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 id="2147483681" r:id="rId2"/>
  </p:sldMasterIdLst>
  <p:notesMasterIdLst>
    <p:notesMasterId r:id="rId42"/>
  </p:notesMasterIdLst>
  <p:sldIdLst>
    <p:sldId id="323" r:id="rId3"/>
    <p:sldId id="259" r:id="rId4"/>
    <p:sldId id="257" r:id="rId5"/>
    <p:sldId id="262" r:id="rId6"/>
    <p:sldId id="258" r:id="rId7"/>
    <p:sldId id="260" r:id="rId8"/>
    <p:sldId id="270" r:id="rId9"/>
    <p:sldId id="265" r:id="rId10"/>
    <p:sldId id="304" r:id="rId11"/>
    <p:sldId id="305" r:id="rId12"/>
    <p:sldId id="272" r:id="rId13"/>
    <p:sldId id="267" r:id="rId14"/>
    <p:sldId id="268" r:id="rId15"/>
    <p:sldId id="261" r:id="rId16"/>
    <p:sldId id="264" r:id="rId17"/>
    <p:sldId id="275" r:id="rId18"/>
    <p:sldId id="266" r:id="rId19"/>
    <p:sldId id="278" r:id="rId20"/>
    <p:sldId id="279" r:id="rId21"/>
    <p:sldId id="274" r:id="rId22"/>
    <p:sldId id="276" r:id="rId23"/>
    <p:sldId id="308" r:id="rId24"/>
    <p:sldId id="306" r:id="rId25"/>
    <p:sldId id="309" r:id="rId26"/>
    <p:sldId id="307" r:id="rId27"/>
    <p:sldId id="280" r:id="rId28"/>
    <p:sldId id="273" r:id="rId29"/>
    <p:sldId id="281" r:id="rId30"/>
    <p:sldId id="310" r:id="rId31"/>
    <p:sldId id="285" r:id="rId32"/>
    <p:sldId id="311" r:id="rId33"/>
    <p:sldId id="312" r:id="rId34"/>
    <p:sldId id="313" r:id="rId35"/>
    <p:sldId id="315" r:id="rId36"/>
    <p:sldId id="317" r:id="rId37"/>
    <p:sldId id="322" r:id="rId38"/>
    <p:sldId id="319" r:id="rId39"/>
    <p:sldId id="263" r:id="rId40"/>
    <p:sldId id="277" r:id="rId41"/>
  </p:sldIdLst>
  <p:sldSz cx="9144000" cy="5143500" type="screen16x9"/>
  <p:notesSz cx="6858000" cy="9144000"/>
  <p:embeddedFontLst>
    <p:embeddedFont>
      <p:font typeface="Quicksand Medium" panose="020B0604020202020204" charset="0"/>
      <p:regular r:id="rId43"/>
      <p:bold r:id="rId44"/>
    </p:embeddedFont>
    <p:embeddedFont>
      <p:font typeface="Concert One" panose="020B0604020202020204" charset="0"/>
      <p:regular r:id="rId45"/>
    </p:embeddedFont>
    <p:embeddedFont>
      <p:font typeface="Anaheim"/>
      <p:regular r:id="rId46"/>
    </p:embeddedFont>
    <p:embeddedFont>
      <p:font typeface="Poppins" panose="020B0604020202020204" charset="0"/>
      <p:regular r:id="rId47"/>
      <p:bold r:id="rId48"/>
      <p:italic r:id="rId49"/>
      <p:boldItalic r:id="rId50"/>
    </p:embeddedFont>
    <p:embeddedFont>
      <p:font typeface="Calibri Light" panose="020F0302020204030204" pitchFamily="34" charset="0"/>
      <p:regular r:id="rId51"/>
      <p:italic r:id="rId52"/>
    </p:embeddedFont>
    <p:embeddedFont>
      <p:font typeface="Tenor Sans" panose="020B0604020202020204" charset="0"/>
      <p:regular r:id="rId53"/>
    </p:embeddedFont>
    <p:embeddedFont>
      <p:font typeface="Calibri" panose="020F0502020204030204" pitchFamily="34" charset="0"/>
      <p:regular r:id="rId54"/>
      <p:bold r:id="rId55"/>
      <p:italic r:id="rId56"/>
      <p:boldItalic r:id="rId57"/>
    </p:embeddedFont>
    <p:embeddedFont>
      <p:font typeface="Cambria Math" panose="02040503050406030204" pitchFamily="18" charset="0"/>
      <p:regular r:id="rId58"/>
    </p:embeddedFont>
    <p:embeddedFont>
      <p:font typeface="Quicksand" panose="020B0604020202020204" charset="0"/>
      <p:regular r:id="rId59"/>
      <p:bold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105602E-AF20-4AA7-913D-A00B4CCD4658}">
  <a:tblStyle styleId="{6105602E-AF20-4AA7-913D-A00B4CCD465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7" autoAdjust="0"/>
    <p:restoredTop sz="94660"/>
  </p:normalViewPr>
  <p:slideViewPr>
    <p:cSldViewPr snapToGrid="0">
      <p:cViewPr varScale="1">
        <p:scale>
          <a:sx n="91" d="100"/>
          <a:sy n="91"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3.xml"/><Relationship Id="rId61" Type="http://schemas.openxmlformats.org/officeDocument/2006/relationships/presProps" Target="presProp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69460934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5"/>
        <p:cNvGrpSpPr/>
        <p:nvPr/>
      </p:nvGrpSpPr>
      <p:grpSpPr>
        <a:xfrm>
          <a:off x="0" y="0"/>
          <a:ext cx="0" cy="0"/>
          <a:chOff x="0" y="0"/>
          <a:chExt cx="0" cy="0"/>
        </a:xfrm>
      </p:grpSpPr>
      <p:sp>
        <p:nvSpPr>
          <p:cNvPr id="1616" name="Google Shape;1616;gbeee71bed4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7" name="Google Shape;1617;gbeee71bed4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78613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6"/>
        <p:cNvGrpSpPr/>
        <p:nvPr/>
      </p:nvGrpSpPr>
      <p:grpSpPr>
        <a:xfrm>
          <a:off x="0" y="0"/>
          <a:ext cx="0" cy="0"/>
          <a:chOff x="0" y="0"/>
          <a:chExt cx="0" cy="0"/>
        </a:xfrm>
      </p:grpSpPr>
      <p:sp>
        <p:nvSpPr>
          <p:cNvPr id="2057" name="Google Shape;2057;gbe8f754290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58" name="Google Shape;2058;gbe8f754290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777995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2"/>
        <p:cNvGrpSpPr/>
        <p:nvPr/>
      </p:nvGrpSpPr>
      <p:grpSpPr>
        <a:xfrm>
          <a:off x="0" y="0"/>
          <a:ext cx="0" cy="0"/>
          <a:chOff x="0" y="0"/>
          <a:chExt cx="0" cy="0"/>
        </a:xfrm>
      </p:grpSpPr>
      <p:sp>
        <p:nvSpPr>
          <p:cNvPr id="2093" name="Google Shape;2093;gbe8f754290_0_3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4" name="Google Shape;2094;gbe8f754290_0_3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6985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1"/>
        <p:cNvGrpSpPr/>
        <p:nvPr/>
      </p:nvGrpSpPr>
      <p:grpSpPr>
        <a:xfrm>
          <a:off x="0" y="0"/>
          <a:ext cx="0" cy="0"/>
          <a:chOff x="0" y="0"/>
          <a:chExt cx="0" cy="0"/>
        </a:xfrm>
      </p:grpSpPr>
      <p:sp>
        <p:nvSpPr>
          <p:cNvPr id="1692" name="Google Shape;1692;gbe81f707bc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3" name="Google Shape;1693;gbe81f707bc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58081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97498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3489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7"/>
        <p:cNvGrpSpPr/>
        <p:nvPr/>
      </p:nvGrpSpPr>
      <p:grpSpPr>
        <a:xfrm>
          <a:off x="0" y="0"/>
          <a:ext cx="0" cy="0"/>
          <a:chOff x="0" y="0"/>
          <a:chExt cx="0" cy="0"/>
        </a:xfrm>
      </p:grpSpPr>
      <p:sp>
        <p:nvSpPr>
          <p:cNvPr id="1988" name="Google Shape;1988;gbe8f754290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9" name="Google Shape;1989;gbe8f75429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09548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00455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0"/>
        <p:cNvGrpSpPr/>
        <p:nvPr/>
      </p:nvGrpSpPr>
      <p:grpSpPr>
        <a:xfrm>
          <a:off x="0" y="0"/>
          <a:ext cx="0" cy="0"/>
          <a:chOff x="0" y="0"/>
          <a:chExt cx="0" cy="0"/>
        </a:xfrm>
      </p:grpSpPr>
      <p:sp>
        <p:nvSpPr>
          <p:cNvPr id="3241" name="Google Shape;3241;gc03ac8c684_0_9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2" name="Google Shape;3242;gc03ac8c684_0_9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4597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0"/>
        <p:cNvGrpSpPr/>
        <p:nvPr/>
      </p:nvGrpSpPr>
      <p:grpSpPr>
        <a:xfrm>
          <a:off x="0" y="0"/>
          <a:ext cx="0" cy="0"/>
          <a:chOff x="0" y="0"/>
          <a:chExt cx="0" cy="0"/>
        </a:xfrm>
      </p:grpSpPr>
      <p:sp>
        <p:nvSpPr>
          <p:cNvPr id="2391" name="Google Shape;2391;gc03ac8c684_0_9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2" name="Google Shape;2392;gc03ac8c684_0_9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80346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7387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9"/>
        <p:cNvGrpSpPr/>
        <p:nvPr/>
      </p:nvGrpSpPr>
      <p:grpSpPr>
        <a:xfrm>
          <a:off x="0" y="0"/>
          <a:ext cx="0" cy="0"/>
          <a:chOff x="0" y="0"/>
          <a:chExt cx="0" cy="0"/>
        </a:xfrm>
      </p:grpSpPr>
      <p:sp>
        <p:nvSpPr>
          <p:cNvPr id="1530" name="Google Shape;1530;gbe81f707bc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1" name="Google Shape;1531;gbe81f707bc_0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6835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385669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78011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3933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1"/>
        <p:cNvGrpSpPr/>
        <p:nvPr/>
      </p:nvGrpSpPr>
      <p:grpSpPr>
        <a:xfrm>
          <a:off x="0" y="0"/>
          <a:ext cx="0" cy="0"/>
          <a:chOff x="0" y="0"/>
          <a:chExt cx="0" cy="0"/>
        </a:xfrm>
      </p:grpSpPr>
      <p:sp>
        <p:nvSpPr>
          <p:cNvPr id="3522" name="Google Shape;3522;gc09d3f796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3" name="Google Shape;3523;gc09d3f796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394500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2"/>
        <p:cNvGrpSpPr/>
        <p:nvPr/>
      </p:nvGrpSpPr>
      <p:grpSpPr>
        <a:xfrm>
          <a:off x="0" y="0"/>
          <a:ext cx="0" cy="0"/>
          <a:chOff x="0" y="0"/>
          <a:chExt cx="0" cy="0"/>
        </a:xfrm>
      </p:grpSpPr>
      <p:sp>
        <p:nvSpPr>
          <p:cNvPr id="3293" name="Google Shape;3293;gc03ac8c684_0_9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4" name="Google Shape;3294;gc03ac8c684_0_9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79687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5"/>
        <p:cNvGrpSpPr/>
        <p:nvPr/>
      </p:nvGrpSpPr>
      <p:grpSpPr>
        <a:xfrm>
          <a:off x="0" y="0"/>
          <a:ext cx="0" cy="0"/>
          <a:chOff x="0" y="0"/>
          <a:chExt cx="0" cy="0"/>
        </a:xfrm>
      </p:grpSpPr>
      <p:sp>
        <p:nvSpPr>
          <p:cNvPr id="2346" name="Google Shape;2346;g103904d3045_0_24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7" name="Google Shape;2347;g103904d3045_0_24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947422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1"/>
        <p:cNvGrpSpPr/>
        <p:nvPr/>
      </p:nvGrpSpPr>
      <p:grpSpPr>
        <a:xfrm>
          <a:off x="0" y="0"/>
          <a:ext cx="0" cy="0"/>
          <a:chOff x="0" y="0"/>
          <a:chExt cx="0" cy="0"/>
        </a:xfrm>
      </p:grpSpPr>
      <p:sp>
        <p:nvSpPr>
          <p:cNvPr id="3322" name="Google Shape;3322;gc03ac8c684_0_9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3" name="Google Shape;3323;gc03ac8c684_0_9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43848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2"/>
        <p:cNvGrpSpPr/>
        <p:nvPr/>
      </p:nvGrpSpPr>
      <p:grpSpPr>
        <a:xfrm>
          <a:off x="0" y="0"/>
          <a:ext cx="0" cy="0"/>
          <a:chOff x="0" y="0"/>
          <a:chExt cx="0" cy="0"/>
        </a:xfrm>
      </p:grpSpPr>
      <p:sp>
        <p:nvSpPr>
          <p:cNvPr id="2853" name="Google Shape;2853;g102bcffb606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4" name="Google Shape;2854;g102bcffb606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4757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6"/>
        <p:cNvGrpSpPr/>
        <p:nvPr/>
      </p:nvGrpSpPr>
      <p:grpSpPr>
        <a:xfrm>
          <a:off x="0" y="0"/>
          <a:ext cx="0" cy="0"/>
          <a:chOff x="0" y="0"/>
          <a:chExt cx="0" cy="0"/>
        </a:xfrm>
      </p:grpSpPr>
      <p:sp>
        <p:nvSpPr>
          <p:cNvPr id="3727" name="Google Shape;3727;gc03ac8c684_0_18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8" name="Google Shape;3728;gc03ac8c684_0_18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19328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9"/>
        <p:cNvGrpSpPr/>
        <p:nvPr/>
      </p:nvGrpSpPr>
      <p:grpSpPr>
        <a:xfrm>
          <a:off x="0" y="0"/>
          <a:ext cx="0" cy="0"/>
          <a:chOff x="0" y="0"/>
          <a:chExt cx="0" cy="0"/>
        </a:xfrm>
      </p:grpSpPr>
      <p:sp>
        <p:nvSpPr>
          <p:cNvPr id="2530" name="Google Shape;2530;gc03ac8c684_0_7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1" name="Google Shape;2531;gc03ac8c684_0_7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3554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7"/>
        <p:cNvGrpSpPr/>
        <p:nvPr/>
      </p:nvGrpSpPr>
      <p:grpSpPr>
        <a:xfrm>
          <a:off x="0" y="0"/>
          <a:ext cx="0" cy="0"/>
          <a:chOff x="0" y="0"/>
          <a:chExt cx="0" cy="0"/>
        </a:xfrm>
      </p:grpSpPr>
      <p:sp>
        <p:nvSpPr>
          <p:cNvPr id="1758" name="Google Shape;1758;gc03ac8c684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9" name="Google Shape;1759;gc03ac8c684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90107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7"/>
        <p:cNvGrpSpPr/>
        <p:nvPr/>
      </p:nvGrpSpPr>
      <p:grpSpPr>
        <a:xfrm>
          <a:off x="0" y="0"/>
          <a:ext cx="0" cy="0"/>
          <a:chOff x="0" y="0"/>
          <a:chExt cx="0" cy="0"/>
        </a:xfrm>
      </p:grpSpPr>
      <p:sp>
        <p:nvSpPr>
          <p:cNvPr id="1878" name="Google Shape;1878;gc03ac8c684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9" name="Google Shape;1879;gc03ac8c684_0_3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312768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1"/>
        <p:cNvGrpSpPr/>
        <p:nvPr/>
      </p:nvGrpSpPr>
      <p:grpSpPr>
        <a:xfrm>
          <a:off x="0" y="0"/>
          <a:ext cx="0" cy="0"/>
          <a:chOff x="0" y="0"/>
          <a:chExt cx="0" cy="0"/>
        </a:xfrm>
      </p:grpSpPr>
      <p:sp>
        <p:nvSpPr>
          <p:cNvPr id="3162" name="Google Shape;3162;g103904d3045_0_3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3" name="Google Shape;3163;g103904d3045_0_3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9970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
        <p:cNvGrpSpPr/>
        <p:nvPr/>
      </p:nvGrpSpPr>
      <p:grpSpPr>
        <a:xfrm>
          <a:off x="0" y="0"/>
          <a:ext cx="0" cy="0"/>
          <a:chOff x="0" y="0"/>
          <a:chExt cx="0" cy="0"/>
        </a:xfrm>
      </p:grpSpPr>
      <p:sp>
        <p:nvSpPr>
          <p:cNvPr id="1815" name="Google Shape;1815;gbe81f707bc_0_3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6" name="Google Shape;1816;gbe81f707bc_0_3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69182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6"/>
        <p:cNvGrpSpPr/>
        <p:nvPr/>
      </p:nvGrpSpPr>
      <p:grpSpPr>
        <a:xfrm>
          <a:off x="0" y="0"/>
          <a:ext cx="0" cy="0"/>
          <a:chOff x="0" y="0"/>
          <a:chExt cx="0" cy="0"/>
        </a:xfrm>
      </p:grpSpPr>
      <p:sp>
        <p:nvSpPr>
          <p:cNvPr id="2907" name="Google Shape;2907;gc03ac8c684_0_8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8" name="Google Shape;2908;gc03ac8c684_0_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4365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4"/>
        <p:cNvGrpSpPr/>
        <p:nvPr/>
      </p:nvGrpSpPr>
      <p:grpSpPr>
        <a:xfrm>
          <a:off x="0" y="0"/>
          <a:ext cx="0" cy="0"/>
          <a:chOff x="0" y="0"/>
          <a:chExt cx="0" cy="0"/>
        </a:xfrm>
      </p:grpSpPr>
      <p:sp>
        <p:nvSpPr>
          <p:cNvPr id="1555" name="Google Shape;1555;g103904d3045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6" name="Google Shape;1556;g103904d3045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590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gbe81f707bc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7" name="Google Shape;1677;gbe81f707bc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5081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3"/>
        <p:cNvGrpSpPr/>
        <p:nvPr/>
      </p:nvGrpSpPr>
      <p:grpSpPr>
        <a:xfrm>
          <a:off x="0" y="0"/>
          <a:ext cx="0" cy="0"/>
          <a:chOff x="0" y="0"/>
          <a:chExt cx="0" cy="0"/>
        </a:xfrm>
      </p:grpSpPr>
      <p:sp>
        <p:nvSpPr>
          <p:cNvPr id="2194" name="Google Shape;2194;gbeee71bed4_0_4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5" name="Google Shape;2195;gbeee71bed4_0_4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3940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89530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2"/>
        <p:cNvGrpSpPr/>
        <p:nvPr/>
      </p:nvGrpSpPr>
      <p:grpSpPr>
        <a:xfrm>
          <a:off x="0" y="0"/>
          <a:ext cx="0" cy="0"/>
          <a:chOff x="0" y="0"/>
          <a:chExt cx="0" cy="0"/>
        </a:xfrm>
      </p:grpSpPr>
      <p:sp>
        <p:nvSpPr>
          <p:cNvPr id="1913" name="Google Shape;1913;gbeee71bed4_0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4" name="Google Shape;1914;gbeee71bed4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34120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7"/>
        <p:cNvGrpSpPr/>
        <p:nvPr/>
      </p:nvGrpSpPr>
      <p:grpSpPr>
        <a:xfrm>
          <a:off x="0" y="0"/>
          <a:ext cx="0" cy="0"/>
          <a:chOff x="0" y="0"/>
          <a:chExt cx="0" cy="0"/>
        </a:xfrm>
      </p:grpSpPr>
      <p:sp>
        <p:nvSpPr>
          <p:cNvPr id="2268" name="Google Shape;2268;gbeee71bed4_0_4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9" name="Google Shape;2269;gbeee71bed4_0_4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877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grpSp>
        <p:nvGrpSpPr>
          <p:cNvPr id="58" name="Google Shape;58;p3"/>
          <p:cNvGrpSpPr/>
          <p:nvPr/>
        </p:nvGrpSpPr>
        <p:grpSpPr>
          <a:xfrm>
            <a:off x="-72533" y="-54200"/>
            <a:ext cx="9281436" cy="5227800"/>
            <a:chOff x="-72533" y="-54200"/>
            <a:chExt cx="9281436" cy="5227800"/>
          </a:xfrm>
        </p:grpSpPr>
        <p:grpSp>
          <p:nvGrpSpPr>
            <p:cNvPr id="59" name="Google Shape;59;p3"/>
            <p:cNvGrpSpPr/>
            <p:nvPr/>
          </p:nvGrpSpPr>
          <p:grpSpPr>
            <a:xfrm>
              <a:off x="204800" y="-54200"/>
              <a:ext cx="8645725" cy="5227800"/>
              <a:chOff x="204800" y="-54200"/>
              <a:chExt cx="8645725" cy="5227800"/>
            </a:xfrm>
          </p:grpSpPr>
          <p:cxnSp>
            <p:nvCxnSpPr>
              <p:cNvPr id="60" name="Google Shape;60;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 name="Google Shape;61;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 name="Google Shape;62;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 name="Google Shape;63;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 name="Google Shape;64;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 name="Google Shape;65;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 name="Google Shape;66;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 name="Google Shape;67;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 name="Google Shape;68;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 name="Google Shape;69;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 name="Google Shape;70;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 name="Google Shape;71;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 name="Google Shape;72;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 name="Google Shape;73;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 name="Google Shape;74;p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 name="Google Shape;75;p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6" name="Google Shape;76;p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7" name="Google Shape;77;p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8" name="Google Shape;78;p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9" name="Google Shape;79;p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0" name="Google Shape;80;p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 name="Google Shape;81;p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 name="Google Shape;82;p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 name="Google Shape;83;p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 name="Google Shape;84;p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 name="Google Shape;85;p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6" name="Google Shape;86;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7" name="Google Shape;87;p3"/>
            <p:cNvGrpSpPr/>
            <p:nvPr/>
          </p:nvGrpSpPr>
          <p:grpSpPr>
            <a:xfrm rot="5400000">
              <a:off x="2240490" y="-2028759"/>
              <a:ext cx="4655390" cy="9281436"/>
              <a:chOff x="204800" y="-54200"/>
              <a:chExt cx="4655390" cy="5227800"/>
            </a:xfrm>
          </p:grpSpPr>
          <p:cxnSp>
            <p:nvCxnSpPr>
              <p:cNvPr id="88" name="Google Shape;88;p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 name="Google Shape;89;p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 name="Google Shape;90;p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 name="Google Shape;91;p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 name="Google Shape;92;p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 name="Google Shape;93;p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 name="Google Shape;94;p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 name="Google Shape;95;p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 name="Google Shape;96;p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 name="Google Shape;97;p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 name="Google Shape;98;p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 name="Google Shape;99;p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 name="Google Shape;100;p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 name="Google Shape;101;p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2" name="Google Shape;102;p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3" name="Google Shape;103;p3"/>
          <p:cNvSpPr/>
          <p:nvPr/>
        </p:nvSpPr>
        <p:spPr>
          <a:xfrm>
            <a:off x="2704672" y="928485"/>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rot="-241879">
            <a:off x="4100750" y="809151"/>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txBox="1">
            <a:spLocks noGrp="1"/>
          </p:cNvSpPr>
          <p:nvPr>
            <p:ph type="title"/>
          </p:nvPr>
        </p:nvSpPr>
        <p:spPr>
          <a:xfrm>
            <a:off x="2841022" y="1672831"/>
            <a:ext cx="3466800" cy="136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06" name="Google Shape;106;p3"/>
          <p:cNvSpPr txBox="1">
            <a:spLocks noGrp="1"/>
          </p:cNvSpPr>
          <p:nvPr>
            <p:ph type="subTitle" idx="1"/>
          </p:nvPr>
        </p:nvSpPr>
        <p:spPr>
          <a:xfrm>
            <a:off x="3079672" y="3087581"/>
            <a:ext cx="2989500" cy="528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3"/>
          <p:cNvSpPr txBox="1">
            <a:spLocks noGrp="1"/>
          </p:cNvSpPr>
          <p:nvPr>
            <p:ph type="title" idx="2" hasCustomPrompt="1"/>
          </p:nvPr>
        </p:nvSpPr>
        <p:spPr>
          <a:xfrm>
            <a:off x="1986818" y="622075"/>
            <a:ext cx="1207200" cy="1195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CUSTOM_14">
    <p:spTree>
      <p:nvGrpSpPr>
        <p:cNvPr id="1" name="Shape 458"/>
        <p:cNvGrpSpPr/>
        <p:nvPr/>
      </p:nvGrpSpPr>
      <p:grpSpPr>
        <a:xfrm>
          <a:off x="0" y="0"/>
          <a:ext cx="0" cy="0"/>
          <a:chOff x="0" y="0"/>
          <a:chExt cx="0" cy="0"/>
        </a:xfrm>
      </p:grpSpPr>
      <p:grpSp>
        <p:nvGrpSpPr>
          <p:cNvPr id="459" name="Google Shape;459;p13"/>
          <p:cNvGrpSpPr/>
          <p:nvPr/>
        </p:nvGrpSpPr>
        <p:grpSpPr>
          <a:xfrm>
            <a:off x="-72533" y="-54200"/>
            <a:ext cx="9281436" cy="5227800"/>
            <a:chOff x="-72533" y="-54200"/>
            <a:chExt cx="9281436" cy="5227800"/>
          </a:xfrm>
        </p:grpSpPr>
        <p:grpSp>
          <p:nvGrpSpPr>
            <p:cNvPr id="460" name="Google Shape;460;p13"/>
            <p:cNvGrpSpPr/>
            <p:nvPr/>
          </p:nvGrpSpPr>
          <p:grpSpPr>
            <a:xfrm>
              <a:off x="204800" y="-54200"/>
              <a:ext cx="8645725" cy="5227800"/>
              <a:chOff x="204800" y="-54200"/>
              <a:chExt cx="8645725" cy="5227800"/>
            </a:xfrm>
          </p:grpSpPr>
          <p:cxnSp>
            <p:nvCxnSpPr>
              <p:cNvPr id="461" name="Google Shape;461;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2" name="Google Shape;462;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3" name="Google Shape;463;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4" name="Google Shape;464;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5" name="Google Shape;465;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6" name="Google Shape;466;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7" name="Google Shape;467;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8" name="Google Shape;468;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69" name="Google Shape;469;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0" name="Google Shape;470;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1" name="Google Shape;471;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2" name="Google Shape;472;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3" name="Google Shape;473;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4" name="Google Shape;474;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5" name="Google Shape;475;p1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6" name="Google Shape;476;p1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7" name="Google Shape;477;p1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8" name="Google Shape;478;p1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79" name="Google Shape;479;p1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0" name="Google Shape;480;p1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1" name="Google Shape;481;p1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2" name="Google Shape;482;p1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3" name="Google Shape;483;p1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4" name="Google Shape;484;p1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5" name="Google Shape;485;p1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6" name="Google Shape;486;p1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87" name="Google Shape;487;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88" name="Google Shape;488;p13"/>
            <p:cNvGrpSpPr/>
            <p:nvPr/>
          </p:nvGrpSpPr>
          <p:grpSpPr>
            <a:xfrm rot="5400000">
              <a:off x="2240490" y="-2028759"/>
              <a:ext cx="4655390" cy="9281436"/>
              <a:chOff x="204800" y="-54200"/>
              <a:chExt cx="4655390" cy="5227800"/>
            </a:xfrm>
          </p:grpSpPr>
          <p:cxnSp>
            <p:nvCxnSpPr>
              <p:cNvPr id="489" name="Google Shape;489;p1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0" name="Google Shape;490;p1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1" name="Google Shape;491;p1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2" name="Google Shape;492;p1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3" name="Google Shape;493;p1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4" name="Google Shape;494;p1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5" name="Google Shape;495;p1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6" name="Google Shape;496;p1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7" name="Google Shape;497;p1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8" name="Google Shape;498;p1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99" name="Google Shape;499;p1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0" name="Google Shape;500;p1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1" name="Google Shape;501;p1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2" name="Google Shape;502;p1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03" name="Google Shape;503;p1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04" name="Google Shape;504;p13"/>
          <p:cNvSpPr txBox="1">
            <a:spLocks noGrp="1"/>
          </p:cNvSpPr>
          <p:nvPr>
            <p:ph type="title"/>
          </p:nvPr>
        </p:nvSpPr>
        <p:spPr>
          <a:xfrm>
            <a:off x="805700" y="1384300"/>
            <a:ext cx="3165000" cy="14634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5" name="Google Shape;505;p13"/>
          <p:cNvSpPr txBox="1">
            <a:spLocks noGrp="1"/>
          </p:cNvSpPr>
          <p:nvPr>
            <p:ph type="subTitle" idx="1"/>
          </p:nvPr>
        </p:nvSpPr>
        <p:spPr>
          <a:xfrm>
            <a:off x="5728225" y="88345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6" name="Google Shape;506;p13"/>
          <p:cNvSpPr txBox="1">
            <a:spLocks noGrp="1"/>
          </p:cNvSpPr>
          <p:nvPr>
            <p:ph type="subTitle" idx="2"/>
          </p:nvPr>
        </p:nvSpPr>
        <p:spPr>
          <a:xfrm>
            <a:off x="5728225" y="127199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7" name="Google Shape;507;p13"/>
          <p:cNvSpPr txBox="1">
            <a:spLocks noGrp="1"/>
          </p:cNvSpPr>
          <p:nvPr>
            <p:ph type="title" idx="3" hasCustomPrompt="1"/>
          </p:nvPr>
        </p:nvSpPr>
        <p:spPr>
          <a:xfrm>
            <a:off x="5016075" y="876271"/>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08" name="Google Shape;508;p13"/>
          <p:cNvSpPr txBox="1">
            <a:spLocks noGrp="1"/>
          </p:cNvSpPr>
          <p:nvPr>
            <p:ph type="subTitle" idx="4"/>
          </p:nvPr>
        </p:nvSpPr>
        <p:spPr>
          <a:xfrm>
            <a:off x="5728225" y="2729130"/>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09" name="Google Shape;509;p13"/>
          <p:cNvSpPr txBox="1">
            <a:spLocks noGrp="1"/>
          </p:cNvSpPr>
          <p:nvPr>
            <p:ph type="subTitle" idx="5"/>
          </p:nvPr>
        </p:nvSpPr>
        <p:spPr>
          <a:xfrm>
            <a:off x="5728225" y="3120693"/>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0" name="Google Shape;510;p13"/>
          <p:cNvSpPr txBox="1">
            <a:spLocks noGrp="1"/>
          </p:cNvSpPr>
          <p:nvPr>
            <p:ph type="title" idx="6" hasCustomPrompt="1"/>
          </p:nvPr>
        </p:nvSpPr>
        <p:spPr>
          <a:xfrm>
            <a:off x="5016075" y="272195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1" name="Google Shape;511;p13"/>
          <p:cNvSpPr txBox="1">
            <a:spLocks noGrp="1"/>
          </p:cNvSpPr>
          <p:nvPr>
            <p:ph type="subTitle" idx="7"/>
          </p:nvPr>
        </p:nvSpPr>
        <p:spPr>
          <a:xfrm>
            <a:off x="5728225" y="180889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2" name="Google Shape;512;p13"/>
          <p:cNvSpPr txBox="1">
            <a:spLocks noGrp="1"/>
          </p:cNvSpPr>
          <p:nvPr>
            <p:ph type="subTitle" idx="8"/>
          </p:nvPr>
        </p:nvSpPr>
        <p:spPr>
          <a:xfrm>
            <a:off x="5728225" y="2200454"/>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3" name="Google Shape;513;p13"/>
          <p:cNvSpPr txBox="1">
            <a:spLocks noGrp="1"/>
          </p:cNvSpPr>
          <p:nvPr>
            <p:ph type="title" idx="9" hasCustomPrompt="1"/>
          </p:nvPr>
        </p:nvSpPr>
        <p:spPr>
          <a:xfrm>
            <a:off x="5016075" y="1801736"/>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
        <p:nvSpPr>
          <p:cNvPr id="514" name="Google Shape;514;p13"/>
          <p:cNvSpPr txBox="1">
            <a:spLocks noGrp="1"/>
          </p:cNvSpPr>
          <p:nvPr>
            <p:ph type="subTitle" idx="13"/>
          </p:nvPr>
        </p:nvSpPr>
        <p:spPr>
          <a:xfrm>
            <a:off x="5728225" y="3654575"/>
            <a:ext cx="2145300" cy="407700"/>
          </a:xfrm>
          <a:prstGeom prst="rect">
            <a:avLst/>
          </a:prstGeom>
        </p:spPr>
        <p:txBody>
          <a:bodyPr spcFirstLastPara="1" wrap="square" lIns="91425" tIns="91425" rIns="91425" bIns="91425" anchor="ctr" anchorCtr="0">
            <a:noAutofit/>
          </a:bodyPr>
          <a:lstStyle>
            <a:lvl1pPr lvl="0" rtl="0">
              <a:spcBef>
                <a:spcPts val="0"/>
              </a:spcBef>
              <a:spcAft>
                <a:spcPts val="0"/>
              </a:spcAft>
              <a:buSzPts val="1800"/>
              <a:buFont typeface="Poppins"/>
              <a:buNone/>
              <a:defRPr sz="2200">
                <a:latin typeface="Concert One"/>
                <a:ea typeface="Concert One"/>
                <a:cs typeface="Concert One"/>
                <a:sym typeface="Concert One"/>
              </a:defRPr>
            </a:lvl1pPr>
            <a:lvl2pPr lvl="1" rtl="0">
              <a:spcBef>
                <a:spcPts val="0"/>
              </a:spcBef>
              <a:spcAft>
                <a:spcPts val="0"/>
              </a:spcAft>
              <a:buSzPts val="1800"/>
              <a:buFont typeface="Poppins"/>
              <a:buNone/>
              <a:defRPr sz="1800">
                <a:latin typeface="Poppins"/>
                <a:ea typeface="Poppins"/>
                <a:cs typeface="Poppins"/>
                <a:sym typeface="Poppins"/>
              </a:defRPr>
            </a:lvl2pPr>
            <a:lvl3pPr lvl="2" rtl="0">
              <a:spcBef>
                <a:spcPts val="0"/>
              </a:spcBef>
              <a:spcAft>
                <a:spcPts val="0"/>
              </a:spcAft>
              <a:buSzPts val="1800"/>
              <a:buFont typeface="Poppins"/>
              <a:buNone/>
              <a:defRPr sz="1800">
                <a:latin typeface="Poppins"/>
                <a:ea typeface="Poppins"/>
                <a:cs typeface="Poppins"/>
                <a:sym typeface="Poppins"/>
              </a:defRPr>
            </a:lvl3pPr>
            <a:lvl4pPr lvl="3" rtl="0">
              <a:spcBef>
                <a:spcPts val="0"/>
              </a:spcBef>
              <a:spcAft>
                <a:spcPts val="0"/>
              </a:spcAft>
              <a:buSzPts val="1800"/>
              <a:buFont typeface="Poppins"/>
              <a:buNone/>
              <a:defRPr sz="1800">
                <a:latin typeface="Poppins"/>
                <a:ea typeface="Poppins"/>
                <a:cs typeface="Poppins"/>
                <a:sym typeface="Poppins"/>
              </a:defRPr>
            </a:lvl4pPr>
            <a:lvl5pPr lvl="4" rtl="0">
              <a:spcBef>
                <a:spcPts val="0"/>
              </a:spcBef>
              <a:spcAft>
                <a:spcPts val="0"/>
              </a:spcAft>
              <a:buSzPts val="1800"/>
              <a:buFont typeface="Poppins"/>
              <a:buNone/>
              <a:defRPr sz="1800">
                <a:latin typeface="Poppins"/>
                <a:ea typeface="Poppins"/>
                <a:cs typeface="Poppins"/>
                <a:sym typeface="Poppins"/>
              </a:defRPr>
            </a:lvl5pPr>
            <a:lvl6pPr lvl="5" rtl="0">
              <a:spcBef>
                <a:spcPts val="0"/>
              </a:spcBef>
              <a:spcAft>
                <a:spcPts val="0"/>
              </a:spcAft>
              <a:buSzPts val="1800"/>
              <a:buFont typeface="Poppins"/>
              <a:buNone/>
              <a:defRPr sz="1800">
                <a:latin typeface="Poppins"/>
                <a:ea typeface="Poppins"/>
                <a:cs typeface="Poppins"/>
                <a:sym typeface="Poppins"/>
              </a:defRPr>
            </a:lvl6pPr>
            <a:lvl7pPr lvl="6" rtl="0">
              <a:spcBef>
                <a:spcPts val="0"/>
              </a:spcBef>
              <a:spcAft>
                <a:spcPts val="0"/>
              </a:spcAft>
              <a:buSzPts val="1800"/>
              <a:buFont typeface="Poppins"/>
              <a:buNone/>
              <a:defRPr sz="1800">
                <a:latin typeface="Poppins"/>
                <a:ea typeface="Poppins"/>
                <a:cs typeface="Poppins"/>
                <a:sym typeface="Poppins"/>
              </a:defRPr>
            </a:lvl7pPr>
            <a:lvl8pPr lvl="7" rtl="0">
              <a:spcBef>
                <a:spcPts val="0"/>
              </a:spcBef>
              <a:spcAft>
                <a:spcPts val="0"/>
              </a:spcAft>
              <a:buSzPts val="1800"/>
              <a:buFont typeface="Poppins"/>
              <a:buNone/>
              <a:defRPr sz="1800">
                <a:latin typeface="Poppins"/>
                <a:ea typeface="Poppins"/>
                <a:cs typeface="Poppins"/>
                <a:sym typeface="Poppins"/>
              </a:defRPr>
            </a:lvl8pPr>
            <a:lvl9pPr lvl="8" rtl="0">
              <a:spcBef>
                <a:spcPts val="0"/>
              </a:spcBef>
              <a:spcAft>
                <a:spcPts val="0"/>
              </a:spcAft>
              <a:buSzPts val="1800"/>
              <a:buFont typeface="Poppins"/>
              <a:buNone/>
              <a:defRPr sz="1800">
                <a:latin typeface="Poppins"/>
                <a:ea typeface="Poppins"/>
                <a:cs typeface="Poppins"/>
                <a:sym typeface="Poppins"/>
              </a:defRPr>
            </a:lvl9pPr>
          </a:lstStyle>
          <a:p>
            <a:endParaRPr/>
          </a:p>
        </p:txBody>
      </p:sp>
      <p:sp>
        <p:nvSpPr>
          <p:cNvPr id="515" name="Google Shape;515;p13"/>
          <p:cNvSpPr txBox="1">
            <a:spLocks noGrp="1"/>
          </p:cNvSpPr>
          <p:nvPr>
            <p:ph type="subTitle" idx="14"/>
          </p:nvPr>
        </p:nvSpPr>
        <p:spPr>
          <a:xfrm>
            <a:off x="5728225" y="4046122"/>
            <a:ext cx="1936500" cy="513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16" name="Google Shape;516;p13"/>
          <p:cNvSpPr txBox="1">
            <a:spLocks noGrp="1"/>
          </p:cNvSpPr>
          <p:nvPr>
            <p:ph type="title" idx="15" hasCustomPrompt="1"/>
          </p:nvPr>
        </p:nvSpPr>
        <p:spPr>
          <a:xfrm>
            <a:off x="5016075" y="3647400"/>
            <a:ext cx="721200" cy="928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solidFill>
                  <a:schemeClr val="lt2"/>
                </a:solidFill>
              </a:defRPr>
            </a:lvl1pPr>
            <a:lvl2pPr lvl="1" algn="r" rtl="0">
              <a:spcBef>
                <a:spcPts val="0"/>
              </a:spcBef>
              <a:spcAft>
                <a:spcPts val="0"/>
              </a:spcAft>
              <a:buSzPts val="3600"/>
              <a:buFont typeface="Poppins"/>
              <a:buNone/>
              <a:defRPr sz="3600">
                <a:latin typeface="Poppins"/>
                <a:ea typeface="Poppins"/>
                <a:cs typeface="Poppins"/>
                <a:sym typeface="Poppins"/>
              </a:defRPr>
            </a:lvl2pPr>
            <a:lvl3pPr lvl="2" algn="r" rtl="0">
              <a:spcBef>
                <a:spcPts val="0"/>
              </a:spcBef>
              <a:spcAft>
                <a:spcPts val="0"/>
              </a:spcAft>
              <a:buSzPts val="3600"/>
              <a:buFont typeface="Poppins"/>
              <a:buNone/>
              <a:defRPr sz="3600">
                <a:latin typeface="Poppins"/>
                <a:ea typeface="Poppins"/>
                <a:cs typeface="Poppins"/>
                <a:sym typeface="Poppins"/>
              </a:defRPr>
            </a:lvl3pPr>
            <a:lvl4pPr lvl="3" algn="r" rtl="0">
              <a:spcBef>
                <a:spcPts val="0"/>
              </a:spcBef>
              <a:spcAft>
                <a:spcPts val="0"/>
              </a:spcAft>
              <a:buSzPts val="3600"/>
              <a:buFont typeface="Poppins"/>
              <a:buNone/>
              <a:defRPr sz="3600">
                <a:latin typeface="Poppins"/>
                <a:ea typeface="Poppins"/>
                <a:cs typeface="Poppins"/>
                <a:sym typeface="Poppins"/>
              </a:defRPr>
            </a:lvl4pPr>
            <a:lvl5pPr lvl="4" algn="r" rtl="0">
              <a:spcBef>
                <a:spcPts val="0"/>
              </a:spcBef>
              <a:spcAft>
                <a:spcPts val="0"/>
              </a:spcAft>
              <a:buSzPts val="3600"/>
              <a:buFont typeface="Poppins"/>
              <a:buNone/>
              <a:defRPr sz="3600">
                <a:latin typeface="Poppins"/>
                <a:ea typeface="Poppins"/>
                <a:cs typeface="Poppins"/>
                <a:sym typeface="Poppins"/>
              </a:defRPr>
            </a:lvl5pPr>
            <a:lvl6pPr lvl="5" algn="r" rtl="0">
              <a:spcBef>
                <a:spcPts val="0"/>
              </a:spcBef>
              <a:spcAft>
                <a:spcPts val="0"/>
              </a:spcAft>
              <a:buSzPts val="3600"/>
              <a:buFont typeface="Poppins"/>
              <a:buNone/>
              <a:defRPr sz="3600">
                <a:latin typeface="Poppins"/>
                <a:ea typeface="Poppins"/>
                <a:cs typeface="Poppins"/>
                <a:sym typeface="Poppins"/>
              </a:defRPr>
            </a:lvl6pPr>
            <a:lvl7pPr lvl="6" algn="r" rtl="0">
              <a:spcBef>
                <a:spcPts val="0"/>
              </a:spcBef>
              <a:spcAft>
                <a:spcPts val="0"/>
              </a:spcAft>
              <a:buSzPts val="3600"/>
              <a:buFont typeface="Poppins"/>
              <a:buNone/>
              <a:defRPr sz="3600">
                <a:latin typeface="Poppins"/>
                <a:ea typeface="Poppins"/>
                <a:cs typeface="Poppins"/>
                <a:sym typeface="Poppins"/>
              </a:defRPr>
            </a:lvl7pPr>
            <a:lvl8pPr lvl="7" algn="r" rtl="0">
              <a:spcBef>
                <a:spcPts val="0"/>
              </a:spcBef>
              <a:spcAft>
                <a:spcPts val="0"/>
              </a:spcAft>
              <a:buSzPts val="3600"/>
              <a:buFont typeface="Poppins"/>
              <a:buNone/>
              <a:defRPr sz="3600">
                <a:latin typeface="Poppins"/>
                <a:ea typeface="Poppins"/>
                <a:cs typeface="Poppins"/>
                <a:sym typeface="Poppins"/>
              </a:defRPr>
            </a:lvl8pPr>
            <a:lvl9pPr lvl="8" algn="r" rtl="0">
              <a:spcBef>
                <a:spcPts val="0"/>
              </a:spcBef>
              <a:spcAft>
                <a:spcPts val="0"/>
              </a:spcAft>
              <a:buSzPts val="3600"/>
              <a:buFont typeface="Poppins"/>
              <a:buNone/>
              <a:defRPr sz="3600">
                <a:latin typeface="Poppins"/>
                <a:ea typeface="Poppins"/>
                <a:cs typeface="Poppins"/>
                <a:sym typeface="Poppins"/>
              </a:defRPr>
            </a:lvl9pPr>
          </a:lstStyle>
          <a:p>
            <a:r>
              <a:t>xx%</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p:cSld name="CUSTOM_1">
    <p:spTree>
      <p:nvGrpSpPr>
        <p:cNvPr id="1" name="Shape 517"/>
        <p:cNvGrpSpPr/>
        <p:nvPr/>
      </p:nvGrpSpPr>
      <p:grpSpPr>
        <a:xfrm>
          <a:off x="0" y="0"/>
          <a:ext cx="0" cy="0"/>
          <a:chOff x="0" y="0"/>
          <a:chExt cx="0" cy="0"/>
        </a:xfrm>
      </p:grpSpPr>
      <p:grpSp>
        <p:nvGrpSpPr>
          <p:cNvPr id="518" name="Google Shape;518;p14"/>
          <p:cNvGrpSpPr/>
          <p:nvPr/>
        </p:nvGrpSpPr>
        <p:grpSpPr>
          <a:xfrm>
            <a:off x="-72533" y="-54200"/>
            <a:ext cx="9281436" cy="5227800"/>
            <a:chOff x="-72533" y="-54200"/>
            <a:chExt cx="9281436" cy="5227800"/>
          </a:xfrm>
        </p:grpSpPr>
        <p:grpSp>
          <p:nvGrpSpPr>
            <p:cNvPr id="519" name="Google Shape;519;p14"/>
            <p:cNvGrpSpPr/>
            <p:nvPr/>
          </p:nvGrpSpPr>
          <p:grpSpPr>
            <a:xfrm>
              <a:off x="204800" y="-54200"/>
              <a:ext cx="8645725" cy="5227800"/>
              <a:chOff x="204800" y="-54200"/>
              <a:chExt cx="8645725" cy="5227800"/>
            </a:xfrm>
          </p:grpSpPr>
          <p:cxnSp>
            <p:nvCxnSpPr>
              <p:cNvPr id="520" name="Google Shape;520;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1" name="Google Shape;521;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2" name="Google Shape;522;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3" name="Google Shape;523;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4" name="Google Shape;524;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5" name="Google Shape;525;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6" name="Google Shape;526;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7" name="Google Shape;527;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8" name="Google Shape;528;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29" name="Google Shape;529;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0" name="Google Shape;530;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1" name="Google Shape;531;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2" name="Google Shape;532;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3" name="Google Shape;533;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4" name="Google Shape;534;p1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5" name="Google Shape;535;p1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6" name="Google Shape;536;p1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7" name="Google Shape;537;p1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8" name="Google Shape;538;p1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39" name="Google Shape;539;p1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0" name="Google Shape;540;p1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1" name="Google Shape;541;p1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2" name="Google Shape;542;p1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3" name="Google Shape;543;p1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4" name="Google Shape;544;p1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5" name="Google Shape;545;p1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6" name="Google Shape;546;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47" name="Google Shape;547;p14"/>
            <p:cNvGrpSpPr/>
            <p:nvPr/>
          </p:nvGrpSpPr>
          <p:grpSpPr>
            <a:xfrm rot="5400000">
              <a:off x="2240490" y="-2028759"/>
              <a:ext cx="4655390" cy="9281436"/>
              <a:chOff x="204800" y="-54200"/>
              <a:chExt cx="4655390" cy="5227800"/>
            </a:xfrm>
          </p:grpSpPr>
          <p:cxnSp>
            <p:nvCxnSpPr>
              <p:cNvPr id="548" name="Google Shape;548;p1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49" name="Google Shape;549;p1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0" name="Google Shape;550;p1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1" name="Google Shape;551;p1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2" name="Google Shape;552;p1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3" name="Google Shape;553;p1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4" name="Google Shape;554;p1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5" name="Google Shape;555;p1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6" name="Google Shape;556;p1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7" name="Google Shape;557;p1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8" name="Google Shape;558;p1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59" name="Google Shape;559;p1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0" name="Google Shape;560;p1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1" name="Google Shape;561;p1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2" name="Google Shape;562;p1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563" name="Google Shape;563;p1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564" name="Google Shape;564;p14"/>
          <p:cNvSpPr txBox="1">
            <a:spLocks noGrp="1"/>
          </p:cNvSpPr>
          <p:nvPr>
            <p:ph type="subTitle" idx="1"/>
          </p:nvPr>
        </p:nvSpPr>
        <p:spPr>
          <a:xfrm>
            <a:off x="5067421" y="2096925"/>
            <a:ext cx="3203400" cy="1308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1">
  <p:cSld name="CUSTOM_1_2">
    <p:spTree>
      <p:nvGrpSpPr>
        <p:cNvPr id="1" name="Shape 565"/>
        <p:cNvGrpSpPr/>
        <p:nvPr/>
      </p:nvGrpSpPr>
      <p:grpSpPr>
        <a:xfrm>
          <a:off x="0" y="0"/>
          <a:ext cx="0" cy="0"/>
          <a:chOff x="0" y="0"/>
          <a:chExt cx="0" cy="0"/>
        </a:xfrm>
      </p:grpSpPr>
      <p:grpSp>
        <p:nvGrpSpPr>
          <p:cNvPr id="566" name="Google Shape;566;p15"/>
          <p:cNvGrpSpPr/>
          <p:nvPr/>
        </p:nvGrpSpPr>
        <p:grpSpPr>
          <a:xfrm>
            <a:off x="-72533" y="-54200"/>
            <a:ext cx="9281436" cy="5227800"/>
            <a:chOff x="-72533" y="-54200"/>
            <a:chExt cx="9281436" cy="5227800"/>
          </a:xfrm>
        </p:grpSpPr>
        <p:grpSp>
          <p:nvGrpSpPr>
            <p:cNvPr id="567" name="Google Shape;567;p15"/>
            <p:cNvGrpSpPr/>
            <p:nvPr/>
          </p:nvGrpSpPr>
          <p:grpSpPr>
            <a:xfrm>
              <a:off x="204800" y="-54200"/>
              <a:ext cx="8645725" cy="5227800"/>
              <a:chOff x="204800" y="-54200"/>
              <a:chExt cx="8645725" cy="5227800"/>
            </a:xfrm>
          </p:grpSpPr>
          <p:cxnSp>
            <p:nvCxnSpPr>
              <p:cNvPr id="568" name="Google Shape;568;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69" name="Google Shape;569;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0" name="Google Shape;570;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1" name="Google Shape;571;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2" name="Google Shape;572;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3" name="Google Shape;573;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4" name="Google Shape;574;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5" name="Google Shape;575;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6" name="Google Shape;576;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7" name="Google Shape;577;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8" name="Google Shape;578;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79" name="Google Shape;579;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0" name="Google Shape;580;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1" name="Google Shape;581;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2" name="Google Shape;582;p1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3" name="Google Shape;583;p1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4" name="Google Shape;584;p1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5" name="Google Shape;585;p1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6" name="Google Shape;586;p1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7" name="Google Shape;587;p1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8" name="Google Shape;588;p1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89" name="Google Shape;589;p1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0" name="Google Shape;590;p1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1" name="Google Shape;591;p1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2" name="Google Shape;592;p1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3" name="Google Shape;593;p1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4" name="Google Shape;594;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595" name="Google Shape;595;p15"/>
            <p:cNvGrpSpPr/>
            <p:nvPr/>
          </p:nvGrpSpPr>
          <p:grpSpPr>
            <a:xfrm rot="5400000">
              <a:off x="2240490" y="-2028759"/>
              <a:ext cx="4655390" cy="9281436"/>
              <a:chOff x="204800" y="-54200"/>
              <a:chExt cx="4655390" cy="5227800"/>
            </a:xfrm>
          </p:grpSpPr>
          <p:cxnSp>
            <p:nvCxnSpPr>
              <p:cNvPr id="596" name="Google Shape;596;p1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7" name="Google Shape;597;p1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8" name="Google Shape;598;p1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599" name="Google Shape;599;p1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0" name="Google Shape;600;p1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1" name="Google Shape;601;p1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2" name="Google Shape;602;p1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3" name="Google Shape;603;p1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4" name="Google Shape;604;p1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5" name="Google Shape;605;p1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6" name="Google Shape;606;p1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7" name="Google Shape;607;p1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8" name="Google Shape;608;p1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09" name="Google Shape;609;p1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0" name="Google Shape;610;p1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11" name="Google Shape;611;p15"/>
          <p:cNvSpPr txBox="1">
            <a:spLocks noGrp="1"/>
          </p:cNvSpPr>
          <p:nvPr>
            <p:ph type="title"/>
          </p:nvPr>
        </p:nvSpPr>
        <p:spPr>
          <a:xfrm>
            <a:off x="719925" y="444975"/>
            <a:ext cx="3852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12" name="Google Shape;612;p15"/>
          <p:cNvSpPr txBox="1">
            <a:spLocks noGrp="1"/>
          </p:cNvSpPr>
          <p:nvPr>
            <p:ph type="subTitle" idx="1"/>
          </p:nvPr>
        </p:nvSpPr>
        <p:spPr>
          <a:xfrm>
            <a:off x="724025" y="1419125"/>
            <a:ext cx="3852000" cy="2748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Clr>
                <a:schemeClr val="lt1"/>
              </a:buClr>
              <a:buSzPts val="1400"/>
              <a:buChar char="○"/>
              <a:defRPr/>
            </a:lvl2pPr>
            <a:lvl3pPr lvl="2" rtl="0">
              <a:spcBef>
                <a:spcPts val="0"/>
              </a:spcBef>
              <a:spcAft>
                <a:spcPts val="0"/>
              </a:spcAft>
              <a:buClr>
                <a:schemeClr val="lt1"/>
              </a:buClr>
              <a:buSzPts val="1400"/>
              <a:buChar char="■"/>
              <a:defRPr/>
            </a:lvl3pPr>
            <a:lvl4pPr lvl="3" rtl="0">
              <a:spcBef>
                <a:spcPts val="0"/>
              </a:spcBef>
              <a:spcAft>
                <a:spcPts val="0"/>
              </a:spcAft>
              <a:buClr>
                <a:schemeClr val="lt1"/>
              </a:buClr>
              <a:buSzPts val="1400"/>
              <a:buChar char="●"/>
              <a:defRPr/>
            </a:lvl4pPr>
            <a:lvl5pPr lvl="4" rtl="0">
              <a:spcBef>
                <a:spcPts val="0"/>
              </a:spcBef>
              <a:spcAft>
                <a:spcPts val="0"/>
              </a:spcAft>
              <a:buClr>
                <a:schemeClr val="lt1"/>
              </a:buClr>
              <a:buSzPts val="1400"/>
              <a:buChar char="○"/>
              <a:defRPr/>
            </a:lvl5pPr>
            <a:lvl6pPr lvl="5" rtl="0">
              <a:spcBef>
                <a:spcPts val="0"/>
              </a:spcBef>
              <a:spcAft>
                <a:spcPts val="0"/>
              </a:spcAft>
              <a:buClr>
                <a:schemeClr val="lt1"/>
              </a:buClr>
              <a:buSzPts val="1400"/>
              <a:buChar char="■"/>
              <a:defRPr/>
            </a:lvl6pPr>
            <a:lvl7pPr lvl="6" rtl="0">
              <a:spcBef>
                <a:spcPts val="0"/>
              </a:spcBef>
              <a:spcAft>
                <a:spcPts val="0"/>
              </a:spcAft>
              <a:buClr>
                <a:schemeClr val="lt1"/>
              </a:buClr>
              <a:buSzPts val="1400"/>
              <a:buChar char="●"/>
              <a:defRPr/>
            </a:lvl7pPr>
            <a:lvl8pPr lvl="7" rtl="0">
              <a:spcBef>
                <a:spcPts val="0"/>
              </a:spcBef>
              <a:spcAft>
                <a:spcPts val="0"/>
              </a:spcAft>
              <a:buClr>
                <a:schemeClr val="lt1"/>
              </a:buClr>
              <a:buSzPts val="1400"/>
              <a:buChar char="○"/>
              <a:defRPr/>
            </a:lvl8pPr>
            <a:lvl9pPr lvl="8" rtl="0">
              <a:spcBef>
                <a:spcPts val="0"/>
              </a:spcBef>
              <a:spcAft>
                <a:spcPts val="0"/>
              </a:spcAft>
              <a:buClr>
                <a:schemeClr val="lt1"/>
              </a:buClr>
              <a:buSzPts val="14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2">
  <p:cSld name="CUSTOM_16">
    <p:spTree>
      <p:nvGrpSpPr>
        <p:cNvPr id="1" name="Shape 613"/>
        <p:cNvGrpSpPr/>
        <p:nvPr/>
      </p:nvGrpSpPr>
      <p:grpSpPr>
        <a:xfrm>
          <a:off x="0" y="0"/>
          <a:ext cx="0" cy="0"/>
          <a:chOff x="0" y="0"/>
          <a:chExt cx="0" cy="0"/>
        </a:xfrm>
      </p:grpSpPr>
      <p:grpSp>
        <p:nvGrpSpPr>
          <p:cNvPr id="614" name="Google Shape;614;p16"/>
          <p:cNvGrpSpPr/>
          <p:nvPr/>
        </p:nvGrpSpPr>
        <p:grpSpPr>
          <a:xfrm>
            <a:off x="-72533" y="-54200"/>
            <a:ext cx="9281436" cy="5227800"/>
            <a:chOff x="-72533" y="-54200"/>
            <a:chExt cx="9281436" cy="5227800"/>
          </a:xfrm>
        </p:grpSpPr>
        <p:grpSp>
          <p:nvGrpSpPr>
            <p:cNvPr id="615" name="Google Shape;615;p16"/>
            <p:cNvGrpSpPr/>
            <p:nvPr/>
          </p:nvGrpSpPr>
          <p:grpSpPr>
            <a:xfrm>
              <a:off x="204800" y="-54200"/>
              <a:ext cx="8645725" cy="5227800"/>
              <a:chOff x="204800" y="-54200"/>
              <a:chExt cx="8645725" cy="5227800"/>
            </a:xfrm>
          </p:grpSpPr>
          <p:cxnSp>
            <p:nvCxnSpPr>
              <p:cNvPr id="616" name="Google Shape;616;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7" name="Google Shape;617;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8" name="Google Shape;618;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19" name="Google Shape;619;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0" name="Google Shape;620;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1" name="Google Shape;621;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2" name="Google Shape;622;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3" name="Google Shape;623;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4" name="Google Shape;624;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5" name="Google Shape;625;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6" name="Google Shape;626;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7" name="Google Shape;627;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8" name="Google Shape;628;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29" name="Google Shape;629;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0" name="Google Shape;630;p1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1" name="Google Shape;631;p1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2" name="Google Shape;632;p1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3" name="Google Shape;633;p1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4" name="Google Shape;634;p1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5" name="Google Shape;635;p1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6" name="Google Shape;636;p1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7" name="Google Shape;637;p1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8" name="Google Shape;638;p1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39" name="Google Shape;639;p1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0" name="Google Shape;640;p1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1" name="Google Shape;641;p1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2" name="Google Shape;642;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43" name="Google Shape;643;p16"/>
            <p:cNvGrpSpPr/>
            <p:nvPr/>
          </p:nvGrpSpPr>
          <p:grpSpPr>
            <a:xfrm rot="5400000">
              <a:off x="2240490" y="-2028759"/>
              <a:ext cx="4655390" cy="9281436"/>
              <a:chOff x="204800" y="-54200"/>
              <a:chExt cx="4655390" cy="5227800"/>
            </a:xfrm>
          </p:grpSpPr>
          <p:cxnSp>
            <p:nvCxnSpPr>
              <p:cNvPr id="644" name="Google Shape;644;p1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5" name="Google Shape;645;p1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6" name="Google Shape;646;p1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7" name="Google Shape;647;p1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8" name="Google Shape;648;p1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49" name="Google Shape;649;p1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0" name="Google Shape;650;p1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1" name="Google Shape;651;p1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2" name="Google Shape;652;p1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3" name="Google Shape;653;p1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4" name="Google Shape;654;p1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5" name="Google Shape;655;p1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6" name="Google Shape;656;p1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7" name="Google Shape;657;p1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58" name="Google Shape;658;p1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659" name="Google Shape;659;p16"/>
          <p:cNvSpPr/>
          <p:nvPr/>
        </p:nvSpPr>
        <p:spPr>
          <a:xfrm>
            <a:off x="591200" y="1088575"/>
            <a:ext cx="37869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661" name="Google Shape;661;p16"/>
          <p:cNvSpPr txBox="1">
            <a:spLocks noGrp="1"/>
          </p:cNvSpPr>
          <p:nvPr>
            <p:ph type="subTitle" idx="1"/>
          </p:nvPr>
        </p:nvSpPr>
        <p:spPr>
          <a:xfrm>
            <a:off x="719925" y="1419125"/>
            <a:ext cx="3539400" cy="3059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62" name="Google Shape;662;p16"/>
          <p:cNvSpPr/>
          <p:nvPr/>
        </p:nvSpPr>
        <p:spPr>
          <a:xfrm>
            <a:off x="-51625" y="0"/>
            <a:ext cx="1484325" cy="1019675"/>
          </a:xfrm>
          <a:custGeom>
            <a:avLst/>
            <a:gdLst/>
            <a:ahLst/>
            <a:cxnLst/>
            <a:rect l="l" t="t" r="r" b="b"/>
            <a:pathLst>
              <a:path w="59373" h="40787" extrusionOk="0">
                <a:moveTo>
                  <a:pt x="59373" y="0"/>
                </a:moveTo>
                <a:cubicBezTo>
                  <a:pt x="56413" y="8139"/>
                  <a:pt x="44933" y="13605"/>
                  <a:pt x="36398" y="12133"/>
                </a:cubicBezTo>
                <a:cubicBezTo>
                  <a:pt x="33834" y="11691"/>
                  <a:pt x="28502" y="9909"/>
                  <a:pt x="29944" y="7744"/>
                </a:cubicBezTo>
                <a:cubicBezTo>
                  <a:pt x="31145" y="5941"/>
                  <a:pt x="34779" y="7079"/>
                  <a:pt x="36398" y="8519"/>
                </a:cubicBezTo>
                <a:cubicBezTo>
                  <a:pt x="38267" y="10181"/>
                  <a:pt x="37715" y="14303"/>
                  <a:pt x="35882" y="16005"/>
                </a:cubicBezTo>
                <a:cubicBezTo>
                  <a:pt x="29109" y="22295"/>
                  <a:pt x="18276" y="22236"/>
                  <a:pt x="10584" y="27363"/>
                </a:cubicBezTo>
                <a:cubicBezTo>
                  <a:pt x="5843" y="30523"/>
                  <a:pt x="4738" y="37622"/>
                  <a:pt x="0" y="40787"/>
                </a:cubicBezTo>
              </a:path>
            </a:pathLst>
          </a:custGeom>
          <a:noFill/>
          <a:ln w="19050" cap="flat" cmpd="sng">
            <a:solidFill>
              <a:schemeClr val="accent6"/>
            </a:solidFill>
            <a:prstDash val="dot"/>
            <a:round/>
            <a:headEnd type="none" w="med" len="med"/>
            <a:tailEnd type="none" w="med" len="med"/>
          </a:ln>
        </p:spPr>
      </p:sp>
      <p:sp>
        <p:nvSpPr>
          <p:cNvPr id="663" name="Google Shape;663;p16"/>
          <p:cNvSpPr/>
          <p:nvPr/>
        </p:nvSpPr>
        <p:spPr>
          <a:xfrm>
            <a:off x="6679450" y="-45175"/>
            <a:ext cx="2458825" cy="1549900"/>
          </a:xfrm>
          <a:custGeom>
            <a:avLst/>
            <a:gdLst/>
            <a:ahLst/>
            <a:cxnLst/>
            <a:rect l="l" t="t" r="r" b="b"/>
            <a:pathLst>
              <a:path w="98353" h="61996" extrusionOk="0">
                <a:moveTo>
                  <a:pt x="0" y="0"/>
                </a:moveTo>
                <a:cubicBezTo>
                  <a:pt x="6988" y="11656"/>
                  <a:pt x="22428" y="17436"/>
                  <a:pt x="35882" y="19361"/>
                </a:cubicBezTo>
                <a:cubicBezTo>
                  <a:pt x="38226" y="19696"/>
                  <a:pt x="40259" y="17427"/>
                  <a:pt x="42594" y="17037"/>
                </a:cubicBezTo>
                <a:cubicBezTo>
                  <a:pt x="49124" y="15947"/>
                  <a:pt x="57043" y="15999"/>
                  <a:pt x="62213" y="20135"/>
                </a:cubicBezTo>
                <a:cubicBezTo>
                  <a:pt x="64837" y="22234"/>
                  <a:pt x="64884" y="29140"/>
                  <a:pt x="61696" y="30203"/>
                </a:cubicBezTo>
                <a:cubicBezTo>
                  <a:pt x="59103" y="31068"/>
                  <a:pt x="52760" y="28465"/>
                  <a:pt x="54468" y="26331"/>
                </a:cubicBezTo>
                <a:cubicBezTo>
                  <a:pt x="56872" y="23326"/>
                  <a:pt x="63692" y="25194"/>
                  <a:pt x="65827" y="28396"/>
                </a:cubicBezTo>
                <a:cubicBezTo>
                  <a:pt x="70864" y="35949"/>
                  <a:pt x="68221" y="46884"/>
                  <a:pt x="72796" y="54726"/>
                </a:cubicBezTo>
                <a:cubicBezTo>
                  <a:pt x="77160" y="62205"/>
                  <a:pt x="91146" y="64172"/>
                  <a:pt x="98353" y="59373"/>
                </a:cubicBezTo>
              </a:path>
            </a:pathLst>
          </a:custGeom>
          <a:noFill/>
          <a:ln w="19050" cap="flat" cmpd="sng">
            <a:solidFill>
              <a:schemeClr val="accent6"/>
            </a:solidFill>
            <a:prstDash val="dot"/>
            <a:round/>
            <a:headEnd type="none" w="med" len="med"/>
            <a:tailEnd type="none" w="med" len="med"/>
          </a:ln>
        </p:spPr>
      </p:sp>
      <p:sp>
        <p:nvSpPr>
          <p:cNvPr id="664" name="Google Shape;664;p16"/>
          <p:cNvSpPr/>
          <p:nvPr/>
        </p:nvSpPr>
        <p:spPr>
          <a:xfrm rot="-1587574">
            <a:off x="286412" y="1099975"/>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3">
  <p:cSld name="CUSTOM_1_1">
    <p:spTree>
      <p:nvGrpSpPr>
        <p:cNvPr id="1" name="Shape 665"/>
        <p:cNvGrpSpPr/>
        <p:nvPr/>
      </p:nvGrpSpPr>
      <p:grpSpPr>
        <a:xfrm>
          <a:off x="0" y="0"/>
          <a:ext cx="0" cy="0"/>
          <a:chOff x="0" y="0"/>
          <a:chExt cx="0" cy="0"/>
        </a:xfrm>
      </p:grpSpPr>
      <p:grpSp>
        <p:nvGrpSpPr>
          <p:cNvPr id="666" name="Google Shape;666;p17"/>
          <p:cNvGrpSpPr/>
          <p:nvPr/>
        </p:nvGrpSpPr>
        <p:grpSpPr>
          <a:xfrm>
            <a:off x="-72533" y="-54200"/>
            <a:ext cx="9281436" cy="5227800"/>
            <a:chOff x="-72533" y="-54200"/>
            <a:chExt cx="9281436" cy="5227800"/>
          </a:xfrm>
        </p:grpSpPr>
        <p:grpSp>
          <p:nvGrpSpPr>
            <p:cNvPr id="667" name="Google Shape;667;p17"/>
            <p:cNvGrpSpPr/>
            <p:nvPr/>
          </p:nvGrpSpPr>
          <p:grpSpPr>
            <a:xfrm>
              <a:off x="204800" y="-54200"/>
              <a:ext cx="8645725" cy="5227800"/>
              <a:chOff x="204800" y="-54200"/>
              <a:chExt cx="8645725" cy="5227800"/>
            </a:xfrm>
          </p:grpSpPr>
          <p:cxnSp>
            <p:nvCxnSpPr>
              <p:cNvPr id="668" name="Google Shape;668;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69" name="Google Shape;669;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0" name="Google Shape;670;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1" name="Google Shape;671;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2" name="Google Shape;672;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3" name="Google Shape;673;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4" name="Google Shape;674;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5" name="Google Shape;675;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6" name="Google Shape;676;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7" name="Google Shape;677;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8" name="Google Shape;678;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79" name="Google Shape;679;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0" name="Google Shape;680;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1" name="Google Shape;681;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2" name="Google Shape;682;p1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3" name="Google Shape;683;p1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4" name="Google Shape;684;p1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5" name="Google Shape;685;p1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6" name="Google Shape;686;p1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7" name="Google Shape;687;p1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8" name="Google Shape;688;p1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89" name="Google Shape;689;p1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0" name="Google Shape;690;p1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1" name="Google Shape;691;p1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2" name="Google Shape;692;p1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3" name="Google Shape;693;p1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4" name="Google Shape;694;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695" name="Google Shape;695;p17"/>
            <p:cNvGrpSpPr/>
            <p:nvPr/>
          </p:nvGrpSpPr>
          <p:grpSpPr>
            <a:xfrm rot="5400000">
              <a:off x="2240490" y="-2028759"/>
              <a:ext cx="4655390" cy="9281436"/>
              <a:chOff x="204800" y="-54200"/>
              <a:chExt cx="4655390" cy="5227800"/>
            </a:xfrm>
          </p:grpSpPr>
          <p:cxnSp>
            <p:nvCxnSpPr>
              <p:cNvPr id="696" name="Google Shape;696;p1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7" name="Google Shape;697;p1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8" name="Google Shape;698;p1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699" name="Google Shape;699;p1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0" name="Google Shape;700;p1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1" name="Google Shape;701;p1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2" name="Google Shape;702;p1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3" name="Google Shape;703;p1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4" name="Google Shape;704;p1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5" name="Google Shape;705;p1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6" name="Google Shape;706;p1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7" name="Google Shape;707;p1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8" name="Google Shape;708;p1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09" name="Google Shape;709;p1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0" name="Google Shape;710;p1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11" name="Google Shape;711;p17"/>
          <p:cNvSpPr txBox="1">
            <a:spLocks noGrp="1"/>
          </p:cNvSpPr>
          <p:nvPr>
            <p:ph type="title"/>
          </p:nvPr>
        </p:nvSpPr>
        <p:spPr>
          <a:xfrm>
            <a:off x="720000" y="902200"/>
            <a:ext cx="2965800" cy="21672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712" name="Google Shape;712;p17"/>
          <p:cNvSpPr txBox="1">
            <a:spLocks noGrp="1"/>
          </p:cNvSpPr>
          <p:nvPr>
            <p:ph type="subTitle" idx="1"/>
          </p:nvPr>
        </p:nvSpPr>
        <p:spPr>
          <a:xfrm>
            <a:off x="720000" y="3363836"/>
            <a:ext cx="2965800" cy="1026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3" name="Google Shape;713;p17"/>
          <p:cNvSpPr/>
          <p:nvPr/>
        </p:nvSpPr>
        <p:spPr>
          <a:xfrm>
            <a:off x="-115600" y="-122000"/>
            <a:ext cx="2061250" cy="2106200"/>
          </a:xfrm>
          <a:custGeom>
            <a:avLst/>
            <a:gdLst/>
            <a:ahLst/>
            <a:cxnLst/>
            <a:rect l="l" t="t" r="r" b="b"/>
            <a:pathLst>
              <a:path w="82450" h="84248" extrusionOk="0">
                <a:moveTo>
                  <a:pt x="82450" y="0"/>
                </a:moveTo>
                <a:cubicBezTo>
                  <a:pt x="80283" y="8679"/>
                  <a:pt x="74444" y="20805"/>
                  <a:pt x="65498" y="20805"/>
                </a:cubicBezTo>
                <a:cubicBezTo>
                  <a:pt x="59211" y="20805"/>
                  <a:pt x="45403" y="16674"/>
                  <a:pt x="49059" y="11559"/>
                </a:cubicBezTo>
                <a:cubicBezTo>
                  <a:pt x="52082" y="7329"/>
                  <a:pt x="61632" y="11531"/>
                  <a:pt x="63957" y="16182"/>
                </a:cubicBezTo>
                <a:cubicBezTo>
                  <a:pt x="65843" y="19954"/>
                  <a:pt x="65307" y="25475"/>
                  <a:pt x="62673" y="28768"/>
                </a:cubicBezTo>
                <a:cubicBezTo>
                  <a:pt x="52410" y="41598"/>
                  <a:pt x="29517" y="33888"/>
                  <a:pt x="15155" y="41868"/>
                </a:cubicBezTo>
                <a:cubicBezTo>
                  <a:pt x="4774" y="47636"/>
                  <a:pt x="14136" y="65720"/>
                  <a:pt x="11559" y="77313"/>
                </a:cubicBezTo>
                <a:cubicBezTo>
                  <a:pt x="10584" y="81699"/>
                  <a:pt x="4493" y="84248"/>
                  <a:pt x="0" y="8424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4">
  <p:cSld name="CUSTOM_3">
    <p:spTree>
      <p:nvGrpSpPr>
        <p:cNvPr id="1" name="Shape 714"/>
        <p:cNvGrpSpPr/>
        <p:nvPr/>
      </p:nvGrpSpPr>
      <p:grpSpPr>
        <a:xfrm>
          <a:off x="0" y="0"/>
          <a:ext cx="0" cy="0"/>
          <a:chOff x="0" y="0"/>
          <a:chExt cx="0" cy="0"/>
        </a:xfrm>
      </p:grpSpPr>
      <p:grpSp>
        <p:nvGrpSpPr>
          <p:cNvPr id="715" name="Google Shape;715;p18"/>
          <p:cNvGrpSpPr/>
          <p:nvPr/>
        </p:nvGrpSpPr>
        <p:grpSpPr>
          <a:xfrm>
            <a:off x="-72533" y="-54200"/>
            <a:ext cx="9281436" cy="5227800"/>
            <a:chOff x="-72533" y="-54200"/>
            <a:chExt cx="9281436" cy="5227800"/>
          </a:xfrm>
        </p:grpSpPr>
        <p:grpSp>
          <p:nvGrpSpPr>
            <p:cNvPr id="716" name="Google Shape;716;p18"/>
            <p:cNvGrpSpPr/>
            <p:nvPr/>
          </p:nvGrpSpPr>
          <p:grpSpPr>
            <a:xfrm>
              <a:off x="204800" y="-54200"/>
              <a:ext cx="8645725" cy="5227800"/>
              <a:chOff x="204800" y="-54200"/>
              <a:chExt cx="8645725" cy="5227800"/>
            </a:xfrm>
          </p:grpSpPr>
          <p:cxnSp>
            <p:nvCxnSpPr>
              <p:cNvPr id="717" name="Google Shape;717;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8" name="Google Shape;718;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19" name="Google Shape;719;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0" name="Google Shape;720;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1" name="Google Shape;721;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2" name="Google Shape;722;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3" name="Google Shape;723;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4" name="Google Shape;724;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5" name="Google Shape;725;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6" name="Google Shape;726;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7" name="Google Shape;727;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8" name="Google Shape;728;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29" name="Google Shape;729;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0" name="Google Shape;730;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1" name="Google Shape;731;p1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2" name="Google Shape;732;p1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3" name="Google Shape;733;p1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4" name="Google Shape;734;p1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5" name="Google Shape;735;p1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6" name="Google Shape;736;p1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7" name="Google Shape;737;p1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8" name="Google Shape;738;p1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39" name="Google Shape;739;p1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0" name="Google Shape;740;p1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1" name="Google Shape;741;p1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2" name="Google Shape;742;p1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3" name="Google Shape;743;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744" name="Google Shape;744;p18"/>
            <p:cNvGrpSpPr/>
            <p:nvPr/>
          </p:nvGrpSpPr>
          <p:grpSpPr>
            <a:xfrm rot="5400000">
              <a:off x="2240490" y="-2028759"/>
              <a:ext cx="4655390" cy="9281436"/>
              <a:chOff x="204800" y="-54200"/>
              <a:chExt cx="4655390" cy="5227800"/>
            </a:xfrm>
          </p:grpSpPr>
          <p:cxnSp>
            <p:nvCxnSpPr>
              <p:cNvPr id="745" name="Google Shape;745;p1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6" name="Google Shape;746;p1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7" name="Google Shape;747;p1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8" name="Google Shape;748;p1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49" name="Google Shape;749;p1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0" name="Google Shape;750;p1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1" name="Google Shape;751;p1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2" name="Google Shape;752;p1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3" name="Google Shape;753;p1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4" name="Google Shape;754;p1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5" name="Google Shape;755;p1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6" name="Google Shape;756;p1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7" name="Google Shape;757;p1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8" name="Google Shape;758;p1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759" name="Google Shape;759;p1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760" name="Google Shape;760;p18"/>
          <p:cNvSpPr txBox="1">
            <a:spLocks noGrp="1"/>
          </p:cNvSpPr>
          <p:nvPr>
            <p:ph type="title"/>
          </p:nvPr>
        </p:nvSpPr>
        <p:spPr>
          <a:xfrm>
            <a:off x="5139600" y="1505070"/>
            <a:ext cx="2808000" cy="576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761" name="Google Shape;761;p18"/>
          <p:cNvSpPr txBox="1">
            <a:spLocks noGrp="1"/>
          </p:cNvSpPr>
          <p:nvPr>
            <p:ph type="subTitle" idx="1"/>
          </p:nvPr>
        </p:nvSpPr>
        <p:spPr>
          <a:xfrm>
            <a:off x="51396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2" name="Google Shape;762;p18"/>
          <p:cNvSpPr/>
          <p:nvPr/>
        </p:nvSpPr>
        <p:spPr>
          <a:xfrm>
            <a:off x="-167800" y="25825"/>
            <a:ext cx="1846850" cy="2277350"/>
          </a:xfrm>
          <a:custGeom>
            <a:avLst/>
            <a:gdLst/>
            <a:ahLst/>
            <a:cxnLst/>
            <a:rect l="l" t="t" r="r" b="b"/>
            <a:pathLst>
              <a:path w="73874" h="91094" extrusionOk="0">
                <a:moveTo>
                  <a:pt x="73313" y="0"/>
                </a:moveTo>
                <a:cubicBezTo>
                  <a:pt x="74842" y="9180"/>
                  <a:pt x="73118" y="22427"/>
                  <a:pt x="64794" y="26588"/>
                </a:cubicBezTo>
                <a:cubicBezTo>
                  <a:pt x="51799" y="33084"/>
                  <a:pt x="31919" y="26705"/>
                  <a:pt x="22717" y="37947"/>
                </a:cubicBezTo>
                <a:cubicBezTo>
                  <a:pt x="13583" y="49105"/>
                  <a:pt x="29827" y="67066"/>
                  <a:pt x="26331" y="81056"/>
                </a:cubicBezTo>
                <a:cubicBezTo>
                  <a:pt x="24068" y="90114"/>
                  <a:pt x="9210" y="92142"/>
                  <a:pt x="0" y="90608"/>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wo columns 1">
  <p:cSld name="CUSTOM_17">
    <p:spTree>
      <p:nvGrpSpPr>
        <p:cNvPr id="1" name="Shape 813"/>
        <p:cNvGrpSpPr/>
        <p:nvPr/>
      </p:nvGrpSpPr>
      <p:grpSpPr>
        <a:xfrm>
          <a:off x="0" y="0"/>
          <a:ext cx="0" cy="0"/>
          <a:chOff x="0" y="0"/>
          <a:chExt cx="0" cy="0"/>
        </a:xfrm>
      </p:grpSpPr>
      <p:grpSp>
        <p:nvGrpSpPr>
          <p:cNvPr id="814" name="Google Shape;814;p20"/>
          <p:cNvGrpSpPr/>
          <p:nvPr/>
        </p:nvGrpSpPr>
        <p:grpSpPr>
          <a:xfrm>
            <a:off x="-72533" y="-54200"/>
            <a:ext cx="9281436" cy="5227800"/>
            <a:chOff x="-72533" y="-54200"/>
            <a:chExt cx="9281436" cy="5227800"/>
          </a:xfrm>
        </p:grpSpPr>
        <p:grpSp>
          <p:nvGrpSpPr>
            <p:cNvPr id="815" name="Google Shape;815;p20"/>
            <p:cNvGrpSpPr/>
            <p:nvPr/>
          </p:nvGrpSpPr>
          <p:grpSpPr>
            <a:xfrm>
              <a:off x="204800" y="-54200"/>
              <a:ext cx="8645725" cy="5227800"/>
              <a:chOff x="204800" y="-54200"/>
              <a:chExt cx="8645725" cy="5227800"/>
            </a:xfrm>
          </p:grpSpPr>
          <p:cxnSp>
            <p:nvCxnSpPr>
              <p:cNvPr id="816" name="Google Shape;816;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7" name="Google Shape;817;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8" name="Google Shape;818;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19" name="Google Shape;819;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0" name="Google Shape;820;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1" name="Google Shape;821;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2" name="Google Shape;822;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3" name="Google Shape;823;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4" name="Google Shape;824;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5" name="Google Shape;825;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6" name="Google Shape;826;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7" name="Google Shape;827;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8" name="Google Shape;828;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29" name="Google Shape;829;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0" name="Google Shape;830;p2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1" name="Google Shape;831;p2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2" name="Google Shape;832;p2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3" name="Google Shape;833;p2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4" name="Google Shape;834;p2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5" name="Google Shape;835;p2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6" name="Google Shape;836;p2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7" name="Google Shape;837;p2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8" name="Google Shape;838;p2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39" name="Google Shape;839;p2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0" name="Google Shape;840;p2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1" name="Google Shape;841;p2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2" name="Google Shape;842;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43" name="Google Shape;843;p20"/>
            <p:cNvGrpSpPr/>
            <p:nvPr/>
          </p:nvGrpSpPr>
          <p:grpSpPr>
            <a:xfrm rot="5400000">
              <a:off x="2240490" y="-2028759"/>
              <a:ext cx="4655390" cy="9281436"/>
              <a:chOff x="204800" y="-54200"/>
              <a:chExt cx="4655390" cy="5227800"/>
            </a:xfrm>
          </p:grpSpPr>
          <p:cxnSp>
            <p:nvCxnSpPr>
              <p:cNvPr id="844" name="Google Shape;844;p2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5" name="Google Shape;845;p2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6" name="Google Shape;846;p2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7" name="Google Shape;847;p2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8" name="Google Shape;848;p2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49" name="Google Shape;849;p2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0" name="Google Shape;850;p2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1" name="Google Shape;851;p2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2" name="Google Shape;852;p2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3" name="Google Shape;853;p2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4" name="Google Shape;854;p2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5" name="Google Shape;855;p2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6" name="Google Shape;856;p2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7" name="Google Shape;857;p2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58" name="Google Shape;858;p2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859" name="Google Shape;859;p20"/>
          <p:cNvSpPr/>
          <p:nvPr/>
        </p:nvSpPr>
        <p:spPr>
          <a:xfrm>
            <a:off x="591200" y="1088575"/>
            <a:ext cx="7957200" cy="3749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0"/>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61" name="Google Shape;861;p20"/>
          <p:cNvSpPr txBox="1">
            <a:spLocks noGrp="1"/>
          </p:cNvSpPr>
          <p:nvPr>
            <p:ph type="body" idx="1"/>
          </p:nvPr>
        </p:nvSpPr>
        <p:spPr>
          <a:xfrm>
            <a:off x="720000" y="1185500"/>
            <a:ext cx="3852000" cy="35130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2" name="Google Shape;862;p20"/>
          <p:cNvSpPr txBox="1">
            <a:spLocks noGrp="1"/>
          </p:cNvSpPr>
          <p:nvPr>
            <p:ph type="body" idx="2"/>
          </p:nvPr>
        </p:nvSpPr>
        <p:spPr>
          <a:xfrm>
            <a:off x="4572000" y="1185500"/>
            <a:ext cx="3852000" cy="3368400"/>
          </a:xfrm>
          <a:prstGeom prst="rect">
            <a:avLst/>
          </a:prstGeom>
        </p:spPr>
        <p:txBody>
          <a:bodyPr spcFirstLastPara="1" wrap="square" lIns="91425" tIns="91425" rIns="91425" bIns="91425" anchor="t" anchorCtr="0">
            <a:noAutofit/>
          </a:bodyPr>
          <a:lstStyle>
            <a:lvl1pPr marL="457200" lvl="0" indent="-304800" rtl="0">
              <a:lnSpc>
                <a:spcPct val="100000"/>
              </a:lnSpc>
              <a:spcBef>
                <a:spcPts val="0"/>
              </a:spcBef>
              <a:spcAft>
                <a:spcPts val="0"/>
              </a:spcAft>
              <a:buClr>
                <a:srgbClr val="434343"/>
              </a:buClr>
              <a:buSzPts val="1200"/>
              <a:buFont typeface="Anaheim"/>
              <a:buChar char="●"/>
              <a:defRPr sz="1200"/>
            </a:lvl1pPr>
            <a:lvl2pPr marL="914400" lvl="1" indent="-317500" rtl="0">
              <a:lnSpc>
                <a:spcPct val="100000"/>
              </a:lnSpc>
              <a:spcBef>
                <a:spcPts val="0"/>
              </a:spcBef>
              <a:spcAft>
                <a:spcPts val="0"/>
              </a:spcAft>
              <a:buClr>
                <a:srgbClr val="434343"/>
              </a:buClr>
              <a:buSzPts val="1400"/>
              <a:buFont typeface="Anaheim"/>
              <a:buChar char="○"/>
              <a:defRPr/>
            </a:lvl2pPr>
            <a:lvl3pPr marL="1371600" lvl="2" indent="-317500" rtl="0">
              <a:lnSpc>
                <a:spcPct val="100000"/>
              </a:lnSpc>
              <a:spcBef>
                <a:spcPts val="0"/>
              </a:spcBef>
              <a:spcAft>
                <a:spcPts val="0"/>
              </a:spcAft>
              <a:buClr>
                <a:srgbClr val="434343"/>
              </a:buClr>
              <a:buSzPts val="1400"/>
              <a:buFont typeface="Anaheim"/>
              <a:buChar char="■"/>
              <a:defRPr/>
            </a:lvl3pPr>
            <a:lvl4pPr marL="1828800" lvl="3" indent="-317500" rtl="0">
              <a:lnSpc>
                <a:spcPct val="100000"/>
              </a:lnSpc>
              <a:spcBef>
                <a:spcPts val="0"/>
              </a:spcBef>
              <a:spcAft>
                <a:spcPts val="0"/>
              </a:spcAft>
              <a:buClr>
                <a:srgbClr val="434343"/>
              </a:buClr>
              <a:buSzPts val="1400"/>
              <a:buFont typeface="Anaheim"/>
              <a:buChar char="●"/>
              <a:defRPr/>
            </a:lvl4pPr>
            <a:lvl5pPr marL="2286000" lvl="4" indent="-317500" rtl="0">
              <a:lnSpc>
                <a:spcPct val="100000"/>
              </a:lnSpc>
              <a:spcBef>
                <a:spcPts val="0"/>
              </a:spcBef>
              <a:spcAft>
                <a:spcPts val="0"/>
              </a:spcAft>
              <a:buClr>
                <a:srgbClr val="434343"/>
              </a:buClr>
              <a:buSzPts val="1400"/>
              <a:buFont typeface="Anaheim"/>
              <a:buChar char="○"/>
              <a:defRPr/>
            </a:lvl5pPr>
            <a:lvl6pPr marL="2743200" lvl="5" indent="-317500" rtl="0">
              <a:lnSpc>
                <a:spcPct val="100000"/>
              </a:lnSpc>
              <a:spcBef>
                <a:spcPts val="0"/>
              </a:spcBef>
              <a:spcAft>
                <a:spcPts val="0"/>
              </a:spcAft>
              <a:buClr>
                <a:srgbClr val="434343"/>
              </a:buClr>
              <a:buSzPts val="1400"/>
              <a:buFont typeface="Anaheim"/>
              <a:buChar char="■"/>
              <a:defRPr/>
            </a:lvl6pPr>
            <a:lvl7pPr marL="3200400" lvl="6" indent="-317500" rtl="0">
              <a:lnSpc>
                <a:spcPct val="100000"/>
              </a:lnSpc>
              <a:spcBef>
                <a:spcPts val="0"/>
              </a:spcBef>
              <a:spcAft>
                <a:spcPts val="0"/>
              </a:spcAft>
              <a:buClr>
                <a:srgbClr val="434343"/>
              </a:buClr>
              <a:buSzPts val="1400"/>
              <a:buFont typeface="Anaheim"/>
              <a:buChar char="●"/>
              <a:defRPr/>
            </a:lvl7pPr>
            <a:lvl8pPr marL="3657600" lvl="7" indent="-317500" rtl="0">
              <a:lnSpc>
                <a:spcPct val="100000"/>
              </a:lnSpc>
              <a:spcBef>
                <a:spcPts val="0"/>
              </a:spcBef>
              <a:spcAft>
                <a:spcPts val="0"/>
              </a:spcAft>
              <a:buClr>
                <a:srgbClr val="434343"/>
              </a:buClr>
              <a:buSzPts val="1400"/>
              <a:buFont typeface="Anaheim"/>
              <a:buChar char="○"/>
              <a:defRPr/>
            </a:lvl8pPr>
            <a:lvl9pPr marL="4114800" lvl="8" indent="-317500" rtl="0">
              <a:lnSpc>
                <a:spcPct val="100000"/>
              </a:lnSpc>
              <a:spcBef>
                <a:spcPts val="0"/>
              </a:spcBef>
              <a:spcAft>
                <a:spcPts val="0"/>
              </a:spcAft>
              <a:buClr>
                <a:srgbClr val="434343"/>
              </a:buClr>
              <a:buSzPts val="1400"/>
              <a:buFont typeface="Anaheim"/>
              <a:buChar char="■"/>
              <a:defRPr/>
            </a:lvl9pPr>
          </a:lstStyle>
          <a:p>
            <a:endParaRPr/>
          </a:p>
        </p:txBody>
      </p:sp>
      <p:sp>
        <p:nvSpPr>
          <p:cNvPr id="863" name="Google Shape;863;p20"/>
          <p:cNvSpPr/>
          <p:nvPr/>
        </p:nvSpPr>
        <p:spPr>
          <a:xfrm>
            <a:off x="6401950" y="-45175"/>
            <a:ext cx="2749225" cy="1807070"/>
          </a:xfrm>
          <a:custGeom>
            <a:avLst/>
            <a:gdLst/>
            <a:ahLst/>
            <a:cxnLst/>
            <a:rect l="l" t="t" r="r" b="b"/>
            <a:pathLst>
              <a:path w="109969" h="91811" extrusionOk="0">
                <a:moveTo>
                  <a:pt x="0" y="0"/>
                </a:moveTo>
                <a:cubicBezTo>
                  <a:pt x="8686" y="12406"/>
                  <a:pt x="24693" y="19258"/>
                  <a:pt x="39496" y="22458"/>
                </a:cubicBezTo>
                <a:cubicBezTo>
                  <a:pt x="45221" y="23696"/>
                  <a:pt x="52177" y="26482"/>
                  <a:pt x="57050" y="23233"/>
                </a:cubicBezTo>
                <a:cubicBezTo>
                  <a:pt x="60964" y="20623"/>
                  <a:pt x="50848" y="13425"/>
                  <a:pt x="46207" y="14198"/>
                </a:cubicBezTo>
                <a:cubicBezTo>
                  <a:pt x="43510" y="14647"/>
                  <a:pt x="42403" y="18987"/>
                  <a:pt x="42852" y="21684"/>
                </a:cubicBezTo>
                <a:cubicBezTo>
                  <a:pt x="44209" y="29834"/>
                  <a:pt x="54944" y="34249"/>
                  <a:pt x="62987" y="36140"/>
                </a:cubicBezTo>
                <a:cubicBezTo>
                  <a:pt x="67670" y="37241"/>
                  <a:pt x="73127" y="36139"/>
                  <a:pt x="77185" y="38721"/>
                </a:cubicBezTo>
                <a:cubicBezTo>
                  <a:pt x="88528" y="45938"/>
                  <a:pt x="86054" y="64143"/>
                  <a:pt x="89317" y="77185"/>
                </a:cubicBezTo>
                <a:cubicBezTo>
                  <a:pt x="91310" y="85150"/>
                  <a:pt x="103135" y="95158"/>
                  <a:pt x="109969" y="90608"/>
                </a:cubicBezTo>
              </a:path>
            </a:pathLst>
          </a:custGeom>
          <a:noFill/>
          <a:ln w="19050" cap="flat" cmpd="sng">
            <a:solidFill>
              <a:schemeClr val="accent6"/>
            </a:solidFill>
            <a:prstDash val="dot"/>
            <a:round/>
            <a:headEnd type="none" w="med" len="med"/>
            <a:tailEnd type="none" w="med" len="med"/>
          </a:ln>
        </p:spPr>
      </p:sp>
      <p:sp>
        <p:nvSpPr>
          <p:cNvPr id="864" name="Google Shape;864;p20"/>
          <p:cNvSpPr/>
          <p:nvPr/>
        </p:nvSpPr>
        <p:spPr>
          <a:xfrm rot="-1398063">
            <a:off x="294382" y="899913"/>
            <a:ext cx="947259" cy="25262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20"/>
          <p:cNvSpPr/>
          <p:nvPr/>
        </p:nvSpPr>
        <p:spPr>
          <a:xfrm rot="-2018083">
            <a:off x="7793384" y="4572178"/>
            <a:ext cx="947290" cy="25269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866"/>
        <p:cNvGrpSpPr/>
        <p:nvPr/>
      </p:nvGrpSpPr>
      <p:grpSpPr>
        <a:xfrm>
          <a:off x="0" y="0"/>
          <a:ext cx="0" cy="0"/>
          <a:chOff x="0" y="0"/>
          <a:chExt cx="0" cy="0"/>
        </a:xfrm>
      </p:grpSpPr>
      <p:grpSp>
        <p:nvGrpSpPr>
          <p:cNvPr id="867" name="Google Shape;867;p21"/>
          <p:cNvGrpSpPr/>
          <p:nvPr/>
        </p:nvGrpSpPr>
        <p:grpSpPr>
          <a:xfrm>
            <a:off x="-72533" y="-54200"/>
            <a:ext cx="9281436" cy="5227800"/>
            <a:chOff x="-72533" y="-54200"/>
            <a:chExt cx="9281436" cy="5227800"/>
          </a:xfrm>
        </p:grpSpPr>
        <p:grpSp>
          <p:nvGrpSpPr>
            <p:cNvPr id="868" name="Google Shape;868;p21"/>
            <p:cNvGrpSpPr/>
            <p:nvPr/>
          </p:nvGrpSpPr>
          <p:grpSpPr>
            <a:xfrm>
              <a:off x="204800" y="-54200"/>
              <a:ext cx="8645725" cy="5227800"/>
              <a:chOff x="204800" y="-54200"/>
              <a:chExt cx="8645725" cy="5227800"/>
            </a:xfrm>
          </p:grpSpPr>
          <p:cxnSp>
            <p:nvCxnSpPr>
              <p:cNvPr id="869" name="Google Shape;869;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0" name="Google Shape;870;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1" name="Google Shape;871;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2" name="Google Shape;872;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3" name="Google Shape;873;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4" name="Google Shape;874;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5" name="Google Shape;875;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6" name="Google Shape;876;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7" name="Google Shape;877;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8" name="Google Shape;878;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79" name="Google Shape;879;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0" name="Google Shape;880;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1" name="Google Shape;881;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2" name="Google Shape;882;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3" name="Google Shape;883;p2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4" name="Google Shape;884;p2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5" name="Google Shape;885;p2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6" name="Google Shape;886;p2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7" name="Google Shape;887;p2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8" name="Google Shape;888;p2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89" name="Google Shape;889;p2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0" name="Google Shape;890;p2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1" name="Google Shape;891;p2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2" name="Google Shape;892;p2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3" name="Google Shape;893;p2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4" name="Google Shape;894;p2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5" name="Google Shape;895;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896" name="Google Shape;896;p21"/>
            <p:cNvGrpSpPr/>
            <p:nvPr/>
          </p:nvGrpSpPr>
          <p:grpSpPr>
            <a:xfrm rot="5400000">
              <a:off x="2240490" y="-2028759"/>
              <a:ext cx="4655390" cy="9281436"/>
              <a:chOff x="204800" y="-54200"/>
              <a:chExt cx="4655390" cy="5227800"/>
            </a:xfrm>
          </p:grpSpPr>
          <p:cxnSp>
            <p:nvCxnSpPr>
              <p:cNvPr id="897" name="Google Shape;897;p2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8" name="Google Shape;898;p2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899" name="Google Shape;899;p2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0" name="Google Shape;900;p2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1" name="Google Shape;901;p2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2" name="Google Shape;902;p2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3" name="Google Shape;903;p2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4" name="Google Shape;904;p2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5" name="Google Shape;905;p2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6" name="Google Shape;906;p2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7" name="Google Shape;907;p2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8" name="Google Shape;908;p2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09" name="Google Shape;909;p2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0" name="Google Shape;910;p2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11" name="Google Shape;911;p2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12" name="Google Shape;912;p21"/>
          <p:cNvSpPr txBox="1">
            <a:spLocks noGrp="1"/>
          </p:cNvSpPr>
          <p:nvPr>
            <p:ph type="title"/>
          </p:nvPr>
        </p:nvSpPr>
        <p:spPr>
          <a:xfrm>
            <a:off x="720000"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13" name="Google Shape;913;p21"/>
          <p:cNvSpPr txBox="1">
            <a:spLocks noGrp="1"/>
          </p:cNvSpPr>
          <p:nvPr>
            <p:ph type="title" idx="2"/>
          </p:nvPr>
        </p:nvSpPr>
        <p:spPr>
          <a:xfrm rot="-1170">
            <a:off x="1068815" y="24502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4" name="Google Shape;914;p21"/>
          <p:cNvSpPr txBox="1">
            <a:spLocks noGrp="1"/>
          </p:cNvSpPr>
          <p:nvPr>
            <p:ph type="subTitle" idx="1"/>
          </p:nvPr>
        </p:nvSpPr>
        <p:spPr>
          <a:xfrm rot="585">
            <a:off x="1068815" y="29054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5" name="Google Shape;915;p21"/>
          <p:cNvSpPr txBox="1">
            <a:spLocks noGrp="1"/>
          </p:cNvSpPr>
          <p:nvPr>
            <p:ph type="title" idx="3"/>
          </p:nvPr>
        </p:nvSpPr>
        <p:spPr>
          <a:xfrm>
            <a:off x="3692283" y="2449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6" name="Google Shape;916;p21"/>
          <p:cNvSpPr txBox="1">
            <a:spLocks noGrp="1"/>
          </p:cNvSpPr>
          <p:nvPr>
            <p:ph type="subTitle" idx="4"/>
          </p:nvPr>
        </p:nvSpPr>
        <p:spPr>
          <a:xfrm>
            <a:off x="3692283" y="29063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7" name="Google Shape;917;p21"/>
          <p:cNvSpPr txBox="1">
            <a:spLocks noGrp="1"/>
          </p:cNvSpPr>
          <p:nvPr>
            <p:ph type="title" idx="5"/>
          </p:nvPr>
        </p:nvSpPr>
        <p:spPr>
          <a:xfrm>
            <a:off x="6345466" y="24496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918" name="Google Shape;918;p21"/>
          <p:cNvSpPr txBox="1">
            <a:spLocks noGrp="1"/>
          </p:cNvSpPr>
          <p:nvPr>
            <p:ph type="subTitle" idx="6"/>
          </p:nvPr>
        </p:nvSpPr>
        <p:spPr>
          <a:xfrm>
            <a:off x="6345466" y="29059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9" name="Google Shape;919;p21"/>
          <p:cNvSpPr/>
          <p:nvPr/>
        </p:nvSpPr>
        <p:spPr>
          <a:xfrm>
            <a:off x="-32100" y="3628050"/>
            <a:ext cx="1841275" cy="1515450"/>
          </a:xfrm>
          <a:custGeom>
            <a:avLst/>
            <a:gdLst/>
            <a:ahLst/>
            <a:cxnLst/>
            <a:rect l="l" t="t" r="r" b="b"/>
            <a:pathLst>
              <a:path w="73651" h="60618" extrusionOk="0">
                <a:moveTo>
                  <a:pt x="0" y="0"/>
                </a:moveTo>
                <a:cubicBezTo>
                  <a:pt x="9863" y="2692"/>
                  <a:pt x="21812" y="5108"/>
                  <a:pt x="27483" y="13614"/>
                </a:cubicBezTo>
                <a:cubicBezTo>
                  <a:pt x="30893" y="18729"/>
                  <a:pt x="24016" y="25480"/>
                  <a:pt x="23373" y="31594"/>
                </a:cubicBezTo>
                <a:cubicBezTo>
                  <a:pt x="22673" y="38258"/>
                  <a:pt x="27233" y="45263"/>
                  <a:pt x="32363" y="49573"/>
                </a:cubicBezTo>
                <a:cubicBezTo>
                  <a:pt x="35724" y="52396"/>
                  <a:pt x="40341" y="54777"/>
                  <a:pt x="44692" y="54197"/>
                </a:cubicBezTo>
                <a:cubicBezTo>
                  <a:pt x="50602" y="53409"/>
                  <a:pt x="55431" y="47516"/>
                  <a:pt x="61388" y="47775"/>
                </a:cubicBezTo>
                <a:cubicBezTo>
                  <a:pt x="67142" y="48025"/>
                  <a:pt x="76141" y="55826"/>
                  <a:pt x="72946" y="60618"/>
                </a:cubicBezTo>
              </a:path>
            </a:pathLst>
          </a:custGeom>
          <a:noFill/>
          <a:ln w="19050" cap="flat" cmpd="sng">
            <a:solidFill>
              <a:schemeClr val="accent6"/>
            </a:solidFill>
            <a:prstDash val="dot"/>
            <a:round/>
            <a:headEnd type="none" w="med" len="med"/>
            <a:tailEnd type="none" w="med" len="med"/>
          </a:ln>
        </p:spPr>
      </p:sp>
      <p:sp>
        <p:nvSpPr>
          <p:cNvPr id="920" name="Google Shape;920;p21"/>
          <p:cNvSpPr/>
          <p:nvPr/>
        </p:nvSpPr>
        <p:spPr>
          <a:xfrm>
            <a:off x="6530500" y="-70625"/>
            <a:ext cx="2639175" cy="2138325"/>
          </a:xfrm>
          <a:custGeom>
            <a:avLst/>
            <a:gdLst/>
            <a:ahLst/>
            <a:cxnLst/>
            <a:rect l="l" t="t" r="r" b="b"/>
            <a:pathLst>
              <a:path w="105567" h="112307" extrusionOk="0">
                <a:moveTo>
                  <a:pt x="0" y="0"/>
                </a:moveTo>
                <a:cubicBezTo>
                  <a:pt x="2687" y="9401"/>
                  <a:pt x="9588" y="17949"/>
                  <a:pt x="17723" y="23373"/>
                </a:cubicBezTo>
                <a:cubicBezTo>
                  <a:pt x="26419" y="29171"/>
                  <a:pt x="44682" y="31836"/>
                  <a:pt x="49060" y="22346"/>
                </a:cubicBezTo>
                <a:cubicBezTo>
                  <a:pt x="50501" y="19223"/>
                  <a:pt x="48636" y="14407"/>
                  <a:pt x="45720" y="12585"/>
                </a:cubicBezTo>
                <a:cubicBezTo>
                  <a:pt x="42670" y="10679"/>
                  <a:pt x="38290" y="11551"/>
                  <a:pt x="34933" y="12842"/>
                </a:cubicBezTo>
                <a:cubicBezTo>
                  <a:pt x="26632" y="16034"/>
                  <a:pt x="21703" y="28692"/>
                  <a:pt x="24145" y="37243"/>
                </a:cubicBezTo>
                <a:cubicBezTo>
                  <a:pt x="27155" y="47784"/>
                  <a:pt x="43235" y="50600"/>
                  <a:pt x="54197" y="50600"/>
                </a:cubicBezTo>
                <a:cubicBezTo>
                  <a:pt x="59420" y="50600"/>
                  <a:pt x="65093" y="48220"/>
                  <a:pt x="69865" y="50343"/>
                </a:cubicBezTo>
                <a:cubicBezTo>
                  <a:pt x="75508" y="52853"/>
                  <a:pt x="82150" y="57548"/>
                  <a:pt x="82707" y="63699"/>
                </a:cubicBezTo>
                <a:cubicBezTo>
                  <a:pt x="83787" y="75615"/>
                  <a:pt x="73622" y="87684"/>
                  <a:pt x="77057" y="99145"/>
                </a:cubicBezTo>
                <a:cubicBezTo>
                  <a:pt x="79137" y="106083"/>
                  <a:pt x="88266" y="109205"/>
                  <a:pt x="95293" y="110961"/>
                </a:cubicBezTo>
                <a:cubicBezTo>
                  <a:pt x="98617" y="111791"/>
                  <a:pt x="103668" y="113555"/>
                  <a:pt x="105567" y="1107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921"/>
        <p:cNvGrpSpPr/>
        <p:nvPr/>
      </p:nvGrpSpPr>
      <p:grpSpPr>
        <a:xfrm>
          <a:off x="0" y="0"/>
          <a:ext cx="0" cy="0"/>
          <a:chOff x="0" y="0"/>
          <a:chExt cx="0" cy="0"/>
        </a:xfrm>
      </p:grpSpPr>
      <p:grpSp>
        <p:nvGrpSpPr>
          <p:cNvPr id="922" name="Google Shape;922;p22"/>
          <p:cNvGrpSpPr/>
          <p:nvPr/>
        </p:nvGrpSpPr>
        <p:grpSpPr>
          <a:xfrm>
            <a:off x="-72533" y="-54200"/>
            <a:ext cx="9281436" cy="5227800"/>
            <a:chOff x="-72533" y="-54200"/>
            <a:chExt cx="9281436" cy="5227800"/>
          </a:xfrm>
        </p:grpSpPr>
        <p:grpSp>
          <p:nvGrpSpPr>
            <p:cNvPr id="923" name="Google Shape;923;p22"/>
            <p:cNvGrpSpPr/>
            <p:nvPr/>
          </p:nvGrpSpPr>
          <p:grpSpPr>
            <a:xfrm>
              <a:off x="204800" y="-54200"/>
              <a:ext cx="8645725" cy="5227800"/>
              <a:chOff x="204800" y="-54200"/>
              <a:chExt cx="8645725" cy="5227800"/>
            </a:xfrm>
          </p:grpSpPr>
          <p:cxnSp>
            <p:nvCxnSpPr>
              <p:cNvPr id="924" name="Google Shape;924;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5" name="Google Shape;925;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6" name="Google Shape;926;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7" name="Google Shape;927;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8" name="Google Shape;928;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29" name="Google Shape;929;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0" name="Google Shape;930;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1" name="Google Shape;931;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2" name="Google Shape;932;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3" name="Google Shape;933;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4" name="Google Shape;934;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5" name="Google Shape;935;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6" name="Google Shape;936;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7" name="Google Shape;937;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8" name="Google Shape;938;p22"/>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39" name="Google Shape;939;p22"/>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0" name="Google Shape;940;p22"/>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1" name="Google Shape;941;p22"/>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2" name="Google Shape;942;p22"/>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3" name="Google Shape;943;p22"/>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4" name="Google Shape;944;p22"/>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5" name="Google Shape;945;p22"/>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6" name="Google Shape;946;p22"/>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7" name="Google Shape;947;p22"/>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8" name="Google Shape;948;p22"/>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49" name="Google Shape;949;p22"/>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0" name="Google Shape;950;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951" name="Google Shape;951;p22"/>
            <p:cNvGrpSpPr/>
            <p:nvPr/>
          </p:nvGrpSpPr>
          <p:grpSpPr>
            <a:xfrm rot="5400000">
              <a:off x="2240490" y="-2028759"/>
              <a:ext cx="4655390" cy="9281436"/>
              <a:chOff x="204800" y="-54200"/>
              <a:chExt cx="4655390" cy="5227800"/>
            </a:xfrm>
          </p:grpSpPr>
          <p:cxnSp>
            <p:nvCxnSpPr>
              <p:cNvPr id="952" name="Google Shape;952;p22"/>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3" name="Google Shape;953;p22"/>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4" name="Google Shape;954;p22"/>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5" name="Google Shape;955;p22"/>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6" name="Google Shape;956;p22"/>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7" name="Google Shape;957;p22"/>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8" name="Google Shape;958;p22"/>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59" name="Google Shape;959;p22"/>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0" name="Google Shape;960;p22"/>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1" name="Google Shape;961;p22"/>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2" name="Google Shape;962;p22"/>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3" name="Google Shape;963;p22"/>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4" name="Google Shape;964;p22"/>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5" name="Google Shape;965;p22"/>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66" name="Google Shape;966;p22"/>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967" name="Google Shape;967;p22"/>
          <p:cNvSpPr txBox="1">
            <a:spLocks noGrp="1"/>
          </p:cNvSpPr>
          <p:nvPr>
            <p:ph type="title"/>
          </p:nvPr>
        </p:nvSpPr>
        <p:spPr>
          <a:xfrm>
            <a:off x="2983368" y="3117125"/>
            <a:ext cx="3177900" cy="4221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400"/>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968" name="Google Shape;968;p22"/>
          <p:cNvSpPr txBox="1">
            <a:spLocks noGrp="1"/>
          </p:cNvSpPr>
          <p:nvPr>
            <p:ph type="subTitle" idx="1"/>
          </p:nvPr>
        </p:nvSpPr>
        <p:spPr>
          <a:xfrm>
            <a:off x="1915500" y="1614157"/>
            <a:ext cx="5313000" cy="1503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500"/>
              <a:buFont typeface="Cormorant"/>
              <a:buNone/>
              <a:defRPr sz="23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969" name="Google Shape;969;p22"/>
          <p:cNvSpPr/>
          <p:nvPr/>
        </p:nvSpPr>
        <p:spPr>
          <a:xfrm>
            <a:off x="1302325" y="1275050"/>
            <a:ext cx="6539400" cy="2650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2"/>
          <p:cNvSpPr/>
          <p:nvPr/>
        </p:nvSpPr>
        <p:spPr>
          <a:xfrm rot="-1622659">
            <a:off x="1093322" y="1284974"/>
            <a:ext cx="882160" cy="235199"/>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971"/>
        <p:cNvGrpSpPr/>
        <p:nvPr/>
      </p:nvGrpSpPr>
      <p:grpSpPr>
        <a:xfrm>
          <a:off x="0" y="0"/>
          <a:ext cx="0" cy="0"/>
          <a:chOff x="0" y="0"/>
          <a:chExt cx="0" cy="0"/>
        </a:xfrm>
      </p:grpSpPr>
      <p:grpSp>
        <p:nvGrpSpPr>
          <p:cNvPr id="972" name="Google Shape;972;p23"/>
          <p:cNvGrpSpPr/>
          <p:nvPr/>
        </p:nvGrpSpPr>
        <p:grpSpPr>
          <a:xfrm>
            <a:off x="-72533" y="-54200"/>
            <a:ext cx="9281436" cy="5227800"/>
            <a:chOff x="-72533" y="-54200"/>
            <a:chExt cx="9281436" cy="5227800"/>
          </a:xfrm>
        </p:grpSpPr>
        <p:grpSp>
          <p:nvGrpSpPr>
            <p:cNvPr id="973" name="Google Shape;973;p23"/>
            <p:cNvGrpSpPr/>
            <p:nvPr/>
          </p:nvGrpSpPr>
          <p:grpSpPr>
            <a:xfrm>
              <a:off x="204800" y="-54200"/>
              <a:ext cx="8645725" cy="5227800"/>
              <a:chOff x="204800" y="-54200"/>
              <a:chExt cx="8645725" cy="5227800"/>
            </a:xfrm>
          </p:grpSpPr>
          <p:cxnSp>
            <p:nvCxnSpPr>
              <p:cNvPr id="974" name="Google Shape;974;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5" name="Google Shape;975;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6" name="Google Shape;976;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7" name="Google Shape;977;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8" name="Google Shape;978;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79" name="Google Shape;979;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0" name="Google Shape;980;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1" name="Google Shape;981;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2" name="Google Shape;982;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3" name="Google Shape;983;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4" name="Google Shape;984;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5" name="Google Shape;985;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6" name="Google Shape;986;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7" name="Google Shape;987;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8" name="Google Shape;988;p23"/>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89" name="Google Shape;989;p23"/>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0" name="Google Shape;990;p23"/>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1" name="Google Shape;991;p23"/>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2" name="Google Shape;992;p23"/>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3" name="Google Shape;993;p23"/>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4" name="Google Shape;994;p23"/>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5" name="Google Shape;995;p23"/>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6" name="Google Shape;996;p23"/>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7" name="Google Shape;997;p23"/>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8" name="Google Shape;998;p23"/>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999" name="Google Shape;999;p23"/>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0" name="Google Shape;1000;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01" name="Google Shape;1001;p23"/>
            <p:cNvGrpSpPr/>
            <p:nvPr/>
          </p:nvGrpSpPr>
          <p:grpSpPr>
            <a:xfrm rot="5400000">
              <a:off x="2240490" y="-2028759"/>
              <a:ext cx="4655390" cy="9281436"/>
              <a:chOff x="204800" y="-54200"/>
              <a:chExt cx="4655390" cy="5227800"/>
            </a:xfrm>
          </p:grpSpPr>
          <p:cxnSp>
            <p:nvCxnSpPr>
              <p:cNvPr id="1002" name="Google Shape;1002;p23"/>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3" name="Google Shape;1003;p23"/>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4" name="Google Shape;1004;p23"/>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5" name="Google Shape;1005;p23"/>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6" name="Google Shape;1006;p23"/>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7" name="Google Shape;1007;p23"/>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8" name="Google Shape;1008;p23"/>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09" name="Google Shape;1009;p23"/>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0" name="Google Shape;1010;p23"/>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1" name="Google Shape;1011;p23"/>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2" name="Google Shape;1012;p23"/>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3" name="Google Shape;1013;p23"/>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4" name="Google Shape;1014;p23"/>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5" name="Google Shape;1015;p23"/>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16" name="Google Shape;1016;p23"/>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17" name="Google Shape;1017;p23"/>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18" name="Google Shape;1018;p23"/>
          <p:cNvSpPr txBox="1">
            <a:spLocks noGrp="1"/>
          </p:cNvSpPr>
          <p:nvPr>
            <p:ph type="title" idx="2"/>
          </p:nvPr>
        </p:nvSpPr>
        <p:spPr>
          <a:xfrm rot="-1170">
            <a:off x="1054460" y="16120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19" name="Google Shape;1019;p23"/>
          <p:cNvSpPr txBox="1">
            <a:spLocks noGrp="1"/>
          </p:cNvSpPr>
          <p:nvPr>
            <p:ph type="subTitle" idx="1"/>
          </p:nvPr>
        </p:nvSpPr>
        <p:spPr>
          <a:xfrm rot="585">
            <a:off x="1054460" y="2067243"/>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0" name="Google Shape;1020;p23"/>
          <p:cNvSpPr txBox="1">
            <a:spLocks noGrp="1"/>
          </p:cNvSpPr>
          <p:nvPr>
            <p:ph type="title" idx="3"/>
          </p:nvPr>
        </p:nvSpPr>
        <p:spPr>
          <a:xfrm>
            <a:off x="3677928" y="161083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1" name="Google Shape;1021;p23"/>
          <p:cNvSpPr txBox="1">
            <a:spLocks noGrp="1"/>
          </p:cNvSpPr>
          <p:nvPr>
            <p:ph type="subTitle" idx="4"/>
          </p:nvPr>
        </p:nvSpPr>
        <p:spPr>
          <a:xfrm>
            <a:off x="3677928" y="2068196"/>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2" name="Google Shape;1022;p23"/>
          <p:cNvSpPr txBox="1">
            <a:spLocks noGrp="1"/>
          </p:cNvSpPr>
          <p:nvPr>
            <p:ph type="title" idx="5"/>
          </p:nvPr>
        </p:nvSpPr>
        <p:spPr>
          <a:xfrm>
            <a:off x="6331111" y="1611482"/>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3" name="Google Shape;1023;p23"/>
          <p:cNvSpPr txBox="1">
            <a:spLocks noGrp="1"/>
          </p:cNvSpPr>
          <p:nvPr>
            <p:ph type="subTitle" idx="6"/>
          </p:nvPr>
        </p:nvSpPr>
        <p:spPr>
          <a:xfrm>
            <a:off x="6331111" y="206771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4" name="Google Shape;1024;p23"/>
          <p:cNvSpPr txBox="1">
            <a:spLocks noGrp="1"/>
          </p:cNvSpPr>
          <p:nvPr>
            <p:ph type="title" idx="7"/>
          </p:nvPr>
        </p:nvSpPr>
        <p:spPr>
          <a:xfrm rot="-1170">
            <a:off x="1054460" y="33731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5" name="Google Shape;1025;p23"/>
          <p:cNvSpPr txBox="1">
            <a:spLocks noGrp="1"/>
          </p:cNvSpPr>
          <p:nvPr>
            <p:ph type="subTitle" idx="8"/>
          </p:nvPr>
        </p:nvSpPr>
        <p:spPr>
          <a:xfrm rot="585">
            <a:off x="1054460" y="3828321"/>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6" name="Google Shape;1026;p23"/>
          <p:cNvSpPr txBox="1">
            <a:spLocks noGrp="1"/>
          </p:cNvSpPr>
          <p:nvPr>
            <p:ph type="title" idx="9"/>
          </p:nvPr>
        </p:nvSpPr>
        <p:spPr>
          <a:xfrm>
            <a:off x="3677928" y="337191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7" name="Google Shape;1027;p23"/>
          <p:cNvSpPr txBox="1">
            <a:spLocks noGrp="1"/>
          </p:cNvSpPr>
          <p:nvPr>
            <p:ph type="subTitle" idx="13"/>
          </p:nvPr>
        </p:nvSpPr>
        <p:spPr>
          <a:xfrm>
            <a:off x="3677928" y="3829274"/>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28" name="Google Shape;1028;p23"/>
          <p:cNvSpPr txBox="1">
            <a:spLocks noGrp="1"/>
          </p:cNvSpPr>
          <p:nvPr>
            <p:ph type="title" idx="14"/>
          </p:nvPr>
        </p:nvSpPr>
        <p:spPr>
          <a:xfrm>
            <a:off x="6331111" y="3372560"/>
            <a:ext cx="1762200" cy="455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400">
                <a:solidFill>
                  <a:schemeClr val="dk1"/>
                </a:solidFill>
              </a:defRPr>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a:endParaRPr/>
          </a:p>
        </p:txBody>
      </p:sp>
      <p:sp>
        <p:nvSpPr>
          <p:cNvPr id="1029" name="Google Shape;1029;p23"/>
          <p:cNvSpPr txBox="1">
            <a:spLocks noGrp="1"/>
          </p:cNvSpPr>
          <p:nvPr>
            <p:ph type="subTitle" idx="15"/>
          </p:nvPr>
        </p:nvSpPr>
        <p:spPr>
          <a:xfrm>
            <a:off x="6331111" y="3828789"/>
            <a:ext cx="1762200" cy="640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30" name="Google Shape;1030;p23"/>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031" name="Google Shape;1031;p23"/>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08"/>
        <p:cNvGrpSpPr/>
        <p:nvPr/>
      </p:nvGrpSpPr>
      <p:grpSpPr>
        <a:xfrm>
          <a:off x="0" y="0"/>
          <a:ext cx="0" cy="0"/>
          <a:chOff x="0" y="0"/>
          <a:chExt cx="0" cy="0"/>
        </a:xfrm>
      </p:grpSpPr>
      <p:grpSp>
        <p:nvGrpSpPr>
          <p:cNvPr id="109" name="Google Shape;109;p4"/>
          <p:cNvGrpSpPr/>
          <p:nvPr/>
        </p:nvGrpSpPr>
        <p:grpSpPr>
          <a:xfrm>
            <a:off x="-72533" y="-54200"/>
            <a:ext cx="9281436" cy="5227800"/>
            <a:chOff x="-72533" y="-54200"/>
            <a:chExt cx="9281436" cy="5227800"/>
          </a:xfrm>
        </p:grpSpPr>
        <p:grpSp>
          <p:nvGrpSpPr>
            <p:cNvPr id="110" name="Google Shape;110;p4"/>
            <p:cNvGrpSpPr/>
            <p:nvPr/>
          </p:nvGrpSpPr>
          <p:grpSpPr>
            <a:xfrm>
              <a:off x="204800" y="-54200"/>
              <a:ext cx="8645725" cy="5227800"/>
              <a:chOff x="204800" y="-54200"/>
              <a:chExt cx="8645725" cy="5227800"/>
            </a:xfrm>
          </p:grpSpPr>
          <p:cxnSp>
            <p:nvCxnSpPr>
              <p:cNvPr id="111" name="Google Shape;111;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 name="Google Shape;112;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 name="Google Shape;113;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4" name="Google Shape;114;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5" name="Google Shape;115;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6" name="Google Shape;116;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7" name="Google Shape;117;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8" name="Google Shape;118;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9" name="Google Shape;119;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 name="Google Shape;120;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 name="Google Shape;121;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 name="Google Shape;122;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 name="Google Shape;123;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 name="Google Shape;124;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 name="Google Shape;125;p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 name="Google Shape;126;p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 name="Google Shape;127;p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 name="Google Shape;128;p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 name="Google Shape;129;p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0" name="Google Shape;130;p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1" name="Google Shape;131;p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2" name="Google Shape;132;p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3" name="Google Shape;133;p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4" name="Google Shape;134;p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 name="Google Shape;135;p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 name="Google Shape;136;p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 name="Google Shape;137;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 name="Google Shape;138;p4"/>
            <p:cNvGrpSpPr/>
            <p:nvPr/>
          </p:nvGrpSpPr>
          <p:grpSpPr>
            <a:xfrm rot="5400000">
              <a:off x="2240490" y="-2028759"/>
              <a:ext cx="4655390" cy="9281436"/>
              <a:chOff x="204800" y="-54200"/>
              <a:chExt cx="4655390" cy="5227800"/>
            </a:xfrm>
          </p:grpSpPr>
          <p:cxnSp>
            <p:nvCxnSpPr>
              <p:cNvPr id="139" name="Google Shape;139;p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 name="Google Shape;140;p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 name="Google Shape;141;p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 name="Google Shape;142;p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 name="Google Shape;143;p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 name="Google Shape;144;p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5" name="Google Shape;145;p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6" name="Google Shape;146;p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7" name="Google Shape;147;p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8" name="Google Shape;148;p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9" name="Google Shape;149;p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0" name="Google Shape;150;p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1" name="Google Shape;151;p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2" name="Google Shape;152;p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53" name="Google Shape;153;p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54" name="Google Shape;154;p4"/>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4"/>
          <p:cNvSpPr txBox="1">
            <a:spLocks noGrp="1"/>
          </p:cNvSpPr>
          <p:nvPr>
            <p:ph type="title"/>
          </p:nvPr>
        </p:nvSpPr>
        <p:spPr>
          <a:xfrm>
            <a:off x="720000" y="442676"/>
            <a:ext cx="67389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56" name="Google Shape;156;p4"/>
          <p:cNvSpPr txBox="1">
            <a:spLocks noGrp="1"/>
          </p:cNvSpPr>
          <p:nvPr>
            <p:ph type="body" idx="1"/>
          </p:nvPr>
        </p:nvSpPr>
        <p:spPr>
          <a:xfrm>
            <a:off x="720000" y="1185500"/>
            <a:ext cx="7704000" cy="33684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SzPts val="1400"/>
              <a:buAutoNum type="arabicPeriod"/>
              <a:defRPr sz="1200"/>
            </a:lvl1pPr>
            <a:lvl2pPr marL="914400" lvl="1" indent="-317500">
              <a:lnSpc>
                <a:spcPct val="100000"/>
              </a:lnSpc>
              <a:spcBef>
                <a:spcPts val="0"/>
              </a:spcBef>
              <a:spcAft>
                <a:spcPts val="0"/>
              </a:spcAft>
              <a:buSzPts val="1400"/>
              <a:buAutoNum type="alphaLcPeriod"/>
              <a:defRPr/>
            </a:lvl2pPr>
            <a:lvl3pPr marL="1371600" lvl="2" indent="-317500">
              <a:lnSpc>
                <a:spcPct val="100000"/>
              </a:lnSpc>
              <a:spcBef>
                <a:spcPts val="0"/>
              </a:spcBef>
              <a:spcAft>
                <a:spcPts val="0"/>
              </a:spcAft>
              <a:buSzPts val="1400"/>
              <a:buAutoNum type="romanLcPeriod"/>
              <a:defRPr/>
            </a:lvl3pPr>
            <a:lvl4pPr marL="1828800" lvl="3" indent="-317500">
              <a:lnSpc>
                <a:spcPct val="100000"/>
              </a:lnSpc>
              <a:spcBef>
                <a:spcPts val="0"/>
              </a:spcBef>
              <a:spcAft>
                <a:spcPts val="0"/>
              </a:spcAft>
              <a:buSzPts val="1400"/>
              <a:buAutoNum type="arabicPeriod"/>
              <a:defRPr/>
            </a:lvl4pPr>
            <a:lvl5pPr marL="2286000" lvl="4" indent="-317500">
              <a:lnSpc>
                <a:spcPct val="100000"/>
              </a:lnSpc>
              <a:spcBef>
                <a:spcPts val="0"/>
              </a:spcBef>
              <a:spcAft>
                <a:spcPts val="0"/>
              </a:spcAft>
              <a:buSzPts val="1400"/>
              <a:buAutoNum type="alphaLcPeriod"/>
              <a:defRPr/>
            </a:lvl5pPr>
            <a:lvl6pPr marL="2743200" lvl="5" indent="-317500">
              <a:lnSpc>
                <a:spcPct val="100000"/>
              </a:lnSpc>
              <a:spcBef>
                <a:spcPts val="0"/>
              </a:spcBef>
              <a:spcAft>
                <a:spcPts val="0"/>
              </a:spcAft>
              <a:buSzPts val="1400"/>
              <a:buAutoNum type="romanLcPeriod"/>
              <a:defRPr/>
            </a:lvl6pPr>
            <a:lvl7pPr marL="3200400" lvl="6" indent="-317500">
              <a:lnSpc>
                <a:spcPct val="100000"/>
              </a:lnSpc>
              <a:spcBef>
                <a:spcPts val="0"/>
              </a:spcBef>
              <a:spcAft>
                <a:spcPts val="0"/>
              </a:spcAft>
              <a:buSzPts val="1400"/>
              <a:buAutoNum type="arabicPeriod"/>
              <a:defRPr/>
            </a:lvl7pPr>
            <a:lvl8pPr marL="3657600" lvl="7" indent="-317500">
              <a:lnSpc>
                <a:spcPct val="100000"/>
              </a:lnSpc>
              <a:spcBef>
                <a:spcPts val="0"/>
              </a:spcBef>
              <a:spcAft>
                <a:spcPts val="0"/>
              </a:spcAft>
              <a:buSzPts val="1400"/>
              <a:buAutoNum type="alphaLcPeriod"/>
              <a:defRPr/>
            </a:lvl8pPr>
            <a:lvl9pPr marL="4114800" lvl="8" indent="-317500">
              <a:lnSpc>
                <a:spcPct val="100000"/>
              </a:lnSpc>
              <a:spcBef>
                <a:spcPts val="0"/>
              </a:spcBef>
              <a:spcAft>
                <a:spcPts val="0"/>
              </a:spcAft>
              <a:buSzPts val="1400"/>
              <a:buAutoNum type="romanLcPeriod"/>
              <a:defRPr/>
            </a:lvl9pPr>
          </a:lstStyle>
          <a:p>
            <a:endParaRPr/>
          </a:p>
        </p:txBody>
      </p:sp>
      <p:sp>
        <p:nvSpPr>
          <p:cNvPr id="157" name="Google Shape;157;p4"/>
          <p:cNvSpPr/>
          <p:nvPr/>
        </p:nvSpPr>
        <p:spPr>
          <a:xfrm rot="-1587574">
            <a:off x="7791912" y="4344350"/>
            <a:ext cx="947334" cy="252765"/>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cSld name="CUSTOM_7">
    <p:spTree>
      <p:nvGrpSpPr>
        <p:cNvPr id="1" name="Shape 1032"/>
        <p:cNvGrpSpPr/>
        <p:nvPr/>
      </p:nvGrpSpPr>
      <p:grpSpPr>
        <a:xfrm>
          <a:off x="0" y="0"/>
          <a:ext cx="0" cy="0"/>
          <a:chOff x="0" y="0"/>
          <a:chExt cx="0" cy="0"/>
        </a:xfrm>
      </p:grpSpPr>
      <p:grpSp>
        <p:nvGrpSpPr>
          <p:cNvPr id="1033" name="Google Shape;1033;p24"/>
          <p:cNvGrpSpPr/>
          <p:nvPr/>
        </p:nvGrpSpPr>
        <p:grpSpPr>
          <a:xfrm>
            <a:off x="-72533" y="-54200"/>
            <a:ext cx="9281436" cy="5227800"/>
            <a:chOff x="-72533" y="-54200"/>
            <a:chExt cx="9281436" cy="5227800"/>
          </a:xfrm>
        </p:grpSpPr>
        <p:grpSp>
          <p:nvGrpSpPr>
            <p:cNvPr id="1034" name="Google Shape;1034;p24"/>
            <p:cNvGrpSpPr/>
            <p:nvPr/>
          </p:nvGrpSpPr>
          <p:grpSpPr>
            <a:xfrm>
              <a:off x="204800" y="-54200"/>
              <a:ext cx="8645725" cy="5227800"/>
              <a:chOff x="204800" y="-54200"/>
              <a:chExt cx="8645725" cy="5227800"/>
            </a:xfrm>
          </p:grpSpPr>
          <p:cxnSp>
            <p:nvCxnSpPr>
              <p:cNvPr id="1035" name="Google Shape;1035;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6" name="Google Shape;1036;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7" name="Google Shape;1037;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8" name="Google Shape;1038;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39" name="Google Shape;1039;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0" name="Google Shape;1040;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1" name="Google Shape;1041;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2" name="Google Shape;1042;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3" name="Google Shape;1043;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4" name="Google Shape;1044;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5" name="Google Shape;1045;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6" name="Google Shape;1046;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7" name="Google Shape;1047;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8" name="Google Shape;1048;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49" name="Google Shape;1049;p24"/>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0" name="Google Shape;1050;p24"/>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1" name="Google Shape;1051;p24"/>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2" name="Google Shape;1052;p24"/>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3" name="Google Shape;1053;p24"/>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4" name="Google Shape;1054;p24"/>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5" name="Google Shape;1055;p24"/>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6" name="Google Shape;1056;p24"/>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7" name="Google Shape;1057;p24"/>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8" name="Google Shape;1058;p24"/>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59" name="Google Shape;1059;p24"/>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0" name="Google Shape;1060;p24"/>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1" name="Google Shape;1061;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062" name="Google Shape;1062;p24"/>
            <p:cNvGrpSpPr/>
            <p:nvPr/>
          </p:nvGrpSpPr>
          <p:grpSpPr>
            <a:xfrm rot="5400000">
              <a:off x="2240490" y="-2028759"/>
              <a:ext cx="4655390" cy="9281436"/>
              <a:chOff x="204800" y="-54200"/>
              <a:chExt cx="4655390" cy="5227800"/>
            </a:xfrm>
          </p:grpSpPr>
          <p:cxnSp>
            <p:nvCxnSpPr>
              <p:cNvPr id="1063" name="Google Shape;1063;p24"/>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4" name="Google Shape;1064;p24"/>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5" name="Google Shape;1065;p24"/>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6" name="Google Shape;1066;p24"/>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7" name="Google Shape;1067;p24"/>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8" name="Google Shape;1068;p24"/>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69" name="Google Shape;1069;p24"/>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0" name="Google Shape;1070;p24"/>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1" name="Google Shape;1071;p24"/>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2" name="Google Shape;1072;p24"/>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3" name="Google Shape;1073;p24"/>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4" name="Google Shape;1074;p24"/>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5" name="Google Shape;1075;p24"/>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6" name="Google Shape;1076;p24"/>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77" name="Google Shape;1077;p24"/>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078" name="Google Shape;1078;p24"/>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atin typeface="Quicksand"/>
                <a:ea typeface="Quicksand"/>
                <a:cs typeface="Quicksand"/>
                <a:sym typeface="Quicksand"/>
              </a:defRPr>
            </a:lvl2pPr>
            <a:lvl3pPr lvl="2">
              <a:spcBef>
                <a:spcPts val="0"/>
              </a:spcBef>
              <a:spcAft>
                <a:spcPts val="0"/>
              </a:spcAft>
              <a:buSzPts val="2800"/>
              <a:buNone/>
              <a:defRPr>
                <a:latin typeface="Quicksand"/>
                <a:ea typeface="Quicksand"/>
                <a:cs typeface="Quicksand"/>
                <a:sym typeface="Quicksand"/>
              </a:defRPr>
            </a:lvl3pPr>
            <a:lvl4pPr lvl="3">
              <a:spcBef>
                <a:spcPts val="0"/>
              </a:spcBef>
              <a:spcAft>
                <a:spcPts val="0"/>
              </a:spcAft>
              <a:buSzPts val="2800"/>
              <a:buNone/>
              <a:defRPr>
                <a:latin typeface="Quicksand"/>
                <a:ea typeface="Quicksand"/>
                <a:cs typeface="Quicksand"/>
                <a:sym typeface="Quicksand"/>
              </a:defRPr>
            </a:lvl4pPr>
            <a:lvl5pPr lvl="4">
              <a:spcBef>
                <a:spcPts val="0"/>
              </a:spcBef>
              <a:spcAft>
                <a:spcPts val="0"/>
              </a:spcAft>
              <a:buSzPts val="2800"/>
              <a:buNone/>
              <a:defRPr>
                <a:latin typeface="Quicksand"/>
                <a:ea typeface="Quicksand"/>
                <a:cs typeface="Quicksand"/>
                <a:sym typeface="Quicksand"/>
              </a:defRPr>
            </a:lvl5pPr>
            <a:lvl6pPr lvl="5">
              <a:spcBef>
                <a:spcPts val="0"/>
              </a:spcBef>
              <a:spcAft>
                <a:spcPts val="0"/>
              </a:spcAft>
              <a:buSzPts val="2800"/>
              <a:buNone/>
              <a:defRPr>
                <a:latin typeface="Quicksand"/>
                <a:ea typeface="Quicksand"/>
                <a:cs typeface="Quicksand"/>
                <a:sym typeface="Quicksand"/>
              </a:defRPr>
            </a:lvl6pPr>
            <a:lvl7pPr lvl="6">
              <a:spcBef>
                <a:spcPts val="0"/>
              </a:spcBef>
              <a:spcAft>
                <a:spcPts val="0"/>
              </a:spcAft>
              <a:buSzPts val="2800"/>
              <a:buNone/>
              <a:defRPr>
                <a:latin typeface="Quicksand"/>
                <a:ea typeface="Quicksand"/>
                <a:cs typeface="Quicksand"/>
                <a:sym typeface="Quicksand"/>
              </a:defRPr>
            </a:lvl7pPr>
            <a:lvl8pPr lvl="7">
              <a:spcBef>
                <a:spcPts val="0"/>
              </a:spcBef>
              <a:spcAft>
                <a:spcPts val="0"/>
              </a:spcAft>
              <a:buSzPts val="2800"/>
              <a:buNone/>
              <a:defRPr>
                <a:latin typeface="Quicksand"/>
                <a:ea typeface="Quicksand"/>
                <a:cs typeface="Quicksand"/>
                <a:sym typeface="Quicksand"/>
              </a:defRPr>
            </a:lvl8pPr>
            <a:lvl9pPr lvl="8">
              <a:spcBef>
                <a:spcPts val="0"/>
              </a:spcBef>
              <a:spcAft>
                <a:spcPts val="0"/>
              </a:spcAft>
              <a:buSzPts val="2800"/>
              <a:buNone/>
              <a:defRPr>
                <a:latin typeface="Quicksand"/>
                <a:ea typeface="Quicksand"/>
                <a:cs typeface="Quicksand"/>
                <a:sym typeface="Quicksand"/>
              </a:defRPr>
            </a:lvl9pPr>
          </a:lstStyle>
          <a:p>
            <a:endParaRPr/>
          </a:p>
        </p:txBody>
      </p:sp>
      <p:sp>
        <p:nvSpPr>
          <p:cNvPr id="1079" name="Google Shape;1079;p24"/>
          <p:cNvSpPr txBox="1">
            <a:spLocks noGrp="1"/>
          </p:cNvSpPr>
          <p:nvPr>
            <p:ph type="title" idx="2" hasCustomPrompt="1"/>
          </p:nvPr>
        </p:nvSpPr>
        <p:spPr>
          <a:xfrm>
            <a:off x="1248750" y="1586075"/>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0" name="Google Shape;1080;p24"/>
          <p:cNvSpPr txBox="1">
            <a:spLocks noGrp="1"/>
          </p:cNvSpPr>
          <p:nvPr>
            <p:ph type="title" idx="3" hasCustomPrompt="1"/>
          </p:nvPr>
        </p:nvSpPr>
        <p:spPr>
          <a:xfrm>
            <a:off x="3926343"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1" name="Google Shape;1081;p24"/>
          <p:cNvSpPr txBox="1">
            <a:spLocks noGrp="1"/>
          </p:cNvSpPr>
          <p:nvPr>
            <p:ph type="title" idx="4" hasCustomPrompt="1"/>
          </p:nvPr>
        </p:nvSpPr>
        <p:spPr>
          <a:xfrm>
            <a:off x="6589650" y="1586650"/>
            <a:ext cx="1303500" cy="860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000"/>
              <a:buNone/>
              <a:defRPr sz="5000">
                <a:solidFill>
                  <a:schemeClr val="lt2"/>
                </a:solidFill>
              </a:defRPr>
            </a:lvl1pPr>
            <a:lvl2pPr lvl="1" algn="ctr" rtl="0">
              <a:spcBef>
                <a:spcPts val="0"/>
              </a:spcBef>
              <a:spcAft>
                <a:spcPts val="0"/>
              </a:spcAft>
              <a:buSzPts val="12000"/>
              <a:buFont typeface="Tenor Sans"/>
              <a:buNone/>
              <a:defRPr sz="12000">
                <a:latin typeface="Tenor Sans"/>
                <a:ea typeface="Tenor Sans"/>
                <a:cs typeface="Tenor Sans"/>
                <a:sym typeface="Tenor Sans"/>
              </a:defRPr>
            </a:lvl2pPr>
            <a:lvl3pPr lvl="2" algn="ctr" rtl="0">
              <a:spcBef>
                <a:spcPts val="0"/>
              </a:spcBef>
              <a:spcAft>
                <a:spcPts val="0"/>
              </a:spcAft>
              <a:buSzPts val="12000"/>
              <a:buFont typeface="Tenor Sans"/>
              <a:buNone/>
              <a:defRPr sz="12000">
                <a:latin typeface="Tenor Sans"/>
                <a:ea typeface="Tenor Sans"/>
                <a:cs typeface="Tenor Sans"/>
                <a:sym typeface="Tenor Sans"/>
              </a:defRPr>
            </a:lvl3pPr>
            <a:lvl4pPr lvl="3" algn="ctr" rtl="0">
              <a:spcBef>
                <a:spcPts val="0"/>
              </a:spcBef>
              <a:spcAft>
                <a:spcPts val="0"/>
              </a:spcAft>
              <a:buSzPts val="12000"/>
              <a:buFont typeface="Tenor Sans"/>
              <a:buNone/>
              <a:defRPr sz="12000">
                <a:latin typeface="Tenor Sans"/>
                <a:ea typeface="Tenor Sans"/>
                <a:cs typeface="Tenor Sans"/>
                <a:sym typeface="Tenor Sans"/>
              </a:defRPr>
            </a:lvl4pPr>
            <a:lvl5pPr lvl="4" algn="ctr" rtl="0">
              <a:spcBef>
                <a:spcPts val="0"/>
              </a:spcBef>
              <a:spcAft>
                <a:spcPts val="0"/>
              </a:spcAft>
              <a:buSzPts val="12000"/>
              <a:buFont typeface="Tenor Sans"/>
              <a:buNone/>
              <a:defRPr sz="12000">
                <a:latin typeface="Tenor Sans"/>
                <a:ea typeface="Tenor Sans"/>
                <a:cs typeface="Tenor Sans"/>
                <a:sym typeface="Tenor Sans"/>
              </a:defRPr>
            </a:lvl5pPr>
            <a:lvl6pPr lvl="5" algn="ctr" rtl="0">
              <a:spcBef>
                <a:spcPts val="0"/>
              </a:spcBef>
              <a:spcAft>
                <a:spcPts val="0"/>
              </a:spcAft>
              <a:buSzPts val="12000"/>
              <a:buFont typeface="Tenor Sans"/>
              <a:buNone/>
              <a:defRPr sz="12000">
                <a:latin typeface="Tenor Sans"/>
                <a:ea typeface="Tenor Sans"/>
                <a:cs typeface="Tenor Sans"/>
                <a:sym typeface="Tenor Sans"/>
              </a:defRPr>
            </a:lvl6pPr>
            <a:lvl7pPr lvl="6" algn="ctr" rtl="0">
              <a:spcBef>
                <a:spcPts val="0"/>
              </a:spcBef>
              <a:spcAft>
                <a:spcPts val="0"/>
              </a:spcAft>
              <a:buSzPts val="12000"/>
              <a:buFont typeface="Tenor Sans"/>
              <a:buNone/>
              <a:defRPr sz="12000">
                <a:latin typeface="Tenor Sans"/>
                <a:ea typeface="Tenor Sans"/>
                <a:cs typeface="Tenor Sans"/>
                <a:sym typeface="Tenor Sans"/>
              </a:defRPr>
            </a:lvl7pPr>
            <a:lvl8pPr lvl="7" algn="ctr" rtl="0">
              <a:spcBef>
                <a:spcPts val="0"/>
              </a:spcBef>
              <a:spcAft>
                <a:spcPts val="0"/>
              </a:spcAft>
              <a:buSzPts val="12000"/>
              <a:buFont typeface="Tenor Sans"/>
              <a:buNone/>
              <a:defRPr sz="12000">
                <a:latin typeface="Tenor Sans"/>
                <a:ea typeface="Tenor Sans"/>
                <a:cs typeface="Tenor Sans"/>
                <a:sym typeface="Tenor Sans"/>
              </a:defRPr>
            </a:lvl8pPr>
            <a:lvl9pPr lvl="8" algn="ctr" rtl="0">
              <a:spcBef>
                <a:spcPts val="0"/>
              </a:spcBef>
              <a:spcAft>
                <a:spcPts val="0"/>
              </a:spcAft>
              <a:buSzPts val="12000"/>
              <a:buFont typeface="Tenor Sans"/>
              <a:buNone/>
              <a:defRPr sz="12000">
                <a:latin typeface="Tenor Sans"/>
                <a:ea typeface="Tenor Sans"/>
                <a:cs typeface="Tenor Sans"/>
                <a:sym typeface="Tenor Sans"/>
              </a:defRPr>
            </a:lvl9pPr>
          </a:lstStyle>
          <a:p>
            <a:r>
              <a:t>xx%</a:t>
            </a:r>
          </a:p>
        </p:txBody>
      </p:sp>
      <p:sp>
        <p:nvSpPr>
          <p:cNvPr id="1082" name="Google Shape;1082;p24"/>
          <p:cNvSpPr txBox="1">
            <a:spLocks noGrp="1"/>
          </p:cNvSpPr>
          <p:nvPr>
            <p:ph type="subTitle" idx="1"/>
          </p:nvPr>
        </p:nvSpPr>
        <p:spPr>
          <a:xfrm>
            <a:off x="6358800" y="3190550"/>
            <a:ext cx="1765200" cy="457200"/>
          </a:xfrm>
          <a:prstGeom prst="rect">
            <a:avLst/>
          </a:prstGeom>
        </p:spPr>
        <p:txBody>
          <a:bodyPr spcFirstLastPara="1" wrap="square" lIns="91425" tIns="91425" rIns="91425" bIns="91425" anchor="ctr" anchorCtr="0">
            <a:noAutofit/>
          </a:bodyPr>
          <a:lstStyle>
            <a:lvl1pPr marR="215900" lvl="0" rtl="0">
              <a:spcBef>
                <a:spcPts val="1500"/>
              </a:spcBef>
              <a:spcAft>
                <a:spcPts val="0"/>
              </a:spcAft>
              <a:buClr>
                <a:srgbClr val="222222"/>
              </a:buClr>
              <a:buSzPts val="1300"/>
              <a:buFont typeface="Arial"/>
              <a:buNone/>
              <a:defRPr sz="2400">
                <a:latin typeface="Concert One"/>
                <a:ea typeface="Concert One"/>
                <a:cs typeface="Concert One"/>
                <a:sym typeface="Concert One"/>
              </a:defRPr>
            </a:lvl1pPr>
            <a:lvl2pPr lvl="1" algn="ctr" rtl="0">
              <a:spcBef>
                <a:spcPts val="0"/>
              </a:spcBef>
              <a:spcAft>
                <a:spcPts val="0"/>
              </a:spcAft>
              <a:buSzPts val="1100"/>
              <a:buFont typeface="Arial"/>
              <a:buAutoNum type="alphaLcPeriod"/>
              <a:defRPr sz="1800">
                <a:latin typeface="Tenor Sans"/>
                <a:ea typeface="Tenor Sans"/>
                <a:cs typeface="Tenor Sans"/>
                <a:sym typeface="Tenor Sans"/>
              </a:defRPr>
            </a:lvl2pPr>
            <a:lvl3pPr lvl="2" algn="ctr" rtl="0">
              <a:spcBef>
                <a:spcPts val="0"/>
              </a:spcBef>
              <a:spcAft>
                <a:spcPts val="0"/>
              </a:spcAft>
              <a:buSzPts val="1100"/>
              <a:buFont typeface="Arial"/>
              <a:buAutoNum type="romanLcPeriod"/>
              <a:defRPr sz="1800">
                <a:latin typeface="Tenor Sans"/>
                <a:ea typeface="Tenor Sans"/>
                <a:cs typeface="Tenor Sans"/>
                <a:sym typeface="Tenor Sans"/>
              </a:defRPr>
            </a:lvl3pPr>
            <a:lvl4pPr lvl="3" algn="ctr" rtl="0">
              <a:spcBef>
                <a:spcPts val="0"/>
              </a:spcBef>
              <a:spcAft>
                <a:spcPts val="0"/>
              </a:spcAft>
              <a:buSzPts val="1100"/>
              <a:buFont typeface="Arial"/>
              <a:buAutoNum type="arabicPeriod"/>
              <a:defRPr sz="1800">
                <a:latin typeface="Tenor Sans"/>
                <a:ea typeface="Tenor Sans"/>
                <a:cs typeface="Tenor Sans"/>
                <a:sym typeface="Tenor Sans"/>
              </a:defRPr>
            </a:lvl4pPr>
            <a:lvl5pPr lvl="4" algn="ctr" rtl="0">
              <a:spcBef>
                <a:spcPts val="0"/>
              </a:spcBef>
              <a:spcAft>
                <a:spcPts val="0"/>
              </a:spcAft>
              <a:buSzPts val="1100"/>
              <a:buFont typeface="Arial"/>
              <a:buAutoNum type="alphaLcPeriod"/>
              <a:defRPr sz="1800">
                <a:latin typeface="Tenor Sans"/>
                <a:ea typeface="Tenor Sans"/>
                <a:cs typeface="Tenor Sans"/>
                <a:sym typeface="Tenor Sans"/>
              </a:defRPr>
            </a:lvl5pPr>
            <a:lvl6pPr lvl="5" algn="ctr" rtl="0">
              <a:spcBef>
                <a:spcPts val="0"/>
              </a:spcBef>
              <a:spcAft>
                <a:spcPts val="0"/>
              </a:spcAft>
              <a:buSzPts val="1100"/>
              <a:buFont typeface="Arial"/>
              <a:buAutoNum type="romanLcPeriod"/>
              <a:defRPr sz="1800">
                <a:latin typeface="Tenor Sans"/>
                <a:ea typeface="Tenor Sans"/>
                <a:cs typeface="Tenor Sans"/>
                <a:sym typeface="Tenor Sans"/>
              </a:defRPr>
            </a:lvl6pPr>
            <a:lvl7pPr lvl="6" algn="ctr" rtl="0">
              <a:spcBef>
                <a:spcPts val="0"/>
              </a:spcBef>
              <a:spcAft>
                <a:spcPts val="0"/>
              </a:spcAft>
              <a:buSzPts val="1100"/>
              <a:buFont typeface="Arial"/>
              <a:buAutoNum type="arabicPeriod"/>
              <a:defRPr sz="1800">
                <a:latin typeface="Tenor Sans"/>
                <a:ea typeface="Tenor Sans"/>
                <a:cs typeface="Tenor Sans"/>
                <a:sym typeface="Tenor Sans"/>
              </a:defRPr>
            </a:lvl7pPr>
            <a:lvl8pPr lvl="7" algn="ctr" rtl="0">
              <a:spcBef>
                <a:spcPts val="0"/>
              </a:spcBef>
              <a:spcAft>
                <a:spcPts val="0"/>
              </a:spcAft>
              <a:buSzPts val="1100"/>
              <a:buFont typeface="Arial"/>
              <a:buAutoNum type="alphaLcPeriod"/>
              <a:defRPr sz="1800">
                <a:latin typeface="Tenor Sans"/>
                <a:ea typeface="Tenor Sans"/>
                <a:cs typeface="Tenor Sans"/>
                <a:sym typeface="Tenor Sans"/>
              </a:defRPr>
            </a:lvl8pPr>
            <a:lvl9pPr lvl="8" algn="ctr" rtl="0">
              <a:spcBef>
                <a:spcPts val="0"/>
              </a:spcBef>
              <a:spcAft>
                <a:spcPts val="0"/>
              </a:spcAft>
              <a:buSzPts val="1100"/>
              <a:buFont typeface="Arial"/>
              <a:buAutoNum type="romanLcPeriod"/>
              <a:defRPr sz="1800">
                <a:latin typeface="Tenor Sans"/>
                <a:ea typeface="Tenor Sans"/>
                <a:cs typeface="Tenor Sans"/>
                <a:sym typeface="Tenor Sans"/>
              </a:defRPr>
            </a:lvl9pPr>
          </a:lstStyle>
          <a:p>
            <a:endParaRPr/>
          </a:p>
        </p:txBody>
      </p:sp>
      <p:sp>
        <p:nvSpPr>
          <p:cNvPr id="1083" name="Google Shape;1083;p24"/>
          <p:cNvSpPr txBox="1">
            <a:spLocks noGrp="1"/>
          </p:cNvSpPr>
          <p:nvPr>
            <p:ph type="subTitle" idx="5"/>
          </p:nvPr>
        </p:nvSpPr>
        <p:spPr>
          <a:xfrm>
            <a:off x="6358800"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4" name="Google Shape;1084;p24"/>
          <p:cNvSpPr txBox="1">
            <a:spLocks noGrp="1"/>
          </p:cNvSpPr>
          <p:nvPr>
            <p:ph type="subTitle" idx="6"/>
          </p:nvPr>
        </p:nvSpPr>
        <p:spPr>
          <a:xfrm>
            <a:off x="1017000" y="3190550"/>
            <a:ext cx="17670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5" name="Google Shape;1085;p24"/>
          <p:cNvSpPr txBox="1">
            <a:spLocks noGrp="1"/>
          </p:cNvSpPr>
          <p:nvPr>
            <p:ph type="subTitle" idx="7"/>
          </p:nvPr>
        </p:nvSpPr>
        <p:spPr>
          <a:xfrm>
            <a:off x="1017000" y="3646193"/>
            <a:ext cx="17670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6" name="Google Shape;1086;p24"/>
          <p:cNvSpPr txBox="1">
            <a:spLocks noGrp="1"/>
          </p:cNvSpPr>
          <p:nvPr>
            <p:ph type="subTitle" idx="8"/>
          </p:nvPr>
        </p:nvSpPr>
        <p:spPr>
          <a:xfrm>
            <a:off x="3690387" y="3190550"/>
            <a:ext cx="1765200" cy="45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gn="ctr" rtl="0">
              <a:spcBef>
                <a:spcPts val="0"/>
              </a:spcBef>
              <a:spcAft>
                <a:spcPts val="0"/>
              </a:spcAft>
              <a:buSzPts val="1800"/>
              <a:buFont typeface="Tenor Sans"/>
              <a:buNone/>
              <a:defRPr sz="1800">
                <a:latin typeface="Tenor Sans"/>
                <a:ea typeface="Tenor Sans"/>
                <a:cs typeface="Tenor Sans"/>
                <a:sym typeface="Tenor Sans"/>
              </a:defRPr>
            </a:lvl2pPr>
            <a:lvl3pPr lvl="2" algn="ctr" rtl="0">
              <a:spcBef>
                <a:spcPts val="0"/>
              </a:spcBef>
              <a:spcAft>
                <a:spcPts val="0"/>
              </a:spcAft>
              <a:buSzPts val="1800"/>
              <a:buFont typeface="Tenor Sans"/>
              <a:buNone/>
              <a:defRPr sz="1800">
                <a:latin typeface="Tenor Sans"/>
                <a:ea typeface="Tenor Sans"/>
                <a:cs typeface="Tenor Sans"/>
                <a:sym typeface="Tenor Sans"/>
              </a:defRPr>
            </a:lvl3pPr>
            <a:lvl4pPr lvl="3" algn="ctr" rtl="0">
              <a:spcBef>
                <a:spcPts val="0"/>
              </a:spcBef>
              <a:spcAft>
                <a:spcPts val="0"/>
              </a:spcAft>
              <a:buSzPts val="1800"/>
              <a:buFont typeface="Tenor Sans"/>
              <a:buNone/>
              <a:defRPr sz="1800">
                <a:latin typeface="Tenor Sans"/>
                <a:ea typeface="Tenor Sans"/>
                <a:cs typeface="Tenor Sans"/>
                <a:sym typeface="Tenor Sans"/>
              </a:defRPr>
            </a:lvl4pPr>
            <a:lvl5pPr lvl="4" algn="ctr" rtl="0">
              <a:spcBef>
                <a:spcPts val="0"/>
              </a:spcBef>
              <a:spcAft>
                <a:spcPts val="0"/>
              </a:spcAft>
              <a:buSzPts val="1800"/>
              <a:buFont typeface="Tenor Sans"/>
              <a:buNone/>
              <a:defRPr sz="1800">
                <a:latin typeface="Tenor Sans"/>
                <a:ea typeface="Tenor Sans"/>
                <a:cs typeface="Tenor Sans"/>
                <a:sym typeface="Tenor Sans"/>
              </a:defRPr>
            </a:lvl5pPr>
            <a:lvl6pPr lvl="5" algn="ctr" rtl="0">
              <a:spcBef>
                <a:spcPts val="0"/>
              </a:spcBef>
              <a:spcAft>
                <a:spcPts val="0"/>
              </a:spcAft>
              <a:buSzPts val="1800"/>
              <a:buFont typeface="Tenor Sans"/>
              <a:buNone/>
              <a:defRPr sz="1800">
                <a:latin typeface="Tenor Sans"/>
                <a:ea typeface="Tenor Sans"/>
                <a:cs typeface="Tenor Sans"/>
                <a:sym typeface="Tenor Sans"/>
              </a:defRPr>
            </a:lvl6pPr>
            <a:lvl7pPr lvl="6" algn="ctr" rtl="0">
              <a:spcBef>
                <a:spcPts val="0"/>
              </a:spcBef>
              <a:spcAft>
                <a:spcPts val="0"/>
              </a:spcAft>
              <a:buSzPts val="1800"/>
              <a:buFont typeface="Tenor Sans"/>
              <a:buNone/>
              <a:defRPr sz="1800">
                <a:latin typeface="Tenor Sans"/>
                <a:ea typeface="Tenor Sans"/>
                <a:cs typeface="Tenor Sans"/>
                <a:sym typeface="Tenor Sans"/>
              </a:defRPr>
            </a:lvl7pPr>
            <a:lvl8pPr lvl="7" algn="ctr" rtl="0">
              <a:spcBef>
                <a:spcPts val="0"/>
              </a:spcBef>
              <a:spcAft>
                <a:spcPts val="0"/>
              </a:spcAft>
              <a:buSzPts val="1800"/>
              <a:buFont typeface="Tenor Sans"/>
              <a:buNone/>
              <a:defRPr sz="1800">
                <a:latin typeface="Tenor Sans"/>
                <a:ea typeface="Tenor Sans"/>
                <a:cs typeface="Tenor Sans"/>
                <a:sym typeface="Tenor Sans"/>
              </a:defRPr>
            </a:lvl8pPr>
            <a:lvl9pPr lvl="8" algn="ctr" rtl="0">
              <a:spcBef>
                <a:spcPts val="0"/>
              </a:spcBef>
              <a:spcAft>
                <a:spcPts val="0"/>
              </a:spcAft>
              <a:buSzPts val="1800"/>
              <a:buFont typeface="Tenor Sans"/>
              <a:buNone/>
              <a:defRPr sz="1800">
                <a:latin typeface="Tenor Sans"/>
                <a:ea typeface="Tenor Sans"/>
                <a:cs typeface="Tenor Sans"/>
                <a:sym typeface="Tenor Sans"/>
              </a:defRPr>
            </a:lvl9pPr>
          </a:lstStyle>
          <a:p>
            <a:endParaRPr/>
          </a:p>
        </p:txBody>
      </p:sp>
      <p:sp>
        <p:nvSpPr>
          <p:cNvPr id="1087" name="Google Shape;1087;p24"/>
          <p:cNvSpPr txBox="1">
            <a:spLocks noGrp="1"/>
          </p:cNvSpPr>
          <p:nvPr>
            <p:ph type="subTitle" idx="9"/>
          </p:nvPr>
        </p:nvSpPr>
        <p:spPr>
          <a:xfrm>
            <a:off x="3688574" y="3646193"/>
            <a:ext cx="1765200" cy="86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Cormorant"/>
              <a:buNone/>
              <a:defRPr sz="14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088" name="Google Shape;1088;p24"/>
          <p:cNvSpPr/>
          <p:nvPr/>
        </p:nvSpPr>
        <p:spPr>
          <a:xfrm rot="-5400000" flipH="1">
            <a:off x="-286350" y="519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1089" name="Google Shape;1089;p24"/>
          <p:cNvSpPr/>
          <p:nvPr/>
        </p:nvSpPr>
        <p:spPr>
          <a:xfrm>
            <a:off x="7886275" y="4167973"/>
            <a:ext cx="1276940" cy="975574"/>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Numbers and text 1">
  <p:cSld name="CUSTOM_8">
    <p:spTree>
      <p:nvGrpSpPr>
        <p:cNvPr id="1" name="Shape 1090"/>
        <p:cNvGrpSpPr/>
        <p:nvPr/>
      </p:nvGrpSpPr>
      <p:grpSpPr>
        <a:xfrm>
          <a:off x="0" y="0"/>
          <a:ext cx="0" cy="0"/>
          <a:chOff x="0" y="0"/>
          <a:chExt cx="0" cy="0"/>
        </a:xfrm>
      </p:grpSpPr>
      <p:grpSp>
        <p:nvGrpSpPr>
          <p:cNvPr id="1091" name="Google Shape;1091;p25"/>
          <p:cNvGrpSpPr/>
          <p:nvPr/>
        </p:nvGrpSpPr>
        <p:grpSpPr>
          <a:xfrm>
            <a:off x="-72533" y="-54200"/>
            <a:ext cx="9281436" cy="5227800"/>
            <a:chOff x="-72533" y="-54200"/>
            <a:chExt cx="9281436" cy="5227800"/>
          </a:xfrm>
        </p:grpSpPr>
        <p:grpSp>
          <p:nvGrpSpPr>
            <p:cNvPr id="1092" name="Google Shape;1092;p25"/>
            <p:cNvGrpSpPr/>
            <p:nvPr/>
          </p:nvGrpSpPr>
          <p:grpSpPr>
            <a:xfrm>
              <a:off x="204800" y="-54200"/>
              <a:ext cx="8645725" cy="5227800"/>
              <a:chOff x="204800" y="-54200"/>
              <a:chExt cx="8645725" cy="5227800"/>
            </a:xfrm>
          </p:grpSpPr>
          <p:cxnSp>
            <p:nvCxnSpPr>
              <p:cNvPr id="1093" name="Google Shape;1093;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4" name="Google Shape;1094;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5" name="Google Shape;1095;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6" name="Google Shape;1096;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7" name="Google Shape;1097;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8" name="Google Shape;1098;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099" name="Google Shape;1099;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0" name="Google Shape;1100;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1" name="Google Shape;1101;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2" name="Google Shape;1102;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3" name="Google Shape;1103;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4" name="Google Shape;1104;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5" name="Google Shape;1105;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6" name="Google Shape;1106;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7" name="Google Shape;1107;p2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8" name="Google Shape;1108;p2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09" name="Google Shape;1109;p2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0" name="Google Shape;1110;p2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1" name="Google Shape;1111;p2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2" name="Google Shape;1112;p2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3" name="Google Shape;1113;p2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4" name="Google Shape;1114;p2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5" name="Google Shape;1115;p2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6" name="Google Shape;1116;p2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7" name="Google Shape;1117;p2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8" name="Google Shape;1118;p2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19" name="Google Shape;1119;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120" name="Google Shape;1120;p25"/>
            <p:cNvGrpSpPr/>
            <p:nvPr/>
          </p:nvGrpSpPr>
          <p:grpSpPr>
            <a:xfrm rot="5400000">
              <a:off x="2240490" y="-2028759"/>
              <a:ext cx="4655390" cy="9281436"/>
              <a:chOff x="204800" y="-54200"/>
              <a:chExt cx="4655390" cy="5227800"/>
            </a:xfrm>
          </p:grpSpPr>
          <p:cxnSp>
            <p:nvCxnSpPr>
              <p:cNvPr id="1121" name="Google Shape;1121;p2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2" name="Google Shape;1122;p2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3" name="Google Shape;1123;p2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4" name="Google Shape;1124;p2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5" name="Google Shape;1125;p2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6" name="Google Shape;1126;p2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7" name="Google Shape;1127;p2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8" name="Google Shape;1128;p2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29" name="Google Shape;1129;p2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0" name="Google Shape;1130;p2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1" name="Google Shape;1131;p2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2" name="Google Shape;1132;p2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3" name="Google Shape;1133;p2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4" name="Google Shape;1134;p2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135" name="Google Shape;1135;p2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136" name="Google Shape;1136;p25"/>
          <p:cNvSpPr txBox="1">
            <a:spLocks noGrp="1"/>
          </p:cNvSpPr>
          <p:nvPr>
            <p:ph type="title" hasCustomPrompt="1"/>
          </p:nvPr>
        </p:nvSpPr>
        <p:spPr>
          <a:xfrm>
            <a:off x="4974025" y="320456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7" name="Google Shape;1137;p25"/>
          <p:cNvSpPr txBox="1">
            <a:spLocks noGrp="1"/>
          </p:cNvSpPr>
          <p:nvPr>
            <p:ph type="subTitle" idx="1"/>
          </p:nvPr>
        </p:nvSpPr>
        <p:spPr>
          <a:xfrm>
            <a:off x="4974025" y="371570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38" name="Google Shape;1138;p25"/>
          <p:cNvSpPr txBox="1">
            <a:spLocks noGrp="1"/>
          </p:cNvSpPr>
          <p:nvPr>
            <p:ph type="title" idx="2" hasCustomPrompt="1"/>
          </p:nvPr>
        </p:nvSpPr>
        <p:spPr>
          <a:xfrm>
            <a:off x="4974025" y="2196430"/>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39" name="Google Shape;1139;p25"/>
          <p:cNvSpPr txBox="1">
            <a:spLocks noGrp="1"/>
          </p:cNvSpPr>
          <p:nvPr>
            <p:ph type="subTitle" idx="3"/>
          </p:nvPr>
        </p:nvSpPr>
        <p:spPr>
          <a:xfrm>
            <a:off x="4974025" y="2707570"/>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b="1"/>
            </a:lvl2pPr>
            <a:lvl3pPr lvl="2" rtl="0">
              <a:lnSpc>
                <a:spcPct val="100000"/>
              </a:lnSpc>
              <a:spcBef>
                <a:spcPts val="0"/>
              </a:spcBef>
              <a:spcAft>
                <a:spcPts val="0"/>
              </a:spcAft>
              <a:buSzPts val="1400"/>
              <a:buNone/>
              <a:defRPr b="1"/>
            </a:lvl3pPr>
            <a:lvl4pPr lvl="3" rtl="0">
              <a:lnSpc>
                <a:spcPct val="100000"/>
              </a:lnSpc>
              <a:spcBef>
                <a:spcPts val="0"/>
              </a:spcBef>
              <a:spcAft>
                <a:spcPts val="0"/>
              </a:spcAft>
              <a:buSzPts val="1400"/>
              <a:buNone/>
              <a:defRPr b="1"/>
            </a:lvl4pPr>
            <a:lvl5pPr lvl="4" rtl="0">
              <a:lnSpc>
                <a:spcPct val="100000"/>
              </a:lnSpc>
              <a:spcBef>
                <a:spcPts val="0"/>
              </a:spcBef>
              <a:spcAft>
                <a:spcPts val="0"/>
              </a:spcAft>
              <a:buSzPts val="1400"/>
              <a:buNone/>
              <a:defRPr b="1"/>
            </a:lvl5pPr>
            <a:lvl6pPr lvl="5" rtl="0">
              <a:lnSpc>
                <a:spcPct val="100000"/>
              </a:lnSpc>
              <a:spcBef>
                <a:spcPts val="0"/>
              </a:spcBef>
              <a:spcAft>
                <a:spcPts val="0"/>
              </a:spcAft>
              <a:buSzPts val="1400"/>
              <a:buNone/>
              <a:defRPr b="1"/>
            </a:lvl6pPr>
            <a:lvl7pPr lvl="6" rtl="0">
              <a:lnSpc>
                <a:spcPct val="100000"/>
              </a:lnSpc>
              <a:spcBef>
                <a:spcPts val="0"/>
              </a:spcBef>
              <a:spcAft>
                <a:spcPts val="0"/>
              </a:spcAft>
              <a:buSzPts val="1400"/>
              <a:buNone/>
              <a:defRPr b="1"/>
            </a:lvl7pPr>
            <a:lvl8pPr lvl="7" rtl="0">
              <a:lnSpc>
                <a:spcPct val="100000"/>
              </a:lnSpc>
              <a:spcBef>
                <a:spcPts val="0"/>
              </a:spcBef>
              <a:spcAft>
                <a:spcPts val="0"/>
              </a:spcAft>
              <a:buSzPts val="1400"/>
              <a:buNone/>
              <a:defRPr b="1"/>
            </a:lvl8pPr>
            <a:lvl9pPr lvl="8" rtl="0">
              <a:lnSpc>
                <a:spcPct val="100000"/>
              </a:lnSpc>
              <a:spcBef>
                <a:spcPts val="0"/>
              </a:spcBef>
              <a:spcAft>
                <a:spcPts val="0"/>
              </a:spcAft>
              <a:buSzPts val="1400"/>
              <a:buNone/>
              <a:defRPr b="1"/>
            </a:lvl9pPr>
          </a:lstStyle>
          <a:p>
            <a:endParaRPr/>
          </a:p>
        </p:txBody>
      </p:sp>
      <p:sp>
        <p:nvSpPr>
          <p:cNvPr id="1140" name="Google Shape;1140;p25"/>
          <p:cNvSpPr txBox="1">
            <a:spLocks noGrp="1"/>
          </p:cNvSpPr>
          <p:nvPr>
            <p:ph type="title" idx="4" hasCustomPrompt="1"/>
          </p:nvPr>
        </p:nvSpPr>
        <p:spPr>
          <a:xfrm>
            <a:off x="4974025" y="1178118"/>
            <a:ext cx="2349000" cy="457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3600"/>
            </a:lvl1pPr>
            <a:lvl2pPr lvl="1" rtl="0">
              <a:spcBef>
                <a:spcPts val="0"/>
              </a:spcBef>
              <a:spcAft>
                <a:spcPts val="0"/>
              </a:spcAft>
              <a:buSzPts val="3600"/>
              <a:buFont typeface="Tenor Sans"/>
              <a:buNone/>
              <a:defRPr sz="3600">
                <a:latin typeface="Tenor Sans"/>
                <a:ea typeface="Tenor Sans"/>
                <a:cs typeface="Tenor Sans"/>
                <a:sym typeface="Tenor Sans"/>
              </a:defRPr>
            </a:lvl2pPr>
            <a:lvl3pPr lvl="2" rtl="0">
              <a:spcBef>
                <a:spcPts val="0"/>
              </a:spcBef>
              <a:spcAft>
                <a:spcPts val="0"/>
              </a:spcAft>
              <a:buSzPts val="3600"/>
              <a:buFont typeface="Tenor Sans"/>
              <a:buNone/>
              <a:defRPr sz="3600">
                <a:latin typeface="Tenor Sans"/>
                <a:ea typeface="Tenor Sans"/>
                <a:cs typeface="Tenor Sans"/>
                <a:sym typeface="Tenor Sans"/>
              </a:defRPr>
            </a:lvl3pPr>
            <a:lvl4pPr lvl="3" rtl="0">
              <a:spcBef>
                <a:spcPts val="0"/>
              </a:spcBef>
              <a:spcAft>
                <a:spcPts val="0"/>
              </a:spcAft>
              <a:buSzPts val="3600"/>
              <a:buFont typeface="Tenor Sans"/>
              <a:buNone/>
              <a:defRPr sz="3600">
                <a:latin typeface="Tenor Sans"/>
                <a:ea typeface="Tenor Sans"/>
                <a:cs typeface="Tenor Sans"/>
                <a:sym typeface="Tenor Sans"/>
              </a:defRPr>
            </a:lvl4pPr>
            <a:lvl5pPr lvl="4" rtl="0">
              <a:spcBef>
                <a:spcPts val="0"/>
              </a:spcBef>
              <a:spcAft>
                <a:spcPts val="0"/>
              </a:spcAft>
              <a:buSzPts val="3600"/>
              <a:buFont typeface="Tenor Sans"/>
              <a:buNone/>
              <a:defRPr sz="3600">
                <a:latin typeface="Tenor Sans"/>
                <a:ea typeface="Tenor Sans"/>
                <a:cs typeface="Tenor Sans"/>
                <a:sym typeface="Tenor Sans"/>
              </a:defRPr>
            </a:lvl5pPr>
            <a:lvl6pPr lvl="5" rtl="0">
              <a:spcBef>
                <a:spcPts val="0"/>
              </a:spcBef>
              <a:spcAft>
                <a:spcPts val="0"/>
              </a:spcAft>
              <a:buSzPts val="3600"/>
              <a:buFont typeface="Tenor Sans"/>
              <a:buNone/>
              <a:defRPr sz="3600">
                <a:latin typeface="Tenor Sans"/>
                <a:ea typeface="Tenor Sans"/>
                <a:cs typeface="Tenor Sans"/>
                <a:sym typeface="Tenor Sans"/>
              </a:defRPr>
            </a:lvl6pPr>
            <a:lvl7pPr lvl="6" rtl="0">
              <a:spcBef>
                <a:spcPts val="0"/>
              </a:spcBef>
              <a:spcAft>
                <a:spcPts val="0"/>
              </a:spcAft>
              <a:buSzPts val="3600"/>
              <a:buFont typeface="Tenor Sans"/>
              <a:buNone/>
              <a:defRPr sz="3600">
                <a:latin typeface="Tenor Sans"/>
                <a:ea typeface="Tenor Sans"/>
                <a:cs typeface="Tenor Sans"/>
                <a:sym typeface="Tenor Sans"/>
              </a:defRPr>
            </a:lvl7pPr>
            <a:lvl8pPr lvl="7" rtl="0">
              <a:spcBef>
                <a:spcPts val="0"/>
              </a:spcBef>
              <a:spcAft>
                <a:spcPts val="0"/>
              </a:spcAft>
              <a:buSzPts val="3600"/>
              <a:buFont typeface="Tenor Sans"/>
              <a:buNone/>
              <a:defRPr sz="3600">
                <a:latin typeface="Tenor Sans"/>
                <a:ea typeface="Tenor Sans"/>
                <a:cs typeface="Tenor Sans"/>
                <a:sym typeface="Tenor Sans"/>
              </a:defRPr>
            </a:lvl8pPr>
            <a:lvl9pPr lvl="8" rtl="0">
              <a:spcBef>
                <a:spcPts val="0"/>
              </a:spcBef>
              <a:spcAft>
                <a:spcPts val="0"/>
              </a:spcAft>
              <a:buSzPts val="3600"/>
              <a:buFont typeface="Tenor Sans"/>
              <a:buNone/>
              <a:defRPr sz="3600">
                <a:latin typeface="Tenor Sans"/>
                <a:ea typeface="Tenor Sans"/>
                <a:cs typeface="Tenor Sans"/>
                <a:sym typeface="Tenor Sans"/>
              </a:defRPr>
            </a:lvl9pPr>
          </a:lstStyle>
          <a:p>
            <a:r>
              <a:t>xx%</a:t>
            </a:r>
          </a:p>
        </p:txBody>
      </p:sp>
      <p:sp>
        <p:nvSpPr>
          <p:cNvPr id="1141" name="Google Shape;1141;p25"/>
          <p:cNvSpPr txBox="1">
            <a:spLocks noGrp="1"/>
          </p:cNvSpPr>
          <p:nvPr>
            <p:ph type="subTitle" idx="5"/>
          </p:nvPr>
        </p:nvSpPr>
        <p:spPr>
          <a:xfrm>
            <a:off x="4974025" y="1689258"/>
            <a:ext cx="2349000" cy="434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1142" name="Google Shape;1142;p25"/>
          <p:cNvSpPr/>
          <p:nvPr/>
        </p:nvSpPr>
        <p:spPr>
          <a:xfrm>
            <a:off x="-6450" y="-12900"/>
            <a:ext cx="3388125" cy="1358750"/>
          </a:xfrm>
          <a:custGeom>
            <a:avLst/>
            <a:gdLst/>
            <a:ahLst/>
            <a:cxnLst/>
            <a:rect l="l" t="t" r="r" b="b"/>
            <a:pathLst>
              <a:path w="135525" h="54350" extrusionOk="0">
                <a:moveTo>
                  <a:pt x="135525" y="0"/>
                </a:moveTo>
                <a:cubicBezTo>
                  <a:pt x="133335" y="10952"/>
                  <a:pt x="118587" y="20830"/>
                  <a:pt x="107646" y="18586"/>
                </a:cubicBezTo>
                <a:cubicBezTo>
                  <a:pt x="101588" y="17343"/>
                  <a:pt x="94973" y="15982"/>
                  <a:pt x="90350" y="11874"/>
                </a:cubicBezTo>
                <a:cubicBezTo>
                  <a:pt x="89679" y="11277"/>
                  <a:pt x="88813" y="9769"/>
                  <a:pt x="89575" y="9293"/>
                </a:cubicBezTo>
                <a:cubicBezTo>
                  <a:pt x="93426" y="6887"/>
                  <a:pt x="97691" y="17311"/>
                  <a:pt x="95771" y="21426"/>
                </a:cubicBezTo>
                <a:cubicBezTo>
                  <a:pt x="92843" y="27699"/>
                  <a:pt x="85586" y="32322"/>
                  <a:pt x="78733" y="33300"/>
                </a:cubicBezTo>
                <a:cubicBezTo>
                  <a:pt x="65383" y="35206"/>
                  <a:pt x="51137" y="24822"/>
                  <a:pt x="38463" y="29428"/>
                </a:cubicBezTo>
                <a:cubicBezTo>
                  <a:pt x="32054" y="31757"/>
                  <a:pt x="39411" y="44495"/>
                  <a:pt x="34849" y="49563"/>
                </a:cubicBezTo>
                <a:cubicBezTo>
                  <a:pt x="27052" y="58226"/>
                  <a:pt x="11655" y="52403"/>
                  <a:pt x="0" y="52403"/>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CUSTOM_15">
    <p:spTree>
      <p:nvGrpSpPr>
        <p:cNvPr id="1" name="Shape 1199"/>
        <p:cNvGrpSpPr/>
        <p:nvPr/>
      </p:nvGrpSpPr>
      <p:grpSpPr>
        <a:xfrm>
          <a:off x="0" y="0"/>
          <a:ext cx="0" cy="0"/>
          <a:chOff x="0" y="0"/>
          <a:chExt cx="0" cy="0"/>
        </a:xfrm>
      </p:grpSpPr>
      <p:grpSp>
        <p:nvGrpSpPr>
          <p:cNvPr id="1200" name="Google Shape;1200;p27"/>
          <p:cNvGrpSpPr/>
          <p:nvPr/>
        </p:nvGrpSpPr>
        <p:grpSpPr>
          <a:xfrm>
            <a:off x="-72533" y="-54200"/>
            <a:ext cx="9281436" cy="5227800"/>
            <a:chOff x="-72533" y="-54200"/>
            <a:chExt cx="9281436" cy="5227800"/>
          </a:xfrm>
        </p:grpSpPr>
        <p:grpSp>
          <p:nvGrpSpPr>
            <p:cNvPr id="1201" name="Google Shape;1201;p27"/>
            <p:cNvGrpSpPr/>
            <p:nvPr/>
          </p:nvGrpSpPr>
          <p:grpSpPr>
            <a:xfrm>
              <a:off x="204800" y="-54200"/>
              <a:ext cx="8645725" cy="5227800"/>
              <a:chOff x="204800" y="-54200"/>
              <a:chExt cx="8645725" cy="5227800"/>
            </a:xfrm>
          </p:grpSpPr>
          <p:cxnSp>
            <p:nvCxnSpPr>
              <p:cNvPr id="1202" name="Google Shape;1202;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3" name="Google Shape;1203;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4" name="Google Shape;1204;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5" name="Google Shape;1205;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6" name="Google Shape;1206;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7" name="Google Shape;1207;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8" name="Google Shape;1208;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09" name="Google Shape;1209;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0" name="Google Shape;1210;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1" name="Google Shape;1211;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2" name="Google Shape;1212;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3" name="Google Shape;1213;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4" name="Google Shape;1214;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5" name="Google Shape;1215;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6" name="Google Shape;1216;p2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7" name="Google Shape;1217;p2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8" name="Google Shape;1218;p2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19" name="Google Shape;1219;p2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0" name="Google Shape;1220;p2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1" name="Google Shape;1221;p2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2" name="Google Shape;1222;p2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3" name="Google Shape;1223;p2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4" name="Google Shape;1224;p2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5" name="Google Shape;1225;p2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6" name="Google Shape;1226;p2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7" name="Google Shape;1227;p2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28" name="Google Shape;1228;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29" name="Google Shape;1229;p27"/>
            <p:cNvGrpSpPr/>
            <p:nvPr/>
          </p:nvGrpSpPr>
          <p:grpSpPr>
            <a:xfrm rot="5400000">
              <a:off x="2240490" y="-2028759"/>
              <a:ext cx="4655390" cy="9281436"/>
              <a:chOff x="204800" y="-54200"/>
              <a:chExt cx="4655390" cy="5227800"/>
            </a:xfrm>
          </p:grpSpPr>
          <p:cxnSp>
            <p:nvCxnSpPr>
              <p:cNvPr id="1230" name="Google Shape;1230;p2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1" name="Google Shape;1231;p2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2" name="Google Shape;1232;p2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3" name="Google Shape;1233;p2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4" name="Google Shape;1234;p2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5" name="Google Shape;1235;p2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6" name="Google Shape;1236;p2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7" name="Google Shape;1237;p2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8" name="Google Shape;1238;p2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39" name="Google Shape;1239;p2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0" name="Google Shape;1240;p2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1" name="Google Shape;1241;p2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2" name="Google Shape;1242;p2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3" name="Google Shape;1243;p2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44" name="Google Shape;1244;p2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45" name="Google Shape;1245;p27"/>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46" name="Google Shape;1246;p27"/>
          <p:cNvSpPr/>
          <p:nvPr/>
        </p:nvSpPr>
        <p:spPr>
          <a:xfrm>
            <a:off x="718075" y="1321400"/>
            <a:ext cx="4330800" cy="33771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7"/>
          <p:cNvSpPr/>
          <p:nvPr/>
        </p:nvSpPr>
        <p:spPr>
          <a:xfrm rot="-1100590">
            <a:off x="4418622" y="4572206"/>
            <a:ext cx="947546" cy="252634"/>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7"/>
          <p:cNvSpPr/>
          <p:nvPr/>
        </p:nvSpPr>
        <p:spPr>
          <a:xfrm rot="-1100590">
            <a:off x="522772" y="1334106"/>
            <a:ext cx="947546" cy="252634"/>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27"/>
          <p:cNvSpPr/>
          <p:nvPr/>
        </p:nvSpPr>
        <p:spPr>
          <a:xfrm flipH="1">
            <a:off x="7453913" y="0"/>
            <a:ext cx="1940887" cy="1619949"/>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sp>
        <p:nvSpPr>
          <p:cNvPr id="1250" name="Google Shape;1250;p27"/>
          <p:cNvSpPr/>
          <p:nvPr/>
        </p:nvSpPr>
        <p:spPr>
          <a:xfrm>
            <a:off x="5751350" y="1276275"/>
            <a:ext cx="2505300" cy="34008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2">
  <p:cSld name="CUSTOM_15_1">
    <p:spTree>
      <p:nvGrpSpPr>
        <p:cNvPr id="1" name="Shape 1251"/>
        <p:cNvGrpSpPr/>
        <p:nvPr/>
      </p:nvGrpSpPr>
      <p:grpSpPr>
        <a:xfrm>
          <a:off x="0" y="0"/>
          <a:ext cx="0" cy="0"/>
          <a:chOff x="0" y="0"/>
          <a:chExt cx="0" cy="0"/>
        </a:xfrm>
      </p:grpSpPr>
      <p:grpSp>
        <p:nvGrpSpPr>
          <p:cNvPr id="1252" name="Google Shape;1252;p28"/>
          <p:cNvGrpSpPr/>
          <p:nvPr/>
        </p:nvGrpSpPr>
        <p:grpSpPr>
          <a:xfrm>
            <a:off x="-72533" y="-54200"/>
            <a:ext cx="9281436" cy="5227800"/>
            <a:chOff x="-72533" y="-54200"/>
            <a:chExt cx="9281436" cy="5227800"/>
          </a:xfrm>
        </p:grpSpPr>
        <p:grpSp>
          <p:nvGrpSpPr>
            <p:cNvPr id="1253" name="Google Shape;1253;p28"/>
            <p:cNvGrpSpPr/>
            <p:nvPr/>
          </p:nvGrpSpPr>
          <p:grpSpPr>
            <a:xfrm>
              <a:off x="204800" y="-54200"/>
              <a:ext cx="8645725" cy="5227800"/>
              <a:chOff x="204800" y="-54200"/>
              <a:chExt cx="8645725" cy="5227800"/>
            </a:xfrm>
          </p:grpSpPr>
          <p:cxnSp>
            <p:nvCxnSpPr>
              <p:cNvPr id="1254" name="Google Shape;1254;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5" name="Google Shape;1255;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6" name="Google Shape;1256;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7" name="Google Shape;1257;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8" name="Google Shape;1258;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59" name="Google Shape;1259;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0" name="Google Shape;1260;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1" name="Google Shape;1261;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2" name="Google Shape;1262;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3" name="Google Shape;1263;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4" name="Google Shape;1264;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5" name="Google Shape;1265;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6" name="Google Shape;1266;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7" name="Google Shape;1267;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8" name="Google Shape;1268;p2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69" name="Google Shape;1269;p2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0" name="Google Shape;1270;p2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1" name="Google Shape;1271;p2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2" name="Google Shape;1272;p2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3" name="Google Shape;1273;p2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4" name="Google Shape;1274;p2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5" name="Google Shape;1275;p2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6" name="Google Shape;1276;p2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7" name="Google Shape;1277;p2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8" name="Google Shape;1278;p2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79" name="Google Shape;1279;p2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0" name="Google Shape;1280;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281" name="Google Shape;1281;p28"/>
            <p:cNvGrpSpPr/>
            <p:nvPr/>
          </p:nvGrpSpPr>
          <p:grpSpPr>
            <a:xfrm rot="5400000">
              <a:off x="2240490" y="-2028759"/>
              <a:ext cx="4655390" cy="9281436"/>
              <a:chOff x="204800" y="-54200"/>
              <a:chExt cx="4655390" cy="5227800"/>
            </a:xfrm>
          </p:grpSpPr>
          <p:cxnSp>
            <p:nvCxnSpPr>
              <p:cNvPr id="1282" name="Google Shape;1282;p2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3" name="Google Shape;1283;p2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4" name="Google Shape;1284;p2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5" name="Google Shape;1285;p2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6" name="Google Shape;1286;p2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7" name="Google Shape;1287;p2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8" name="Google Shape;1288;p2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89" name="Google Shape;1289;p2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0" name="Google Shape;1290;p2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1" name="Google Shape;1291;p2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2" name="Google Shape;1292;p2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3" name="Google Shape;1293;p2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4" name="Google Shape;1294;p2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5" name="Google Shape;1295;p2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296" name="Google Shape;1296;p2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297" name="Google Shape;1297;p28"/>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800"/>
              <a:buNone/>
              <a:defRPr/>
            </a:lvl1pPr>
            <a:lvl2pPr lvl="1" rtl="0">
              <a:spcBef>
                <a:spcPts val="0"/>
              </a:spcBef>
              <a:spcAft>
                <a:spcPts val="0"/>
              </a:spcAft>
              <a:buSzPts val="2800"/>
              <a:buNone/>
              <a:defRPr>
                <a:latin typeface="Quicksand"/>
                <a:ea typeface="Quicksand"/>
                <a:cs typeface="Quicksand"/>
                <a:sym typeface="Quicksand"/>
              </a:defRPr>
            </a:lvl2pPr>
            <a:lvl3pPr lvl="2" rtl="0">
              <a:spcBef>
                <a:spcPts val="0"/>
              </a:spcBef>
              <a:spcAft>
                <a:spcPts val="0"/>
              </a:spcAft>
              <a:buSzPts val="2800"/>
              <a:buNone/>
              <a:defRPr>
                <a:latin typeface="Quicksand"/>
                <a:ea typeface="Quicksand"/>
                <a:cs typeface="Quicksand"/>
                <a:sym typeface="Quicksand"/>
              </a:defRPr>
            </a:lvl3pPr>
            <a:lvl4pPr lvl="3" rtl="0">
              <a:spcBef>
                <a:spcPts val="0"/>
              </a:spcBef>
              <a:spcAft>
                <a:spcPts val="0"/>
              </a:spcAft>
              <a:buSzPts val="2800"/>
              <a:buNone/>
              <a:defRPr>
                <a:latin typeface="Quicksand"/>
                <a:ea typeface="Quicksand"/>
                <a:cs typeface="Quicksand"/>
                <a:sym typeface="Quicksand"/>
              </a:defRPr>
            </a:lvl4pPr>
            <a:lvl5pPr lvl="4" rtl="0">
              <a:spcBef>
                <a:spcPts val="0"/>
              </a:spcBef>
              <a:spcAft>
                <a:spcPts val="0"/>
              </a:spcAft>
              <a:buSzPts val="2800"/>
              <a:buNone/>
              <a:defRPr>
                <a:latin typeface="Quicksand"/>
                <a:ea typeface="Quicksand"/>
                <a:cs typeface="Quicksand"/>
                <a:sym typeface="Quicksand"/>
              </a:defRPr>
            </a:lvl5pPr>
            <a:lvl6pPr lvl="5" rtl="0">
              <a:spcBef>
                <a:spcPts val="0"/>
              </a:spcBef>
              <a:spcAft>
                <a:spcPts val="0"/>
              </a:spcAft>
              <a:buSzPts val="2800"/>
              <a:buNone/>
              <a:defRPr>
                <a:latin typeface="Quicksand"/>
                <a:ea typeface="Quicksand"/>
                <a:cs typeface="Quicksand"/>
                <a:sym typeface="Quicksand"/>
              </a:defRPr>
            </a:lvl6pPr>
            <a:lvl7pPr lvl="6" rtl="0">
              <a:spcBef>
                <a:spcPts val="0"/>
              </a:spcBef>
              <a:spcAft>
                <a:spcPts val="0"/>
              </a:spcAft>
              <a:buSzPts val="2800"/>
              <a:buNone/>
              <a:defRPr>
                <a:latin typeface="Quicksand"/>
                <a:ea typeface="Quicksand"/>
                <a:cs typeface="Quicksand"/>
                <a:sym typeface="Quicksand"/>
              </a:defRPr>
            </a:lvl7pPr>
            <a:lvl8pPr lvl="7" rtl="0">
              <a:spcBef>
                <a:spcPts val="0"/>
              </a:spcBef>
              <a:spcAft>
                <a:spcPts val="0"/>
              </a:spcAft>
              <a:buSzPts val="2800"/>
              <a:buNone/>
              <a:defRPr>
                <a:latin typeface="Quicksand"/>
                <a:ea typeface="Quicksand"/>
                <a:cs typeface="Quicksand"/>
                <a:sym typeface="Quicksand"/>
              </a:defRPr>
            </a:lvl8pPr>
            <a:lvl9pPr lvl="8" rtl="0">
              <a:spcBef>
                <a:spcPts val="0"/>
              </a:spcBef>
              <a:spcAft>
                <a:spcPts val="0"/>
              </a:spcAft>
              <a:buSzPts val="2800"/>
              <a:buNone/>
              <a:defRPr>
                <a:latin typeface="Quicksand"/>
                <a:ea typeface="Quicksand"/>
                <a:cs typeface="Quicksand"/>
                <a:sym typeface="Quicksand"/>
              </a:defRPr>
            </a:lvl9pPr>
          </a:lstStyle>
          <a:p>
            <a:endParaRPr/>
          </a:p>
        </p:txBody>
      </p:sp>
      <p:sp>
        <p:nvSpPr>
          <p:cNvPr id="1298" name="Google Shape;1298;p28"/>
          <p:cNvSpPr/>
          <p:nvPr/>
        </p:nvSpPr>
        <p:spPr>
          <a:xfrm>
            <a:off x="6602000" y="-6450"/>
            <a:ext cx="2555750" cy="2904100"/>
          </a:xfrm>
          <a:custGeom>
            <a:avLst/>
            <a:gdLst/>
            <a:ahLst/>
            <a:cxnLst/>
            <a:rect l="l" t="t" r="r" b="b"/>
            <a:pathLst>
              <a:path w="102230" h="116164" extrusionOk="0">
                <a:moveTo>
                  <a:pt x="0" y="0"/>
                </a:moveTo>
                <a:cubicBezTo>
                  <a:pt x="3586" y="14324"/>
                  <a:pt x="20870" y="25740"/>
                  <a:pt x="35624" y="26330"/>
                </a:cubicBezTo>
                <a:cubicBezTo>
                  <a:pt x="46173" y="26752"/>
                  <a:pt x="58468" y="16922"/>
                  <a:pt x="67118" y="22975"/>
                </a:cubicBezTo>
                <a:cubicBezTo>
                  <a:pt x="69112" y="24370"/>
                  <a:pt x="68372" y="29371"/>
                  <a:pt x="66085" y="30203"/>
                </a:cubicBezTo>
                <a:cubicBezTo>
                  <a:pt x="62973" y="31335"/>
                  <a:pt x="54190" y="27741"/>
                  <a:pt x="57050" y="26072"/>
                </a:cubicBezTo>
                <a:cubicBezTo>
                  <a:pt x="62111" y="23119"/>
                  <a:pt x="71390" y="29058"/>
                  <a:pt x="72280" y="34849"/>
                </a:cubicBezTo>
                <a:cubicBezTo>
                  <a:pt x="74483" y="49175"/>
                  <a:pt x="65529" y="63505"/>
                  <a:pt x="66601" y="77959"/>
                </a:cubicBezTo>
                <a:cubicBezTo>
                  <a:pt x="67470" y="89670"/>
                  <a:pt x="72978" y="103488"/>
                  <a:pt x="83381" y="108936"/>
                </a:cubicBezTo>
                <a:cubicBezTo>
                  <a:pt x="89270" y="112020"/>
                  <a:pt x="104069" y="109858"/>
                  <a:pt x="101967" y="116164"/>
                </a:cubicBezTo>
              </a:path>
            </a:pathLst>
          </a:custGeom>
          <a:noFill/>
          <a:ln w="19050" cap="flat" cmpd="sng">
            <a:solidFill>
              <a:schemeClr val="accent6"/>
            </a:solidFill>
            <a:prstDash val="dot"/>
            <a:round/>
            <a:headEnd type="none" w="med" len="med"/>
            <a:tailEnd type="none" w="med" len="med"/>
          </a:ln>
        </p:spPr>
      </p:sp>
      <p:sp>
        <p:nvSpPr>
          <p:cNvPr id="1299" name="Google Shape;1299;p28"/>
          <p:cNvSpPr/>
          <p:nvPr/>
        </p:nvSpPr>
        <p:spPr>
          <a:xfrm>
            <a:off x="-12900" y="19350"/>
            <a:ext cx="2594325" cy="1768825"/>
          </a:xfrm>
          <a:custGeom>
            <a:avLst/>
            <a:gdLst/>
            <a:ahLst/>
            <a:cxnLst/>
            <a:rect l="l" t="t" r="r" b="b"/>
            <a:pathLst>
              <a:path w="103773" h="70753" extrusionOk="0">
                <a:moveTo>
                  <a:pt x="103773" y="0"/>
                </a:moveTo>
                <a:cubicBezTo>
                  <a:pt x="102564" y="7860"/>
                  <a:pt x="96946" y="15805"/>
                  <a:pt x="89833" y="19361"/>
                </a:cubicBezTo>
                <a:cubicBezTo>
                  <a:pt x="84210" y="22172"/>
                  <a:pt x="77180" y="21229"/>
                  <a:pt x="70989" y="20136"/>
                </a:cubicBezTo>
                <a:cubicBezTo>
                  <a:pt x="66298" y="19308"/>
                  <a:pt x="56531" y="19881"/>
                  <a:pt x="57566" y="15231"/>
                </a:cubicBezTo>
                <a:cubicBezTo>
                  <a:pt x="58282" y="12012"/>
                  <a:pt x="65043" y="14190"/>
                  <a:pt x="67375" y="16522"/>
                </a:cubicBezTo>
                <a:cubicBezTo>
                  <a:pt x="70258" y="19405"/>
                  <a:pt x="71807" y="25771"/>
                  <a:pt x="68924" y="28654"/>
                </a:cubicBezTo>
                <a:cubicBezTo>
                  <a:pt x="60051" y="37527"/>
                  <a:pt x="42646" y="28367"/>
                  <a:pt x="31751" y="34592"/>
                </a:cubicBezTo>
                <a:cubicBezTo>
                  <a:pt x="27312" y="37128"/>
                  <a:pt x="27868" y="45150"/>
                  <a:pt x="29944" y="49822"/>
                </a:cubicBezTo>
                <a:cubicBezTo>
                  <a:pt x="31911" y="54249"/>
                  <a:pt x="37537" y="59473"/>
                  <a:pt x="34849" y="63504"/>
                </a:cubicBezTo>
                <a:cubicBezTo>
                  <a:pt x="28404" y="73169"/>
                  <a:pt x="6444" y="73169"/>
                  <a:pt x="0" y="63504"/>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19">
    <p:spTree>
      <p:nvGrpSpPr>
        <p:cNvPr id="1" name="Shape 1351"/>
        <p:cNvGrpSpPr/>
        <p:nvPr/>
      </p:nvGrpSpPr>
      <p:grpSpPr>
        <a:xfrm>
          <a:off x="0" y="0"/>
          <a:ext cx="0" cy="0"/>
          <a:chOff x="0" y="0"/>
          <a:chExt cx="0" cy="0"/>
        </a:xfrm>
      </p:grpSpPr>
      <p:grpSp>
        <p:nvGrpSpPr>
          <p:cNvPr id="1352" name="Google Shape;1352;p30"/>
          <p:cNvGrpSpPr/>
          <p:nvPr/>
        </p:nvGrpSpPr>
        <p:grpSpPr>
          <a:xfrm>
            <a:off x="-72533" y="-54200"/>
            <a:ext cx="9281436" cy="5227800"/>
            <a:chOff x="-72533" y="-54200"/>
            <a:chExt cx="9281436" cy="5227800"/>
          </a:xfrm>
        </p:grpSpPr>
        <p:grpSp>
          <p:nvGrpSpPr>
            <p:cNvPr id="1353" name="Google Shape;1353;p30"/>
            <p:cNvGrpSpPr/>
            <p:nvPr/>
          </p:nvGrpSpPr>
          <p:grpSpPr>
            <a:xfrm>
              <a:off x="204800" y="-54200"/>
              <a:ext cx="8645725" cy="5227800"/>
              <a:chOff x="204800" y="-54200"/>
              <a:chExt cx="8645725" cy="5227800"/>
            </a:xfrm>
          </p:grpSpPr>
          <p:cxnSp>
            <p:nvCxnSpPr>
              <p:cNvPr id="1354" name="Google Shape;1354;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5" name="Google Shape;1355;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6" name="Google Shape;1356;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7" name="Google Shape;1357;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8" name="Google Shape;1358;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59" name="Google Shape;1359;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0" name="Google Shape;1360;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1" name="Google Shape;1361;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2" name="Google Shape;1362;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3" name="Google Shape;1363;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4" name="Google Shape;1364;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5" name="Google Shape;1365;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6" name="Google Shape;1366;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7" name="Google Shape;1367;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8" name="Google Shape;1368;p30"/>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69" name="Google Shape;1369;p30"/>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0" name="Google Shape;1370;p30"/>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1" name="Google Shape;1371;p30"/>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2" name="Google Shape;1372;p30"/>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3" name="Google Shape;1373;p30"/>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4" name="Google Shape;1374;p30"/>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5" name="Google Shape;1375;p30"/>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6" name="Google Shape;1376;p30"/>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7" name="Google Shape;1377;p30"/>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8" name="Google Shape;1378;p30"/>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79" name="Google Shape;1379;p30"/>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0" name="Google Shape;1380;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381" name="Google Shape;1381;p30"/>
            <p:cNvGrpSpPr/>
            <p:nvPr/>
          </p:nvGrpSpPr>
          <p:grpSpPr>
            <a:xfrm rot="5400000">
              <a:off x="2240490" y="-2028759"/>
              <a:ext cx="4655390" cy="9281436"/>
              <a:chOff x="204800" y="-54200"/>
              <a:chExt cx="4655390" cy="5227800"/>
            </a:xfrm>
          </p:grpSpPr>
          <p:cxnSp>
            <p:nvCxnSpPr>
              <p:cNvPr id="1382" name="Google Shape;1382;p30"/>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3" name="Google Shape;1383;p30"/>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4" name="Google Shape;1384;p30"/>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5" name="Google Shape;1385;p30"/>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6" name="Google Shape;1386;p30"/>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7" name="Google Shape;1387;p30"/>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8" name="Google Shape;1388;p30"/>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89" name="Google Shape;1389;p30"/>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0" name="Google Shape;1390;p30"/>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1" name="Google Shape;1391;p30"/>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2" name="Google Shape;1392;p30"/>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3" name="Google Shape;1393;p30"/>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4" name="Google Shape;1394;p30"/>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5" name="Google Shape;1395;p30"/>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396" name="Google Shape;1396;p30"/>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397" name="Google Shape;1397;p30"/>
          <p:cNvSpPr/>
          <p:nvPr/>
        </p:nvSpPr>
        <p:spPr>
          <a:xfrm>
            <a:off x="5982475" y="0"/>
            <a:ext cx="3213875" cy="3665625"/>
          </a:xfrm>
          <a:custGeom>
            <a:avLst/>
            <a:gdLst/>
            <a:ahLst/>
            <a:cxnLst/>
            <a:rect l="l" t="t" r="r" b="b"/>
            <a:pathLst>
              <a:path w="128555" h="146625" extrusionOk="0">
                <a:moveTo>
                  <a:pt x="0" y="0"/>
                </a:moveTo>
                <a:cubicBezTo>
                  <a:pt x="6371" y="14025"/>
                  <a:pt x="22345" y="23984"/>
                  <a:pt x="37430" y="27105"/>
                </a:cubicBezTo>
                <a:cubicBezTo>
                  <a:pt x="41232" y="27892"/>
                  <a:pt x="46704" y="27800"/>
                  <a:pt x="48789" y="24524"/>
                </a:cubicBezTo>
                <a:cubicBezTo>
                  <a:pt x="50469" y="21884"/>
                  <a:pt x="42445" y="16966"/>
                  <a:pt x="40786" y="19619"/>
                </a:cubicBezTo>
                <a:cubicBezTo>
                  <a:pt x="37069" y="25565"/>
                  <a:pt x="40708" y="35353"/>
                  <a:pt x="45949" y="40012"/>
                </a:cubicBezTo>
                <a:cubicBezTo>
                  <a:pt x="52248" y="45611"/>
                  <a:pt x="60303" y="50067"/>
                  <a:pt x="68666" y="51112"/>
                </a:cubicBezTo>
                <a:cubicBezTo>
                  <a:pt x="78006" y="52279"/>
                  <a:pt x="89734" y="51085"/>
                  <a:pt x="96029" y="58082"/>
                </a:cubicBezTo>
                <a:cubicBezTo>
                  <a:pt x="98682" y="61031"/>
                  <a:pt x="96304" y="66471"/>
                  <a:pt x="98610" y="69699"/>
                </a:cubicBezTo>
                <a:cubicBezTo>
                  <a:pt x="101297" y="73460"/>
                  <a:pt x="107735" y="72901"/>
                  <a:pt x="110743" y="76410"/>
                </a:cubicBezTo>
                <a:cubicBezTo>
                  <a:pt x="114289" y="80547"/>
                  <a:pt x="115471" y="86719"/>
                  <a:pt x="115131" y="92157"/>
                </a:cubicBezTo>
                <a:cubicBezTo>
                  <a:pt x="114452" y="103035"/>
                  <a:pt x="111051" y="113808"/>
                  <a:pt x="111776" y="124683"/>
                </a:cubicBezTo>
                <a:cubicBezTo>
                  <a:pt x="112388" y="133870"/>
                  <a:pt x="119348" y="146625"/>
                  <a:pt x="128555" y="146625"/>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9_1">
    <p:spTree>
      <p:nvGrpSpPr>
        <p:cNvPr id="1" name="Shape 1398"/>
        <p:cNvGrpSpPr/>
        <p:nvPr/>
      </p:nvGrpSpPr>
      <p:grpSpPr>
        <a:xfrm>
          <a:off x="0" y="0"/>
          <a:ext cx="0" cy="0"/>
          <a:chOff x="0" y="0"/>
          <a:chExt cx="0" cy="0"/>
        </a:xfrm>
      </p:grpSpPr>
      <p:grpSp>
        <p:nvGrpSpPr>
          <p:cNvPr id="1399" name="Google Shape;1399;p31"/>
          <p:cNvGrpSpPr/>
          <p:nvPr/>
        </p:nvGrpSpPr>
        <p:grpSpPr>
          <a:xfrm>
            <a:off x="-72533" y="-54200"/>
            <a:ext cx="9281436" cy="5227800"/>
            <a:chOff x="-72533" y="-54200"/>
            <a:chExt cx="9281436" cy="5227800"/>
          </a:xfrm>
        </p:grpSpPr>
        <p:grpSp>
          <p:nvGrpSpPr>
            <p:cNvPr id="1400" name="Google Shape;1400;p31"/>
            <p:cNvGrpSpPr/>
            <p:nvPr/>
          </p:nvGrpSpPr>
          <p:grpSpPr>
            <a:xfrm>
              <a:off x="204800" y="-54200"/>
              <a:ext cx="8645725" cy="5227800"/>
              <a:chOff x="204800" y="-54200"/>
              <a:chExt cx="8645725" cy="5227800"/>
            </a:xfrm>
          </p:grpSpPr>
          <p:cxnSp>
            <p:nvCxnSpPr>
              <p:cNvPr id="1401" name="Google Shape;1401;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2" name="Google Shape;1402;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3" name="Google Shape;1403;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4" name="Google Shape;1404;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5" name="Google Shape;1405;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6" name="Google Shape;1406;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7" name="Google Shape;1407;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8" name="Google Shape;1408;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09" name="Google Shape;1409;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0" name="Google Shape;1410;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1" name="Google Shape;1411;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2" name="Google Shape;1412;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3" name="Google Shape;1413;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4" name="Google Shape;1414;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5" name="Google Shape;1415;p3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6" name="Google Shape;1416;p3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7" name="Google Shape;1417;p3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8" name="Google Shape;1418;p3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19" name="Google Shape;1419;p3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0" name="Google Shape;1420;p3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1" name="Google Shape;1421;p3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2" name="Google Shape;1422;p3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3" name="Google Shape;1423;p3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4" name="Google Shape;1424;p3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5" name="Google Shape;1425;p3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6" name="Google Shape;1426;p3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27" name="Google Shape;1427;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428" name="Google Shape;1428;p31"/>
            <p:cNvGrpSpPr/>
            <p:nvPr/>
          </p:nvGrpSpPr>
          <p:grpSpPr>
            <a:xfrm rot="5400000">
              <a:off x="2240490" y="-2028759"/>
              <a:ext cx="4655390" cy="9281436"/>
              <a:chOff x="204800" y="-54200"/>
              <a:chExt cx="4655390" cy="5227800"/>
            </a:xfrm>
          </p:grpSpPr>
          <p:cxnSp>
            <p:nvCxnSpPr>
              <p:cNvPr id="1429" name="Google Shape;1429;p3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0" name="Google Shape;1430;p3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1" name="Google Shape;1431;p3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2" name="Google Shape;1432;p3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3" name="Google Shape;1433;p3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4" name="Google Shape;1434;p3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5" name="Google Shape;1435;p3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6" name="Google Shape;1436;p3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7" name="Google Shape;1437;p3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8" name="Google Shape;1438;p3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39" name="Google Shape;1439;p3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0" name="Google Shape;1440;p3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1" name="Google Shape;1441;p3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2" name="Google Shape;1442;p3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443" name="Google Shape;1443;p3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1444" name="Google Shape;1444;p31"/>
          <p:cNvSpPr/>
          <p:nvPr/>
        </p:nvSpPr>
        <p:spPr>
          <a:xfrm>
            <a:off x="6589100" y="-6450"/>
            <a:ext cx="2574975" cy="1819925"/>
          </a:xfrm>
          <a:custGeom>
            <a:avLst/>
            <a:gdLst/>
            <a:ahLst/>
            <a:cxnLst/>
            <a:rect l="l" t="t" r="r" b="b"/>
            <a:pathLst>
              <a:path w="102999" h="72797" extrusionOk="0">
                <a:moveTo>
                  <a:pt x="0" y="0"/>
                </a:moveTo>
                <a:cubicBezTo>
                  <a:pt x="4178" y="7308"/>
                  <a:pt x="9081" y="15163"/>
                  <a:pt x="16521" y="19102"/>
                </a:cubicBezTo>
                <a:cubicBezTo>
                  <a:pt x="24658" y="23410"/>
                  <a:pt x="37328" y="25294"/>
                  <a:pt x="44142" y="19102"/>
                </a:cubicBezTo>
                <a:cubicBezTo>
                  <a:pt x="45773" y="17620"/>
                  <a:pt x="41071" y="14275"/>
                  <a:pt x="38980" y="14972"/>
                </a:cubicBezTo>
                <a:cubicBezTo>
                  <a:pt x="35694" y="16067"/>
                  <a:pt x="32473" y="21343"/>
                  <a:pt x="34333" y="24265"/>
                </a:cubicBezTo>
                <a:cubicBezTo>
                  <a:pt x="40242" y="33548"/>
                  <a:pt x="55968" y="28401"/>
                  <a:pt x="66601" y="31235"/>
                </a:cubicBezTo>
                <a:cubicBezTo>
                  <a:pt x="71590" y="32565"/>
                  <a:pt x="77145" y="38617"/>
                  <a:pt x="75894" y="43626"/>
                </a:cubicBezTo>
                <a:cubicBezTo>
                  <a:pt x="74018" y="51135"/>
                  <a:pt x="69077" y="59678"/>
                  <a:pt x="72538" y="66601"/>
                </a:cubicBezTo>
                <a:cubicBezTo>
                  <a:pt x="77102" y="75730"/>
                  <a:pt x="93320" y="72937"/>
                  <a:pt x="102999" y="69698"/>
                </a:cubicBezTo>
              </a:path>
            </a:pathLst>
          </a:custGeom>
          <a:noFill/>
          <a:ln w="19050" cap="flat" cmpd="sng">
            <a:solidFill>
              <a:schemeClr val="accent6"/>
            </a:solidFill>
            <a:prstDash val="dot"/>
            <a:round/>
            <a:headEnd type="none" w="med" len="med"/>
            <a:tailEnd type="none" w="med" len="med"/>
          </a:ln>
        </p:spPr>
      </p:sp>
      <p:sp>
        <p:nvSpPr>
          <p:cNvPr id="1445" name="Google Shape;1445;p31"/>
          <p:cNvSpPr/>
          <p:nvPr/>
        </p:nvSpPr>
        <p:spPr>
          <a:xfrm>
            <a:off x="-96800" y="19350"/>
            <a:ext cx="2129675" cy="1613400"/>
          </a:xfrm>
          <a:custGeom>
            <a:avLst/>
            <a:gdLst/>
            <a:ahLst/>
            <a:cxnLst/>
            <a:rect l="l" t="t" r="r" b="b"/>
            <a:pathLst>
              <a:path w="85187" h="64536" extrusionOk="0">
                <a:moveTo>
                  <a:pt x="85187" y="0"/>
                </a:moveTo>
                <a:cubicBezTo>
                  <a:pt x="85187" y="7889"/>
                  <a:pt x="82400" y="19969"/>
                  <a:pt x="74603" y="21168"/>
                </a:cubicBezTo>
                <a:cubicBezTo>
                  <a:pt x="58863" y="23588"/>
                  <a:pt x="41277" y="13143"/>
                  <a:pt x="26847" y="19877"/>
                </a:cubicBezTo>
                <a:cubicBezTo>
                  <a:pt x="16505" y="24704"/>
                  <a:pt x="33814" y="43125"/>
                  <a:pt x="30203" y="53952"/>
                </a:cubicBezTo>
                <a:cubicBezTo>
                  <a:pt x="26828" y="64072"/>
                  <a:pt x="10668" y="64536"/>
                  <a:pt x="0" y="6453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26889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76286-9D67-AA46-10E3-EC2FECBD5A88}"/>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22B3BAF-927D-44DB-29C5-1DB75356724D}"/>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97A20E4D-1F52-DF91-621A-DB7A20726A86}"/>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5" name="Footer Placeholder 4">
            <a:extLst>
              <a:ext uri="{FF2B5EF4-FFF2-40B4-BE49-F238E27FC236}">
                <a16:creationId xmlns:a16="http://schemas.microsoft.com/office/drawing/2014/main" id="{F32B195E-1883-01D7-0C2C-4419FABF76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BAD987-9F75-93D7-77C6-722ACBBF65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994663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773F1-802B-37CF-29C1-5576B99C02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9D79DB-4893-67D2-F688-0E8224D016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3575C0-2F7F-3866-A781-91D1B7546D9D}"/>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5" name="Footer Placeholder 4">
            <a:extLst>
              <a:ext uri="{FF2B5EF4-FFF2-40B4-BE49-F238E27FC236}">
                <a16:creationId xmlns:a16="http://schemas.microsoft.com/office/drawing/2014/main" id="{6BF29A9C-6A36-6672-BF4B-076C789CEC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E9657C-FCCC-0388-5484-78CB66AF97E3}"/>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0473872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1136-2A9A-FDD3-0F52-F8424FE8E712}"/>
              </a:ext>
            </a:extLst>
          </p:cNvPr>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5A124471-8F37-CBCA-5A45-F959286A0C1A}"/>
              </a:ext>
            </a:extLst>
          </p:cNvPr>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243471-F477-EAE2-5EA4-EC370C5D8DF8}"/>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5" name="Footer Placeholder 4">
            <a:extLst>
              <a:ext uri="{FF2B5EF4-FFF2-40B4-BE49-F238E27FC236}">
                <a16:creationId xmlns:a16="http://schemas.microsoft.com/office/drawing/2014/main" id="{6CEF7823-EC28-B1D6-D8C9-B5490D7EBF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5E404-BBA2-91E2-7D94-A0F5897F13B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322727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58"/>
        <p:cNvGrpSpPr/>
        <p:nvPr/>
      </p:nvGrpSpPr>
      <p:grpSpPr>
        <a:xfrm>
          <a:off x="0" y="0"/>
          <a:ext cx="0" cy="0"/>
          <a:chOff x="0" y="0"/>
          <a:chExt cx="0" cy="0"/>
        </a:xfrm>
      </p:grpSpPr>
      <p:grpSp>
        <p:nvGrpSpPr>
          <p:cNvPr id="159" name="Google Shape;159;p5"/>
          <p:cNvGrpSpPr/>
          <p:nvPr/>
        </p:nvGrpSpPr>
        <p:grpSpPr>
          <a:xfrm>
            <a:off x="-72533" y="-54200"/>
            <a:ext cx="9281436" cy="5227800"/>
            <a:chOff x="-72533" y="-54200"/>
            <a:chExt cx="9281436" cy="5227800"/>
          </a:xfrm>
        </p:grpSpPr>
        <p:grpSp>
          <p:nvGrpSpPr>
            <p:cNvPr id="160" name="Google Shape;160;p5"/>
            <p:cNvGrpSpPr/>
            <p:nvPr/>
          </p:nvGrpSpPr>
          <p:grpSpPr>
            <a:xfrm>
              <a:off x="204800" y="-54200"/>
              <a:ext cx="8645725" cy="5227800"/>
              <a:chOff x="204800" y="-54200"/>
              <a:chExt cx="8645725" cy="5227800"/>
            </a:xfrm>
          </p:grpSpPr>
          <p:cxnSp>
            <p:nvCxnSpPr>
              <p:cNvPr id="161" name="Google Shape;161;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2" name="Google Shape;162;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3" name="Google Shape;163;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4" name="Google Shape;164;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5" name="Google Shape;165;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6" name="Google Shape;166;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7" name="Google Shape;167;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8" name="Google Shape;168;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69" name="Google Shape;169;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0" name="Google Shape;170;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1" name="Google Shape;171;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2" name="Google Shape;172;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3" name="Google Shape;173;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4" name="Google Shape;174;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5" name="Google Shape;175;p5"/>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6" name="Google Shape;176;p5"/>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7" name="Google Shape;177;p5"/>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8" name="Google Shape;178;p5"/>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79" name="Google Shape;179;p5"/>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0" name="Google Shape;180;p5"/>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1" name="Google Shape;181;p5"/>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2" name="Google Shape;182;p5"/>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3" name="Google Shape;183;p5"/>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4" name="Google Shape;184;p5"/>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5" name="Google Shape;185;p5"/>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6" name="Google Shape;186;p5"/>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87" name="Google Shape;187;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188" name="Google Shape;188;p5"/>
            <p:cNvGrpSpPr/>
            <p:nvPr/>
          </p:nvGrpSpPr>
          <p:grpSpPr>
            <a:xfrm rot="5400000">
              <a:off x="2240490" y="-2028759"/>
              <a:ext cx="4655390" cy="9281436"/>
              <a:chOff x="204800" y="-54200"/>
              <a:chExt cx="4655390" cy="5227800"/>
            </a:xfrm>
          </p:grpSpPr>
          <p:cxnSp>
            <p:nvCxnSpPr>
              <p:cNvPr id="189" name="Google Shape;189;p5"/>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0" name="Google Shape;190;p5"/>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1" name="Google Shape;191;p5"/>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2" name="Google Shape;192;p5"/>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3" name="Google Shape;193;p5"/>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4" name="Google Shape;194;p5"/>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5" name="Google Shape;195;p5"/>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6" name="Google Shape;196;p5"/>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7" name="Google Shape;197;p5"/>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8" name="Google Shape;198;p5"/>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199" name="Google Shape;199;p5"/>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0" name="Google Shape;200;p5"/>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1" name="Google Shape;201;p5"/>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2" name="Google Shape;202;p5"/>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03" name="Google Shape;203;p5"/>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04" name="Google Shape;204;p5"/>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5" name="Google Shape;205;p5"/>
          <p:cNvSpPr txBox="1">
            <a:spLocks noGrp="1"/>
          </p:cNvSpPr>
          <p:nvPr>
            <p:ph type="body" idx="1"/>
          </p:nvPr>
        </p:nvSpPr>
        <p:spPr>
          <a:xfrm>
            <a:off x="877689" y="1886250"/>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6" name="Google Shape;206;p5"/>
          <p:cNvSpPr txBox="1">
            <a:spLocks noGrp="1"/>
          </p:cNvSpPr>
          <p:nvPr>
            <p:ph type="body" idx="2"/>
          </p:nvPr>
        </p:nvSpPr>
        <p:spPr>
          <a:xfrm>
            <a:off x="5089395" y="2737189"/>
            <a:ext cx="3193500" cy="1544700"/>
          </a:xfrm>
          <a:prstGeom prst="rect">
            <a:avLst/>
          </a:prstGeom>
        </p:spPr>
        <p:txBody>
          <a:bodyPr spcFirstLastPara="1" wrap="square" lIns="91425" tIns="91425" rIns="91425" bIns="91425" anchor="t" anchorCtr="0">
            <a:noAutofit/>
          </a:bodyPr>
          <a:lstStyle>
            <a:lvl1pPr marL="457200" lvl="0" indent="-317500" algn="ctr">
              <a:lnSpc>
                <a:spcPct val="100000"/>
              </a:lnSpc>
              <a:spcBef>
                <a:spcPts val="0"/>
              </a:spcBef>
              <a:spcAft>
                <a:spcPts val="0"/>
              </a:spcAft>
              <a:buSzPts val="1400"/>
              <a:buChar char="●"/>
              <a:defRPr sz="1400"/>
            </a:lvl1pPr>
            <a:lvl2pPr marL="914400" lvl="1" indent="-304800" algn="ctr">
              <a:lnSpc>
                <a:spcPct val="100000"/>
              </a:lnSpc>
              <a:spcBef>
                <a:spcPts val="0"/>
              </a:spcBef>
              <a:spcAft>
                <a:spcPts val="0"/>
              </a:spcAft>
              <a:buSzPts val="1200"/>
              <a:buChar char="○"/>
              <a:defRPr sz="1200"/>
            </a:lvl2pPr>
            <a:lvl3pPr marL="1371600" lvl="2" indent="-304800" algn="ctr">
              <a:lnSpc>
                <a:spcPct val="100000"/>
              </a:lnSpc>
              <a:spcBef>
                <a:spcPts val="0"/>
              </a:spcBef>
              <a:spcAft>
                <a:spcPts val="0"/>
              </a:spcAft>
              <a:buSzPts val="1200"/>
              <a:buChar char="■"/>
              <a:defRPr sz="1200"/>
            </a:lvl3pPr>
            <a:lvl4pPr marL="1828800" lvl="3" indent="-304800" algn="ctr">
              <a:lnSpc>
                <a:spcPct val="100000"/>
              </a:lnSpc>
              <a:spcBef>
                <a:spcPts val="0"/>
              </a:spcBef>
              <a:spcAft>
                <a:spcPts val="0"/>
              </a:spcAft>
              <a:buSzPts val="1200"/>
              <a:buChar char="●"/>
              <a:defRPr sz="1200"/>
            </a:lvl4pPr>
            <a:lvl5pPr marL="2286000" lvl="4" indent="-304800" algn="ctr">
              <a:lnSpc>
                <a:spcPct val="100000"/>
              </a:lnSpc>
              <a:spcBef>
                <a:spcPts val="0"/>
              </a:spcBef>
              <a:spcAft>
                <a:spcPts val="0"/>
              </a:spcAft>
              <a:buSzPts val="1200"/>
              <a:buChar char="○"/>
              <a:defRPr sz="1200"/>
            </a:lvl5pPr>
            <a:lvl6pPr marL="2743200" lvl="5" indent="-304800" algn="ctr">
              <a:lnSpc>
                <a:spcPct val="100000"/>
              </a:lnSpc>
              <a:spcBef>
                <a:spcPts val="0"/>
              </a:spcBef>
              <a:spcAft>
                <a:spcPts val="0"/>
              </a:spcAft>
              <a:buSzPts val="1200"/>
              <a:buChar char="■"/>
              <a:defRPr sz="1200"/>
            </a:lvl6pPr>
            <a:lvl7pPr marL="3200400" lvl="6" indent="-304800" algn="ctr">
              <a:lnSpc>
                <a:spcPct val="100000"/>
              </a:lnSpc>
              <a:spcBef>
                <a:spcPts val="0"/>
              </a:spcBef>
              <a:spcAft>
                <a:spcPts val="0"/>
              </a:spcAft>
              <a:buSzPts val="1200"/>
              <a:buChar char="●"/>
              <a:defRPr sz="1200"/>
            </a:lvl7pPr>
            <a:lvl8pPr marL="3657600" lvl="7" indent="-304800" algn="ctr">
              <a:lnSpc>
                <a:spcPct val="100000"/>
              </a:lnSpc>
              <a:spcBef>
                <a:spcPts val="0"/>
              </a:spcBef>
              <a:spcAft>
                <a:spcPts val="0"/>
              </a:spcAft>
              <a:buSzPts val="1200"/>
              <a:buChar char="○"/>
              <a:defRPr sz="1200"/>
            </a:lvl8pPr>
            <a:lvl9pPr marL="4114800" lvl="8" indent="-304800" algn="ctr">
              <a:lnSpc>
                <a:spcPct val="100000"/>
              </a:lnSpc>
              <a:spcBef>
                <a:spcPts val="0"/>
              </a:spcBef>
              <a:spcAft>
                <a:spcPts val="0"/>
              </a:spcAft>
              <a:buSzPts val="1200"/>
              <a:buChar char="■"/>
              <a:defRPr sz="1200"/>
            </a:lvl9pPr>
          </a:lstStyle>
          <a:p>
            <a:endParaRPr/>
          </a:p>
        </p:txBody>
      </p:sp>
      <p:sp>
        <p:nvSpPr>
          <p:cNvPr id="207" name="Google Shape;207;p5"/>
          <p:cNvSpPr txBox="1">
            <a:spLocks noGrp="1"/>
          </p:cNvSpPr>
          <p:nvPr>
            <p:ph type="subTitle" idx="3"/>
          </p:nvPr>
        </p:nvSpPr>
        <p:spPr>
          <a:xfrm>
            <a:off x="877689" y="1475375"/>
            <a:ext cx="3193500" cy="411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a:lnSpc>
                <a:spcPct val="100000"/>
              </a:lnSpc>
              <a:spcBef>
                <a:spcPts val="0"/>
              </a:spcBef>
              <a:spcAft>
                <a:spcPts val="0"/>
              </a:spcAft>
              <a:buSzPts val="1400"/>
              <a:buNone/>
              <a:defRPr/>
            </a:lvl2pPr>
            <a:lvl3pPr lvl="2">
              <a:lnSpc>
                <a:spcPct val="100000"/>
              </a:lnSpc>
              <a:spcBef>
                <a:spcPts val="0"/>
              </a:spcBef>
              <a:spcAft>
                <a:spcPts val="0"/>
              </a:spcAft>
              <a:buSzPts val="1400"/>
              <a:buNone/>
              <a:defRPr/>
            </a:lvl3pPr>
            <a:lvl4pPr lvl="3">
              <a:lnSpc>
                <a:spcPct val="100000"/>
              </a:lnSpc>
              <a:spcBef>
                <a:spcPts val="0"/>
              </a:spcBef>
              <a:spcAft>
                <a:spcPts val="0"/>
              </a:spcAft>
              <a:buSzPts val="1400"/>
              <a:buNone/>
              <a:defRPr/>
            </a:lvl4pPr>
            <a:lvl5pPr lvl="4">
              <a:lnSpc>
                <a:spcPct val="100000"/>
              </a:lnSpc>
              <a:spcBef>
                <a:spcPts val="0"/>
              </a:spcBef>
              <a:spcAft>
                <a:spcPts val="0"/>
              </a:spcAft>
              <a:buSzPts val="1400"/>
              <a:buNone/>
              <a:defRPr/>
            </a:lvl5pPr>
            <a:lvl6pPr lvl="5">
              <a:lnSpc>
                <a:spcPct val="100000"/>
              </a:lnSpc>
              <a:spcBef>
                <a:spcPts val="0"/>
              </a:spcBef>
              <a:spcAft>
                <a:spcPts val="0"/>
              </a:spcAft>
              <a:buSzPts val="1400"/>
              <a:buNone/>
              <a:defRPr/>
            </a:lvl6pPr>
            <a:lvl7pPr lvl="6">
              <a:lnSpc>
                <a:spcPct val="100000"/>
              </a:lnSpc>
              <a:spcBef>
                <a:spcPts val="0"/>
              </a:spcBef>
              <a:spcAft>
                <a:spcPts val="0"/>
              </a:spcAft>
              <a:buSzPts val="1400"/>
              <a:buNone/>
              <a:defRPr/>
            </a:lvl7pPr>
            <a:lvl8pPr lvl="7">
              <a:lnSpc>
                <a:spcPct val="100000"/>
              </a:lnSpc>
              <a:spcBef>
                <a:spcPts val="0"/>
              </a:spcBef>
              <a:spcAft>
                <a:spcPts val="0"/>
              </a:spcAft>
              <a:buSzPts val="1400"/>
              <a:buNone/>
              <a:defRPr/>
            </a:lvl8pPr>
            <a:lvl9pPr lvl="8">
              <a:lnSpc>
                <a:spcPct val="100000"/>
              </a:lnSpc>
              <a:spcBef>
                <a:spcPts val="0"/>
              </a:spcBef>
              <a:spcAft>
                <a:spcPts val="0"/>
              </a:spcAft>
              <a:buSzPts val="1400"/>
              <a:buNone/>
              <a:defRPr/>
            </a:lvl9pPr>
          </a:lstStyle>
          <a:p>
            <a:endParaRPr/>
          </a:p>
        </p:txBody>
      </p:sp>
      <p:sp>
        <p:nvSpPr>
          <p:cNvPr id="208" name="Google Shape;208;p5"/>
          <p:cNvSpPr txBox="1">
            <a:spLocks noGrp="1"/>
          </p:cNvSpPr>
          <p:nvPr>
            <p:ph type="subTitle" idx="4"/>
          </p:nvPr>
        </p:nvSpPr>
        <p:spPr>
          <a:xfrm>
            <a:off x="5089395" y="2325589"/>
            <a:ext cx="3193500" cy="41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Font typeface="Tenor Sans"/>
              <a:buNone/>
              <a:defRPr sz="2400">
                <a:latin typeface="Concert One"/>
                <a:ea typeface="Concert One"/>
                <a:cs typeface="Concert One"/>
                <a:sym typeface="Concert 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2C7D-3D29-E66C-135D-635F797040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624460-21BE-3FBF-7C5B-543B4CCF328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FCD4C5-856D-2924-37BC-8EC7E1CE4A5B}"/>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ECB553-FEA3-B8DD-E335-7461842728A4}"/>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6" name="Footer Placeholder 5">
            <a:extLst>
              <a:ext uri="{FF2B5EF4-FFF2-40B4-BE49-F238E27FC236}">
                <a16:creationId xmlns:a16="http://schemas.microsoft.com/office/drawing/2014/main" id="{F768988D-436F-99DE-22C4-4211334D81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5A6988-C7A2-5AE4-E3BF-03961AC44E8C}"/>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225162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65F1D-F3CE-D3F6-942E-AF889FD4B2C3}"/>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AB675A4B-7477-C997-1D26-C509B8E2695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02B8CC74-52E8-CED8-047D-967FFE303F6C}"/>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F5C6C6-182D-19BF-E385-1CC7DE4DBB30}"/>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8D95C1E-DEF8-878C-F821-9D7B71F427C7}"/>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1583B46-073A-C190-1DF8-E13B2782B766}"/>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8" name="Footer Placeholder 7">
            <a:extLst>
              <a:ext uri="{FF2B5EF4-FFF2-40B4-BE49-F238E27FC236}">
                <a16:creationId xmlns:a16="http://schemas.microsoft.com/office/drawing/2014/main" id="{3ADBC166-6AB6-BA6F-7808-743028FFCC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52C871-329A-5747-7123-C4F5D5554D0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42692781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75ADF-75B4-21A5-5C8E-15605563D6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31C630-0641-9717-56B4-593933B1FBC0}"/>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4" name="Footer Placeholder 3">
            <a:extLst>
              <a:ext uri="{FF2B5EF4-FFF2-40B4-BE49-F238E27FC236}">
                <a16:creationId xmlns:a16="http://schemas.microsoft.com/office/drawing/2014/main" id="{9F95A946-D3A9-678E-8F96-7F4D4E3792B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EECC540-14EE-01FD-E798-25DA6D04E40D}"/>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3101028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499FBE-11F5-89D3-1273-4136462D4251}"/>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3" name="Footer Placeholder 2">
            <a:extLst>
              <a:ext uri="{FF2B5EF4-FFF2-40B4-BE49-F238E27FC236}">
                <a16:creationId xmlns:a16="http://schemas.microsoft.com/office/drawing/2014/main" id="{4A74D577-7082-2A42-868E-1AC25C614A2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EC407F-2080-9CCB-611C-F3B0D8B13D2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3646387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C4BFA-80F1-F06E-2BDB-3DF53517B393}"/>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30C54873-C479-69B4-3C54-79734ABBF8FF}"/>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984B76-5470-3C7F-05F1-BE3639FFF9BE}"/>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65D3FB6-E65A-5547-A249-AEA5B2F34EA0}"/>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6" name="Footer Placeholder 5">
            <a:extLst>
              <a:ext uri="{FF2B5EF4-FFF2-40B4-BE49-F238E27FC236}">
                <a16:creationId xmlns:a16="http://schemas.microsoft.com/office/drawing/2014/main" id="{FFF85EE6-2D6F-A570-41B8-1B0CBF0575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203D48-0C4B-5CC2-3713-93C10592D721}"/>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0921081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69FAC-54E5-86F3-13C3-70175860EF49}"/>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471ECE5-E737-44A6-D37F-2D1B3833B6C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2F0DEA46-2B45-320F-4254-C1E35A970CA9}"/>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951F83E-0232-0509-E6F9-A5F6CBB362B0}"/>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6" name="Footer Placeholder 5">
            <a:extLst>
              <a:ext uri="{FF2B5EF4-FFF2-40B4-BE49-F238E27FC236}">
                <a16:creationId xmlns:a16="http://schemas.microsoft.com/office/drawing/2014/main" id="{43A21F87-7778-CB6C-CF93-4A05D1383C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E3755C-0C90-A72E-67D3-D645F09E5969}"/>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7475809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4D1F9-7FE5-4F45-3859-86F2123DC0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F9E0C-6FD3-3A6D-4B95-F690298EE5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68ADC9-27B8-0919-BCE3-7EF734AA9C28}"/>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5" name="Footer Placeholder 4">
            <a:extLst>
              <a:ext uri="{FF2B5EF4-FFF2-40B4-BE49-F238E27FC236}">
                <a16:creationId xmlns:a16="http://schemas.microsoft.com/office/drawing/2014/main" id="{64FF6EB8-3F17-7E70-5D41-A3C6D8F274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3023B-BA16-B984-767D-6BEA4CD2C7BE}"/>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23160281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0D6164-F541-FDBB-A79B-115F8D8E3C17}"/>
              </a:ext>
            </a:extLst>
          </p:cNvPr>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AD1DE1-69B7-F6A1-51E9-D0FB2C20899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D57AF0-9240-8C1C-4BF3-D44DFB5DDFBF}"/>
              </a:ext>
            </a:extLst>
          </p:cNvPr>
          <p:cNvSpPr>
            <a:spLocks noGrp="1"/>
          </p:cNvSpPr>
          <p:nvPr>
            <p:ph type="dt" sz="half" idx="10"/>
          </p:nvPr>
        </p:nvSpPr>
        <p:spPr/>
        <p:txBody>
          <a:bodyPr/>
          <a:lstStyle/>
          <a:p>
            <a:fld id="{E2D468EB-1359-4290-94E7-46E11D00530A}" type="datetimeFigureOut">
              <a:rPr lang="en-US" smtClean="0"/>
              <a:t>3/3/2023</a:t>
            </a:fld>
            <a:endParaRPr lang="en-US"/>
          </a:p>
        </p:txBody>
      </p:sp>
      <p:sp>
        <p:nvSpPr>
          <p:cNvPr id="5" name="Footer Placeholder 4">
            <a:extLst>
              <a:ext uri="{FF2B5EF4-FFF2-40B4-BE49-F238E27FC236}">
                <a16:creationId xmlns:a16="http://schemas.microsoft.com/office/drawing/2014/main" id="{0E743644-022C-7007-530C-D843F9E6F9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AB1746-95C8-6C98-5486-1B74A1A15106}"/>
              </a:ext>
            </a:extLst>
          </p:cNvPr>
          <p:cNvSpPr>
            <a:spLocks noGrp="1"/>
          </p:cNvSpPr>
          <p:nvPr>
            <p:ph type="sldNum" sz="quarter" idx="12"/>
          </p:nvPr>
        </p:nvSpPr>
        <p:spPr/>
        <p:txBody>
          <a:bodyPr/>
          <a:lstStyle/>
          <a:p>
            <a:fld id="{C4BBFD33-D819-4736-AA9A-D3CBF8396B8D}" type="slidenum">
              <a:rPr lang="en-US" smtClean="0"/>
              <a:t>‹#›</a:t>
            </a:fld>
            <a:endParaRPr lang="en-US"/>
          </a:p>
        </p:txBody>
      </p:sp>
    </p:spTree>
    <p:extLst>
      <p:ext uri="{BB962C8B-B14F-4D97-AF65-F5344CB8AC3E}">
        <p14:creationId xmlns:p14="http://schemas.microsoft.com/office/powerpoint/2010/main" val="920646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9"/>
        <p:cNvGrpSpPr/>
        <p:nvPr/>
      </p:nvGrpSpPr>
      <p:grpSpPr>
        <a:xfrm>
          <a:off x="0" y="0"/>
          <a:ext cx="0" cy="0"/>
          <a:chOff x="0" y="0"/>
          <a:chExt cx="0" cy="0"/>
        </a:xfrm>
      </p:grpSpPr>
      <p:grpSp>
        <p:nvGrpSpPr>
          <p:cNvPr id="210" name="Google Shape;210;p6"/>
          <p:cNvGrpSpPr/>
          <p:nvPr/>
        </p:nvGrpSpPr>
        <p:grpSpPr>
          <a:xfrm>
            <a:off x="-72533" y="-54200"/>
            <a:ext cx="9281436" cy="5227800"/>
            <a:chOff x="-72533" y="-54200"/>
            <a:chExt cx="9281436" cy="5227800"/>
          </a:xfrm>
        </p:grpSpPr>
        <p:grpSp>
          <p:nvGrpSpPr>
            <p:cNvPr id="211" name="Google Shape;211;p6"/>
            <p:cNvGrpSpPr/>
            <p:nvPr/>
          </p:nvGrpSpPr>
          <p:grpSpPr>
            <a:xfrm>
              <a:off x="204800" y="-54200"/>
              <a:ext cx="8645725" cy="5227800"/>
              <a:chOff x="204800" y="-54200"/>
              <a:chExt cx="8645725" cy="5227800"/>
            </a:xfrm>
          </p:grpSpPr>
          <p:cxnSp>
            <p:nvCxnSpPr>
              <p:cNvPr id="212" name="Google Shape;212;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3" name="Google Shape;213;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4" name="Google Shape;214;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5" name="Google Shape;215;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6" name="Google Shape;216;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7" name="Google Shape;217;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8" name="Google Shape;218;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19" name="Google Shape;219;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0" name="Google Shape;220;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1" name="Google Shape;221;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2" name="Google Shape;222;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3" name="Google Shape;223;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4" name="Google Shape;224;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5" name="Google Shape;225;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6" name="Google Shape;226;p6"/>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7" name="Google Shape;227;p6"/>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8" name="Google Shape;228;p6"/>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29" name="Google Shape;229;p6"/>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0" name="Google Shape;230;p6"/>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1" name="Google Shape;231;p6"/>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2" name="Google Shape;232;p6"/>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3" name="Google Shape;233;p6"/>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4" name="Google Shape;234;p6"/>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5" name="Google Shape;235;p6"/>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6" name="Google Shape;236;p6"/>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7" name="Google Shape;237;p6"/>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38" name="Google Shape;238;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39" name="Google Shape;239;p6"/>
            <p:cNvGrpSpPr/>
            <p:nvPr/>
          </p:nvGrpSpPr>
          <p:grpSpPr>
            <a:xfrm rot="5400000">
              <a:off x="2240490" y="-2028759"/>
              <a:ext cx="4655390" cy="9281436"/>
              <a:chOff x="204800" y="-54200"/>
              <a:chExt cx="4655390" cy="5227800"/>
            </a:xfrm>
          </p:grpSpPr>
          <p:cxnSp>
            <p:nvCxnSpPr>
              <p:cNvPr id="240" name="Google Shape;240;p6"/>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1" name="Google Shape;241;p6"/>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2" name="Google Shape;242;p6"/>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3" name="Google Shape;243;p6"/>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4" name="Google Shape;244;p6"/>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5" name="Google Shape;245;p6"/>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6" name="Google Shape;246;p6"/>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7" name="Google Shape;247;p6"/>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8" name="Google Shape;248;p6"/>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49" name="Google Shape;249;p6"/>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0" name="Google Shape;250;p6"/>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1" name="Google Shape;251;p6"/>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2" name="Google Shape;252;p6"/>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3" name="Google Shape;253;p6"/>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54" name="Google Shape;254;p6"/>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255" name="Google Shape;255;p6"/>
          <p:cNvSpPr/>
          <p:nvPr/>
        </p:nvSpPr>
        <p:spPr>
          <a:xfrm>
            <a:off x="591200" y="1088575"/>
            <a:ext cx="7964400" cy="3513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6"/>
          <p:cNvSpPr/>
          <p:nvPr/>
        </p:nvSpPr>
        <p:spPr>
          <a:xfrm rot="-1790230">
            <a:off x="212229" y="1081625"/>
            <a:ext cx="947267" cy="2529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6"/>
          <p:cNvSpPr/>
          <p:nvPr/>
        </p:nvSpPr>
        <p:spPr>
          <a:xfrm rot="-1587574">
            <a:off x="7950337" y="4522025"/>
            <a:ext cx="947334" cy="252765"/>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6"/>
          <p:cNvSpPr txBox="1">
            <a:spLocks noGrp="1"/>
          </p:cNvSpPr>
          <p:nvPr>
            <p:ph type="title"/>
          </p:nvPr>
        </p:nvSpPr>
        <p:spPr>
          <a:xfrm>
            <a:off x="719925" y="444975"/>
            <a:ext cx="77040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6"/>
          <p:cNvSpPr/>
          <p:nvPr/>
        </p:nvSpPr>
        <p:spPr>
          <a:xfrm>
            <a:off x="-6450" y="-12900"/>
            <a:ext cx="1346950" cy="1923150"/>
          </a:xfrm>
          <a:custGeom>
            <a:avLst/>
            <a:gdLst/>
            <a:ahLst/>
            <a:cxnLst/>
            <a:rect l="l" t="t" r="r" b="b"/>
            <a:pathLst>
              <a:path w="53878" h="76926" extrusionOk="0">
                <a:moveTo>
                  <a:pt x="53694" y="0"/>
                </a:moveTo>
                <a:cubicBezTo>
                  <a:pt x="54001" y="3683"/>
                  <a:pt x="54209" y="8476"/>
                  <a:pt x="51370" y="10842"/>
                </a:cubicBezTo>
                <a:cubicBezTo>
                  <a:pt x="46741" y="14700"/>
                  <a:pt x="38313" y="13668"/>
                  <a:pt x="33300" y="10325"/>
                </a:cubicBezTo>
                <a:cubicBezTo>
                  <a:pt x="32883" y="10047"/>
                  <a:pt x="32171" y="9390"/>
                  <a:pt x="32526" y="9035"/>
                </a:cubicBezTo>
                <a:cubicBezTo>
                  <a:pt x="34298" y="7263"/>
                  <a:pt x="39372" y="8623"/>
                  <a:pt x="39754" y="11100"/>
                </a:cubicBezTo>
                <a:cubicBezTo>
                  <a:pt x="40311" y="14713"/>
                  <a:pt x="37704" y="18626"/>
                  <a:pt x="34849" y="20909"/>
                </a:cubicBezTo>
                <a:cubicBezTo>
                  <a:pt x="26859" y="27300"/>
                  <a:pt x="12914" y="23226"/>
                  <a:pt x="5679" y="30461"/>
                </a:cubicBezTo>
                <a:cubicBezTo>
                  <a:pt x="-3707" y="39847"/>
                  <a:pt x="4676" y="57007"/>
                  <a:pt x="3356" y="70215"/>
                </a:cubicBezTo>
                <a:cubicBezTo>
                  <a:pt x="3107" y="72704"/>
                  <a:pt x="2373" y="76135"/>
                  <a:pt x="0" y="76926"/>
                </a:cubicBezTo>
              </a:path>
            </a:pathLst>
          </a:custGeom>
          <a:noFill/>
          <a:ln w="19050" cap="flat" cmpd="sng">
            <a:solidFill>
              <a:schemeClr val="accent6"/>
            </a:solidFill>
            <a:prstDash val="dot"/>
            <a:round/>
            <a:headEnd type="none" w="med" len="med"/>
            <a:tailEnd type="none" w="med" len="med"/>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60"/>
        <p:cNvGrpSpPr/>
        <p:nvPr/>
      </p:nvGrpSpPr>
      <p:grpSpPr>
        <a:xfrm>
          <a:off x="0" y="0"/>
          <a:ext cx="0" cy="0"/>
          <a:chOff x="0" y="0"/>
          <a:chExt cx="0" cy="0"/>
        </a:xfrm>
      </p:grpSpPr>
      <p:grpSp>
        <p:nvGrpSpPr>
          <p:cNvPr id="261" name="Google Shape;261;p7"/>
          <p:cNvGrpSpPr/>
          <p:nvPr/>
        </p:nvGrpSpPr>
        <p:grpSpPr>
          <a:xfrm>
            <a:off x="-72533" y="-54200"/>
            <a:ext cx="9281436" cy="5227800"/>
            <a:chOff x="-72533" y="-54200"/>
            <a:chExt cx="9281436" cy="5227800"/>
          </a:xfrm>
        </p:grpSpPr>
        <p:grpSp>
          <p:nvGrpSpPr>
            <p:cNvPr id="262" name="Google Shape;262;p7"/>
            <p:cNvGrpSpPr/>
            <p:nvPr/>
          </p:nvGrpSpPr>
          <p:grpSpPr>
            <a:xfrm>
              <a:off x="204800" y="-54200"/>
              <a:ext cx="8645725" cy="5227800"/>
              <a:chOff x="204800" y="-54200"/>
              <a:chExt cx="8645725" cy="5227800"/>
            </a:xfrm>
          </p:grpSpPr>
          <p:cxnSp>
            <p:nvCxnSpPr>
              <p:cNvPr id="263" name="Google Shape;263;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4" name="Google Shape;264;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5" name="Google Shape;265;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6" name="Google Shape;266;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7" name="Google Shape;267;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8" name="Google Shape;268;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69" name="Google Shape;269;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0" name="Google Shape;270;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1" name="Google Shape;271;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2" name="Google Shape;272;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3" name="Google Shape;273;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4" name="Google Shape;274;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5" name="Google Shape;275;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6" name="Google Shape;276;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7" name="Google Shape;277;p7"/>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8" name="Google Shape;278;p7"/>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79" name="Google Shape;279;p7"/>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0" name="Google Shape;280;p7"/>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1" name="Google Shape;281;p7"/>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2" name="Google Shape;282;p7"/>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3" name="Google Shape;283;p7"/>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4" name="Google Shape;284;p7"/>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5" name="Google Shape;285;p7"/>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6" name="Google Shape;286;p7"/>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7" name="Google Shape;287;p7"/>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8" name="Google Shape;288;p7"/>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89" name="Google Shape;289;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290" name="Google Shape;290;p7"/>
            <p:cNvGrpSpPr/>
            <p:nvPr/>
          </p:nvGrpSpPr>
          <p:grpSpPr>
            <a:xfrm rot="5400000">
              <a:off x="2240490" y="-2028759"/>
              <a:ext cx="4655390" cy="9281436"/>
              <a:chOff x="204800" y="-54200"/>
              <a:chExt cx="4655390" cy="5227800"/>
            </a:xfrm>
          </p:grpSpPr>
          <p:cxnSp>
            <p:nvCxnSpPr>
              <p:cNvPr id="291" name="Google Shape;291;p7"/>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2" name="Google Shape;292;p7"/>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3" name="Google Shape;293;p7"/>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4" name="Google Shape;294;p7"/>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5" name="Google Shape;295;p7"/>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6" name="Google Shape;296;p7"/>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7" name="Google Shape;297;p7"/>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8" name="Google Shape;298;p7"/>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299" name="Google Shape;299;p7"/>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0" name="Google Shape;300;p7"/>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1" name="Google Shape;301;p7"/>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2" name="Google Shape;302;p7"/>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3" name="Google Shape;303;p7"/>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4" name="Google Shape;304;p7"/>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05" name="Google Shape;305;p7"/>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06" name="Google Shape;306;p7"/>
          <p:cNvSpPr txBox="1">
            <a:spLocks noGrp="1"/>
          </p:cNvSpPr>
          <p:nvPr>
            <p:ph type="title"/>
          </p:nvPr>
        </p:nvSpPr>
        <p:spPr>
          <a:xfrm>
            <a:off x="1177200" y="1505070"/>
            <a:ext cx="2808000" cy="5760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7" name="Google Shape;307;p7"/>
          <p:cNvSpPr txBox="1">
            <a:spLocks noGrp="1"/>
          </p:cNvSpPr>
          <p:nvPr>
            <p:ph type="subTitle" idx="1"/>
          </p:nvPr>
        </p:nvSpPr>
        <p:spPr>
          <a:xfrm>
            <a:off x="1177200" y="2061564"/>
            <a:ext cx="2808000" cy="1851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08"/>
        <p:cNvGrpSpPr/>
        <p:nvPr/>
      </p:nvGrpSpPr>
      <p:grpSpPr>
        <a:xfrm>
          <a:off x="0" y="0"/>
          <a:ext cx="0" cy="0"/>
          <a:chOff x="0" y="0"/>
          <a:chExt cx="0" cy="0"/>
        </a:xfrm>
      </p:grpSpPr>
      <p:grpSp>
        <p:nvGrpSpPr>
          <p:cNvPr id="309" name="Google Shape;309;p8"/>
          <p:cNvGrpSpPr/>
          <p:nvPr/>
        </p:nvGrpSpPr>
        <p:grpSpPr>
          <a:xfrm>
            <a:off x="-72533" y="-54200"/>
            <a:ext cx="9281436" cy="5227800"/>
            <a:chOff x="-72533" y="-54200"/>
            <a:chExt cx="9281436" cy="5227800"/>
          </a:xfrm>
        </p:grpSpPr>
        <p:grpSp>
          <p:nvGrpSpPr>
            <p:cNvPr id="310" name="Google Shape;310;p8"/>
            <p:cNvGrpSpPr/>
            <p:nvPr/>
          </p:nvGrpSpPr>
          <p:grpSpPr>
            <a:xfrm>
              <a:off x="204800" y="-54200"/>
              <a:ext cx="8645725" cy="5227800"/>
              <a:chOff x="204800" y="-54200"/>
              <a:chExt cx="8645725" cy="5227800"/>
            </a:xfrm>
          </p:grpSpPr>
          <p:cxnSp>
            <p:nvCxnSpPr>
              <p:cNvPr id="311" name="Google Shape;311;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2" name="Google Shape;312;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3" name="Google Shape;313;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4" name="Google Shape;314;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5" name="Google Shape;315;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6" name="Google Shape;316;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7" name="Google Shape;317;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8" name="Google Shape;318;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19" name="Google Shape;319;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0" name="Google Shape;320;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1" name="Google Shape;321;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2" name="Google Shape;322;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3" name="Google Shape;323;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4" name="Google Shape;324;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5" name="Google Shape;325;p8"/>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6" name="Google Shape;326;p8"/>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7" name="Google Shape;327;p8"/>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8" name="Google Shape;328;p8"/>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29" name="Google Shape;329;p8"/>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0" name="Google Shape;330;p8"/>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1" name="Google Shape;331;p8"/>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2" name="Google Shape;332;p8"/>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3" name="Google Shape;333;p8"/>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4" name="Google Shape;334;p8"/>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5" name="Google Shape;335;p8"/>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6" name="Google Shape;336;p8"/>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37" name="Google Shape;337;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38" name="Google Shape;338;p8"/>
            <p:cNvGrpSpPr/>
            <p:nvPr/>
          </p:nvGrpSpPr>
          <p:grpSpPr>
            <a:xfrm rot="5400000">
              <a:off x="2240490" y="-2028759"/>
              <a:ext cx="4655390" cy="9281436"/>
              <a:chOff x="204800" y="-54200"/>
              <a:chExt cx="4655390" cy="5227800"/>
            </a:xfrm>
          </p:grpSpPr>
          <p:cxnSp>
            <p:nvCxnSpPr>
              <p:cNvPr id="339" name="Google Shape;339;p8"/>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0" name="Google Shape;340;p8"/>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1" name="Google Shape;341;p8"/>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2" name="Google Shape;342;p8"/>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3" name="Google Shape;343;p8"/>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4" name="Google Shape;344;p8"/>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5" name="Google Shape;345;p8"/>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6" name="Google Shape;346;p8"/>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7" name="Google Shape;347;p8"/>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8" name="Google Shape;348;p8"/>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49" name="Google Shape;349;p8"/>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0" name="Google Shape;350;p8"/>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1" name="Google Shape;351;p8"/>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2" name="Google Shape;352;p8"/>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53" name="Google Shape;353;p8"/>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354" name="Google Shape;354;p8"/>
          <p:cNvSpPr txBox="1">
            <a:spLocks noGrp="1"/>
          </p:cNvSpPr>
          <p:nvPr>
            <p:ph type="title"/>
          </p:nvPr>
        </p:nvSpPr>
        <p:spPr>
          <a:xfrm>
            <a:off x="720000" y="902200"/>
            <a:ext cx="4353000" cy="22386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7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55" name="Google Shape;355;p8"/>
          <p:cNvSpPr txBox="1">
            <a:spLocks noGrp="1"/>
          </p:cNvSpPr>
          <p:nvPr>
            <p:ph type="subTitle" idx="1"/>
          </p:nvPr>
        </p:nvSpPr>
        <p:spPr>
          <a:xfrm>
            <a:off x="720000" y="3581525"/>
            <a:ext cx="3376800" cy="791400"/>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6"/>
        <p:cNvGrpSpPr/>
        <p:nvPr/>
      </p:nvGrpSpPr>
      <p:grpSpPr>
        <a:xfrm>
          <a:off x="0" y="0"/>
          <a:ext cx="0" cy="0"/>
          <a:chOff x="0" y="0"/>
          <a:chExt cx="0" cy="0"/>
        </a:xfrm>
      </p:grpSpPr>
      <p:grpSp>
        <p:nvGrpSpPr>
          <p:cNvPr id="357" name="Google Shape;357;p9"/>
          <p:cNvGrpSpPr/>
          <p:nvPr/>
        </p:nvGrpSpPr>
        <p:grpSpPr>
          <a:xfrm>
            <a:off x="-72533" y="-54200"/>
            <a:ext cx="9281436" cy="5227800"/>
            <a:chOff x="-72533" y="-54200"/>
            <a:chExt cx="9281436" cy="5227800"/>
          </a:xfrm>
        </p:grpSpPr>
        <p:grpSp>
          <p:nvGrpSpPr>
            <p:cNvPr id="358" name="Google Shape;358;p9"/>
            <p:cNvGrpSpPr/>
            <p:nvPr/>
          </p:nvGrpSpPr>
          <p:grpSpPr>
            <a:xfrm>
              <a:off x="204800" y="-54200"/>
              <a:ext cx="8645725" cy="5227800"/>
              <a:chOff x="204800" y="-54200"/>
              <a:chExt cx="8645725" cy="5227800"/>
            </a:xfrm>
          </p:grpSpPr>
          <p:cxnSp>
            <p:nvCxnSpPr>
              <p:cNvPr id="359" name="Google Shape;359;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0" name="Google Shape;360;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1" name="Google Shape;361;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2" name="Google Shape;362;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3" name="Google Shape;363;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4" name="Google Shape;364;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5" name="Google Shape;365;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6" name="Google Shape;366;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7" name="Google Shape;367;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8" name="Google Shape;368;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69" name="Google Shape;369;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0" name="Google Shape;370;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1" name="Google Shape;371;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2" name="Google Shape;372;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3" name="Google Shape;373;p9"/>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4" name="Google Shape;374;p9"/>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5" name="Google Shape;375;p9"/>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6" name="Google Shape;376;p9"/>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7" name="Google Shape;377;p9"/>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8" name="Google Shape;378;p9"/>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79" name="Google Shape;379;p9"/>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0" name="Google Shape;380;p9"/>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1" name="Google Shape;381;p9"/>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2" name="Google Shape;382;p9"/>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3" name="Google Shape;383;p9"/>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4" name="Google Shape;384;p9"/>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5" name="Google Shape;385;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386" name="Google Shape;386;p9"/>
            <p:cNvGrpSpPr/>
            <p:nvPr/>
          </p:nvGrpSpPr>
          <p:grpSpPr>
            <a:xfrm rot="5400000">
              <a:off x="2240490" y="-2028759"/>
              <a:ext cx="4655390" cy="9281436"/>
              <a:chOff x="204800" y="-54200"/>
              <a:chExt cx="4655390" cy="5227800"/>
            </a:xfrm>
          </p:grpSpPr>
          <p:cxnSp>
            <p:nvCxnSpPr>
              <p:cNvPr id="387" name="Google Shape;387;p9"/>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8" name="Google Shape;388;p9"/>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89" name="Google Shape;389;p9"/>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0" name="Google Shape;390;p9"/>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1" name="Google Shape;391;p9"/>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2" name="Google Shape;392;p9"/>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3" name="Google Shape;393;p9"/>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4" name="Google Shape;394;p9"/>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5" name="Google Shape;395;p9"/>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6" name="Google Shape;396;p9"/>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7" name="Google Shape;397;p9"/>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8" name="Google Shape;398;p9"/>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399" name="Google Shape;399;p9"/>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0" name="Google Shape;400;p9"/>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01" name="Google Shape;401;p9"/>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02" name="Google Shape;402;p9"/>
          <p:cNvSpPr/>
          <p:nvPr/>
        </p:nvSpPr>
        <p:spPr>
          <a:xfrm>
            <a:off x="914400" y="870693"/>
            <a:ext cx="3739500" cy="3414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9"/>
          <p:cNvSpPr/>
          <p:nvPr/>
        </p:nvSpPr>
        <p:spPr>
          <a:xfrm rot="-241879">
            <a:off x="2346096" y="751359"/>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9"/>
          <p:cNvSpPr txBox="1">
            <a:spLocks noGrp="1"/>
          </p:cNvSpPr>
          <p:nvPr>
            <p:ph type="title"/>
          </p:nvPr>
        </p:nvSpPr>
        <p:spPr>
          <a:xfrm>
            <a:off x="1214700" y="2271154"/>
            <a:ext cx="3051300" cy="710400"/>
          </a:xfrm>
          <a:prstGeom prst="rect">
            <a:avLst/>
          </a:prstGeom>
        </p:spPr>
        <p:txBody>
          <a:bodyPr spcFirstLastPara="1" wrap="square" lIns="91425" tIns="91425" rIns="91425" bIns="91425" anchor="t" anchorCtr="0">
            <a:noAutofit/>
          </a:bodyPr>
          <a:lstStyle>
            <a:lvl1pPr lvl="0" algn="ctr">
              <a:spcBef>
                <a:spcPts val="0"/>
              </a:spcBef>
              <a:spcAft>
                <a:spcPts val="0"/>
              </a:spcAft>
              <a:buSzPts val="3600"/>
              <a:buNone/>
              <a:defRPr sz="4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05" name="Google Shape;405;p9"/>
          <p:cNvSpPr txBox="1">
            <a:spLocks noGrp="1"/>
          </p:cNvSpPr>
          <p:nvPr>
            <p:ph type="subTitle" idx="1"/>
          </p:nvPr>
        </p:nvSpPr>
        <p:spPr>
          <a:xfrm>
            <a:off x="1214675" y="2981554"/>
            <a:ext cx="3051300" cy="741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6" name="Google Shape;406;p9"/>
          <p:cNvSpPr txBox="1">
            <a:spLocks noGrp="1"/>
          </p:cNvSpPr>
          <p:nvPr>
            <p:ph type="title" idx="2" hasCustomPrompt="1"/>
          </p:nvPr>
        </p:nvSpPr>
        <p:spPr>
          <a:xfrm>
            <a:off x="2226425" y="1467760"/>
            <a:ext cx="1027800" cy="835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09"/>
        <p:cNvGrpSpPr/>
        <p:nvPr/>
      </p:nvGrpSpPr>
      <p:grpSpPr>
        <a:xfrm>
          <a:off x="0" y="0"/>
          <a:ext cx="0" cy="0"/>
          <a:chOff x="0" y="0"/>
          <a:chExt cx="0" cy="0"/>
        </a:xfrm>
      </p:grpSpPr>
      <p:grpSp>
        <p:nvGrpSpPr>
          <p:cNvPr id="410" name="Google Shape;410;p11"/>
          <p:cNvGrpSpPr/>
          <p:nvPr/>
        </p:nvGrpSpPr>
        <p:grpSpPr>
          <a:xfrm>
            <a:off x="-72533" y="-54200"/>
            <a:ext cx="9281436" cy="5227800"/>
            <a:chOff x="-72533" y="-54200"/>
            <a:chExt cx="9281436" cy="5227800"/>
          </a:xfrm>
        </p:grpSpPr>
        <p:grpSp>
          <p:nvGrpSpPr>
            <p:cNvPr id="411" name="Google Shape;411;p11"/>
            <p:cNvGrpSpPr/>
            <p:nvPr/>
          </p:nvGrpSpPr>
          <p:grpSpPr>
            <a:xfrm>
              <a:off x="204800" y="-54200"/>
              <a:ext cx="8645725" cy="5227800"/>
              <a:chOff x="204800" y="-54200"/>
              <a:chExt cx="8645725" cy="5227800"/>
            </a:xfrm>
          </p:grpSpPr>
          <p:cxnSp>
            <p:nvCxnSpPr>
              <p:cNvPr id="412" name="Google Shape;412;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3" name="Google Shape;413;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4" name="Google Shape;414;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5" name="Google Shape;415;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6" name="Google Shape;416;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7" name="Google Shape;417;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8" name="Google Shape;418;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19" name="Google Shape;419;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0" name="Google Shape;420;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1" name="Google Shape;421;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2" name="Google Shape;422;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3" name="Google Shape;423;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4" name="Google Shape;424;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5" name="Google Shape;425;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6" name="Google Shape;426;p11"/>
              <p:cNvCxnSpPr/>
              <p:nvPr/>
            </p:nvCxnSpPr>
            <p:spPr>
              <a:xfrm>
                <a:off x="519271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7" name="Google Shape;427;p11"/>
              <p:cNvCxnSpPr/>
              <p:nvPr/>
            </p:nvCxnSpPr>
            <p:spPr>
              <a:xfrm>
                <a:off x="552524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8" name="Google Shape;428;p11"/>
              <p:cNvCxnSpPr/>
              <p:nvPr/>
            </p:nvCxnSpPr>
            <p:spPr>
              <a:xfrm>
                <a:off x="585777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29" name="Google Shape;429;p11"/>
              <p:cNvCxnSpPr/>
              <p:nvPr/>
            </p:nvCxnSpPr>
            <p:spPr>
              <a:xfrm>
                <a:off x="619030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0" name="Google Shape;430;p11"/>
              <p:cNvCxnSpPr/>
              <p:nvPr/>
            </p:nvCxnSpPr>
            <p:spPr>
              <a:xfrm>
                <a:off x="652283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1" name="Google Shape;431;p11"/>
              <p:cNvCxnSpPr/>
              <p:nvPr/>
            </p:nvCxnSpPr>
            <p:spPr>
              <a:xfrm>
                <a:off x="685535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2" name="Google Shape;432;p11"/>
              <p:cNvCxnSpPr/>
              <p:nvPr/>
            </p:nvCxnSpPr>
            <p:spPr>
              <a:xfrm>
                <a:off x="718788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3" name="Google Shape;433;p11"/>
              <p:cNvCxnSpPr/>
              <p:nvPr/>
            </p:nvCxnSpPr>
            <p:spPr>
              <a:xfrm>
                <a:off x="752041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4" name="Google Shape;434;p11"/>
              <p:cNvCxnSpPr/>
              <p:nvPr/>
            </p:nvCxnSpPr>
            <p:spPr>
              <a:xfrm>
                <a:off x="785294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5" name="Google Shape;435;p11"/>
              <p:cNvCxnSpPr/>
              <p:nvPr/>
            </p:nvCxnSpPr>
            <p:spPr>
              <a:xfrm>
                <a:off x="818546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6" name="Google Shape;436;p11"/>
              <p:cNvCxnSpPr/>
              <p:nvPr/>
            </p:nvCxnSpPr>
            <p:spPr>
              <a:xfrm>
                <a:off x="851799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7" name="Google Shape;437;p11"/>
              <p:cNvCxnSpPr/>
              <p:nvPr/>
            </p:nvCxnSpPr>
            <p:spPr>
              <a:xfrm>
                <a:off x="885052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38" name="Google Shape;438;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nvGrpSpPr>
            <p:cNvPr id="439" name="Google Shape;439;p11"/>
            <p:cNvGrpSpPr/>
            <p:nvPr/>
          </p:nvGrpSpPr>
          <p:grpSpPr>
            <a:xfrm rot="5400000">
              <a:off x="2240490" y="-2028759"/>
              <a:ext cx="4655390" cy="9281436"/>
              <a:chOff x="204800" y="-54200"/>
              <a:chExt cx="4655390" cy="5227800"/>
            </a:xfrm>
          </p:grpSpPr>
          <p:cxnSp>
            <p:nvCxnSpPr>
              <p:cNvPr id="440" name="Google Shape;440;p11"/>
              <p:cNvCxnSpPr/>
              <p:nvPr/>
            </p:nvCxnSpPr>
            <p:spPr>
              <a:xfrm>
                <a:off x="537328"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1" name="Google Shape;441;p11"/>
              <p:cNvCxnSpPr/>
              <p:nvPr/>
            </p:nvCxnSpPr>
            <p:spPr>
              <a:xfrm>
                <a:off x="869856"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2" name="Google Shape;442;p11"/>
              <p:cNvCxnSpPr/>
              <p:nvPr/>
            </p:nvCxnSpPr>
            <p:spPr>
              <a:xfrm>
                <a:off x="1202384"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3" name="Google Shape;443;p11"/>
              <p:cNvCxnSpPr/>
              <p:nvPr/>
            </p:nvCxnSpPr>
            <p:spPr>
              <a:xfrm>
                <a:off x="1534912"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4" name="Google Shape;444;p11"/>
              <p:cNvCxnSpPr/>
              <p:nvPr/>
            </p:nvCxnSpPr>
            <p:spPr>
              <a:xfrm>
                <a:off x="186743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5" name="Google Shape;445;p11"/>
              <p:cNvCxnSpPr/>
              <p:nvPr/>
            </p:nvCxnSpPr>
            <p:spPr>
              <a:xfrm>
                <a:off x="219996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6" name="Google Shape;446;p11"/>
              <p:cNvCxnSpPr/>
              <p:nvPr/>
            </p:nvCxnSpPr>
            <p:spPr>
              <a:xfrm>
                <a:off x="253249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7" name="Google Shape;447;p11"/>
              <p:cNvCxnSpPr/>
              <p:nvPr/>
            </p:nvCxnSpPr>
            <p:spPr>
              <a:xfrm>
                <a:off x="286502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8" name="Google Shape;448;p11"/>
              <p:cNvCxnSpPr/>
              <p:nvPr/>
            </p:nvCxnSpPr>
            <p:spPr>
              <a:xfrm>
                <a:off x="3197551"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49" name="Google Shape;449;p11"/>
              <p:cNvCxnSpPr/>
              <p:nvPr/>
            </p:nvCxnSpPr>
            <p:spPr>
              <a:xfrm>
                <a:off x="3530079"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0" name="Google Shape;450;p11"/>
              <p:cNvCxnSpPr/>
              <p:nvPr/>
            </p:nvCxnSpPr>
            <p:spPr>
              <a:xfrm>
                <a:off x="3862607"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1" name="Google Shape;451;p11"/>
              <p:cNvCxnSpPr/>
              <p:nvPr/>
            </p:nvCxnSpPr>
            <p:spPr>
              <a:xfrm>
                <a:off x="4195135"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2" name="Google Shape;452;p11"/>
              <p:cNvCxnSpPr/>
              <p:nvPr/>
            </p:nvCxnSpPr>
            <p:spPr>
              <a:xfrm>
                <a:off x="4527663"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3" name="Google Shape;453;p11"/>
              <p:cNvCxnSpPr/>
              <p:nvPr/>
            </p:nvCxnSpPr>
            <p:spPr>
              <a:xfrm>
                <a:off x="4860190" y="-54200"/>
                <a:ext cx="0" cy="5227800"/>
              </a:xfrm>
              <a:prstGeom prst="straightConnector1">
                <a:avLst/>
              </a:prstGeom>
              <a:noFill/>
              <a:ln w="9525" cap="flat" cmpd="sng">
                <a:solidFill>
                  <a:srgbClr val="FFDCF6"/>
                </a:solidFill>
                <a:prstDash val="solid"/>
                <a:round/>
                <a:headEnd type="none" w="med" len="med"/>
                <a:tailEnd type="none" w="med" len="med"/>
              </a:ln>
            </p:spPr>
          </p:cxnSp>
          <p:cxnSp>
            <p:nvCxnSpPr>
              <p:cNvPr id="454" name="Google Shape;454;p11"/>
              <p:cNvCxnSpPr/>
              <p:nvPr/>
            </p:nvCxnSpPr>
            <p:spPr>
              <a:xfrm>
                <a:off x="204800" y="-54200"/>
                <a:ext cx="0" cy="5227800"/>
              </a:xfrm>
              <a:prstGeom prst="straightConnector1">
                <a:avLst/>
              </a:prstGeom>
              <a:noFill/>
              <a:ln w="9525" cap="flat" cmpd="sng">
                <a:solidFill>
                  <a:srgbClr val="FFDCF6"/>
                </a:solidFill>
                <a:prstDash val="solid"/>
                <a:round/>
                <a:headEnd type="none" w="med" len="med"/>
                <a:tailEnd type="none" w="med" len="med"/>
              </a:ln>
            </p:spPr>
          </p:cxnSp>
        </p:grpSp>
      </p:grpSp>
      <p:sp>
        <p:nvSpPr>
          <p:cNvPr id="455" name="Google Shape;455;p11"/>
          <p:cNvSpPr txBox="1">
            <a:spLocks noGrp="1"/>
          </p:cNvSpPr>
          <p:nvPr>
            <p:ph type="title" hasCustomPrompt="1"/>
          </p:nvPr>
        </p:nvSpPr>
        <p:spPr>
          <a:xfrm rot="254571">
            <a:off x="3501367" y="1599223"/>
            <a:ext cx="4922691" cy="1439744"/>
          </a:xfrm>
          <a:prstGeom prst="rect">
            <a:avLst/>
          </a:prstGeom>
          <a:solidFill>
            <a:schemeClr val="lt1"/>
          </a:solidFill>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7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56" name="Google Shape;456;p11"/>
          <p:cNvSpPr txBox="1">
            <a:spLocks noGrp="1"/>
          </p:cNvSpPr>
          <p:nvPr>
            <p:ph type="subTitle" idx="1"/>
          </p:nvPr>
        </p:nvSpPr>
        <p:spPr>
          <a:xfrm>
            <a:off x="3603350" y="3355750"/>
            <a:ext cx="4718700" cy="3918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457"/>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6E9DA">
            <a:alpha val="6205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9925" y="444975"/>
            <a:ext cx="77040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6"/>
              </a:buClr>
              <a:buSzPts val="3800"/>
              <a:buFont typeface="Concert One"/>
              <a:buNone/>
              <a:defRPr sz="3800">
                <a:solidFill>
                  <a:schemeClr val="accent6"/>
                </a:solidFill>
                <a:latin typeface="Concert One"/>
                <a:ea typeface="Concert One"/>
                <a:cs typeface="Concert One"/>
                <a:sym typeface="Concert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1pPr>
            <a:lvl2pPr marL="914400" lvl="1"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2pPr>
            <a:lvl3pPr marL="1371600" lvl="2"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3pPr>
            <a:lvl4pPr marL="1828800" lvl="3"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4pPr>
            <a:lvl5pPr marL="2286000" lvl="4"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5pPr>
            <a:lvl6pPr marL="2743200" lvl="5"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6pPr>
            <a:lvl7pPr marL="3200400" lvl="6"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7pPr>
            <a:lvl8pPr marL="3657600" lvl="7"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8pPr>
            <a:lvl9pPr marL="4114800" lvl="8" indent="-317500">
              <a:lnSpc>
                <a:spcPct val="115000"/>
              </a:lnSpc>
              <a:spcBef>
                <a:spcPts val="0"/>
              </a:spcBef>
              <a:spcAft>
                <a:spcPts val="0"/>
              </a:spcAft>
              <a:buClr>
                <a:schemeClr val="dk1"/>
              </a:buClr>
              <a:buSzPts val="1400"/>
              <a:buFont typeface="Quicksand Medium"/>
              <a:buChar char="■"/>
              <a:defRPr>
                <a:solidFill>
                  <a:schemeClr val="dk1"/>
                </a:solidFill>
                <a:latin typeface="Quicksand Medium"/>
                <a:ea typeface="Quicksand Medium"/>
                <a:cs typeface="Quicksand Medium"/>
                <a:sym typeface="Quicksand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6" r:id="rId16"/>
    <p:sldLayoutId id="2147483667" r:id="rId17"/>
    <p:sldLayoutId id="2147483668" r:id="rId18"/>
    <p:sldLayoutId id="2147483669" r:id="rId19"/>
    <p:sldLayoutId id="2147483670" r:id="rId20"/>
    <p:sldLayoutId id="2147483671" r:id="rId21"/>
    <p:sldLayoutId id="2147483673" r:id="rId22"/>
    <p:sldLayoutId id="2147483674" r:id="rId23"/>
    <p:sldLayoutId id="2147483676" r:id="rId24"/>
    <p:sldLayoutId id="2147483677" r:id="rId25"/>
    <p:sldLayoutId id="2147483693"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628A94-CE7F-27F3-70E8-D0A2133F0E61}"/>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D8E94-B4CF-7A6C-CAF4-C64877F547A7}"/>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8C1885-A1E8-134D-0DB0-F82E1DE7AD17}"/>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E2D468EB-1359-4290-94E7-46E11D00530A}" type="datetimeFigureOut">
              <a:rPr lang="en-US" smtClean="0"/>
              <a:t>3/3/2023</a:t>
            </a:fld>
            <a:endParaRPr lang="en-US"/>
          </a:p>
        </p:txBody>
      </p:sp>
      <p:sp>
        <p:nvSpPr>
          <p:cNvPr id="5" name="Footer Placeholder 4">
            <a:extLst>
              <a:ext uri="{FF2B5EF4-FFF2-40B4-BE49-F238E27FC236}">
                <a16:creationId xmlns:a16="http://schemas.microsoft.com/office/drawing/2014/main" id="{63DAFABD-AAB6-2C2A-5F99-A3714011F1BD}"/>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30FF1A-D3A0-D8DC-1580-6A3C09A8F7A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C4BBFD33-D819-4736-AA9A-D3CBF8396B8D}" type="slidenum">
              <a:rPr lang="en-US" smtClean="0"/>
              <a:t>‹#›</a:t>
            </a:fld>
            <a:endParaRPr lang="en-US"/>
          </a:p>
        </p:txBody>
      </p:sp>
    </p:spTree>
    <p:extLst>
      <p:ext uri="{BB962C8B-B14F-4D97-AF65-F5344CB8AC3E}">
        <p14:creationId xmlns:p14="http://schemas.microsoft.com/office/powerpoint/2010/main" val="10334973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10.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4.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19.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46.png"/><Relationship Id="rId5" Type="http://schemas.openxmlformats.org/officeDocument/2006/relationships/image" Target="../media/image26.png"/><Relationship Id="rId4" Type="http://schemas.openxmlformats.org/officeDocument/2006/relationships/image" Target="../media/image4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19.xml"/><Relationship Id="rId4" Type="http://schemas.openxmlformats.org/officeDocument/2006/relationships/image" Target="../media/image48.pn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3.png"/><Relationship Id="rId2" Type="http://schemas.openxmlformats.org/officeDocument/2006/relationships/notesSlide" Target="../notesSlides/notesSlide27.xml"/><Relationship Id="rId1" Type="http://schemas.openxmlformats.org/officeDocument/2006/relationships/slideLayout" Target="../slideLayouts/slideLayout20.xml"/><Relationship Id="rId6" Type="http://schemas.openxmlformats.org/officeDocument/2006/relationships/image" Target="../media/image52.png"/><Relationship Id="rId5" Type="http://schemas.openxmlformats.org/officeDocument/2006/relationships/image" Target="../media/image37.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10.png"/></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9.xml"/><Relationship Id="rId1" Type="http://schemas.openxmlformats.org/officeDocument/2006/relationships/slideLayout" Target="../slideLayouts/slideLayout8.xml"/><Relationship Id="rId4" Type="http://schemas.openxmlformats.org/officeDocument/2006/relationships/image" Target="../media/image53.emf"/></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53.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8" Type="http://schemas.openxmlformats.org/officeDocument/2006/relationships/image" Target="../media/image93.png"/><Relationship Id="rId13" Type="http://schemas.openxmlformats.org/officeDocument/2006/relationships/image" Target="../media/image58.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97.png"/><Relationship Id="rId17" Type="http://schemas.openxmlformats.org/officeDocument/2006/relationships/image" Target="../media/image60.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96.png"/><Relationship Id="rId5" Type="http://schemas.openxmlformats.org/officeDocument/2006/relationships/slideLayout" Target="../slideLayouts/slideLayout27.xml"/><Relationship Id="rId15" Type="http://schemas.openxmlformats.org/officeDocument/2006/relationships/image" Target="../media/image59.png"/><Relationship Id="rId10" Type="http://schemas.openxmlformats.org/officeDocument/2006/relationships/image" Target="../media/image95.png"/><Relationship Id="rId19"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94.png"/><Relationship Id="rId14" Type="http://schemas.openxmlformats.org/officeDocument/2006/relationships/image" Target="../media/image99.svg"/></Relationships>
</file>

<file path=ppt/slides/_rels/slide35.xml.rels><?xml version="1.0" encoding="UTF-8" standalone="yes"?>
<Relationships xmlns="http://schemas.openxmlformats.org/package/2006/relationships"><Relationship Id="rId8" Type="http://schemas.openxmlformats.org/officeDocument/2006/relationships/image" Target="../media/image104.png"/><Relationship Id="rId13" Type="http://schemas.openxmlformats.org/officeDocument/2006/relationships/image" Target="../media/image60.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08.png"/><Relationship Id="rId17" Type="http://schemas.openxmlformats.org/officeDocument/2006/relationships/image" Target="../media/image101.svg"/><Relationship Id="rId2" Type="http://schemas.openxmlformats.org/officeDocument/2006/relationships/audio" Target="../media/media1.mp3"/><Relationship Id="rId16" Type="http://schemas.openxmlformats.org/officeDocument/2006/relationships/image" Target="../media/image59.pn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07.png"/><Relationship Id="rId5" Type="http://schemas.openxmlformats.org/officeDocument/2006/relationships/slideLayout" Target="../slideLayouts/slideLayout27.xml"/><Relationship Id="rId15" Type="http://schemas.openxmlformats.org/officeDocument/2006/relationships/image" Target="../media/image99.svg"/><Relationship Id="rId10" Type="http://schemas.openxmlformats.org/officeDocument/2006/relationships/image" Target="../media/image106.png"/><Relationship Id="rId19"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105.png"/><Relationship Id="rId14" Type="http://schemas.openxmlformats.org/officeDocument/2006/relationships/image" Target="../media/image58.png"/></Relationships>
</file>

<file path=ppt/slides/_rels/slide36.xml.rels><?xml version="1.0" encoding="UTF-8" standalone="yes"?>
<Relationships xmlns="http://schemas.openxmlformats.org/package/2006/relationships"><Relationship Id="rId8" Type="http://schemas.openxmlformats.org/officeDocument/2006/relationships/image" Target="../media/image109.png"/><Relationship Id="rId13" Type="http://schemas.openxmlformats.org/officeDocument/2006/relationships/image" Target="../media/image58.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3.png"/><Relationship Id="rId17" Type="http://schemas.openxmlformats.org/officeDocument/2006/relationships/image" Target="../media/image60.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2.png"/><Relationship Id="rId5" Type="http://schemas.openxmlformats.org/officeDocument/2006/relationships/slideLayout" Target="../slideLayouts/slideLayout27.xml"/><Relationship Id="rId15" Type="http://schemas.openxmlformats.org/officeDocument/2006/relationships/image" Target="../media/image59.png"/><Relationship Id="rId10" Type="http://schemas.openxmlformats.org/officeDocument/2006/relationships/image" Target="../media/image111.png"/><Relationship Id="rId19"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110.png"/><Relationship Id="rId14" Type="http://schemas.openxmlformats.org/officeDocument/2006/relationships/image" Target="../media/image99.svg"/></Relationships>
</file>

<file path=ppt/slides/_rels/slide37.xml.rels><?xml version="1.0" encoding="UTF-8" standalone="yes"?>
<Relationships xmlns="http://schemas.openxmlformats.org/package/2006/relationships"><Relationship Id="rId8" Type="http://schemas.openxmlformats.org/officeDocument/2006/relationships/image" Target="../media/image114.png"/><Relationship Id="rId13" Type="http://schemas.openxmlformats.org/officeDocument/2006/relationships/image" Target="../media/image58.png"/><Relationship Id="rId18" Type="http://schemas.openxmlformats.org/officeDocument/2006/relationships/slide" Target="slide34.xml"/><Relationship Id="rId3" Type="http://schemas.microsoft.com/office/2007/relationships/media" Target="../media/media2.mp3"/><Relationship Id="rId7" Type="http://schemas.openxmlformats.org/officeDocument/2006/relationships/image" Target="../media/image57.svg"/><Relationship Id="rId12" Type="http://schemas.openxmlformats.org/officeDocument/2006/relationships/image" Target="../media/image118.png"/><Relationship Id="rId17" Type="http://schemas.openxmlformats.org/officeDocument/2006/relationships/image" Target="../media/image60.png"/><Relationship Id="rId2" Type="http://schemas.openxmlformats.org/officeDocument/2006/relationships/audio" Target="../media/media1.mp3"/><Relationship Id="rId16" Type="http://schemas.openxmlformats.org/officeDocument/2006/relationships/image" Target="../media/image101.svg"/><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image" Target="../media/image117.png"/><Relationship Id="rId5" Type="http://schemas.openxmlformats.org/officeDocument/2006/relationships/slideLayout" Target="../slideLayouts/slideLayout27.xml"/><Relationship Id="rId15" Type="http://schemas.openxmlformats.org/officeDocument/2006/relationships/image" Target="../media/image59.png"/><Relationship Id="rId10" Type="http://schemas.openxmlformats.org/officeDocument/2006/relationships/image" Target="../media/image116.png"/><Relationship Id="rId19" Type="http://schemas.openxmlformats.org/officeDocument/2006/relationships/image" Target="../media/image61.png"/><Relationship Id="rId4" Type="http://schemas.openxmlformats.org/officeDocument/2006/relationships/audio" Target="../media/media2.mp3"/><Relationship Id="rId9" Type="http://schemas.openxmlformats.org/officeDocument/2006/relationships/image" Target="../media/image115.png"/><Relationship Id="rId14" Type="http://schemas.openxmlformats.org/officeDocument/2006/relationships/image" Target="../media/image99.sv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 y="794"/>
            <a:ext cx="9097139" cy="51419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626045" y="1185807"/>
            <a:ext cx="5987537" cy="1823576"/>
          </a:xfrm>
          <a:prstGeom prst="rect">
            <a:avLst/>
          </a:prstGeom>
          <a:noFill/>
        </p:spPr>
        <p:txBody>
          <a:bodyPr wrap="none" rtlCol="0">
            <a:spAutoFit/>
          </a:bodyPr>
          <a:lstStyle/>
          <a:p>
            <a:pPr algn="ctr"/>
            <a:r>
              <a:rPr lang="en-US" sz="1800" b="1" dirty="0">
                <a:ln w="38100">
                  <a:noFill/>
                </a:ln>
                <a:solidFill>
                  <a:srgbClr val="FF0000"/>
                </a:solidFill>
                <a:latin typeface="Times New Roman" panose="02020603050405020304" pitchFamily="18" charset="0"/>
                <a:cs typeface="Times New Roman" panose="02020603050405020304" pitchFamily="18" charset="0"/>
              </a:rPr>
              <a:t>BÀI GIẢNG ĐIỆN TỬ MÔN TOÁN 7</a:t>
            </a:r>
          </a:p>
          <a:p>
            <a:pPr algn="ctr"/>
            <a:endParaRPr lang="en-US" sz="1350" b="1" dirty="0">
              <a:ln w="38100">
                <a:noFill/>
              </a:ln>
              <a:solidFill>
                <a:srgbClr val="FF0000"/>
              </a:solidFill>
              <a:latin typeface="Times New Roman" panose="02020603050405020304" pitchFamily="18" charset="0"/>
              <a:cs typeface="Times New Roman" panose="02020603050405020304" pitchFamily="18" charset="0"/>
            </a:endParaRPr>
          </a:p>
          <a:p>
            <a:pPr algn="ctr">
              <a:lnSpc>
                <a:spcPct val="150000"/>
              </a:lnSpc>
            </a:pPr>
            <a:r>
              <a:rPr lang="en-US" sz="1800" b="1" dirty="0" smtClean="0">
                <a:solidFill>
                  <a:srgbClr val="00B0F0"/>
                </a:solidFill>
              </a:rPr>
              <a:t>TIẾT 34. BÀI </a:t>
            </a:r>
            <a:r>
              <a:rPr lang="en-US" sz="1800" b="1" dirty="0">
                <a:solidFill>
                  <a:srgbClr val="00B0F0"/>
                </a:solidFill>
              </a:rPr>
              <a:t>6: TRƯỜNG HỢP BẰNG NHAU THỨ BA </a:t>
            </a:r>
            <a:endParaRPr lang="en-US" sz="1800" b="1" dirty="0" smtClean="0">
              <a:solidFill>
                <a:srgbClr val="00B0F0"/>
              </a:solidFill>
            </a:endParaRPr>
          </a:p>
          <a:p>
            <a:pPr algn="ctr">
              <a:lnSpc>
                <a:spcPct val="150000"/>
              </a:lnSpc>
            </a:pPr>
            <a:r>
              <a:rPr lang="en-US" sz="1800" b="1" dirty="0" smtClean="0">
                <a:solidFill>
                  <a:srgbClr val="00B0F0"/>
                </a:solidFill>
              </a:rPr>
              <a:t>CỦA </a:t>
            </a:r>
            <a:r>
              <a:rPr lang="en-US" sz="1800" b="1" dirty="0">
                <a:solidFill>
                  <a:srgbClr val="00B0F0"/>
                </a:solidFill>
              </a:rPr>
              <a:t>TAM GIÁC: </a:t>
            </a:r>
            <a:r>
              <a:rPr lang="en-US" sz="1800" b="1" dirty="0" smtClean="0">
                <a:solidFill>
                  <a:srgbClr val="00B0F0"/>
                </a:solidFill>
              </a:rPr>
              <a:t>GÓC </a:t>
            </a:r>
            <a:r>
              <a:rPr lang="en-US" sz="1800" b="1" dirty="0">
                <a:solidFill>
                  <a:srgbClr val="00B0F0"/>
                </a:solidFill>
              </a:rPr>
              <a:t>– CẠNH – GÓC</a:t>
            </a:r>
          </a:p>
          <a:p>
            <a:pPr algn="ctr">
              <a:lnSpc>
                <a:spcPct val="150000"/>
              </a:lnSpc>
            </a:pPr>
            <a:endParaRPr lang="en-US" sz="1800" b="1" dirty="0">
              <a:solidFill>
                <a:srgbClr val="00B0F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286314" y="180389"/>
            <a:ext cx="770628" cy="776235"/>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384235" y="2578505"/>
            <a:ext cx="2922595" cy="738664"/>
          </a:xfrm>
          <a:prstGeom prst="rect">
            <a:avLst/>
          </a:prstGeom>
          <a:noFill/>
        </p:spPr>
        <p:txBody>
          <a:bodyPr wrap="none" rtlCol="0">
            <a:spAutoFit/>
          </a:bodyPr>
          <a:lstStyle/>
          <a:p>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Gi</a:t>
            </a:r>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áo viên</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Đào Thị Thu</a:t>
            </a:r>
            <a:endPar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vi-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Tự</a:t>
            </a:r>
            <a:r>
              <a:rPr lang="en-US"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 </a:t>
            </a:r>
            <a:r>
              <a:rPr lang="en-US" sz="2100" b="1" dirty="0" err="1">
                <a:ln w="38100">
                  <a:noFill/>
                </a:ln>
                <a:solidFill>
                  <a:schemeClr val="accent5">
                    <a:lumMod val="20000"/>
                    <a:lumOff val="80000"/>
                  </a:schemeClr>
                </a:solidFill>
                <a:latin typeface="Times New Roman" panose="02020603050405020304" pitchFamily="18" charset="0"/>
                <a:cs typeface="Times New Roman" panose="02020603050405020304" pitchFamily="18" charset="0"/>
              </a:rPr>
              <a:t>nhiên</a:t>
            </a:r>
            <a:endParaRPr lang="en-VN" sz="21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2631970" y="463003"/>
            <a:ext cx="4028667" cy="438582"/>
          </a:xfrm>
          <a:prstGeom prst="rect">
            <a:avLst/>
          </a:prstGeom>
          <a:noFill/>
        </p:spPr>
        <p:txBody>
          <a:bodyPr wrap="none" rtlCol="0">
            <a:spAutoFit/>
          </a:bodyPr>
          <a:lstStyle/>
          <a:p>
            <a:r>
              <a:rPr lang="en-US" sz="225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225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3263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3000">
        <p15:prstTrans prst="peelOff"/>
      </p:transition>
    </mc:Choice>
    <mc:Fallback xmlns="">
      <p:transition spd="slow" advClick="0" advTm="3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CFAE9E-CB4D-B16E-11E3-E4B0EC054552}"/>
              </a:ext>
            </a:extLst>
          </p:cNvPr>
          <p:cNvPicPr>
            <a:picLocks noChangeAspect="1"/>
          </p:cNvPicPr>
          <p:nvPr/>
        </p:nvPicPr>
        <p:blipFill rotWithShape="1">
          <a:blip r:embed="rId2"/>
          <a:srcRect l="1166" t="10137" r="2871" b="56621"/>
          <a:stretch/>
        </p:blipFill>
        <p:spPr>
          <a:xfrm>
            <a:off x="555758" y="767561"/>
            <a:ext cx="8032481" cy="1629052"/>
          </a:xfrm>
          <a:prstGeom prst="rect">
            <a:avLst/>
          </a:prstGeom>
        </p:spPr>
      </p:pic>
      <mc:AlternateContent xmlns:mc="http://schemas.openxmlformats.org/markup-compatibility/2006" xmlns:a14="http://schemas.microsoft.com/office/drawing/2010/main">
        <mc:Choice Requires="a14">
          <p:sp>
            <p:nvSpPr>
              <p:cNvPr id="4" name="Rectangle 3"/>
              <p:cNvSpPr/>
              <p:nvPr/>
            </p:nvSpPr>
            <p:spPr>
              <a:xfrm>
                <a:off x="697802" y="2571750"/>
                <a:ext cx="3667720" cy="1899046"/>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𝐴𝐵𝐶</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𝐷𝐸𝐺</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𝐸</m:t>
                        </m:r>
                      </m:e>
                    </m:acc>
                  </m:oMath>
                </a14:m>
                <a:r>
                  <a:rPr lang="en-US" sz="2000" dirty="0">
                    <a:latin typeface="+mj-lt"/>
                  </a:rPr>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𝐸𝐺</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𝐴𝐵𝐶</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𝐷𝐸𝐺</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4" name="Rectangle 3"/>
              <p:cNvSpPr>
                <a:spLocks noRot="1" noChangeAspect="1" noMove="1" noResize="1" noEditPoints="1" noAdjustHandles="1" noChangeArrowheads="1" noChangeShapeType="1" noTextEdit="1"/>
              </p:cNvSpPr>
              <p:nvPr/>
            </p:nvSpPr>
            <p:spPr>
              <a:xfrm>
                <a:off x="697802" y="2571750"/>
                <a:ext cx="3667720" cy="1899046"/>
              </a:xfrm>
              <a:prstGeom prst="rect">
                <a:avLst/>
              </a:prstGeom>
              <a:blipFill>
                <a:blip r:embed="rId3"/>
                <a:stretch>
                  <a:fillRect l="-1661" r="-1827" b="-51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a:extLst>
                  <a:ext uri="{FF2B5EF4-FFF2-40B4-BE49-F238E27FC236}">
                    <a16:creationId xmlns:a16="http://schemas.microsoft.com/office/drawing/2014/main" id="{3043DE17-F516-EE09-13E8-5C3C33E649DF}"/>
                  </a:ext>
                </a:extLst>
              </p:cNvPr>
              <p:cNvSpPr/>
              <p:nvPr/>
            </p:nvSpPr>
            <p:spPr>
              <a:xfrm>
                <a:off x="4852220" y="2571750"/>
                <a:ext cx="3667720" cy="1938672"/>
              </a:xfrm>
              <a:prstGeom prst="rect">
                <a:avLst/>
              </a:prstGeom>
            </p:spPr>
            <p:txBody>
              <a:bodyPr wrap="square">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14:m>
                  <m:oMath xmlns:m="http://schemas.openxmlformats.org/officeDocument/2006/math">
                    <m:r>
                      <a:rPr lang="en-US" sz="2000" b="0" i="1" dirty="0" smtClean="0">
                        <a:latin typeface="Cambria Math" panose="02040503050406030204" pitchFamily="18" charset="0"/>
                      </a:rPr>
                      <m:t>𝑀𝑁𝑃</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b="0" i="1" dirty="0" smtClean="0">
                        <a:latin typeface="Cambria Math" panose="02040503050406030204" pitchFamily="18" charset="0"/>
                      </a:rPr>
                      <m:t>𝐻𝐼𝐾</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𝐻</m:t>
                        </m:r>
                      </m:e>
                    </m:acc>
                  </m:oMath>
                </a14:m>
                <a:r>
                  <a:rPr lang="en-US" sz="2000" dirty="0">
                    <a:latin typeface="+mj-lt"/>
                  </a:rPr>
                  <a:t>; </a:t>
                </a:r>
                <a14:m>
                  <m:oMath xmlns:m="http://schemas.openxmlformats.org/officeDocument/2006/math">
                    <m:r>
                      <a:rPr lang="en-US" sz="2000" b="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b="0" i="1" dirty="0" smtClean="0">
                        <a:latin typeface="Cambria Math" panose="02040503050406030204" pitchFamily="18" charset="0"/>
                      </a:rPr>
                      <m:t>𝐻𝐼</m:t>
                    </m:r>
                  </m:oMath>
                </a14:m>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𝑁</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m:t>
                        </m:r>
                      </m:e>
                    </m:acc>
                  </m:oMath>
                </a14:m>
                <a:r>
                  <a:rPr lang="en-US" sz="2000" dirty="0">
                    <a:latin typeface="+mj-lt"/>
                  </a:rPr>
                  <a:t>.</a:t>
                </a: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𝑀𝑁𝑃</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𝐻𝐼𝐾</m:t>
                    </m:r>
                  </m:oMath>
                </a14:m>
                <a:r>
                  <a:rPr lang="en-US" sz="2000" dirty="0">
                    <a:latin typeface="+mj-lt"/>
                  </a:rPr>
                  <a:t> (</a:t>
                </a:r>
                <a:r>
                  <a:rPr lang="en-US" sz="2000" dirty="0" err="1">
                    <a:latin typeface="+mj-lt"/>
                  </a:rPr>
                  <a:t>g.c.g</a:t>
                </a:r>
                <a:r>
                  <a:rPr lang="en-US" sz="2000" dirty="0">
                    <a:latin typeface="+mj-lt"/>
                  </a:rPr>
                  <a:t>)</a:t>
                </a:r>
                <a:endParaRPr lang="vi-VN" sz="2000" dirty="0">
                  <a:latin typeface="+mj-lt"/>
                </a:endParaRPr>
              </a:p>
            </p:txBody>
          </p:sp>
        </mc:Choice>
        <mc:Fallback xmlns="">
          <p:sp>
            <p:nvSpPr>
              <p:cNvPr id="10" name="Rectangle 9">
                <a:extLst>
                  <a:ext uri="{FF2B5EF4-FFF2-40B4-BE49-F238E27FC236}">
                    <a16:creationId xmlns:a16="http://schemas.microsoft.com/office/drawing/2014/main" id="{3043DE17-F516-EE09-13E8-5C3C33E649DF}"/>
                  </a:ext>
                </a:extLst>
              </p:cNvPr>
              <p:cNvSpPr>
                <a:spLocks noRot="1" noChangeAspect="1" noMove="1" noResize="1" noEditPoints="1" noAdjustHandles="1" noChangeArrowheads="1" noChangeShapeType="1" noTextEdit="1"/>
              </p:cNvSpPr>
              <p:nvPr/>
            </p:nvSpPr>
            <p:spPr>
              <a:xfrm>
                <a:off x="4852220" y="2571750"/>
                <a:ext cx="3667720" cy="1938672"/>
              </a:xfrm>
              <a:prstGeom prst="rect">
                <a:avLst/>
              </a:prstGeom>
              <a:blipFill>
                <a:blip r:embed="rId4"/>
                <a:stretch>
                  <a:fillRect l="-1827" r="-1661" b="-2516"/>
                </a:stretch>
              </a:blipFill>
            </p:spPr>
            <p:txBody>
              <a:bodyPr/>
              <a:lstStyle/>
              <a:p>
                <a:r>
                  <a:rPr lang="en-US">
                    <a:noFill/>
                  </a:rPr>
                  <a:t> </a:t>
                </a:r>
              </a:p>
            </p:txBody>
          </p:sp>
        </mc:Fallback>
      </mc:AlternateContent>
      <p:sp>
        <p:nvSpPr>
          <p:cNvPr id="16" name="Google Shape;1689;p39">
            <a:extLst>
              <a:ext uri="{FF2B5EF4-FFF2-40B4-BE49-F238E27FC236}">
                <a16:creationId xmlns:a16="http://schemas.microsoft.com/office/drawing/2014/main" id="{17952EE5-D931-E6D2-C586-9F0256AB374C}"/>
              </a:ext>
            </a:extLst>
          </p:cNvPr>
          <p:cNvSpPr/>
          <p:nvPr/>
        </p:nvSpPr>
        <p:spPr>
          <a:xfrm>
            <a:off x="6531890" y="3308062"/>
            <a:ext cx="2762341" cy="1938672"/>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p:cxnSp>
        <p:nvCxnSpPr>
          <p:cNvPr id="18" name="Straight Connector 17">
            <a:extLst>
              <a:ext uri="{FF2B5EF4-FFF2-40B4-BE49-F238E27FC236}">
                <a16:creationId xmlns:a16="http://schemas.microsoft.com/office/drawing/2014/main" id="{2F2D5386-C741-12F4-206C-1791239AE2AB}"/>
              </a:ext>
            </a:extLst>
          </p:cNvPr>
          <p:cNvCxnSpPr/>
          <p:nvPr/>
        </p:nvCxnSpPr>
        <p:spPr>
          <a:xfrm>
            <a:off x="4571999" y="2396613"/>
            <a:ext cx="0" cy="2396613"/>
          </a:xfrm>
          <a:prstGeom prst="line">
            <a:avLst/>
          </a:prstGeom>
          <a:ln w="38100"/>
        </p:spPr>
        <p:style>
          <a:lnRef idx="1">
            <a:schemeClr val="accent3"/>
          </a:lnRef>
          <a:fillRef idx="0">
            <a:schemeClr val="accent3"/>
          </a:fillRef>
          <a:effectRef idx="0">
            <a:schemeClr val="accent3"/>
          </a:effectRef>
          <a:fontRef idx="minor">
            <a:schemeClr val="tx1"/>
          </a:fontRef>
        </p:style>
      </p:cxnSp>
      <p:sp>
        <p:nvSpPr>
          <p:cNvPr id="19" name="Oval Callout 9">
            <a:extLst>
              <a:ext uri="{FF2B5EF4-FFF2-40B4-BE49-F238E27FC236}">
                <a16:creationId xmlns:a16="http://schemas.microsoft.com/office/drawing/2014/main" id="{ACA62FDC-B9D1-4F42-CCCF-D2B9D3E02DDC}"/>
              </a:ext>
            </a:extLst>
          </p:cNvPr>
          <p:cNvSpPr/>
          <p:nvPr/>
        </p:nvSpPr>
        <p:spPr>
          <a:xfrm>
            <a:off x="3841540" y="66045"/>
            <a:ext cx="1047964" cy="606659"/>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extLst>
      <p:ext uri="{BB962C8B-B14F-4D97-AF65-F5344CB8AC3E}">
        <p14:creationId xmlns:p14="http://schemas.microsoft.com/office/powerpoint/2010/main" val="1029547848"/>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p:tgtEl>
                                          <p:spTgt spid="19"/>
                                        </p:tgtEl>
                                        <p:attrNameLst>
                                          <p:attrName>ppt_y</p:attrName>
                                        </p:attrNameLst>
                                      </p:cBhvr>
                                      <p:tavLst>
                                        <p:tav tm="0">
                                          <p:val>
                                            <p:strVal val="#ppt_y+#ppt_h*1.125000"/>
                                          </p:val>
                                        </p:tav>
                                        <p:tav tm="100000">
                                          <p:val>
                                            <p:strVal val="#ppt_y"/>
                                          </p:val>
                                        </p:tav>
                                      </p:tavLst>
                                    </p:anim>
                                    <p:animEffect transition="in" filter="wipe(up)">
                                      <p:cBhvr>
                                        <p:cTn id="8" dur="500"/>
                                        <p:tgtEl>
                                          <p:spTgt spid="19"/>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barn(inVertical)">
                                      <p:cBhvr>
                                        <p:cTn id="18" dur="5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barn(inVertical)">
                                      <p:cBhvr>
                                        <p:cTn id="28" dur="5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0">
                                            <p:txEl>
                                              <p:pRg st="0" end="0"/>
                                            </p:txEl>
                                          </p:spTgt>
                                        </p:tgtEl>
                                        <p:attrNameLst>
                                          <p:attrName>style.visibility</p:attrName>
                                        </p:attrNameLst>
                                      </p:cBhvr>
                                      <p:to>
                                        <p:strVal val="visible"/>
                                      </p:to>
                                    </p:set>
                                    <p:animEffect transition="in" filter="barn(inVertical)">
                                      <p:cBhvr>
                                        <p:cTn id="38" dur="500"/>
                                        <p:tgtEl>
                                          <p:spTgt spid="10">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0">
                                            <p:txEl>
                                              <p:pRg st="1" end="1"/>
                                            </p:txEl>
                                          </p:spTgt>
                                        </p:tgtEl>
                                        <p:attrNameLst>
                                          <p:attrName>style.visibility</p:attrName>
                                        </p:attrNameLst>
                                      </p:cBhvr>
                                      <p:to>
                                        <p:strVal val="visible"/>
                                      </p:to>
                                    </p:set>
                                    <p:animEffect transition="in" filter="barn(inVertical)">
                                      <p:cBhvr>
                                        <p:cTn id="43" dur="500"/>
                                        <p:tgtEl>
                                          <p:spTgt spid="10">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barn(inVertical)">
                                      <p:cBhvr>
                                        <p:cTn id="48"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70"/>
        <p:cNvGrpSpPr/>
        <p:nvPr/>
      </p:nvGrpSpPr>
      <p:grpSpPr>
        <a:xfrm>
          <a:off x="0" y="0"/>
          <a:ext cx="0" cy="0"/>
          <a:chOff x="0" y="0"/>
          <a:chExt cx="0" cy="0"/>
        </a:xfrm>
      </p:grpSpPr>
      <p:sp>
        <p:nvSpPr>
          <p:cNvPr id="2271" name="Google Shape;2271;p51"/>
          <p:cNvSpPr/>
          <p:nvPr/>
        </p:nvSpPr>
        <p:spPr>
          <a:xfrm>
            <a:off x="657546" y="600981"/>
            <a:ext cx="7878060" cy="4145680"/>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51"/>
          <p:cNvSpPr/>
          <p:nvPr/>
        </p:nvSpPr>
        <p:spPr>
          <a:xfrm rot="-241879">
            <a:off x="4122904" y="502432"/>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51"/>
          <p:cNvSpPr/>
          <p:nvPr/>
        </p:nvSpPr>
        <p:spPr>
          <a:xfrm>
            <a:off x="-6425" y="-57800"/>
            <a:ext cx="1887875" cy="1506600"/>
          </a:xfrm>
          <a:custGeom>
            <a:avLst/>
            <a:gdLst/>
            <a:ahLst/>
            <a:cxnLst/>
            <a:rect l="l" t="t" r="r" b="b"/>
            <a:pathLst>
              <a:path w="75515" h="60264" extrusionOk="0">
                <a:moveTo>
                  <a:pt x="75515" y="0"/>
                </a:moveTo>
                <a:cubicBezTo>
                  <a:pt x="72564" y="7377"/>
                  <a:pt x="67793" y="14678"/>
                  <a:pt x="61131" y="19008"/>
                </a:cubicBezTo>
                <a:cubicBezTo>
                  <a:pt x="56317" y="22137"/>
                  <a:pt x="46255" y="23484"/>
                  <a:pt x="43922" y="18237"/>
                </a:cubicBezTo>
                <a:cubicBezTo>
                  <a:pt x="42839" y="15800"/>
                  <a:pt x="50101" y="15484"/>
                  <a:pt x="51885" y="17466"/>
                </a:cubicBezTo>
                <a:cubicBezTo>
                  <a:pt x="54462" y="20330"/>
                  <a:pt x="54250" y="25983"/>
                  <a:pt x="51885" y="29025"/>
                </a:cubicBezTo>
                <a:cubicBezTo>
                  <a:pt x="45089" y="37764"/>
                  <a:pt x="29799" y="32362"/>
                  <a:pt x="19521" y="36474"/>
                </a:cubicBezTo>
                <a:cubicBezTo>
                  <a:pt x="14852" y="38342"/>
                  <a:pt x="10345" y="42080"/>
                  <a:pt x="8476" y="46748"/>
                </a:cubicBezTo>
                <a:cubicBezTo>
                  <a:pt x="6516" y="51643"/>
                  <a:pt x="5115" y="61383"/>
                  <a:pt x="0" y="60104"/>
                </a:cubicBezTo>
              </a:path>
            </a:pathLst>
          </a:custGeom>
          <a:noFill/>
          <a:ln w="19050" cap="flat" cmpd="sng">
            <a:solidFill>
              <a:schemeClr val="accent6"/>
            </a:solidFill>
            <a:prstDash val="dot"/>
            <a:round/>
            <a:headEnd type="none" w="med" len="med"/>
            <a:tailEnd type="none" w="med" len="med"/>
          </a:ln>
        </p:spPr>
      </p:sp>
      <p:sp>
        <p:nvSpPr>
          <p:cNvPr id="2293" name="Google Shape;2293;p51"/>
          <p:cNvSpPr/>
          <p:nvPr/>
        </p:nvSpPr>
        <p:spPr>
          <a:xfrm>
            <a:off x="7365275" y="3859841"/>
            <a:ext cx="1798000" cy="1283650"/>
          </a:xfrm>
          <a:custGeom>
            <a:avLst/>
            <a:gdLst/>
            <a:ahLst/>
            <a:cxnLst/>
            <a:rect l="l" t="t" r="r" b="b"/>
            <a:pathLst>
              <a:path w="71920" h="51346" extrusionOk="0">
                <a:moveTo>
                  <a:pt x="71920" y="1003"/>
                </a:moveTo>
                <a:cubicBezTo>
                  <a:pt x="64824" y="-1362"/>
                  <a:pt x="53689" y="477"/>
                  <a:pt x="50344" y="7167"/>
                </a:cubicBezTo>
                <a:cubicBezTo>
                  <a:pt x="46745" y="14365"/>
                  <a:pt x="57430" y="27495"/>
                  <a:pt x="50344" y="31311"/>
                </a:cubicBezTo>
                <a:cubicBezTo>
                  <a:pt x="38735" y="37563"/>
                  <a:pt x="23813" y="29000"/>
                  <a:pt x="10788" y="31055"/>
                </a:cubicBezTo>
                <a:cubicBezTo>
                  <a:pt x="3221" y="32249"/>
                  <a:pt x="0" y="43686"/>
                  <a:pt x="0" y="51346"/>
                </a:cubicBezTo>
              </a:path>
            </a:pathLst>
          </a:custGeom>
          <a:noFill/>
          <a:ln w="19050" cap="flat" cmpd="sng">
            <a:solidFill>
              <a:schemeClr val="accent6"/>
            </a:solidFill>
            <a:prstDash val="dot"/>
            <a:round/>
            <a:headEnd type="none" w="med" len="med"/>
            <a:tailEnd type="none" w="med" len="med"/>
          </a:ln>
        </p:spPr>
      </p:sp>
      <p:grpSp>
        <p:nvGrpSpPr>
          <p:cNvPr id="2294" name="Google Shape;2294;p51"/>
          <p:cNvGrpSpPr/>
          <p:nvPr/>
        </p:nvGrpSpPr>
        <p:grpSpPr>
          <a:xfrm rot="-1500723">
            <a:off x="482896" y="138394"/>
            <a:ext cx="592938" cy="613162"/>
            <a:chOff x="3949650" y="1589075"/>
            <a:chExt cx="592950" cy="613175"/>
          </a:xfrm>
        </p:grpSpPr>
        <p:sp>
          <p:nvSpPr>
            <p:cNvPr id="2295" name="Google Shape;2295;p51"/>
            <p:cNvSpPr/>
            <p:nvPr/>
          </p:nvSpPr>
          <p:spPr>
            <a:xfrm>
              <a:off x="3951325" y="1589075"/>
              <a:ext cx="591275" cy="613175"/>
            </a:xfrm>
            <a:custGeom>
              <a:avLst/>
              <a:gdLst/>
              <a:ahLst/>
              <a:cxnLst/>
              <a:rect l="l" t="t" r="r" b="b"/>
              <a:pathLst>
                <a:path w="23651" h="24527" extrusionOk="0">
                  <a:moveTo>
                    <a:pt x="12619" y="1"/>
                  </a:moveTo>
                  <a:cubicBezTo>
                    <a:pt x="12054" y="1"/>
                    <a:pt x="11482" y="45"/>
                    <a:pt x="10908" y="134"/>
                  </a:cubicBezTo>
                  <a:cubicBezTo>
                    <a:pt x="7839" y="634"/>
                    <a:pt x="5104" y="2369"/>
                    <a:pt x="3336" y="4971"/>
                  </a:cubicBezTo>
                  <a:cubicBezTo>
                    <a:pt x="1" y="9941"/>
                    <a:pt x="134" y="16813"/>
                    <a:pt x="501" y="20482"/>
                  </a:cubicBezTo>
                  <a:cubicBezTo>
                    <a:pt x="634" y="21683"/>
                    <a:pt x="1201" y="22784"/>
                    <a:pt x="2135" y="23518"/>
                  </a:cubicBezTo>
                  <a:lnTo>
                    <a:pt x="2169" y="23551"/>
                  </a:lnTo>
                  <a:cubicBezTo>
                    <a:pt x="2973" y="24189"/>
                    <a:pt x="3916" y="24527"/>
                    <a:pt x="4901" y="24527"/>
                  </a:cubicBezTo>
                  <a:cubicBezTo>
                    <a:pt x="5101" y="24527"/>
                    <a:pt x="5302" y="24513"/>
                    <a:pt x="5504" y="24485"/>
                  </a:cubicBezTo>
                  <a:cubicBezTo>
                    <a:pt x="9641" y="23985"/>
                    <a:pt x="17146" y="22383"/>
                    <a:pt x="20949" y="17713"/>
                  </a:cubicBezTo>
                  <a:cubicBezTo>
                    <a:pt x="22783" y="15445"/>
                    <a:pt x="23651" y="12543"/>
                    <a:pt x="23317" y="9641"/>
                  </a:cubicBezTo>
                  <a:cubicBezTo>
                    <a:pt x="22984" y="6705"/>
                    <a:pt x="21516" y="4070"/>
                    <a:pt x="19248" y="2302"/>
                  </a:cubicBezTo>
                  <a:cubicBezTo>
                    <a:pt x="17305" y="791"/>
                    <a:pt x="15013" y="1"/>
                    <a:pt x="12619"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51"/>
            <p:cNvSpPr/>
            <p:nvPr/>
          </p:nvSpPr>
          <p:spPr>
            <a:xfrm>
              <a:off x="3949650" y="1589075"/>
              <a:ext cx="590450" cy="613175"/>
            </a:xfrm>
            <a:custGeom>
              <a:avLst/>
              <a:gdLst/>
              <a:ahLst/>
              <a:cxnLst/>
              <a:rect l="l" t="t" r="r" b="b"/>
              <a:pathLst>
                <a:path w="23618" h="24527" extrusionOk="0">
                  <a:moveTo>
                    <a:pt x="12589" y="1"/>
                  </a:moveTo>
                  <a:cubicBezTo>
                    <a:pt x="12022" y="1"/>
                    <a:pt x="11449" y="45"/>
                    <a:pt x="10875" y="134"/>
                  </a:cubicBezTo>
                  <a:cubicBezTo>
                    <a:pt x="7840" y="634"/>
                    <a:pt x="5071" y="2369"/>
                    <a:pt x="3337" y="4971"/>
                  </a:cubicBezTo>
                  <a:cubicBezTo>
                    <a:pt x="1" y="9941"/>
                    <a:pt x="134" y="16813"/>
                    <a:pt x="501" y="20482"/>
                  </a:cubicBezTo>
                  <a:cubicBezTo>
                    <a:pt x="635" y="21683"/>
                    <a:pt x="1202" y="22784"/>
                    <a:pt x="2102" y="23518"/>
                  </a:cubicBezTo>
                  <a:lnTo>
                    <a:pt x="2169" y="23551"/>
                  </a:lnTo>
                  <a:cubicBezTo>
                    <a:pt x="2973" y="24189"/>
                    <a:pt x="3916" y="24527"/>
                    <a:pt x="4901" y="24527"/>
                  </a:cubicBezTo>
                  <a:cubicBezTo>
                    <a:pt x="5101" y="24527"/>
                    <a:pt x="5302" y="24513"/>
                    <a:pt x="5505" y="24485"/>
                  </a:cubicBezTo>
                  <a:cubicBezTo>
                    <a:pt x="9608" y="23918"/>
                    <a:pt x="17180" y="22350"/>
                    <a:pt x="20916" y="17680"/>
                  </a:cubicBezTo>
                  <a:cubicBezTo>
                    <a:pt x="22784" y="15445"/>
                    <a:pt x="23618" y="12543"/>
                    <a:pt x="23317" y="9641"/>
                  </a:cubicBezTo>
                  <a:cubicBezTo>
                    <a:pt x="22984" y="6705"/>
                    <a:pt x="21516" y="4070"/>
                    <a:pt x="19215" y="2302"/>
                  </a:cubicBezTo>
                  <a:cubicBezTo>
                    <a:pt x="17299" y="791"/>
                    <a:pt x="14991" y="1"/>
                    <a:pt x="1258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51"/>
            <p:cNvSpPr/>
            <p:nvPr/>
          </p:nvSpPr>
          <p:spPr>
            <a:xfrm>
              <a:off x="3996350" y="1636475"/>
              <a:ext cx="520400" cy="521250"/>
            </a:xfrm>
            <a:custGeom>
              <a:avLst/>
              <a:gdLst/>
              <a:ahLst/>
              <a:cxnLst/>
              <a:rect l="l" t="t" r="r" b="b"/>
              <a:pathLst>
                <a:path w="20816" h="20850" extrusionOk="0">
                  <a:moveTo>
                    <a:pt x="10744" y="5427"/>
                  </a:moveTo>
                  <a:cubicBezTo>
                    <a:pt x="11503" y="5427"/>
                    <a:pt x="12261" y="5680"/>
                    <a:pt x="12877" y="6210"/>
                  </a:cubicBezTo>
                  <a:cubicBezTo>
                    <a:pt x="14344" y="7411"/>
                    <a:pt x="14611" y="9580"/>
                    <a:pt x="13377" y="11047"/>
                  </a:cubicBezTo>
                  <a:cubicBezTo>
                    <a:pt x="12692" y="11865"/>
                    <a:pt x="11704" y="12292"/>
                    <a:pt x="10703" y="12292"/>
                  </a:cubicBezTo>
                  <a:cubicBezTo>
                    <a:pt x="9948" y="12292"/>
                    <a:pt x="9186" y="12050"/>
                    <a:pt x="8540" y="11548"/>
                  </a:cubicBezTo>
                  <a:cubicBezTo>
                    <a:pt x="7106" y="10313"/>
                    <a:pt x="6839" y="8145"/>
                    <a:pt x="8040" y="6711"/>
                  </a:cubicBezTo>
                  <a:cubicBezTo>
                    <a:pt x="8725" y="5874"/>
                    <a:pt x="9736" y="5427"/>
                    <a:pt x="10744" y="5427"/>
                  </a:cubicBezTo>
                  <a:close/>
                  <a:moveTo>
                    <a:pt x="10668" y="1"/>
                  </a:moveTo>
                  <a:cubicBezTo>
                    <a:pt x="7679" y="1"/>
                    <a:pt x="4722" y="1477"/>
                    <a:pt x="2936" y="4176"/>
                  </a:cubicBezTo>
                  <a:cubicBezTo>
                    <a:pt x="1" y="8579"/>
                    <a:pt x="34" y="14650"/>
                    <a:pt x="434" y="18219"/>
                  </a:cubicBezTo>
                  <a:cubicBezTo>
                    <a:pt x="557" y="19689"/>
                    <a:pt x="1804" y="20849"/>
                    <a:pt x="3272" y="20849"/>
                  </a:cubicBezTo>
                  <a:cubicBezTo>
                    <a:pt x="3403" y="20849"/>
                    <a:pt x="3536" y="20840"/>
                    <a:pt x="3670" y="20821"/>
                  </a:cubicBezTo>
                  <a:cubicBezTo>
                    <a:pt x="7506" y="20321"/>
                    <a:pt x="14311" y="18920"/>
                    <a:pt x="17647" y="14817"/>
                  </a:cubicBezTo>
                  <a:cubicBezTo>
                    <a:pt x="20816" y="10814"/>
                    <a:pt x="20182" y="5010"/>
                    <a:pt x="16179" y="1907"/>
                  </a:cubicBezTo>
                  <a:cubicBezTo>
                    <a:pt x="14532" y="614"/>
                    <a:pt x="12594" y="1"/>
                    <a:pt x="106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3" name="Rectangle 2"/>
              <p:cNvSpPr/>
              <p:nvPr/>
            </p:nvSpPr>
            <p:spPr>
              <a:xfrm>
                <a:off x="889113" y="2183347"/>
                <a:ext cx="4302100" cy="2359172"/>
              </a:xfrm>
              <a:prstGeom prst="rect">
                <a:avLst/>
              </a:prstGeom>
            </p:spPr>
            <p:txBody>
              <a:bodyPr wrap="square">
                <a:spAutoFit/>
              </a:bodyPr>
              <a:lstStyle/>
              <a:p>
                <a:pPr algn="just">
                  <a:lnSpc>
                    <a:spcPct val="150000"/>
                  </a:lnSpc>
                </a:pPr>
                <a:r>
                  <a:rPr lang="en-US" sz="2000" dirty="0"/>
                  <a:t>Xét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b="0" i="1" dirty="0" smtClean="0">
                        <a:latin typeface="Cambria Math" panose="02040503050406030204" pitchFamily="18" charset="0"/>
                      </a:rPr>
                      <m:t>𝑂𝐸𝐹</m:t>
                    </m:r>
                  </m:oMath>
                </a14:m>
                <a:r>
                  <a:rPr lang="en-US" sz="2000" dirty="0"/>
                  <a:t> </a:t>
                </a:r>
                <a:r>
                  <a:rPr lang="en-US" sz="2000" dirty="0" err="1"/>
                  <a:t>và</a:t>
                </a:r>
                <a:r>
                  <a:rPr lang="en-US" sz="2000" dirty="0"/>
                  <a:t> </a:t>
                </a:r>
                <a14:m>
                  <m:oMath xmlns:m="http://schemas.openxmlformats.org/officeDocument/2006/math">
                    <m:r>
                      <a:rPr lang="en-US" sz="2000" b="0" i="1" dirty="0" smtClean="0">
                        <a:latin typeface="Cambria Math" panose="02040503050406030204" pitchFamily="18" charset="0"/>
                      </a:rPr>
                      <m:t>𝑂𝐻𝐺</m:t>
                    </m:r>
                  </m:oMath>
                </a14:m>
                <a:r>
                  <a:rPr lang="en-US" sz="2000" dirty="0"/>
                  <a:t>, ta </a:t>
                </a:r>
                <a:r>
                  <a:rPr lang="en-US" sz="2000" dirty="0" err="1"/>
                  <a:t>có</a:t>
                </a:r>
                <a:r>
                  <a:rPr lang="en-US" sz="2000" dirty="0"/>
                  <a:t>:</a:t>
                </a:r>
              </a:p>
              <a:p>
                <a:pPr algn="just">
                  <a:lnSpc>
                    <a:spcPct val="150000"/>
                  </a:lnSpc>
                </a:pPr>
                <a14:m>
                  <m:oMath xmlns:m="http://schemas.openxmlformats.org/officeDocument/2006/math">
                    <m:acc>
                      <m:accPr>
                        <m:chr m:val="̂"/>
                        <m:ctrlPr>
                          <a:rPr lang="vi-VN" sz="2000" i="1">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t>; </a:t>
                </a:r>
                <a14:m>
                  <m:oMath xmlns:m="http://schemas.openxmlformats.org/officeDocument/2006/math">
                    <m:r>
                      <a:rPr lang="en-US" sz="2000" i="1" dirty="0" smtClean="0">
                        <a:latin typeface="Cambria Math" panose="02040503050406030204" pitchFamily="18" charset="0"/>
                      </a:rPr>
                      <m:t>𝑂</m:t>
                    </m:r>
                    <m:r>
                      <a:rPr lang="en-US" sz="2000" b="0" i="1" dirty="0" smtClean="0">
                        <a:latin typeface="Cambria Math" panose="02040503050406030204" pitchFamily="18" charset="0"/>
                      </a:rPr>
                      <m:t>𝐹</m:t>
                    </m:r>
                    <m:r>
                      <a:rPr lang="en-US" sz="2000" i="1" dirty="0">
                        <a:latin typeface="Cambria Math" panose="02040503050406030204" pitchFamily="18" charset="0"/>
                      </a:rPr>
                      <m:t>=</m:t>
                    </m:r>
                    <m:r>
                      <a:rPr lang="en-US" sz="2000" b="0" i="1" dirty="0" smtClean="0">
                        <a:latin typeface="Cambria Math" panose="02040503050406030204" pitchFamily="18" charset="0"/>
                      </a:rPr>
                      <m:t>𝑂𝐺</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𝐸𝑂𝐹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𝐻𝑂𝐺</m:t>
                        </m:r>
                      </m:e>
                    </m:acc>
                  </m:oMath>
                </a14:m>
                <a:r>
                  <a:rPr lang="en-US" sz="2000" dirty="0"/>
                  <a:t>.</a:t>
                </a:r>
              </a:p>
              <a:p>
                <a:pPr algn="just">
                  <a:lnSpc>
                    <a:spcPct val="150000"/>
                  </a:lnSpc>
                </a:pPr>
                <a:r>
                  <a:rPr lang="en-US" sz="2000" dirty="0" err="1"/>
                  <a:t>Suy</a:t>
                </a:r>
                <a:r>
                  <a:rPr lang="en-US" sz="2000" dirty="0"/>
                  <a:t> </a:t>
                </a:r>
                <a:r>
                  <a:rPr lang="en-US" sz="2000" dirty="0" err="1"/>
                  <a:t>ra</a:t>
                </a:r>
                <a:r>
                  <a:rPr lang="en-US" sz="2000" dirty="0"/>
                  <a:t>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𝑂𝐸𝐹</m:t>
                    </m:r>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𝑂𝐻𝐺</m:t>
                    </m:r>
                  </m:oMath>
                </a14:m>
                <a:r>
                  <a:rPr lang="en-US" sz="2000" dirty="0"/>
                  <a:t> (</a:t>
                </a:r>
                <a:r>
                  <a:rPr lang="en-US" sz="2000" dirty="0" err="1"/>
                  <a:t>g.c.g</a:t>
                </a:r>
                <a:r>
                  <a:rPr lang="en-US" sz="2000" dirty="0"/>
                  <a:t>)</a:t>
                </a:r>
              </a:p>
              <a:p>
                <a:pPr algn="just">
                  <a:lnSpc>
                    <a:spcPct val="150000"/>
                  </a:lnSpc>
                </a:pPr>
                <a:r>
                  <a:rPr lang="en-US" sz="2000" dirty="0"/>
                  <a:t>Do </a:t>
                </a:r>
                <a:r>
                  <a:rPr lang="en-US" sz="2000" dirty="0" err="1"/>
                  <a:t>đó</a:t>
                </a:r>
                <a:r>
                  <a:rPr lang="en-US" sz="2000" dirty="0"/>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t> (</a:t>
                </a:r>
                <a:r>
                  <a:rPr lang="en-US" sz="2000" dirty="0" err="1"/>
                  <a:t>hai</a:t>
                </a:r>
                <a:r>
                  <a:rPr lang="en-US" sz="2000" dirty="0"/>
                  <a:t> </a:t>
                </a:r>
                <a:r>
                  <a:rPr lang="en-US" sz="2000" dirty="0" err="1"/>
                  <a:t>cạnh</a:t>
                </a:r>
                <a:r>
                  <a:rPr lang="en-US" sz="2000" dirty="0"/>
                  <a:t> </a:t>
                </a:r>
                <a:r>
                  <a:rPr lang="en-US" sz="2000" dirty="0" err="1"/>
                  <a:t>tương</a:t>
                </a:r>
                <a:r>
                  <a:rPr lang="en-US" sz="2000" dirty="0"/>
                  <a:t> </a:t>
                </a:r>
                <a:r>
                  <a:rPr lang="en-US" sz="2000" dirty="0" err="1"/>
                  <a:t>ứng</a:t>
                </a:r>
                <a:r>
                  <a:rPr lang="en-US" sz="2000" dirty="0"/>
                  <a:t>)</a:t>
                </a:r>
                <a:endParaRPr lang="vi-VN" sz="2000" dirty="0"/>
              </a:p>
            </p:txBody>
          </p:sp>
        </mc:Choice>
        <mc:Fallback xmlns="">
          <p:sp>
            <p:nvSpPr>
              <p:cNvPr id="3" name="Rectangle 2"/>
              <p:cNvSpPr>
                <a:spLocks noRot="1" noChangeAspect="1" noMove="1" noResize="1" noEditPoints="1" noAdjustHandles="1" noChangeArrowheads="1" noChangeShapeType="1" noTextEdit="1"/>
              </p:cNvSpPr>
              <p:nvPr/>
            </p:nvSpPr>
            <p:spPr>
              <a:xfrm>
                <a:off x="889113" y="2183347"/>
                <a:ext cx="4302100" cy="2359172"/>
              </a:xfrm>
              <a:prstGeom prst="rect">
                <a:avLst/>
              </a:prstGeom>
              <a:blipFill>
                <a:blip r:embed="rId3"/>
                <a:stretch>
                  <a:fillRect l="-1558" r="-12606" b="-3876"/>
                </a:stretch>
              </a:blipFill>
            </p:spPr>
            <p:txBody>
              <a:bodyPr/>
              <a:lstStyle/>
              <a:p>
                <a:r>
                  <a:rPr lang="en-US">
                    <a:noFill/>
                  </a:rPr>
                  <a:t> </a:t>
                </a:r>
              </a:p>
            </p:txBody>
          </p:sp>
        </mc:Fallback>
      </mc:AlternateContent>
      <p:sp>
        <p:nvSpPr>
          <p:cNvPr id="5" name="Oval 4">
            <a:extLst>
              <a:ext uri="{FF2B5EF4-FFF2-40B4-BE49-F238E27FC236}">
                <a16:creationId xmlns:a16="http://schemas.microsoft.com/office/drawing/2014/main" id="{55CA8131-3A5E-774E-C568-BB8BA22306B2}"/>
              </a:ext>
            </a:extLst>
          </p:cNvPr>
          <p:cNvSpPr/>
          <p:nvPr/>
        </p:nvSpPr>
        <p:spPr>
          <a:xfrm>
            <a:off x="880604" y="926742"/>
            <a:ext cx="1572514" cy="628797"/>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2</a:t>
            </a: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00EA6ADE-2053-CE6B-6B14-CBD924694096}"/>
                  </a:ext>
                </a:extLst>
              </p:cNvPr>
              <p:cNvSpPr txBox="1"/>
              <p:nvPr/>
            </p:nvSpPr>
            <p:spPr>
              <a:xfrm>
                <a:off x="2560252" y="769560"/>
                <a:ext cx="5508498" cy="974177"/>
              </a:xfrm>
              <a:prstGeom prst="rect">
                <a:avLst/>
              </a:prstGeom>
              <a:noFill/>
            </p:spPr>
            <p:txBody>
              <a:bodyPr wrap="square" rtlCol="0">
                <a:spAutoFit/>
              </a:bodyPr>
              <a:lstStyle/>
              <a:p>
                <a:pPr algn="just">
                  <a:lnSpc>
                    <a:spcPct val="150000"/>
                  </a:lnSpc>
                </a:pPr>
                <a:r>
                  <a:rPr lang="en-US" sz="2000" dirty="0">
                    <a:latin typeface="+mj-lt"/>
                  </a:rPr>
                  <a:t>Cho </a:t>
                </a:r>
                <a:r>
                  <a:rPr lang="en-US" sz="2000" i="1" dirty="0" err="1">
                    <a:latin typeface="+mj-lt"/>
                  </a:rPr>
                  <a:t>Hình</a:t>
                </a:r>
                <a:r>
                  <a:rPr lang="en-US" sz="2000" i="1" dirty="0">
                    <a:latin typeface="+mj-lt"/>
                  </a:rPr>
                  <a:t> 60</a:t>
                </a:r>
                <a:r>
                  <a:rPr lang="en-US" sz="2000" dirty="0">
                    <a:latin typeface="+mj-lt"/>
                  </a:rPr>
                  <a:t> </a:t>
                </a:r>
                <a:r>
                  <a:rPr lang="en-US" sz="2000" dirty="0" err="1">
                    <a:latin typeface="+mj-lt"/>
                  </a:rPr>
                  <a:t>có</a:t>
                </a:r>
                <a:r>
                  <a:rPr lang="en-US" sz="2000" dirty="0">
                    <a:latin typeface="+mj-lt"/>
                  </a:rPr>
                  <a:t> </a:t>
                </a:r>
                <a14:m>
                  <m:oMath xmlns:m="http://schemas.openxmlformats.org/officeDocument/2006/math">
                    <m:r>
                      <a:rPr lang="en-US" sz="2000" i="1" dirty="0" smtClean="0">
                        <a:latin typeface="Cambria Math" panose="02040503050406030204" pitchFamily="18" charset="0"/>
                      </a:rPr>
                      <m:t>𝑂𝐹</m:t>
                    </m:r>
                    <m:r>
                      <a:rPr lang="en-US" sz="2000" i="1" dirty="0" smtClean="0">
                        <a:latin typeface="Cambria Math" panose="02040503050406030204" pitchFamily="18" charset="0"/>
                      </a:rPr>
                      <m:t>=</m:t>
                    </m:r>
                    <m:r>
                      <a:rPr lang="en-US" sz="2000" i="1" dirty="0" smtClean="0">
                        <a:latin typeface="Cambria Math" panose="02040503050406030204" pitchFamily="18" charset="0"/>
                      </a:rPr>
                      <m:t>𝑂𝐺</m:t>
                    </m:r>
                  </m:oMath>
                </a14:m>
                <a:r>
                  <a:rPr lang="en-US" sz="2000" dirty="0">
                    <a:latin typeface="+mj-lt"/>
                  </a:rPr>
                  <a:t>, </a:t>
                </a:r>
                <a14:m>
                  <m:oMath xmlns:m="http://schemas.openxmlformats.org/officeDocument/2006/math">
                    <m:acc>
                      <m:accPr>
                        <m:chr m:val="̂"/>
                        <m:ctrlPr>
                          <a:rPr lang="vi-VN" sz="2000" i="1" smtClean="0">
                            <a:latin typeface="Cambria Math" panose="02040503050406030204" pitchFamily="18" charset="0"/>
                          </a:rPr>
                        </m:ctrlPr>
                      </m:accPr>
                      <m:e>
                        <m:r>
                          <a:rPr lang="en-US" sz="2000" b="0" i="1" smtClean="0">
                            <a:latin typeface="Cambria Math" panose="02040503050406030204" pitchFamily="18" charset="0"/>
                          </a:rPr>
                          <m:t>𝐹</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𝐺</m:t>
                        </m:r>
                      </m:e>
                    </m:acc>
                  </m:oMath>
                </a14:m>
                <a:r>
                  <a:rPr lang="en-US" sz="2000" dirty="0">
                    <a:latin typeface="+mj-lt"/>
                  </a:rPr>
                  <a:t>. </a:t>
                </a:r>
                <a:r>
                  <a:rPr lang="en-US" sz="2000" dirty="0" err="1">
                    <a:latin typeface="+mj-lt"/>
                  </a:rPr>
                  <a:t>Chứng</a:t>
                </a:r>
                <a:r>
                  <a:rPr lang="en-US" sz="2000" dirty="0">
                    <a:latin typeface="+mj-lt"/>
                  </a:rPr>
                  <a:t> </a:t>
                </a:r>
                <a:r>
                  <a:rPr lang="en-US" sz="2000" dirty="0" err="1">
                    <a:latin typeface="+mj-lt"/>
                  </a:rPr>
                  <a:t>minh</a:t>
                </a:r>
                <a:r>
                  <a:rPr lang="en-US" sz="2000" dirty="0">
                    <a:latin typeface="+mj-lt"/>
                  </a:rPr>
                  <a:t> </a:t>
                </a:r>
                <a14:m>
                  <m:oMath xmlns:m="http://schemas.openxmlformats.org/officeDocument/2006/math">
                    <m:r>
                      <a:rPr lang="en-US" sz="2000" i="1" dirty="0" smtClean="0">
                        <a:latin typeface="Cambria Math" panose="02040503050406030204" pitchFamily="18" charset="0"/>
                      </a:rPr>
                      <m:t>𝑂𝐸</m:t>
                    </m:r>
                    <m:r>
                      <a:rPr lang="en-US" sz="2000" i="1" dirty="0" smtClean="0">
                        <a:latin typeface="Cambria Math" panose="02040503050406030204" pitchFamily="18" charset="0"/>
                      </a:rPr>
                      <m:t>=</m:t>
                    </m:r>
                    <m:r>
                      <a:rPr lang="en-US" sz="2000" i="1" dirty="0" smtClean="0">
                        <a:latin typeface="Cambria Math" panose="02040503050406030204" pitchFamily="18" charset="0"/>
                      </a:rPr>
                      <m:t>𝑂𝐻</m:t>
                    </m:r>
                  </m:oMath>
                </a14:m>
                <a:r>
                  <a:rPr lang="en-US" sz="2000" dirty="0">
                    <a:latin typeface="+mj-lt"/>
                  </a:rPr>
                  <a:t>, </a:t>
                </a:r>
                <a14:m>
                  <m:oMath xmlns:m="http://schemas.openxmlformats.org/officeDocument/2006/math">
                    <m:r>
                      <a:rPr lang="en-US" sz="2000" i="1" dirty="0" smtClean="0">
                        <a:latin typeface="Cambria Math" panose="02040503050406030204" pitchFamily="18" charset="0"/>
                      </a:rPr>
                      <m:t>𝐸𝐹</m:t>
                    </m:r>
                    <m:r>
                      <a:rPr lang="en-US" sz="2000" i="1" dirty="0" smtClean="0">
                        <a:latin typeface="Cambria Math" panose="02040503050406030204" pitchFamily="18" charset="0"/>
                      </a:rPr>
                      <m:t>=</m:t>
                    </m:r>
                    <m:r>
                      <a:rPr lang="en-US" sz="2000" i="1" dirty="0" smtClean="0">
                        <a:latin typeface="Cambria Math" panose="02040503050406030204" pitchFamily="18" charset="0"/>
                      </a:rPr>
                      <m:t>𝐻𝐺</m:t>
                    </m:r>
                  </m:oMath>
                </a14:m>
                <a:r>
                  <a:rPr lang="en-US" sz="2000" dirty="0">
                    <a:latin typeface="+mj-lt"/>
                  </a:rPr>
                  <a:t>. </a:t>
                </a:r>
              </a:p>
            </p:txBody>
          </p:sp>
        </mc:Choice>
        <mc:Fallback xmlns="">
          <p:sp>
            <p:nvSpPr>
              <p:cNvPr id="6" name="TextBox 5">
                <a:extLst>
                  <a:ext uri="{FF2B5EF4-FFF2-40B4-BE49-F238E27FC236}">
                    <a16:creationId xmlns:a16="http://schemas.microsoft.com/office/drawing/2014/main" id="{00EA6ADE-2053-CE6B-6B14-CBD924694096}"/>
                  </a:ext>
                </a:extLst>
              </p:cNvPr>
              <p:cNvSpPr txBox="1">
                <a:spLocks noRot="1" noChangeAspect="1" noMove="1" noResize="1" noEditPoints="1" noAdjustHandles="1" noChangeArrowheads="1" noChangeShapeType="1" noTextEdit="1"/>
              </p:cNvSpPr>
              <p:nvPr/>
            </p:nvSpPr>
            <p:spPr>
              <a:xfrm>
                <a:off x="2560252" y="769560"/>
                <a:ext cx="5508498" cy="974177"/>
              </a:xfrm>
              <a:prstGeom prst="rect">
                <a:avLst/>
              </a:prstGeom>
              <a:blipFill>
                <a:blip r:embed="rId4"/>
                <a:stretch>
                  <a:fillRect l="-1217" r="-996" b="-10625"/>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26BE9D35-7A94-6DF0-C95C-A91DEA101C58}"/>
              </a:ext>
            </a:extLst>
          </p:cNvPr>
          <p:cNvPicPr>
            <a:picLocks noChangeAspect="1"/>
          </p:cNvPicPr>
          <p:nvPr/>
        </p:nvPicPr>
        <p:blipFill rotWithShape="1">
          <a:blip r:embed="rId5"/>
          <a:srcRect l="70751" t="12927" r="3320" b="40625"/>
          <a:stretch/>
        </p:blipFill>
        <p:spPr>
          <a:xfrm>
            <a:off x="5534227" y="2313976"/>
            <a:ext cx="2713051" cy="2058874"/>
          </a:xfrm>
          <a:prstGeom prst="rect">
            <a:avLst/>
          </a:prstGeom>
        </p:spPr>
      </p:pic>
      <p:grpSp>
        <p:nvGrpSpPr>
          <p:cNvPr id="2298" name="Google Shape;2298;p51"/>
          <p:cNvGrpSpPr/>
          <p:nvPr/>
        </p:nvGrpSpPr>
        <p:grpSpPr>
          <a:xfrm>
            <a:off x="7828521" y="4179176"/>
            <a:ext cx="765899" cy="765899"/>
            <a:chOff x="3308898" y="1492035"/>
            <a:chExt cx="2304150" cy="2304150"/>
          </a:xfrm>
        </p:grpSpPr>
        <p:sp>
          <p:nvSpPr>
            <p:cNvPr id="2299" name="Google Shape;2299;p51"/>
            <p:cNvSpPr/>
            <p:nvPr/>
          </p:nvSpPr>
          <p:spPr>
            <a:xfrm>
              <a:off x="3594342" y="2907113"/>
              <a:ext cx="52714" cy="75134"/>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51"/>
            <p:cNvSpPr/>
            <p:nvPr/>
          </p:nvSpPr>
          <p:spPr>
            <a:xfrm>
              <a:off x="3497614" y="3183999"/>
              <a:ext cx="47221" cy="76642"/>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51"/>
            <p:cNvSpPr/>
            <p:nvPr/>
          </p:nvSpPr>
          <p:spPr>
            <a:xfrm>
              <a:off x="3967885" y="2281744"/>
              <a:ext cx="63723" cy="67472"/>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51"/>
            <p:cNvSpPr/>
            <p:nvPr/>
          </p:nvSpPr>
          <p:spPr>
            <a:xfrm>
              <a:off x="3654104" y="2773067"/>
              <a:ext cx="54293" cy="73153"/>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51"/>
            <p:cNvSpPr/>
            <p:nvPr/>
          </p:nvSpPr>
          <p:spPr>
            <a:xfrm>
              <a:off x="3788575" y="2515111"/>
              <a:ext cx="62167" cy="70018"/>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51"/>
            <p:cNvSpPr/>
            <p:nvPr/>
          </p:nvSpPr>
          <p:spPr>
            <a:xfrm>
              <a:off x="3717025" y="2640034"/>
              <a:ext cx="57429" cy="74851"/>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51"/>
            <p:cNvSpPr/>
            <p:nvPr/>
          </p:nvSpPr>
          <p:spPr>
            <a:xfrm>
              <a:off x="4438933" y="1532843"/>
              <a:ext cx="40125" cy="77939"/>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51"/>
            <p:cNvSpPr/>
            <p:nvPr/>
          </p:nvSpPr>
          <p:spPr>
            <a:xfrm>
              <a:off x="4061453" y="2168043"/>
              <a:ext cx="63723" cy="67330"/>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51"/>
            <p:cNvSpPr/>
            <p:nvPr/>
          </p:nvSpPr>
          <p:spPr>
            <a:xfrm>
              <a:off x="4393316" y="1675730"/>
              <a:ext cx="51936" cy="74261"/>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51"/>
            <p:cNvSpPr/>
            <p:nvPr/>
          </p:nvSpPr>
          <p:spPr>
            <a:xfrm>
              <a:off x="3875094" y="2397213"/>
              <a:ext cx="62922" cy="67590"/>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51"/>
            <p:cNvSpPr/>
            <p:nvPr/>
          </p:nvSpPr>
          <p:spPr>
            <a:xfrm>
              <a:off x="4242319" y="1933638"/>
              <a:ext cx="62945" cy="70348"/>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51"/>
            <p:cNvSpPr/>
            <p:nvPr/>
          </p:nvSpPr>
          <p:spPr>
            <a:xfrm>
              <a:off x="4153465" y="2052903"/>
              <a:ext cx="63723" cy="68250"/>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51"/>
            <p:cNvSpPr/>
            <p:nvPr/>
          </p:nvSpPr>
          <p:spPr>
            <a:xfrm>
              <a:off x="4324902" y="1808786"/>
              <a:ext cx="57429" cy="72517"/>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51"/>
            <p:cNvSpPr/>
            <p:nvPr/>
          </p:nvSpPr>
          <p:spPr>
            <a:xfrm>
              <a:off x="3818467" y="2111699"/>
              <a:ext cx="111698" cy="100453"/>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51"/>
            <p:cNvSpPr/>
            <p:nvPr/>
          </p:nvSpPr>
          <p:spPr>
            <a:xfrm>
              <a:off x="4136963" y="1890732"/>
              <a:ext cx="111675" cy="100453"/>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51"/>
            <p:cNvSpPr/>
            <p:nvPr/>
          </p:nvSpPr>
          <p:spPr>
            <a:xfrm>
              <a:off x="3308898" y="1492035"/>
              <a:ext cx="2304150" cy="2304150"/>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51"/>
            <p:cNvSpPr/>
            <p:nvPr/>
          </p:nvSpPr>
          <p:spPr>
            <a:xfrm>
              <a:off x="3367080" y="1550218"/>
              <a:ext cx="2188562" cy="2187784"/>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51"/>
            <p:cNvSpPr/>
            <p:nvPr/>
          </p:nvSpPr>
          <p:spPr>
            <a:xfrm>
              <a:off x="5300805" y="3218159"/>
              <a:ext cx="63723" cy="95950"/>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51"/>
            <p:cNvSpPr/>
            <p:nvPr/>
          </p:nvSpPr>
          <p:spPr>
            <a:xfrm>
              <a:off x="5325181" y="2805293"/>
              <a:ext cx="27559" cy="27441"/>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51"/>
            <p:cNvSpPr/>
            <p:nvPr/>
          </p:nvSpPr>
          <p:spPr>
            <a:xfrm>
              <a:off x="5133305" y="2781483"/>
              <a:ext cx="210784" cy="127965"/>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51"/>
            <p:cNvSpPr/>
            <p:nvPr/>
          </p:nvSpPr>
          <p:spPr>
            <a:xfrm>
              <a:off x="4917832" y="2136853"/>
              <a:ext cx="90457" cy="15415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51"/>
            <p:cNvSpPr/>
            <p:nvPr/>
          </p:nvSpPr>
          <p:spPr>
            <a:xfrm>
              <a:off x="4896614" y="2084965"/>
              <a:ext cx="55071" cy="47999"/>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51"/>
            <p:cNvSpPr/>
            <p:nvPr/>
          </p:nvSpPr>
          <p:spPr>
            <a:xfrm>
              <a:off x="5108151" y="2978097"/>
              <a:ext cx="11811" cy="9689"/>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2" name="Google Shape;2322;p51"/>
            <p:cNvSpPr/>
            <p:nvPr/>
          </p:nvSpPr>
          <p:spPr>
            <a:xfrm>
              <a:off x="4865142" y="2053516"/>
              <a:ext cx="19685" cy="18106"/>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3" name="Google Shape;2323;p51"/>
            <p:cNvSpPr/>
            <p:nvPr/>
          </p:nvSpPr>
          <p:spPr>
            <a:xfrm>
              <a:off x="5017718" y="2940990"/>
              <a:ext cx="49625" cy="39700"/>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51"/>
            <p:cNvSpPr/>
            <p:nvPr/>
          </p:nvSpPr>
          <p:spPr>
            <a:xfrm>
              <a:off x="4968164" y="2786434"/>
              <a:ext cx="62945" cy="2282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51"/>
            <p:cNvSpPr/>
            <p:nvPr/>
          </p:nvSpPr>
          <p:spPr>
            <a:xfrm>
              <a:off x="4952439" y="2817882"/>
              <a:ext cx="69075" cy="91235"/>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51"/>
            <p:cNvSpPr/>
            <p:nvPr/>
          </p:nvSpPr>
          <p:spPr>
            <a:xfrm>
              <a:off x="4968164" y="2951339"/>
              <a:ext cx="22821" cy="11269"/>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51"/>
            <p:cNvSpPr/>
            <p:nvPr/>
          </p:nvSpPr>
          <p:spPr>
            <a:xfrm>
              <a:off x="4955575" y="2973382"/>
              <a:ext cx="19544" cy="12801"/>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51"/>
            <p:cNvSpPr/>
            <p:nvPr/>
          </p:nvSpPr>
          <p:spPr>
            <a:xfrm>
              <a:off x="4906044" y="2957846"/>
              <a:ext cx="44840" cy="15842"/>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51"/>
            <p:cNvSpPr/>
            <p:nvPr/>
          </p:nvSpPr>
          <p:spPr>
            <a:xfrm>
              <a:off x="4775888" y="2935827"/>
              <a:ext cx="521809" cy="434228"/>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51"/>
            <p:cNvSpPr/>
            <p:nvPr/>
          </p:nvSpPr>
          <p:spPr>
            <a:xfrm>
              <a:off x="4742482" y="2938491"/>
              <a:ext cx="150998" cy="35127"/>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51"/>
            <p:cNvSpPr/>
            <p:nvPr/>
          </p:nvSpPr>
          <p:spPr>
            <a:xfrm>
              <a:off x="4791235" y="2699136"/>
              <a:ext cx="156514" cy="192678"/>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51"/>
            <p:cNvSpPr/>
            <p:nvPr/>
          </p:nvSpPr>
          <p:spPr>
            <a:xfrm>
              <a:off x="4761342" y="2868191"/>
              <a:ext cx="37744" cy="35716"/>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51"/>
            <p:cNvSpPr/>
            <p:nvPr/>
          </p:nvSpPr>
          <p:spPr>
            <a:xfrm>
              <a:off x="4572602" y="2750246"/>
              <a:ext cx="188482" cy="186973"/>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51"/>
            <p:cNvSpPr/>
            <p:nvPr/>
          </p:nvSpPr>
          <p:spPr>
            <a:xfrm>
              <a:off x="4321766" y="2682610"/>
              <a:ext cx="38545" cy="61955"/>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51"/>
            <p:cNvSpPr/>
            <p:nvPr/>
          </p:nvSpPr>
          <p:spPr>
            <a:xfrm>
              <a:off x="3794091" y="3007070"/>
              <a:ext cx="87322" cy="189873"/>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51"/>
            <p:cNvSpPr/>
            <p:nvPr/>
          </p:nvSpPr>
          <p:spPr>
            <a:xfrm>
              <a:off x="3390679" y="1771514"/>
              <a:ext cx="1525633" cy="147419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51"/>
            <p:cNvSpPr/>
            <p:nvPr/>
          </p:nvSpPr>
          <p:spPr>
            <a:xfrm>
              <a:off x="4144036" y="1807372"/>
              <a:ext cx="7874" cy="6507"/>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51"/>
            <p:cNvSpPr/>
            <p:nvPr/>
          </p:nvSpPr>
          <p:spPr>
            <a:xfrm>
              <a:off x="3807458" y="2189401"/>
              <a:ext cx="14970" cy="9949"/>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51"/>
            <p:cNvSpPr/>
            <p:nvPr/>
          </p:nvSpPr>
          <p:spPr>
            <a:xfrm>
              <a:off x="3692649" y="2094277"/>
              <a:ext cx="18884" cy="22160"/>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51"/>
            <p:cNvSpPr/>
            <p:nvPr/>
          </p:nvSpPr>
          <p:spPr>
            <a:xfrm>
              <a:off x="3685576" y="2042389"/>
              <a:ext cx="26758" cy="28101"/>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51"/>
            <p:cNvSpPr/>
            <p:nvPr/>
          </p:nvSpPr>
          <p:spPr>
            <a:xfrm>
              <a:off x="3713984" y="2024354"/>
              <a:ext cx="13296" cy="11882"/>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51"/>
            <p:cNvSpPr/>
            <p:nvPr/>
          </p:nvSpPr>
          <p:spPr>
            <a:xfrm>
              <a:off x="3771294" y="1822318"/>
              <a:ext cx="109317" cy="84163"/>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51"/>
            <p:cNvSpPr/>
            <p:nvPr/>
          </p:nvSpPr>
          <p:spPr>
            <a:xfrm>
              <a:off x="3776787" y="1845539"/>
              <a:ext cx="52714" cy="32628"/>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51"/>
            <p:cNvSpPr/>
            <p:nvPr/>
          </p:nvSpPr>
          <p:spPr>
            <a:xfrm>
              <a:off x="3581753" y="1660312"/>
              <a:ext cx="1973888" cy="2077688"/>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 name="TextBox 8">
            <a:extLst>
              <a:ext uri="{FF2B5EF4-FFF2-40B4-BE49-F238E27FC236}">
                <a16:creationId xmlns:a16="http://schemas.microsoft.com/office/drawing/2014/main" id="{03C5626D-93EE-5285-C3AF-8F53ABC9B2D4}"/>
              </a:ext>
            </a:extLst>
          </p:cNvPr>
          <p:cNvSpPr txBox="1"/>
          <p:nvPr/>
        </p:nvSpPr>
        <p:spPr>
          <a:xfrm>
            <a:off x="3752230" y="1807021"/>
            <a:ext cx="1688691" cy="400110"/>
          </a:xfrm>
          <a:prstGeom prst="rect">
            <a:avLst/>
          </a:prstGeom>
          <a:noFill/>
        </p:spPr>
        <p:txBody>
          <a:bodyPr wrap="square" rtlCol="0">
            <a:spAutoFit/>
          </a:bodyPr>
          <a:lstStyle/>
          <a:p>
            <a:pPr algn="ctr"/>
            <a:r>
              <a:rPr lang="en-US" sz="2000" b="1" dirty="0" err="1">
                <a:solidFill>
                  <a:srgbClr val="FF0000"/>
                </a:solidFill>
              </a:rPr>
              <a:t>Giải</a:t>
            </a:r>
            <a:endParaRPr lang="en-US" sz="2000" b="1" dirty="0">
              <a:solidFill>
                <a:srgbClr val="FF0000"/>
              </a:solidFill>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72"/>
                                        </p:tgtEl>
                                        <p:attrNameLst>
                                          <p:attrName>style.visibility</p:attrName>
                                        </p:attrNameLst>
                                      </p:cBhvr>
                                      <p:to>
                                        <p:strVal val="visible"/>
                                      </p:to>
                                    </p:set>
                                    <p:animEffect transition="in" filter="fade">
                                      <p:cBhvr>
                                        <p:cTn id="7" dur="500"/>
                                        <p:tgtEl>
                                          <p:spTgt spid="22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71"/>
                                        </p:tgtEl>
                                        <p:attrNameLst>
                                          <p:attrName>style.visibility</p:attrName>
                                        </p:attrNameLst>
                                      </p:cBhvr>
                                      <p:to>
                                        <p:strVal val="visible"/>
                                      </p:to>
                                    </p:set>
                                    <p:animEffect transition="in" filter="fade">
                                      <p:cBhvr>
                                        <p:cTn id="10" dur="500"/>
                                        <p:tgtEl>
                                          <p:spTgt spid="2271"/>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9">
                                            <p:txEl>
                                              <p:pRg st="0" end="0"/>
                                            </p:txEl>
                                          </p:spTgt>
                                        </p:tgtEl>
                                        <p:attrNameLst>
                                          <p:attrName>style.visibility</p:attrName>
                                        </p:attrNameLst>
                                      </p:cBhvr>
                                      <p:to>
                                        <p:strVal val="visible"/>
                                      </p:to>
                                    </p:set>
                                    <p:animEffect transition="in" filter="barn(inVertical)">
                                      <p:cBhvr>
                                        <p:cTn id="23" dur="500"/>
                                        <p:tgtEl>
                                          <p:spTgt spid="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heckerboard(across)">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
                                            <p:txEl>
                                              <p:pRg st="0" end="0"/>
                                            </p:txEl>
                                          </p:spTgt>
                                        </p:tgtEl>
                                        <p:attrNameLst>
                                          <p:attrName>style.visibility</p:attrName>
                                        </p:attrNameLst>
                                      </p:cBhvr>
                                      <p:to>
                                        <p:strVal val="visible"/>
                                      </p:to>
                                    </p:set>
                                    <p:animEffect transition="in" filter="wipe(down)">
                                      <p:cBhvr>
                                        <p:cTn id="33" dur="5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3">
                                            <p:txEl>
                                              <p:pRg st="1" end="1"/>
                                            </p:txEl>
                                          </p:spTgt>
                                        </p:tgtEl>
                                        <p:attrNameLst>
                                          <p:attrName>style.visibility</p:attrName>
                                        </p:attrNameLst>
                                      </p:cBhvr>
                                      <p:to>
                                        <p:strVal val="visible"/>
                                      </p:to>
                                    </p:set>
                                    <p:animEffect transition="in" filter="wipe(down)">
                                      <p:cBhvr>
                                        <p:cTn id="38" dur="5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3">
                                            <p:txEl>
                                              <p:pRg st="2" end="2"/>
                                            </p:txEl>
                                          </p:spTgt>
                                        </p:tgtEl>
                                        <p:attrNameLst>
                                          <p:attrName>style.visibility</p:attrName>
                                        </p:attrNameLst>
                                      </p:cBhvr>
                                      <p:to>
                                        <p:strVal val="visible"/>
                                      </p:to>
                                    </p:set>
                                    <p:animEffect transition="in" filter="wipe(down)">
                                      <p:cBhvr>
                                        <p:cTn id="43" dur="500"/>
                                        <p:tgtEl>
                                          <p:spTgt spid="3">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3">
                                            <p:txEl>
                                              <p:pRg st="3" end="3"/>
                                            </p:txEl>
                                          </p:spTgt>
                                        </p:tgtEl>
                                        <p:attrNameLst>
                                          <p:attrName>style.visibility</p:attrName>
                                        </p:attrNameLst>
                                      </p:cBhvr>
                                      <p:to>
                                        <p:strVal val="visible"/>
                                      </p:to>
                                    </p:set>
                                    <p:animEffect transition="in" filter="wipe(down)">
                                      <p:cBhvr>
                                        <p:cTn id="48"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1" grpId="0" animBg="1"/>
      <p:bldP spid="2272" grpId="0" animBg="1"/>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59"/>
        <p:cNvGrpSpPr/>
        <p:nvPr/>
      </p:nvGrpSpPr>
      <p:grpSpPr>
        <a:xfrm>
          <a:off x="0" y="0"/>
          <a:ext cx="0" cy="0"/>
          <a:chOff x="0" y="0"/>
          <a:chExt cx="0" cy="0"/>
        </a:xfrm>
      </p:grpSpPr>
      <p:sp>
        <p:nvSpPr>
          <p:cNvPr id="2060" name="Google Shape;2060;p46"/>
          <p:cNvSpPr/>
          <p:nvPr/>
        </p:nvSpPr>
        <p:spPr>
          <a:xfrm>
            <a:off x="1145771" y="1233755"/>
            <a:ext cx="6698631" cy="316101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1" name="Google Shape;2061;p46"/>
          <p:cNvSpPr/>
          <p:nvPr/>
        </p:nvSpPr>
        <p:spPr>
          <a:xfrm rot="-1355182">
            <a:off x="292991" y="1155412"/>
            <a:ext cx="947469" cy="252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7" name="Google Shape;2067;p46"/>
          <p:cNvSpPr/>
          <p:nvPr/>
        </p:nvSpPr>
        <p:spPr>
          <a:xfrm>
            <a:off x="5730775" y="3629693"/>
            <a:ext cx="4007675" cy="1513800"/>
          </a:xfrm>
          <a:custGeom>
            <a:avLst/>
            <a:gdLst/>
            <a:ahLst/>
            <a:cxnLst/>
            <a:rect l="l" t="t" r="r" b="b"/>
            <a:pathLst>
              <a:path w="160307" h="60552" extrusionOk="0">
                <a:moveTo>
                  <a:pt x="160307" y="5826"/>
                </a:moveTo>
                <a:cubicBezTo>
                  <a:pt x="157123" y="1044"/>
                  <a:pt x="149464" y="1794"/>
                  <a:pt x="143786" y="921"/>
                </a:cubicBezTo>
                <a:cubicBezTo>
                  <a:pt x="136929" y="-134"/>
                  <a:pt x="128355" y="-1067"/>
                  <a:pt x="123134" y="3502"/>
                </a:cubicBezTo>
                <a:cubicBezTo>
                  <a:pt x="116064" y="9689"/>
                  <a:pt x="122616" y="22710"/>
                  <a:pt x="119004" y="31382"/>
                </a:cubicBezTo>
                <a:cubicBezTo>
                  <a:pt x="116030" y="38522"/>
                  <a:pt x="105977" y="40659"/>
                  <a:pt x="98353" y="41966"/>
                </a:cubicBezTo>
                <a:cubicBezTo>
                  <a:pt x="87750" y="43784"/>
                  <a:pt x="76652" y="44495"/>
                  <a:pt x="66085" y="42482"/>
                </a:cubicBezTo>
                <a:cubicBezTo>
                  <a:pt x="52790" y="39950"/>
                  <a:pt x="39602" y="31566"/>
                  <a:pt x="26331" y="34221"/>
                </a:cubicBezTo>
                <a:cubicBezTo>
                  <a:pt x="14160" y="36656"/>
                  <a:pt x="0" y="48139"/>
                  <a:pt x="0" y="60552"/>
                </a:cubicBezTo>
              </a:path>
            </a:pathLst>
          </a:custGeom>
          <a:noFill/>
          <a:ln w="19050" cap="flat" cmpd="sng">
            <a:solidFill>
              <a:schemeClr val="accent6"/>
            </a:solidFill>
            <a:prstDash val="dot"/>
            <a:round/>
            <a:headEnd type="none" w="med" len="med"/>
            <a:tailEnd type="none" w="med" len="med"/>
          </a:ln>
        </p:spPr>
      </p:sp>
      <p:sp>
        <p:nvSpPr>
          <p:cNvPr id="2068" name="Google Shape;2068;p46"/>
          <p:cNvSpPr/>
          <p:nvPr/>
        </p:nvSpPr>
        <p:spPr>
          <a:xfrm>
            <a:off x="-25825" y="0"/>
            <a:ext cx="2110325" cy="1535950"/>
          </a:xfrm>
          <a:custGeom>
            <a:avLst/>
            <a:gdLst/>
            <a:ahLst/>
            <a:cxnLst/>
            <a:rect l="l" t="t" r="r" b="b"/>
            <a:pathLst>
              <a:path w="84413" h="61438" extrusionOk="0">
                <a:moveTo>
                  <a:pt x="84413" y="0"/>
                </a:moveTo>
                <a:cubicBezTo>
                  <a:pt x="78521" y="8836"/>
                  <a:pt x="68345" y="19006"/>
                  <a:pt x="57824" y="17554"/>
                </a:cubicBezTo>
                <a:cubicBezTo>
                  <a:pt x="53591" y="16970"/>
                  <a:pt x="44858" y="16187"/>
                  <a:pt x="46208" y="12133"/>
                </a:cubicBezTo>
                <a:cubicBezTo>
                  <a:pt x="47516" y="8207"/>
                  <a:pt x="57079" y="11733"/>
                  <a:pt x="58083" y="15747"/>
                </a:cubicBezTo>
                <a:cubicBezTo>
                  <a:pt x="59262" y="20458"/>
                  <a:pt x="55239" y="26308"/>
                  <a:pt x="50855" y="28396"/>
                </a:cubicBezTo>
                <a:cubicBezTo>
                  <a:pt x="39810" y="33657"/>
                  <a:pt x="24152" y="23091"/>
                  <a:pt x="14198" y="30203"/>
                </a:cubicBezTo>
                <a:cubicBezTo>
                  <a:pt x="4892" y="36851"/>
                  <a:pt x="11437" y="61438"/>
                  <a:pt x="0" y="61438"/>
                </a:cubicBezTo>
              </a:path>
            </a:pathLst>
          </a:custGeom>
          <a:noFill/>
          <a:ln w="19050" cap="flat" cmpd="sng">
            <a:solidFill>
              <a:schemeClr val="accent6"/>
            </a:solidFill>
            <a:prstDash val="dot"/>
            <a:round/>
            <a:headEnd type="none" w="med" len="med"/>
            <a:tailEnd type="none" w="med" len="med"/>
          </a:ln>
        </p:spPr>
      </p:sp>
      <p:grpSp>
        <p:nvGrpSpPr>
          <p:cNvPr id="2069" name="Google Shape;2069;p46"/>
          <p:cNvGrpSpPr/>
          <p:nvPr/>
        </p:nvGrpSpPr>
        <p:grpSpPr>
          <a:xfrm>
            <a:off x="7681596" y="406493"/>
            <a:ext cx="755798" cy="318584"/>
            <a:chOff x="2925600" y="556000"/>
            <a:chExt cx="915675" cy="385975"/>
          </a:xfrm>
        </p:grpSpPr>
        <p:sp>
          <p:nvSpPr>
            <p:cNvPr id="2070" name="Google Shape;2070;p46"/>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1" name="Google Shape;2071;p46"/>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2" name="Google Shape;2072;p46"/>
          <p:cNvGrpSpPr/>
          <p:nvPr/>
        </p:nvGrpSpPr>
        <p:grpSpPr>
          <a:xfrm>
            <a:off x="7906683" y="3629693"/>
            <a:ext cx="1237317" cy="1264129"/>
            <a:chOff x="1202700" y="403225"/>
            <a:chExt cx="1772100" cy="1810500"/>
          </a:xfrm>
        </p:grpSpPr>
        <p:sp>
          <p:nvSpPr>
            <p:cNvPr id="2073" name="Google Shape;2073;p46"/>
            <p:cNvSpPr/>
            <p:nvPr/>
          </p:nvSpPr>
          <p:spPr>
            <a:xfrm>
              <a:off x="1469550" y="403225"/>
              <a:ext cx="1215900" cy="1810500"/>
            </a:xfrm>
            <a:custGeom>
              <a:avLst/>
              <a:gdLst/>
              <a:ahLst/>
              <a:cxnLst/>
              <a:rect l="l" t="t" r="r" b="b"/>
              <a:pathLst>
                <a:path w="48636" h="72420" extrusionOk="0">
                  <a:moveTo>
                    <a:pt x="24885" y="1"/>
                  </a:moveTo>
                  <a:cubicBezTo>
                    <a:pt x="24485" y="1"/>
                    <a:pt x="23984" y="1"/>
                    <a:pt x="23451" y="34"/>
                  </a:cubicBezTo>
                  <a:cubicBezTo>
                    <a:pt x="21516" y="101"/>
                    <a:pt x="19548" y="434"/>
                    <a:pt x="17647" y="1035"/>
                  </a:cubicBezTo>
                  <a:cubicBezTo>
                    <a:pt x="16312" y="1402"/>
                    <a:pt x="14978" y="1935"/>
                    <a:pt x="13710" y="2536"/>
                  </a:cubicBezTo>
                  <a:cubicBezTo>
                    <a:pt x="9708" y="4437"/>
                    <a:pt x="6372" y="7406"/>
                    <a:pt x="4070" y="11042"/>
                  </a:cubicBezTo>
                  <a:cubicBezTo>
                    <a:pt x="1368" y="15245"/>
                    <a:pt x="1" y="20315"/>
                    <a:pt x="1" y="26153"/>
                  </a:cubicBezTo>
                  <a:cubicBezTo>
                    <a:pt x="1" y="36827"/>
                    <a:pt x="6272" y="45867"/>
                    <a:pt x="11509" y="51504"/>
                  </a:cubicBezTo>
                  <a:cubicBezTo>
                    <a:pt x="14011" y="54240"/>
                    <a:pt x="16379" y="56274"/>
                    <a:pt x="17947" y="57509"/>
                  </a:cubicBezTo>
                  <a:cubicBezTo>
                    <a:pt x="18214" y="57775"/>
                    <a:pt x="18514" y="57976"/>
                    <a:pt x="18714" y="58142"/>
                  </a:cubicBezTo>
                  <a:lnTo>
                    <a:pt x="18714" y="60177"/>
                  </a:lnTo>
                  <a:cubicBezTo>
                    <a:pt x="17780" y="60277"/>
                    <a:pt x="17480" y="60377"/>
                    <a:pt x="17146" y="60611"/>
                  </a:cubicBezTo>
                  <a:cubicBezTo>
                    <a:pt x="16512" y="61011"/>
                    <a:pt x="16212" y="61745"/>
                    <a:pt x="16146" y="62779"/>
                  </a:cubicBezTo>
                  <a:cubicBezTo>
                    <a:pt x="16112" y="63379"/>
                    <a:pt x="16146" y="64380"/>
                    <a:pt x="16646" y="65114"/>
                  </a:cubicBezTo>
                  <a:cubicBezTo>
                    <a:pt x="15679" y="66248"/>
                    <a:pt x="15345" y="67482"/>
                    <a:pt x="15779" y="68617"/>
                  </a:cubicBezTo>
                  <a:cubicBezTo>
                    <a:pt x="16012" y="69317"/>
                    <a:pt x="16512" y="69917"/>
                    <a:pt x="17146" y="70218"/>
                  </a:cubicBezTo>
                  <a:cubicBezTo>
                    <a:pt x="17213" y="70651"/>
                    <a:pt x="17380" y="71085"/>
                    <a:pt x="17713" y="71419"/>
                  </a:cubicBezTo>
                  <a:cubicBezTo>
                    <a:pt x="18180" y="71886"/>
                    <a:pt x="18514" y="72219"/>
                    <a:pt x="23818" y="72386"/>
                  </a:cubicBezTo>
                  <a:cubicBezTo>
                    <a:pt x="24785" y="72419"/>
                    <a:pt x="25619" y="72419"/>
                    <a:pt x="26286" y="72419"/>
                  </a:cubicBezTo>
                  <a:cubicBezTo>
                    <a:pt x="29222" y="72419"/>
                    <a:pt x="29622" y="72119"/>
                    <a:pt x="30022" y="71886"/>
                  </a:cubicBezTo>
                  <a:cubicBezTo>
                    <a:pt x="30623" y="71452"/>
                    <a:pt x="30856" y="70818"/>
                    <a:pt x="30989" y="70251"/>
                  </a:cubicBezTo>
                  <a:cubicBezTo>
                    <a:pt x="31690" y="69951"/>
                    <a:pt x="32224" y="69384"/>
                    <a:pt x="32491" y="68617"/>
                  </a:cubicBezTo>
                  <a:cubicBezTo>
                    <a:pt x="32891" y="67416"/>
                    <a:pt x="32524" y="66115"/>
                    <a:pt x="31490" y="64947"/>
                  </a:cubicBezTo>
                  <a:cubicBezTo>
                    <a:pt x="31990" y="63646"/>
                    <a:pt x="31723" y="61812"/>
                    <a:pt x="31223" y="61111"/>
                  </a:cubicBezTo>
                  <a:cubicBezTo>
                    <a:pt x="30823" y="60511"/>
                    <a:pt x="30322" y="60311"/>
                    <a:pt x="29188" y="60244"/>
                  </a:cubicBezTo>
                  <a:lnTo>
                    <a:pt x="29188" y="58076"/>
                  </a:lnTo>
                  <a:cubicBezTo>
                    <a:pt x="29722" y="57575"/>
                    <a:pt x="30623" y="56741"/>
                    <a:pt x="31690" y="55641"/>
                  </a:cubicBezTo>
                  <a:cubicBezTo>
                    <a:pt x="32991" y="54340"/>
                    <a:pt x="34225" y="53005"/>
                    <a:pt x="35459" y="51638"/>
                  </a:cubicBezTo>
                  <a:cubicBezTo>
                    <a:pt x="37494" y="49336"/>
                    <a:pt x="39329" y="47034"/>
                    <a:pt x="40897" y="44766"/>
                  </a:cubicBezTo>
                  <a:cubicBezTo>
                    <a:pt x="46000" y="37494"/>
                    <a:pt x="48569" y="30890"/>
                    <a:pt x="48569" y="25052"/>
                  </a:cubicBezTo>
                  <a:cubicBezTo>
                    <a:pt x="48635" y="14044"/>
                    <a:pt x="43365" y="5605"/>
                    <a:pt x="34225" y="1869"/>
                  </a:cubicBezTo>
                  <a:cubicBezTo>
                    <a:pt x="32991" y="1368"/>
                    <a:pt x="31657" y="935"/>
                    <a:pt x="30322" y="601"/>
                  </a:cubicBezTo>
                  <a:cubicBezTo>
                    <a:pt x="28621" y="234"/>
                    <a:pt x="26820" y="34"/>
                    <a:pt x="250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4" name="Google Shape;2074;p46"/>
            <p:cNvSpPr/>
            <p:nvPr/>
          </p:nvSpPr>
          <p:spPr>
            <a:xfrm>
              <a:off x="1986600" y="1788700"/>
              <a:ext cx="166800" cy="64025"/>
            </a:xfrm>
            <a:custGeom>
              <a:avLst/>
              <a:gdLst/>
              <a:ahLst/>
              <a:cxnLst/>
              <a:rect l="l" t="t" r="r" b="b"/>
              <a:pathLst>
                <a:path w="6672" h="2561" extrusionOk="0">
                  <a:moveTo>
                    <a:pt x="3231" y="0"/>
                  </a:moveTo>
                  <a:cubicBezTo>
                    <a:pt x="1613" y="0"/>
                    <a:pt x="34" y="618"/>
                    <a:pt x="0" y="1789"/>
                  </a:cubicBezTo>
                  <a:cubicBezTo>
                    <a:pt x="0" y="1789"/>
                    <a:pt x="1601" y="2560"/>
                    <a:pt x="3578" y="2560"/>
                  </a:cubicBezTo>
                  <a:cubicBezTo>
                    <a:pt x="4566" y="2560"/>
                    <a:pt x="5649" y="2368"/>
                    <a:pt x="6672" y="1789"/>
                  </a:cubicBezTo>
                  <a:cubicBezTo>
                    <a:pt x="6393" y="577"/>
                    <a:pt x="4794" y="0"/>
                    <a:pt x="3231" y="0"/>
                  </a:cubicBezTo>
                  <a:close/>
                </a:path>
              </a:pathLst>
            </a:custGeom>
            <a:solidFill>
              <a:srgbClr val="001A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5" name="Google Shape;2075;p46"/>
            <p:cNvSpPr/>
            <p:nvPr/>
          </p:nvSpPr>
          <p:spPr>
            <a:xfrm>
              <a:off x="1895700" y="2039400"/>
              <a:ext cx="56725" cy="77100"/>
            </a:xfrm>
            <a:custGeom>
              <a:avLst/>
              <a:gdLst/>
              <a:ahLst/>
              <a:cxnLst/>
              <a:rect l="l" t="t" r="r" b="b"/>
              <a:pathLst>
                <a:path w="2269" h="3084" extrusionOk="0">
                  <a:moveTo>
                    <a:pt x="1935" y="1"/>
                  </a:moveTo>
                  <a:cubicBezTo>
                    <a:pt x="1935" y="1"/>
                    <a:pt x="0" y="1302"/>
                    <a:pt x="467" y="2502"/>
                  </a:cubicBezTo>
                  <a:cubicBezTo>
                    <a:pt x="626" y="2944"/>
                    <a:pt x="912" y="3083"/>
                    <a:pt x="1209" y="3083"/>
                  </a:cubicBezTo>
                  <a:cubicBezTo>
                    <a:pt x="1721" y="3083"/>
                    <a:pt x="2268" y="2669"/>
                    <a:pt x="2268" y="2669"/>
                  </a:cubicBezTo>
                  <a:lnTo>
                    <a:pt x="19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6" name="Google Shape;2076;p46"/>
            <p:cNvSpPr/>
            <p:nvPr/>
          </p:nvSpPr>
          <p:spPr>
            <a:xfrm>
              <a:off x="2193400" y="2039400"/>
              <a:ext cx="55900" cy="77100"/>
            </a:xfrm>
            <a:custGeom>
              <a:avLst/>
              <a:gdLst/>
              <a:ahLst/>
              <a:cxnLst/>
              <a:rect l="l" t="t" r="r" b="b"/>
              <a:pathLst>
                <a:path w="2236" h="3084" extrusionOk="0">
                  <a:moveTo>
                    <a:pt x="334" y="1"/>
                  </a:moveTo>
                  <a:lnTo>
                    <a:pt x="1" y="2669"/>
                  </a:lnTo>
                  <a:cubicBezTo>
                    <a:pt x="1" y="2669"/>
                    <a:pt x="548" y="3083"/>
                    <a:pt x="1052" y="3083"/>
                  </a:cubicBezTo>
                  <a:cubicBezTo>
                    <a:pt x="1344" y="3083"/>
                    <a:pt x="1622" y="2944"/>
                    <a:pt x="1769" y="2502"/>
                  </a:cubicBezTo>
                  <a:cubicBezTo>
                    <a:pt x="2236" y="1302"/>
                    <a:pt x="334" y="1"/>
                    <a:pt x="3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7" name="Google Shape;2077;p46"/>
            <p:cNvSpPr/>
            <p:nvPr/>
          </p:nvSpPr>
          <p:spPr>
            <a:xfrm>
              <a:off x="198492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8" name="Google Shape;2078;p46"/>
            <p:cNvSpPr/>
            <p:nvPr/>
          </p:nvSpPr>
          <p:spPr>
            <a:xfrm>
              <a:off x="214587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9" name="Google Shape;2079;p46"/>
            <p:cNvSpPr/>
            <p:nvPr/>
          </p:nvSpPr>
          <p:spPr>
            <a:xfrm>
              <a:off x="2029125" y="1802575"/>
              <a:ext cx="7525" cy="166800"/>
            </a:xfrm>
            <a:custGeom>
              <a:avLst/>
              <a:gdLst/>
              <a:ahLst/>
              <a:cxnLst/>
              <a:rect l="l" t="t" r="r" b="b"/>
              <a:pathLst>
                <a:path w="301" h="6672" extrusionOk="0">
                  <a:moveTo>
                    <a:pt x="0" y="0"/>
                  </a:moveTo>
                  <a:lnTo>
                    <a:pt x="0" y="6672"/>
                  </a:lnTo>
                  <a:lnTo>
                    <a:pt x="301" y="6672"/>
                  </a:lnTo>
                  <a:lnTo>
                    <a:pt x="301"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0" name="Google Shape;2080;p46"/>
            <p:cNvSpPr/>
            <p:nvPr/>
          </p:nvSpPr>
          <p:spPr>
            <a:xfrm>
              <a:off x="2101675" y="1802575"/>
              <a:ext cx="6700" cy="166800"/>
            </a:xfrm>
            <a:custGeom>
              <a:avLst/>
              <a:gdLst/>
              <a:ahLst/>
              <a:cxnLst/>
              <a:rect l="l" t="t" r="r" b="b"/>
              <a:pathLst>
                <a:path w="268" h="6672" extrusionOk="0">
                  <a:moveTo>
                    <a:pt x="0" y="0"/>
                  </a:moveTo>
                  <a:lnTo>
                    <a:pt x="0" y="6672"/>
                  </a:lnTo>
                  <a:lnTo>
                    <a:pt x="267" y="6672"/>
                  </a:lnTo>
                  <a:lnTo>
                    <a:pt x="267" y="167"/>
                  </a:lnTo>
                  <a:lnTo>
                    <a:pt x="0" y="0"/>
                  </a:lnTo>
                  <a:close/>
                </a:path>
              </a:pathLst>
            </a:custGeom>
            <a:solidFill>
              <a:srgbClr val="003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1" name="Google Shape;2081;p46"/>
            <p:cNvSpPr/>
            <p:nvPr/>
          </p:nvSpPr>
          <p:spPr>
            <a:xfrm>
              <a:off x="1517925" y="449875"/>
              <a:ext cx="1120000" cy="1384400"/>
            </a:xfrm>
            <a:custGeom>
              <a:avLst/>
              <a:gdLst/>
              <a:ahLst/>
              <a:cxnLst/>
              <a:rect l="l" t="t" r="r" b="b"/>
              <a:pathLst>
                <a:path w="44800" h="55376" extrusionOk="0">
                  <a:moveTo>
                    <a:pt x="22668" y="1"/>
                  </a:moveTo>
                  <a:cubicBezTo>
                    <a:pt x="13275" y="1"/>
                    <a:pt x="0" y="6585"/>
                    <a:pt x="0" y="24253"/>
                  </a:cubicBezTo>
                  <a:cubicBezTo>
                    <a:pt x="0" y="42166"/>
                    <a:pt x="18747" y="55376"/>
                    <a:pt x="18747" y="55376"/>
                  </a:cubicBezTo>
                  <a:cubicBezTo>
                    <a:pt x="18747" y="55376"/>
                    <a:pt x="20081" y="54709"/>
                    <a:pt x="21949" y="54709"/>
                  </a:cubicBezTo>
                  <a:cubicBezTo>
                    <a:pt x="23851" y="54709"/>
                    <a:pt x="25419" y="55376"/>
                    <a:pt x="25419" y="55376"/>
                  </a:cubicBezTo>
                  <a:cubicBezTo>
                    <a:pt x="25419" y="55376"/>
                    <a:pt x="44799" y="38364"/>
                    <a:pt x="44799" y="23153"/>
                  </a:cubicBezTo>
                  <a:cubicBezTo>
                    <a:pt x="44799" y="8042"/>
                    <a:pt x="34292" y="170"/>
                    <a:pt x="22950" y="3"/>
                  </a:cubicBezTo>
                  <a:cubicBezTo>
                    <a:pt x="22856" y="1"/>
                    <a:pt x="22762" y="1"/>
                    <a:pt x="226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2" name="Google Shape;2082;p46"/>
            <p:cNvSpPr/>
            <p:nvPr/>
          </p:nvSpPr>
          <p:spPr>
            <a:xfrm>
              <a:off x="1202700" y="470313"/>
              <a:ext cx="862800" cy="1405409"/>
            </a:xfrm>
            <a:custGeom>
              <a:avLst/>
              <a:gdLst/>
              <a:ahLst/>
              <a:cxnLst/>
              <a:rect l="l" t="t" r="r" b="b"/>
              <a:pathLst>
                <a:path w="34512" h="59684" extrusionOk="0">
                  <a:moveTo>
                    <a:pt x="31223" y="0"/>
                  </a:moveTo>
                  <a:lnTo>
                    <a:pt x="31223" y="0"/>
                  </a:lnTo>
                  <a:cubicBezTo>
                    <a:pt x="31222" y="1"/>
                    <a:pt x="1" y="17380"/>
                    <a:pt x="31856" y="59676"/>
                  </a:cubicBezTo>
                  <a:cubicBezTo>
                    <a:pt x="31987" y="59681"/>
                    <a:pt x="32109" y="59683"/>
                    <a:pt x="32223" y="59683"/>
                  </a:cubicBezTo>
                  <a:cubicBezTo>
                    <a:pt x="34511" y="59683"/>
                    <a:pt x="33724" y="58776"/>
                    <a:pt x="33724" y="58776"/>
                  </a:cubicBezTo>
                  <a:cubicBezTo>
                    <a:pt x="33724" y="58776"/>
                    <a:pt x="14344" y="22316"/>
                    <a:pt x="312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3" name="Google Shape;2083;p46"/>
            <p:cNvSpPr/>
            <p:nvPr/>
          </p:nvSpPr>
          <p:spPr>
            <a:xfrm>
              <a:off x="2080350" y="470313"/>
              <a:ext cx="894450" cy="1405409"/>
            </a:xfrm>
            <a:custGeom>
              <a:avLst/>
              <a:gdLst/>
              <a:ahLst/>
              <a:cxnLst/>
              <a:rect l="l" t="t" r="r" b="b"/>
              <a:pathLst>
                <a:path w="35778" h="59684" extrusionOk="0">
                  <a:moveTo>
                    <a:pt x="3288" y="0"/>
                  </a:moveTo>
                  <a:lnTo>
                    <a:pt x="3288" y="0"/>
                  </a:lnTo>
                  <a:cubicBezTo>
                    <a:pt x="20634" y="22783"/>
                    <a:pt x="787" y="58776"/>
                    <a:pt x="787" y="58776"/>
                  </a:cubicBezTo>
                  <a:cubicBezTo>
                    <a:pt x="787" y="58776"/>
                    <a:pt x="0" y="59683"/>
                    <a:pt x="2317" y="59683"/>
                  </a:cubicBezTo>
                  <a:cubicBezTo>
                    <a:pt x="2433" y="59683"/>
                    <a:pt x="2556" y="59681"/>
                    <a:pt x="2688" y="59676"/>
                  </a:cubicBezTo>
                  <a:cubicBezTo>
                    <a:pt x="35778" y="16346"/>
                    <a:pt x="3289" y="1"/>
                    <a:pt x="32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4" name="Google Shape;2084;p46"/>
            <p:cNvSpPr/>
            <p:nvPr/>
          </p:nvSpPr>
          <p:spPr>
            <a:xfrm>
              <a:off x="1860675" y="449875"/>
              <a:ext cx="409475" cy="1431170"/>
            </a:xfrm>
            <a:custGeom>
              <a:avLst/>
              <a:gdLst/>
              <a:ahLst/>
              <a:cxnLst/>
              <a:rect l="l" t="t" r="r" b="b"/>
              <a:pathLst>
                <a:path w="16379" h="60778" extrusionOk="0">
                  <a:moveTo>
                    <a:pt x="8673" y="1"/>
                  </a:moveTo>
                  <a:lnTo>
                    <a:pt x="8673" y="1"/>
                  </a:lnTo>
                  <a:cubicBezTo>
                    <a:pt x="8673" y="2"/>
                    <a:pt x="0" y="36227"/>
                    <a:pt x="8273" y="60778"/>
                  </a:cubicBezTo>
                  <a:cubicBezTo>
                    <a:pt x="16378" y="35593"/>
                    <a:pt x="8673" y="2"/>
                    <a:pt x="86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5" name="Google Shape;2085;p46"/>
            <p:cNvSpPr/>
            <p:nvPr/>
          </p:nvSpPr>
          <p:spPr>
            <a:xfrm>
              <a:off x="1937391" y="1997711"/>
              <a:ext cx="271077" cy="189348"/>
            </a:xfrm>
            <a:custGeom>
              <a:avLst/>
              <a:gdLst/>
              <a:ahLst/>
              <a:cxnLst/>
              <a:rect l="l" t="t" r="r" b="b"/>
              <a:pathLst>
                <a:path w="10842" h="6727" extrusionOk="0">
                  <a:moveTo>
                    <a:pt x="67" y="1"/>
                  </a:moveTo>
                  <a:cubicBezTo>
                    <a:pt x="67" y="1"/>
                    <a:pt x="0" y="5938"/>
                    <a:pt x="334" y="6272"/>
                  </a:cubicBezTo>
                  <a:cubicBezTo>
                    <a:pt x="554" y="6492"/>
                    <a:pt x="4521" y="6727"/>
                    <a:pt x="7376" y="6727"/>
                  </a:cubicBezTo>
                  <a:cubicBezTo>
                    <a:pt x="8848" y="6727"/>
                    <a:pt x="10025" y="6664"/>
                    <a:pt x="10241" y="6505"/>
                  </a:cubicBezTo>
                  <a:cubicBezTo>
                    <a:pt x="10841" y="6038"/>
                    <a:pt x="10641" y="268"/>
                    <a:pt x="10641" y="268"/>
                  </a:cubicBezTo>
                  <a:lnTo>
                    <a:pt x="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6" name="Google Shape;2086;p46"/>
            <p:cNvSpPr/>
            <p:nvPr/>
          </p:nvSpPr>
          <p:spPr>
            <a:xfrm>
              <a:off x="1926764" y="1984014"/>
              <a:ext cx="288176" cy="54705"/>
            </a:xfrm>
            <a:custGeom>
              <a:avLst/>
              <a:gdLst/>
              <a:ahLst/>
              <a:cxnLst/>
              <a:rect l="l" t="t" r="r" b="b"/>
              <a:pathLst>
                <a:path w="14245" h="2188" extrusionOk="0">
                  <a:moveTo>
                    <a:pt x="10514" y="1"/>
                  </a:moveTo>
                  <a:cubicBezTo>
                    <a:pt x="9925" y="1"/>
                    <a:pt x="9339" y="29"/>
                    <a:pt x="8774" y="47"/>
                  </a:cubicBezTo>
                  <a:cubicBezTo>
                    <a:pt x="5838" y="181"/>
                    <a:pt x="2936" y="481"/>
                    <a:pt x="1" y="881"/>
                  </a:cubicBezTo>
                  <a:lnTo>
                    <a:pt x="735" y="1649"/>
                  </a:lnTo>
                  <a:cubicBezTo>
                    <a:pt x="2503" y="2049"/>
                    <a:pt x="4371" y="2082"/>
                    <a:pt x="6172" y="2149"/>
                  </a:cubicBezTo>
                  <a:cubicBezTo>
                    <a:pt x="7270" y="2168"/>
                    <a:pt x="8345" y="2187"/>
                    <a:pt x="9418" y="2187"/>
                  </a:cubicBezTo>
                  <a:cubicBezTo>
                    <a:pt x="10203" y="2187"/>
                    <a:pt x="10986" y="2177"/>
                    <a:pt x="11776" y="2149"/>
                  </a:cubicBezTo>
                  <a:cubicBezTo>
                    <a:pt x="12310" y="2082"/>
                    <a:pt x="12843" y="2049"/>
                    <a:pt x="13377" y="1915"/>
                  </a:cubicBezTo>
                  <a:cubicBezTo>
                    <a:pt x="13777" y="1849"/>
                    <a:pt x="14244" y="1548"/>
                    <a:pt x="14211" y="1148"/>
                  </a:cubicBezTo>
                  <a:cubicBezTo>
                    <a:pt x="14211" y="781"/>
                    <a:pt x="13877" y="581"/>
                    <a:pt x="13577" y="481"/>
                  </a:cubicBezTo>
                  <a:cubicBezTo>
                    <a:pt x="13077" y="248"/>
                    <a:pt x="12543" y="147"/>
                    <a:pt x="11976" y="81"/>
                  </a:cubicBezTo>
                  <a:cubicBezTo>
                    <a:pt x="11492" y="20"/>
                    <a:pt x="11002" y="1"/>
                    <a:pt x="1051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7" name="Google Shape;2087;p46"/>
            <p:cNvSpPr/>
            <p:nvPr/>
          </p:nvSpPr>
          <p:spPr>
            <a:xfrm>
              <a:off x="1916550" y="1952175"/>
              <a:ext cx="303575" cy="65250"/>
            </a:xfrm>
            <a:custGeom>
              <a:avLst/>
              <a:gdLst/>
              <a:ahLst/>
              <a:cxnLst/>
              <a:rect l="l" t="t" r="r" b="b"/>
              <a:pathLst>
                <a:path w="12143" h="2610" extrusionOk="0">
                  <a:moveTo>
                    <a:pt x="5132" y="1"/>
                  </a:moveTo>
                  <a:cubicBezTo>
                    <a:pt x="2701" y="1"/>
                    <a:pt x="509" y="52"/>
                    <a:pt x="334" y="154"/>
                  </a:cubicBezTo>
                  <a:cubicBezTo>
                    <a:pt x="100" y="321"/>
                    <a:pt x="0" y="1822"/>
                    <a:pt x="434" y="2189"/>
                  </a:cubicBezTo>
                  <a:cubicBezTo>
                    <a:pt x="693" y="2448"/>
                    <a:pt x="5246" y="2609"/>
                    <a:pt x="8514" y="2609"/>
                  </a:cubicBezTo>
                  <a:cubicBezTo>
                    <a:pt x="10293" y="2609"/>
                    <a:pt x="11691" y="2561"/>
                    <a:pt x="11809" y="2456"/>
                  </a:cubicBezTo>
                  <a:cubicBezTo>
                    <a:pt x="12142" y="2155"/>
                    <a:pt x="12075" y="487"/>
                    <a:pt x="11909" y="254"/>
                  </a:cubicBezTo>
                  <a:cubicBezTo>
                    <a:pt x="11777" y="85"/>
                    <a:pt x="8258" y="1"/>
                    <a:pt x="513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8" name="Google Shape;2088;p46"/>
            <p:cNvSpPr/>
            <p:nvPr/>
          </p:nvSpPr>
          <p:spPr>
            <a:xfrm>
              <a:off x="1952400" y="2051075"/>
              <a:ext cx="30875" cy="30875"/>
            </a:xfrm>
            <a:custGeom>
              <a:avLst/>
              <a:gdLst/>
              <a:ahLst/>
              <a:cxnLst/>
              <a:rect l="l" t="t" r="r" b="b"/>
              <a:pathLst>
                <a:path w="1235" h="1235" extrusionOk="0">
                  <a:moveTo>
                    <a:pt x="601" y="1"/>
                  </a:moveTo>
                  <a:cubicBezTo>
                    <a:pt x="267" y="1"/>
                    <a:pt x="0" y="267"/>
                    <a:pt x="0" y="601"/>
                  </a:cubicBezTo>
                  <a:cubicBezTo>
                    <a:pt x="0" y="968"/>
                    <a:pt x="267" y="1235"/>
                    <a:pt x="601" y="1235"/>
                  </a:cubicBezTo>
                  <a:cubicBezTo>
                    <a:pt x="968" y="1235"/>
                    <a:pt x="1235" y="968"/>
                    <a:pt x="1235" y="601"/>
                  </a:cubicBezTo>
                  <a:cubicBezTo>
                    <a:pt x="1235" y="267"/>
                    <a:pt x="968" y="1"/>
                    <a:pt x="6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9" name="Google Shape;2089;p46"/>
            <p:cNvSpPr/>
            <p:nvPr/>
          </p:nvSpPr>
          <p:spPr>
            <a:xfrm>
              <a:off x="2015775" y="2051075"/>
              <a:ext cx="30875" cy="30875"/>
            </a:xfrm>
            <a:custGeom>
              <a:avLst/>
              <a:gdLst/>
              <a:ahLst/>
              <a:cxnLst/>
              <a:rect l="l" t="t" r="r" b="b"/>
              <a:pathLst>
                <a:path w="1235" h="1235" extrusionOk="0">
                  <a:moveTo>
                    <a:pt x="634" y="1"/>
                  </a:moveTo>
                  <a:cubicBezTo>
                    <a:pt x="267" y="1"/>
                    <a:pt x="1" y="267"/>
                    <a:pt x="1" y="601"/>
                  </a:cubicBezTo>
                  <a:cubicBezTo>
                    <a:pt x="1" y="968"/>
                    <a:pt x="267" y="1235"/>
                    <a:pt x="634" y="1235"/>
                  </a:cubicBezTo>
                  <a:cubicBezTo>
                    <a:pt x="968" y="1235"/>
                    <a:pt x="1235" y="968"/>
                    <a:pt x="1235" y="601"/>
                  </a:cubicBezTo>
                  <a:cubicBezTo>
                    <a:pt x="1235" y="267"/>
                    <a:pt x="968" y="1"/>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0" name="Google Shape;2090;p46"/>
            <p:cNvSpPr/>
            <p:nvPr/>
          </p:nvSpPr>
          <p:spPr>
            <a:xfrm>
              <a:off x="2148375" y="2051000"/>
              <a:ext cx="30875" cy="30950"/>
            </a:xfrm>
            <a:custGeom>
              <a:avLst/>
              <a:gdLst/>
              <a:ahLst/>
              <a:cxnLst/>
              <a:rect l="l" t="t" r="r" b="b"/>
              <a:pathLst>
                <a:path w="1235" h="1238" extrusionOk="0">
                  <a:moveTo>
                    <a:pt x="690" y="1"/>
                  </a:moveTo>
                  <a:cubicBezTo>
                    <a:pt x="672" y="1"/>
                    <a:pt x="653" y="2"/>
                    <a:pt x="634" y="4"/>
                  </a:cubicBezTo>
                  <a:cubicBezTo>
                    <a:pt x="301" y="4"/>
                    <a:pt x="0" y="304"/>
                    <a:pt x="0" y="637"/>
                  </a:cubicBezTo>
                  <a:cubicBezTo>
                    <a:pt x="0" y="971"/>
                    <a:pt x="301" y="1238"/>
                    <a:pt x="634" y="1238"/>
                  </a:cubicBezTo>
                  <a:cubicBezTo>
                    <a:pt x="968" y="1238"/>
                    <a:pt x="1235" y="971"/>
                    <a:pt x="1235" y="637"/>
                  </a:cubicBezTo>
                  <a:cubicBezTo>
                    <a:pt x="1235" y="260"/>
                    <a:pt x="997" y="1"/>
                    <a:pt x="6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1" name="Google Shape;2091;p46"/>
            <p:cNvSpPr/>
            <p:nvPr/>
          </p:nvSpPr>
          <p:spPr>
            <a:xfrm>
              <a:off x="2064975" y="2044400"/>
              <a:ext cx="67575" cy="81025"/>
            </a:xfrm>
            <a:custGeom>
              <a:avLst/>
              <a:gdLst/>
              <a:ahLst/>
              <a:cxnLst/>
              <a:rect l="l" t="t" r="r" b="b"/>
              <a:pathLst>
                <a:path w="2703" h="3241" extrusionOk="0">
                  <a:moveTo>
                    <a:pt x="1368" y="1"/>
                  </a:moveTo>
                  <a:cubicBezTo>
                    <a:pt x="701" y="1"/>
                    <a:pt x="1" y="2302"/>
                    <a:pt x="301" y="2803"/>
                  </a:cubicBezTo>
                  <a:cubicBezTo>
                    <a:pt x="416" y="3050"/>
                    <a:pt x="883" y="3241"/>
                    <a:pt x="1357" y="3241"/>
                  </a:cubicBezTo>
                  <a:cubicBezTo>
                    <a:pt x="1842" y="3241"/>
                    <a:pt x="2334" y="3042"/>
                    <a:pt x="2469" y="2503"/>
                  </a:cubicBezTo>
                  <a:cubicBezTo>
                    <a:pt x="2703" y="1468"/>
                    <a:pt x="1869" y="1"/>
                    <a:pt x="13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5" name="Rectangle 4"/>
              <p:cNvSpPr/>
              <p:nvPr/>
            </p:nvSpPr>
            <p:spPr>
              <a:xfrm>
                <a:off x="1959247" y="2075557"/>
                <a:ext cx="5199480" cy="1983428"/>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𝐵𝐶</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𝐶</m:t>
                        </m:r>
                      </m:e>
                    </m:acc>
                    <m:r>
                      <a:rPr lang="en-US" sz="2000" b="0" i="1" dirty="0" smtClean="0">
                        <a:latin typeface="Cambria Math" panose="02040503050406030204" pitchFamily="18" charset="0"/>
                      </a:rPr>
                      <m:t>=50</m:t>
                    </m:r>
                    <m:r>
                      <a:rPr lang="en-US" sz="2000" b="0" i="1" dirty="0"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acc>
                      <m:accPr>
                        <m:chr m:val="̂"/>
                        <m:ctrlPr>
                          <a:rPr lang="en-US" sz="2000" i="1" dirty="0" smtClean="0">
                            <a:latin typeface="Cambria Math" panose="02040503050406030204" pitchFamily="18" charset="0"/>
                          </a:rPr>
                        </m:ctrlPr>
                      </m:accPr>
                      <m:e>
                        <m:r>
                          <a:rPr lang="en-US" sz="2000" b="0" i="1" dirty="0" smtClean="0">
                            <a:latin typeface="Cambria Math" panose="02040503050406030204" pitchFamily="18" charset="0"/>
                          </a:rPr>
                          <m:t>𝐴</m:t>
                        </m:r>
                        <m:r>
                          <a:rPr lang="en-US" sz="2000" b="0" i="1" dirty="0" smtClean="0">
                            <a:latin typeface="Cambria Math" panose="02040503050406030204" pitchFamily="18" charset="0"/>
                          </a:rPr>
                          <m:t>′</m:t>
                        </m:r>
                      </m:e>
                    </m:acc>
                    <m:r>
                      <a:rPr lang="en-US" sz="2000" b="0" i="1" dirty="0" smtClean="0">
                        <a:latin typeface="Cambria Math" panose="02040503050406030204" pitchFamily="18" charset="0"/>
                      </a:rPr>
                      <m:t>=70</m:t>
                    </m:r>
                    <m:r>
                      <a:rPr lang="en-US" sz="2000" b="0" i="1" dirty="0" smtClean="0">
                        <a:latin typeface="Cambria Math" panose="02040503050406030204" pitchFamily="18" charset="0"/>
                        <a:ea typeface="Cambria Math" panose="02040503050406030204" pitchFamily="18" charset="0"/>
                      </a:rPr>
                      <m:t>°</m:t>
                    </m:r>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959247" y="2075557"/>
                <a:ext cx="5199480" cy="1983428"/>
              </a:xfrm>
              <a:prstGeom prst="rect">
                <a:avLst/>
              </a:prstGeom>
              <a:blipFill>
                <a:blip r:embed="rId3"/>
                <a:stretch>
                  <a:fillRect l="-1172" r="-1290" b="-4601"/>
                </a:stretch>
              </a:blipFill>
            </p:spPr>
            <p:txBody>
              <a:bodyPr/>
              <a:lstStyle/>
              <a:p>
                <a:r>
                  <a:rPr lang="en-US">
                    <a:noFill/>
                  </a:rPr>
                  <a:t> </a:t>
                </a:r>
              </a:p>
            </p:txBody>
          </p:sp>
        </mc:Fallback>
      </mc:AlternateContent>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6336" y="277063"/>
            <a:ext cx="896027" cy="89602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570671">
            <a:off x="4577480" y="638593"/>
            <a:ext cx="864854" cy="689108"/>
          </a:xfrm>
          <a:prstGeom prst="rect">
            <a:avLst/>
          </a:prstGeom>
        </p:spPr>
      </p:pic>
      <p:sp>
        <p:nvSpPr>
          <p:cNvPr id="2" name="Rectangle: Rounded Corners 1">
            <a:extLst>
              <a:ext uri="{FF2B5EF4-FFF2-40B4-BE49-F238E27FC236}">
                <a16:creationId xmlns:a16="http://schemas.microsoft.com/office/drawing/2014/main" id="{20C897B6-E101-42B9-2DEE-9ABB32CE1BE6}"/>
              </a:ext>
            </a:extLst>
          </p:cNvPr>
          <p:cNvSpPr/>
          <p:nvPr/>
        </p:nvSpPr>
        <p:spPr>
          <a:xfrm>
            <a:off x="3387710" y="1358692"/>
            <a:ext cx="2352368" cy="663677"/>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1</a:t>
            </a:r>
          </a:p>
        </p:txBody>
      </p:sp>
    </p:spTree>
  </p:cSld>
  <p:clrMapOvr>
    <a:masterClrMapping/>
  </p:clrMapOvr>
  <mc:AlternateContent xmlns:mc="http://schemas.openxmlformats.org/markup-compatibility/2006" xmlns:p14="http://schemas.microsoft.com/office/powerpoint/2010/main">
    <mc:Choice Requires="p14">
      <p:transition spd="slow">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61"/>
                                        </p:tgtEl>
                                        <p:attrNameLst>
                                          <p:attrName>style.visibility</p:attrName>
                                        </p:attrNameLst>
                                      </p:cBhvr>
                                      <p:to>
                                        <p:strVal val="visible"/>
                                      </p:to>
                                    </p:set>
                                    <p:animEffect transition="in" filter="fade">
                                      <p:cBhvr>
                                        <p:cTn id="10" dur="500"/>
                                        <p:tgtEl>
                                          <p:spTgt spid="206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60"/>
                                        </p:tgtEl>
                                        <p:attrNameLst>
                                          <p:attrName>style.visibility</p:attrName>
                                        </p:attrNameLst>
                                      </p:cBhvr>
                                      <p:to>
                                        <p:strVal val="visible"/>
                                      </p:to>
                                    </p:set>
                                    <p:animEffect transition="in" filter="fade">
                                      <p:cBhvr>
                                        <p:cTn id="13" dur="500"/>
                                        <p:tgtEl>
                                          <p:spTgt spid="2060"/>
                                        </p:tgtEl>
                                      </p:cBhvr>
                                    </p:animEffect>
                                  </p:childTnLst>
                                </p:cTn>
                              </p:par>
                              <p:par>
                                <p:cTn id="14" presetID="17"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strVal val="#ppt_h"/>
                                          </p:val>
                                        </p:tav>
                                        <p:tav tm="100000">
                                          <p:val>
                                            <p:strVal val="#ppt_h"/>
                                          </p:val>
                                        </p:tav>
                                      </p:tavLst>
                                    </p:anim>
                                  </p:childTnLst>
                                </p:cTn>
                              </p:par>
                              <p:par>
                                <p:cTn id="18" presetID="22" presetClass="entr" presetSubtype="8"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10" presetClass="entr" presetSubtype="0" fill="hold" nodeType="withEffect">
                                  <p:stCondLst>
                                    <p:cond delay="0"/>
                                  </p:stCondLst>
                                  <p:childTnLst>
                                    <p:set>
                                      <p:cBhvr>
                                        <p:cTn id="22" dur="1" fill="hold">
                                          <p:stCondLst>
                                            <p:cond delay="0"/>
                                          </p:stCondLst>
                                        </p:cTn>
                                        <p:tgtEl>
                                          <p:spTgt spid="2072"/>
                                        </p:tgtEl>
                                        <p:attrNameLst>
                                          <p:attrName>style.visibility</p:attrName>
                                        </p:attrNameLst>
                                      </p:cBhvr>
                                      <p:to>
                                        <p:strVal val="visible"/>
                                      </p:to>
                                    </p:set>
                                    <p:animEffect transition="in" filter="fade">
                                      <p:cBhvr>
                                        <p:cTn id="23" dur="500"/>
                                        <p:tgtEl>
                                          <p:spTgt spid="207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barn(inVertic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animEffect transition="in" filter="wipe(down)">
                                      <p:cBhvr>
                                        <p:cTn id="3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animBg="1"/>
      <p:bldP spid="2061" grpId="0" animBg="1"/>
      <p:bldP spid="5" grpId="0"/>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5"/>
        <p:cNvGrpSpPr/>
        <p:nvPr/>
      </p:nvGrpSpPr>
      <p:grpSpPr>
        <a:xfrm>
          <a:off x="0" y="0"/>
          <a:ext cx="0" cy="0"/>
          <a:chOff x="0" y="0"/>
          <a:chExt cx="0" cy="0"/>
        </a:xfrm>
      </p:grpSpPr>
      <p:sp>
        <p:nvSpPr>
          <p:cNvPr id="2097" name="Google Shape;2097;p47"/>
          <p:cNvSpPr/>
          <p:nvPr/>
        </p:nvSpPr>
        <p:spPr>
          <a:xfrm rot="2030763">
            <a:off x="6600131" y="1203385"/>
            <a:ext cx="947459" cy="252611"/>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02" name="Google Shape;2102;p47"/>
          <p:cNvGrpSpPr/>
          <p:nvPr/>
        </p:nvGrpSpPr>
        <p:grpSpPr>
          <a:xfrm>
            <a:off x="152153" y="2967981"/>
            <a:ext cx="1339750" cy="1968299"/>
            <a:chOff x="2904750" y="484125"/>
            <a:chExt cx="1403525" cy="2129050"/>
          </a:xfrm>
        </p:grpSpPr>
        <p:sp>
          <p:nvSpPr>
            <p:cNvPr id="2103" name="Google Shape;2103;p47"/>
            <p:cNvSpPr/>
            <p:nvPr/>
          </p:nvSpPr>
          <p:spPr>
            <a:xfrm>
              <a:off x="2904750" y="484125"/>
              <a:ext cx="1403525" cy="2129050"/>
            </a:xfrm>
            <a:custGeom>
              <a:avLst/>
              <a:gdLst/>
              <a:ahLst/>
              <a:cxnLst/>
              <a:rect l="l" t="t" r="r" b="b"/>
              <a:pathLst>
                <a:path w="56141" h="85162" extrusionOk="0">
                  <a:moveTo>
                    <a:pt x="19414" y="1668"/>
                  </a:moveTo>
                  <a:cubicBezTo>
                    <a:pt x="19614" y="1668"/>
                    <a:pt x="19814" y="1702"/>
                    <a:pt x="20015" y="1768"/>
                  </a:cubicBezTo>
                  <a:lnTo>
                    <a:pt x="51971" y="8473"/>
                  </a:lnTo>
                  <a:cubicBezTo>
                    <a:pt x="52171" y="8506"/>
                    <a:pt x="52371" y="8607"/>
                    <a:pt x="52538" y="8673"/>
                  </a:cubicBezTo>
                  <a:cubicBezTo>
                    <a:pt x="53105" y="8940"/>
                    <a:pt x="53539" y="9307"/>
                    <a:pt x="53872" y="9774"/>
                  </a:cubicBezTo>
                  <a:cubicBezTo>
                    <a:pt x="54139" y="10108"/>
                    <a:pt x="54306" y="10508"/>
                    <a:pt x="54372" y="10942"/>
                  </a:cubicBezTo>
                  <a:cubicBezTo>
                    <a:pt x="54473" y="11308"/>
                    <a:pt x="54473" y="11775"/>
                    <a:pt x="54372" y="12176"/>
                  </a:cubicBezTo>
                  <a:lnTo>
                    <a:pt x="39862" y="81058"/>
                  </a:lnTo>
                  <a:cubicBezTo>
                    <a:pt x="39595" y="82526"/>
                    <a:pt x="38294" y="83527"/>
                    <a:pt x="36827" y="83527"/>
                  </a:cubicBezTo>
                  <a:cubicBezTo>
                    <a:pt x="36626" y="83527"/>
                    <a:pt x="36426" y="83493"/>
                    <a:pt x="36193" y="83427"/>
                  </a:cubicBezTo>
                  <a:lnTo>
                    <a:pt x="4270" y="76722"/>
                  </a:lnTo>
                  <a:cubicBezTo>
                    <a:pt x="4070" y="76689"/>
                    <a:pt x="3836" y="76589"/>
                    <a:pt x="3670" y="76522"/>
                  </a:cubicBezTo>
                  <a:cubicBezTo>
                    <a:pt x="3236" y="76322"/>
                    <a:pt x="2802" y="76021"/>
                    <a:pt x="2502" y="75655"/>
                  </a:cubicBezTo>
                  <a:cubicBezTo>
                    <a:pt x="2435" y="75554"/>
                    <a:pt x="2402" y="75488"/>
                    <a:pt x="2302" y="75388"/>
                  </a:cubicBezTo>
                  <a:cubicBezTo>
                    <a:pt x="2169" y="75221"/>
                    <a:pt x="2102" y="75054"/>
                    <a:pt x="2002" y="74854"/>
                  </a:cubicBezTo>
                  <a:cubicBezTo>
                    <a:pt x="1802" y="74320"/>
                    <a:pt x="1735" y="73686"/>
                    <a:pt x="1835" y="73053"/>
                  </a:cubicBezTo>
                  <a:lnTo>
                    <a:pt x="16345" y="4137"/>
                  </a:lnTo>
                  <a:cubicBezTo>
                    <a:pt x="16646" y="2669"/>
                    <a:pt x="17946" y="1668"/>
                    <a:pt x="19414" y="1668"/>
                  </a:cubicBezTo>
                  <a:close/>
                  <a:moveTo>
                    <a:pt x="19347" y="0"/>
                  </a:moveTo>
                  <a:cubicBezTo>
                    <a:pt x="17113" y="0"/>
                    <a:pt x="15144" y="1568"/>
                    <a:pt x="14677" y="3803"/>
                  </a:cubicBezTo>
                  <a:lnTo>
                    <a:pt x="234" y="72719"/>
                  </a:lnTo>
                  <a:cubicBezTo>
                    <a:pt x="0" y="73653"/>
                    <a:pt x="134" y="74587"/>
                    <a:pt x="467" y="75488"/>
                  </a:cubicBezTo>
                  <a:cubicBezTo>
                    <a:pt x="601" y="75755"/>
                    <a:pt x="734" y="76021"/>
                    <a:pt x="901" y="76255"/>
                  </a:cubicBezTo>
                  <a:cubicBezTo>
                    <a:pt x="968" y="76388"/>
                    <a:pt x="1101" y="76555"/>
                    <a:pt x="1168" y="76689"/>
                  </a:cubicBezTo>
                  <a:cubicBezTo>
                    <a:pt x="1668" y="77256"/>
                    <a:pt x="2269" y="77723"/>
                    <a:pt x="2969" y="78056"/>
                  </a:cubicBezTo>
                  <a:cubicBezTo>
                    <a:pt x="3269" y="78190"/>
                    <a:pt x="3570" y="78256"/>
                    <a:pt x="3903" y="78356"/>
                  </a:cubicBezTo>
                  <a:lnTo>
                    <a:pt x="35826" y="85061"/>
                  </a:lnTo>
                  <a:cubicBezTo>
                    <a:pt x="36159" y="85161"/>
                    <a:pt x="36493" y="85161"/>
                    <a:pt x="36827" y="85161"/>
                  </a:cubicBezTo>
                  <a:cubicBezTo>
                    <a:pt x="39095" y="85161"/>
                    <a:pt x="41030" y="83560"/>
                    <a:pt x="41497" y="81359"/>
                  </a:cubicBezTo>
                  <a:lnTo>
                    <a:pt x="56007" y="12409"/>
                  </a:lnTo>
                  <a:cubicBezTo>
                    <a:pt x="56140" y="11809"/>
                    <a:pt x="56140" y="11175"/>
                    <a:pt x="56007" y="10541"/>
                  </a:cubicBezTo>
                  <a:cubicBezTo>
                    <a:pt x="55874" y="9907"/>
                    <a:pt x="55640" y="9307"/>
                    <a:pt x="55273" y="8740"/>
                  </a:cubicBezTo>
                  <a:cubicBezTo>
                    <a:pt x="54773" y="8006"/>
                    <a:pt x="54039" y="7406"/>
                    <a:pt x="53205" y="7072"/>
                  </a:cubicBezTo>
                  <a:cubicBezTo>
                    <a:pt x="52938" y="6972"/>
                    <a:pt x="52638" y="6872"/>
                    <a:pt x="52304" y="6805"/>
                  </a:cubicBezTo>
                  <a:lnTo>
                    <a:pt x="20348" y="67"/>
                  </a:lnTo>
                  <a:cubicBezTo>
                    <a:pt x="20015" y="0"/>
                    <a:pt x="19748" y="0"/>
                    <a:pt x="19414"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4" name="Google Shape;2104;p47"/>
            <p:cNvSpPr/>
            <p:nvPr/>
          </p:nvSpPr>
          <p:spPr>
            <a:xfrm>
              <a:off x="2942275" y="525100"/>
              <a:ext cx="1330150" cy="2046275"/>
            </a:xfrm>
            <a:custGeom>
              <a:avLst/>
              <a:gdLst/>
              <a:ahLst/>
              <a:cxnLst/>
              <a:rect l="l" t="t" r="r" b="b"/>
              <a:pathLst>
                <a:path w="53206" h="81851" extrusionOk="0">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5" name="Google Shape;2105;p47"/>
            <p:cNvSpPr/>
            <p:nvPr/>
          </p:nvSpPr>
          <p:spPr>
            <a:xfrm>
              <a:off x="3008150" y="634225"/>
              <a:ext cx="1208400" cy="1783800"/>
            </a:xfrm>
            <a:custGeom>
              <a:avLst/>
              <a:gdLst/>
              <a:ahLst/>
              <a:cxnLst/>
              <a:rect l="l" t="t" r="r" b="b"/>
              <a:pathLst>
                <a:path w="48336" h="71352" extrusionOk="0">
                  <a:moveTo>
                    <a:pt x="13444" y="1"/>
                  </a:moveTo>
                  <a:lnTo>
                    <a:pt x="1" y="64013"/>
                  </a:lnTo>
                  <a:lnTo>
                    <a:pt x="34892" y="71352"/>
                  </a:lnTo>
                  <a:lnTo>
                    <a:pt x="48335" y="7306"/>
                  </a:lnTo>
                  <a:lnTo>
                    <a:pt x="134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6" name="Google Shape;2106;p47"/>
            <p:cNvSpPr/>
            <p:nvPr/>
          </p:nvSpPr>
          <p:spPr>
            <a:xfrm>
              <a:off x="3010650" y="1303525"/>
              <a:ext cx="890675" cy="1111175"/>
            </a:xfrm>
            <a:custGeom>
              <a:avLst/>
              <a:gdLst/>
              <a:ahLst/>
              <a:cxnLst/>
              <a:rect l="l" t="t" r="r" b="b"/>
              <a:pathLst>
                <a:path w="35627" h="44447" extrusionOk="0">
                  <a:moveTo>
                    <a:pt x="23192" y="0"/>
                  </a:moveTo>
                  <a:cubicBezTo>
                    <a:pt x="22963" y="0"/>
                    <a:pt x="22716" y="15"/>
                    <a:pt x="22450" y="48"/>
                  </a:cubicBezTo>
                  <a:cubicBezTo>
                    <a:pt x="19748" y="377"/>
                    <a:pt x="19748" y="1683"/>
                    <a:pt x="16888" y="1683"/>
                  </a:cubicBezTo>
                  <a:cubicBezTo>
                    <a:pt x="16852" y="1683"/>
                    <a:pt x="16816" y="1683"/>
                    <a:pt x="16779" y="1682"/>
                  </a:cubicBezTo>
                  <a:cubicBezTo>
                    <a:pt x="16731" y="1681"/>
                    <a:pt x="16685" y="1681"/>
                    <a:pt x="16640" y="1681"/>
                  </a:cubicBezTo>
                  <a:cubicBezTo>
                    <a:pt x="13943" y="1681"/>
                    <a:pt x="16899" y="3638"/>
                    <a:pt x="14044" y="4885"/>
                  </a:cubicBezTo>
                  <a:cubicBezTo>
                    <a:pt x="13669" y="5051"/>
                    <a:pt x="13280" y="5124"/>
                    <a:pt x="12888" y="5124"/>
                  </a:cubicBezTo>
                  <a:cubicBezTo>
                    <a:pt x="10214" y="5124"/>
                    <a:pt x="7373" y="1749"/>
                    <a:pt x="7373" y="1749"/>
                  </a:cubicBezTo>
                  <a:lnTo>
                    <a:pt x="1" y="37108"/>
                  </a:lnTo>
                  <a:lnTo>
                    <a:pt x="34859" y="44446"/>
                  </a:lnTo>
                  <a:lnTo>
                    <a:pt x="35626" y="40610"/>
                  </a:lnTo>
                  <a:cubicBezTo>
                    <a:pt x="35626" y="40610"/>
                    <a:pt x="34025" y="37808"/>
                    <a:pt x="32357" y="35974"/>
                  </a:cubicBezTo>
                  <a:cubicBezTo>
                    <a:pt x="30623" y="34139"/>
                    <a:pt x="33024" y="32738"/>
                    <a:pt x="33458" y="30570"/>
                  </a:cubicBezTo>
                  <a:cubicBezTo>
                    <a:pt x="33917" y="28437"/>
                    <a:pt x="30859" y="24562"/>
                    <a:pt x="25554" y="24562"/>
                  </a:cubicBezTo>
                  <a:cubicBezTo>
                    <a:pt x="25465" y="24562"/>
                    <a:pt x="25375" y="24563"/>
                    <a:pt x="25285" y="24565"/>
                  </a:cubicBezTo>
                  <a:cubicBezTo>
                    <a:pt x="25218" y="24567"/>
                    <a:pt x="25153" y="24567"/>
                    <a:pt x="25088" y="24567"/>
                  </a:cubicBezTo>
                  <a:cubicBezTo>
                    <a:pt x="19882" y="24567"/>
                    <a:pt x="21222" y="20639"/>
                    <a:pt x="19014" y="18761"/>
                  </a:cubicBezTo>
                  <a:cubicBezTo>
                    <a:pt x="16746" y="16860"/>
                    <a:pt x="19048" y="15626"/>
                    <a:pt x="21516" y="14558"/>
                  </a:cubicBezTo>
                  <a:cubicBezTo>
                    <a:pt x="23951" y="13457"/>
                    <a:pt x="23084" y="11923"/>
                    <a:pt x="21283" y="10022"/>
                  </a:cubicBezTo>
                  <a:cubicBezTo>
                    <a:pt x="19448" y="8087"/>
                    <a:pt x="22283" y="6586"/>
                    <a:pt x="24718" y="6086"/>
                  </a:cubicBezTo>
                  <a:cubicBezTo>
                    <a:pt x="27120" y="5585"/>
                    <a:pt x="26420" y="3050"/>
                    <a:pt x="26186" y="2116"/>
                  </a:cubicBezTo>
                  <a:cubicBezTo>
                    <a:pt x="25945" y="1303"/>
                    <a:pt x="25324" y="0"/>
                    <a:pt x="23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7" name="Google Shape;2107;p47"/>
            <p:cNvSpPr/>
            <p:nvPr/>
          </p:nvSpPr>
          <p:spPr>
            <a:xfrm>
              <a:off x="3008150" y="1542425"/>
              <a:ext cx="630050" cy="818075"/>
            </a:xfrm>
            <a:custGeom>
              <a:avLst/>
              <a:gdLst/>
              <a:ahLst/>
              <a:cxnLst/>
              <a:rect l="l" t="t" r="r" b="b"/>
              <a:pathLst>
                <a:path w="25202" h="32723" extrusionOk="0">
                  <a:moveTo>
                    <a:pt x="11442" y="1"/>
                  </a:moveTo>
                  <a:cubicBezTo>
                    <a:pt x="11072" y="1"/>
                    <a:pt x="10652" y="51"/>
                    <a:pt x="10175" y="165"/>
                  </a:cubicBezTo>
                  <a:cubicBezTo>
                    <a:pt x="7706" y="766"/>
                    <a:pt x="7673" y="1933"/>
                    <a:pt x="5338" y="2400"/>
                  </a:cubicBezTo>
                  <a:lnTo>
                    <a:pt x="1" y="27719"/>
                  </a:lnTo>
                  <a:lnTo>
                    <a:pt x="23851" y="32722"/>
                  </a:lnTo>
                  <a:cubicBezTo>
                    <a:pt x="24051" y="31588"/>
                    <a:pt x="24952" y="30420"/>
                    <a:pt x="25052" y="29053"/>
                  </a:cubicBezTo>
                  <a:cubicBezTo>
                    <a:pt x="25201" y="27078"/>
                    <a:pt x="22319" y="24057"/>
                    <a:pt x="17799" y="24057"/>
                  </a:cubicBezTo>
                  <a:cubicBezTo>
                    <a:pt x="17280" y="24057"/>
                    <a:pt x="16739" y="24097"/>
                    <a:pt x="16179" y="24183"/>
                  </a:cubicBezTo>
                  <a:cubicBezTo>
                    <a:pt x="15696" y="24257"/>
                    <a:pt x="15263" y="24292"/>
                    <a:pt x="14873" y="24292"/>
                  </a:cubicBezTo>
                  <a:cubicBezTo>
                    <a:pt x="10903" y="24292"/>
                    <a:pt x="11422" y="20704"/>
                    <a:pt x="9174" y="19246"/>
                  </a:cubicBezTo>
                  <a:cubicBezTo>
                    <a:pt x="6672" y="17645"/>
                    <a:pt x="8840" y="16177"/>
                    <a:pt x="11075" y="14743"/>
                  </a:cubicBezTo>
                  <a:cubicBezTo>
                    <a:pt x="13377" y="13342"/>
                    <a:pt x="12343" y="11907"/>
                    <a:pt x="10241" y="10239"/>
                  </a:cubicBezTo>
                  <a:cubicBezTo>
                    <a:pt x="8206" y="8571"/>
                    <a:pt x="10808" y="6737"/>
                    <a:pt x="13143" y="5903"/>
                  </a:cubicBezTo>
                  <a:cubicBezTo>
                    <a:pt x="15478" y="5069"/>
                    <a:pt x="14411" y="2667"/>
                    <a:pt x="14111" y="1767"/>
                  </a:cubicBezTo>
                  <a:cubicBezTo>
                    <a:pt x="13783" y="1029"/>
                    <a:pt x="13119" y="1"/>
                    <a:pt x="114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8" name="Google Shape;2108;p47"/>
            <p:cNvSpPr/>
            <p:nvPr/>
          </p:nvSpPr>
          <p:spPr>
            <a:xfrm>
              <a:off x="3700250" y="952000"/>
              <a:ext cx="342000" cy="264300"/>
            </a:xfrm>
            <a:custGeom>
              <a:avLst/>
              <a:gdLst/>
              <a:ahLst/>
              <a:cxnLst/>
              <a:rect l="l" t="t" r="r" b="b"/>
              <a:pathLst>
                <a:path w="13680" h="10572" extrusionOk="0">
                  <a:moveTo>
                    <a:pt x="9124" y="1"/>
                  </a:moveTo>
                  <a:cubicBezTo>
                    <a:pt x="8915" y="1"/>
                    <a:pt x="8688" y="42"/>
                    <a:pt x="8442" y="132"/>
                  </a:cubicBezTo>
                  <a:cubicBezTo>
                    <a:pt x="7975" y="299"/>
                    <a:pt x="7508" y="566"/>
                    <a:pt x="7008" y="666"/>
                  </a:cubicBezTo>
                  <a:cubicBezTo>
                    <a:pt x="6045" y="919"/>
                    <a:pt x="5082" y="980"/>
                    <a:pt x="4104" y="980"/>
                  </a:cubicBezTo>
                  <a:cubicBezTo>
                    <a:pt x="3795" y="980"/>
                    <a:pt x="3485" y="974"/>
                    <a:pt x="3172" y="966"/>
                  </a:cubicBezTo>
                  <a:cubicBezTo>
                    <a:pt x="3121" y="965"/>
                    <a:pt x="3071" y="965"/>
                    <a:pt x="3022" y="965"/>
                  </a:cubicBezTo>
                  <a:cubicBezTo>
                    <a:pt x="0" y="965"/>
                    <a:pt x="935" y="2989"/>
                    <a:pt x="804" y="6403"/>
                  </a:cubicBezTo>
                  <a:cubicBezTo>
                    <a:pt x="770" y="7671"/>
                    <a:pt x="1271" y="8271"/>
                    <a:pt x="2471" y="8505"/>
                  </a:cubicBezTo>
                  <a:cubicBezTo>
                    <a:pt x="4006" y="8805"/>
                    <a:pt x="5207" y="9672"/>
                    <a:pt x="6708" y="10239"/>
                  </a:cubicBezTo>
                  <a:cubicBezTo>
                    <a:pt x="7347" y="10456"/>
                    <a:pt x="8050" y="10571"/>
                    <a:pt x="8750" y="10571"/>
                  </a:cubicBezTo>
                  <a:cubicBezTo>
                    <a:pt x="10536" y="10571"/>
                    <a:pt x="12308" y="9820"/>
                    <a:pt x="12979" y="8071"/>
                  </a:cubicBezTo>
                  <a:cubicBezTo>
                    <a:pt x="13679" y="6237"/>
                    <a:pt x="11878" y="4936"/>
                    <a:pt x="11144" y="3601"/>
                  </a:cubicBezTo>
                  <a:cubicBezTo>
                    <a:pt x="10877" y="3101"/>
                    <a:pt x="10844" y="2501"/>
                    <a:pt x="10777" y="1933"/>
                  </a:cubicBezTo>
                  <a:cubicBezTo>
                    <a:pt x="10641" y="866"/>
                    <a:pt x="10077" y="1"/>
                    <a:pt x="9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9" name="Google Shape;2109;p47"/>
            <p:cNvSpPr/>
            <p:nvPr/>
          </p:nvSpPr>
          <p:spPr>
            <a:xfrm>
              <a:off x="3700575" y="951525"/>
              <a:ext cx="342500" cy="264750"/>
            </a:xfrm>
            <a:custGeom>
              <a:avLst/>
              <a:gdLst/>
              <a:ahLst/>
              <a:cxnLst/>
              <a:rect l="l" t="t" r="r" b="b"/>
              <a:pathLst>
                <a:path w="13700" h="10590" extrusionOk="0">
                  <a:moveTo>
                    <a:pt x="9098" y="1315"/>
                  </a:moveTo>
                  <a:cubicBezTo>
                    <a:pt x="9119" y="1315"/>
                    <a:pt x="9130" y="1319"/>
                    <a:pt x="9130" y="1319"/>
                  </a:cubicBezTo>
                  <a:cubicBezTo>
                    <a:pt x="9197" y="1319"/>
                    <a:pt x="9397" y="1619"/>
                    <a:pt x="9463" y="2119"/>
                  </a:cubicBezTo>
                  <a:cubicBezTo>
                    <a:pt x="9463" y="2186"/>
                    <a:pt x="9497" y="2286"/>
                    <a:pt x="9497" y="2419"/>
                  </a:cubicBezTo>
                  <a:cubicBezTo>
                    <a:pt x="9597" y="2953"/>
                    <a:pt x="9664" y="3620"/>
                    <a:pt x="9997" y="4254"/>
                  </a:cubicBezTo>
                  <a:cubicBezTo>
                    <a:pt x="10264" y="4688"/>
                    <a:pt x="10598" y="5121"/>
                    <a:pt x="10864" y="5488"/>
                  </a:cubicBezTo>
                  <a:cubicBezTo>
                    <a:pt x="11665" y="6522"/>
                    <a:pt x="11999" y="6989"/>
                    <a:pt x="11765" y="7623"/>
                  </a:cubicBezTo>
                  <a:cubicBezTo>
                    <a:pt x="11302" y="8806"/>
                    <a:pt x="10066" y="9275"/>
                    <a:pt x="8836" y="9275"/>
                  </a:cubicBezTo>
                  <a:cubicBezTo>
                    <a:pt x="8471" y="9275"/>
                    <a:pt x="8106" y="9234"/>
                    <a:pt x="7762" y="9158"/>
                  </a:cubicBezTo>
                  <a:cubicBezTo>
                    <a:pt x="7529" y="9124"/>
                    <a:pt x="7329" y="9091"/>
                    <a:pt x="7128" y="8991"/>
                  </a:cubicBezTo>
                  <a:cubicBezTo>
                    <a:pt x="6628" y="8824"/>
                    <a:pt x="6128" y="8591"/>
                    <a:pt x="5594" y="8324"/>
                  </a:cubicBezTo>
                  <a:cubicBezTo>
                    <a:pt x="4693" y="7923"/>
                    <a:pt x="3826" y="7490"/>
                    <a:pt x="2759" y="7256"/>
                  </a:cubicBezTo>
                  <a:lnTo>
                    <a:pt x="2659" y="7256"/>
                  </a:lnTo>
                  <a:cubicBezTo>
                    <a:pt x="2092" y="7123"/>
                    <a:pt x="2025" y="7123"/>
                    <a:pt x="2092" y="6456"/>
                  </a:cubicBezTo>
                  <a:cubicBezTo>
                    <a:pt x="2125" y="5655"/>
                    <a:pt x="2092" y="4955"/>
                    <a:pt x="2092" y="4321"/>
                  </a:cubicBezTo>
                  <a:cubicBezTo>
                    <a:pt x="2025" y="3620"/>
                    <a:pt x="2025" y="2620"/>
                    <a:pt x="2158" y="2453"/>
                  </a:cubicBezTo>
                  <a:cubicBezTo>
                    <a:pt x="2158" y="2453"/>
                    <a:pt x="2358" y="2319"/>
                    <a:pt x="3159" y="2319"/>
                  </a:cubicBezTo>
                  <a:cubicBezTo>
                    <a:pt x="3453" y="2327"/>
                    <a:pt x="3759" y="2333"/>
                    <a:pt x="4073" y="2333"/>
                  </a:cubicBezTo>
                  <a:cubicBezTo>
                    <a:pt x="5117" y="2333"/>
                    <a:pt x="6252" y="2268"/>
                    <a:pt x="7329" y="1986"/>
                  </a:cubicBezTo>
                  <a:cubicBezTo>
                    <a:pt x="7762" y="1852"/>
                    <a:pt x="8129" y="1686"/>
                    <a:pt x="8463" y="1586"/>
                  </a:cubicBezTo>
                  <a:cubicBezTo>
                    <a:pt x="8596" y="1519"/>
                    <a:pt x="8763" y="1452"/>
                    <a:pt x="8863" y="1419"/>
                  </a:cubicBezTo>
                  <a:cubicBezTo>
                    <a:pt x="8974" y="1330"/>
                    <a:pt x="9056" y="1315"/>
                    <a:pt x="9098" y="1315"/>
                  </a:cubicBezTo>
                  <a:close/>
                  <a:moveTo>
                    <a:pt x="9099" y="0"/>
                  </a:moveTo>
                  <a:cubicBezTo>
                    <a:pt x="8890" y="0"/>
                    <a:pt x="8660" y="36"/>
                    <a:pt x="8429" y="151"/>
                  </a:cubicBezTo>
                  <a:cubicBezTo>
                    <a:pt x="7962" y="318"/>
                    <a:pt x="7495" y="585"/>
                    <a:pt x="6995" y="685"/>
                  </a:cubicBezTo>
                  <a:cubicBezTo>
                    <a:pt x="6057" y="938"/>
                    <a:pt x="5081" y="999"/>
                    <a:pt x="4096" y="999"/>
                  </a:cubicBezTo>
                  <a:cubicBezTo>
                    <a:pt x="3784" y="999"/>
                    <a:pt x="3472" y="993"/>
                    <a:pt x="3159" y="985"/>
                  </a:cubicBezTo>
                  <a:cubicBezTo>
                    <a:pt x="3085" y="983"/>
                    <a:pt x="3013" y="982"/>
                    <a:pt x="2943" y="982"/>
                  </a:cubicBezTo>
                  <a:cubicBezTo>
                    <a:pt x="1" y="982"/>
                    <a:pt x="921" y="3034"/>
                    <a:pt x="791" y="6422"/>
                  </a:cubicBezTo>
                  <a:cubicBezTo>
                    <a:pt x="757" y="7690"/>
                    <a:pt x="1191" y="8290"/>
                    <a:pt x="2425" y="8524"/>
                  </a:cubicBezTo>
                  <a:lnTo>
                    <a:pt x="2492" y="8524"/>
                  </a:lnTo>
                  <a:cubicBezTo>
                    <a:pt x="4026" y="8857"/>
                    <a:pt x="5260" y="9691"/>
                    <a:pt x="6695" y="10225"/>
                  </a:cubicBezTo>
                  <a:cubicBezTo>
                    <a:pt x="6962" y="10325"/>
                    <a:pt x="7195" y="10425"/>
                    <a:pt x="7495" y="10459"/>
                  </a:cubicBezTo>
                  <a:cubicBezTo>
                    <a:pt x="7919" y="10545"/>
                    <a:pt x="8358" y="10590"/>
                    <a:pt x="8796" y="10590"/>
                  </a:cubicBezTo>
                  <a:cubicBezTo>
                    <a:pt x="10569" y="10590"/>
                    <a:pt x="12331" y="9849"/>
                    <a:pt x="12999" y="8057"/>
                  </a:cubicBezTo>
                  <a:cubicBezTo>
                    <a:pt x="13700" y="6189"/>
                    <a:pt x="11899" y="4955"/>
                    <a:pt x="11165" y="3620"/>
                  </a:cubicBezTo>
                  <a:cubicBezTo>
                    <a:pt x="10864" y="3120"/>
                    <a:pt x="10864" y="2520"/>
                    <a:pt x="10798" y="1952"/>
                  </a:cubicBezTo>
                  <a:cubicBezTo>
                    <a:pt x="10631" y="985"/>
                    <a:pt x="10164" y="185"/>
                    <a:pt x="9363" y="18"/>
                  </a:cubicBezTo>
                  <a:cubicBezTo>
                    <a:pt x="9281" y="7"/>
                    <a:pt x="9192" y="0"/>
                    <a:pt x="90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0" name="Google Shape;2110;p47"/>
            <p:cNvSpPr/>
            <p:nvPr/>
          </p:nvSpPr>
          <p:spPr>
            <a:xfrm>
              <a:off x="3184100" y="1306350"/>
              <a:ext cx="713875" cy="1044975"/>
            </a:xfrm>
            <a:custGeom>
              <a:avLst/>
              <a:gdLst/>
              <a:ahLst/>
              <a:cxnLst/>
              <a:rect l="l" t="t" r="r" b="b"/>
              <a:pathLst>
                <a:path w="28555" h="41799" extrusionOk="0">
                  <a:moveTo>
                    <a:pt x="16065" y="0"/>
                  </a:moveTo>
                  <a:cubicBezTo>
                    <a:pt x="15867" y="0"/>
                    <a:pt x="15658" y="11"/>
                    <a:pt x="15445" y="35"/>
                  </a:cubicBezTo>
                  <a:cubicBezTo>
                    <a:pt x="12710" y="369"/>
                    <a:pt x="12710" y="1669"/>
                    <a:pt x="9775" y="1669"/>
                  </a:cubicBezTo>
                  <a:cubicBezTo>
                    <a:pt x="9750" y="1669"/>
                    <a:pt x="9726" y="1669"/>
                    <a:pt x="9702" y="1669"/>
                  </a:cubicBezTo>
                  <a:cubicBezTo>
                    <a:pt x="6857" y="1669"/>
                    <a:pt x="9917" y="3648"/>
                    <a:pt x="7006" y="4872"/>
                  </a:cubicBezTo>
                  <a:cubicBezTo>
                    <a:pt x="6650" y="5039"/>
                    <a:pt x="6255" y="5115"/>
                    <a:pt x="5853" y="5115"/>
                  </a:cubicBezTo>
                  <a:cubicBezTo>
                    <a:pt x="5614" y="5115"/>
                    <a:pt x="5374" y="5088"/>
                    <a:pt x="5138" y="5039"/>
                  </a:cubicBezTo>
                  <a:cubicBezTo>
                    <a:pt x="2703" y="4538"/>
                    <a:pt x="335" y="1770"/>
                    <a:pt x="335" y="1770"/>
                  </a:cubicBezTo>
                  <a:lnTo>
                    <a:pt x="1" y="3304"/>
                  </a:lnTo>
                  <a:lnTo>
                    <a:pt x="1235" y="4238"/>
                  </a:lnTo>
                  <a:cubicBezTo>
                    <a:pt x="2236" y="5072"/>
                    <a:pt x="3570" y="5939"/>
                    <a:pt x="4971" y="6239"/>
                  </a:cubicBezTo>
                  <a:cubicBezTo>
                    <a:pt x="5307" y="6309"/>
                    <a:pt x="5630" y="6342"/>
                    <a:pt x="5944" y="6342"/>
                  </a:cubicBezTo>
                  <a:cubicBezTo>
                    <a:pt x="6536" y="6342"/>
                    <a:pt x="7095" y="6224"/>
                    <a:pt x="7640" y="6006"/>
                  </a:cubicBezTo>
                  <a:cubicBezTo>
                    <a:pt x="9675" y="5139"/>
                    <a:pt x="9841" y="3738"/>
                    <a:pt x="9808" y="2904"/>
                  </a:cubicBezTo>
                  <a:lnTo>
                    <a:pt x="9841" y="2904"/>
                  </a:lnTo>
                  <a:cubicBezTo>
                    <a:pt x="11776" y="2904"/>
                    <a:pt x="12743" y="2370"/>
                    <a:pt x="13577" y="1970"/>
                  </a:cubicBezTo>
                  <a:cubicBezTo>
                    <a:pt x="14144" y="1636"/>
                    <a:pt x="14645" y="1369"/>
                    <a:pt x="15645" y="1269"/>
                  </a:cubicBezTo>
                  <a:cubicBezTo>
                    <a:pt x="15839" y="1255"/>
                    <a:pt x="16015" y="1247"/>
                    <a:pt x="16179" y="1247"/>
                  </a:cubicBezTo>
                  <a:cubicBezTo>
                    <a:pt x="16411" y="1247"/>
                    <a:pt x="16618" y="1263"/>
                    <a:pt x="16813" y="1303"/>
                  </a:cubicBezTo>
                  <a:cubicBezTo>
                    <a:pt x="17447" y="1436"/>
                    <a:pt x="17747" y="1770"/>
                    <a:pt x="17947" y="2437"/>
                  </a:cubicBezTo>
                  <a:lnTo>
                    <a:pt x="17947" y="2470"/>
                  </a:lnTo>
                  <a:cubicBezTo>
                    <a:pt x="18081" y="2870"/>
                    <a:pt x="18347" y="4004"/>
                    <a:pt x="18014" y="4471"/>
                  </a:cubicBezTo>
                  <a:cubicBezTo>
                    <a:pt x="17980" y="4505"/>
                    <a:pt x="17880" y="4705"/>
                    <a:pt x="17447" y="4805"/>
                  </a:cubicBezTo>
                  <a:cubicBezTo>
                    <a:pt x="16446" y="5005"/>
                    <a:pt x="13177" y="5839"/>
                    <a:pt x="12510" y="8007"/>
                  </a:cubicBezTo>
                  <a:cubicBezTo>
                    <a:pt x="12343" y="8608"/>
                    <a:pt x="12210" y="9675"/>
                    <a:pt x="13310" y="10876"/>
                  </a:cubicBezTo>
                  <a:cubicBezTo>
                    <a:pt x="14711" y="12377"/>
                    <a:pt x="14678" y="12811"/>
                    <a:pt x="14678" y="12844"/>
                  </a:cubicBezTo>
                  <a:cubicBezTo>
                    <a:pt x="14678" y="12844"/>
                    <a:pt x="14611" y="13044"/>
                    <a:pt x="13944" y="13344"/>
                  </a:cubicBezTo>
                  <a:cubicBezTo>
                    <a:pt x="11876" y="14278"/>
                    <a:pt x="10008" y="15212"/>
                    <a:pt x="9775" y="16947"/>
                  </a:cubicBezTo>
                  <a:cubicBezTo>
                    <a:pt x="9641" y="17948"/>
                    <a:pt x="10041" y="18848"/>
                    <a:pt x="11109" y="19782"/>
                  </a:cubicBezTo>
                  <a:cubicBezTo>
                    <a:pt x="11609" y="20216"/>
                    <a:pt x="11876" y="20883"/>
                    <a:pt x="12176" y="21717"/>
                  </a:cubicBezTo>
                  <a:cubicBezTo>
                    <a:pt x="12710" y="23185"/>
                    <a:pt x="13477" y="25153"/>
                    <a:pt x="16213" y="25720"/>
                  </a:cubicBezTo>
                  <a:cubicBezTo>
                    <a:pt x="16846" y="25853"/>
                    <a:pt x="17513" y="25887"/>
                    <a:pt x="18281" y="25887"/>
                  </a:cubicBezTo>
                  <a:cubicBezTo>
                    <a:pt x="18981" y="25887"/>
                    <a:pt x="19682" y="25954"/>
                    <a:pt x="20315" y="26054"/>
                  </a:cubicBezTo>
                  <a:cubicBezTo>
                    <a:pt x="23851" y="26821"/>
                    <a:pt x="25319" y="29456"/>
                    <a:pt x="25152" y="30323"/>
                  </a:cubicBezTo>
                  <a:cubicBezTo>
                    <a:pt x="25019" y="30857"/>
                    <a:pt x="24685" y="31391"/>
                    <a:pt x="24352" y="31991"/>
                  </a:cubicBezTo>
                  <a:cubicBezTo>
                    <a:pt x="23651" y="33192"/>
                    <a:pt x="22550" y="34993"/>
                    <a:pt x="24318" y="36861"/>
                  </a:cubicBezTo>
                  <a:cubicBezTo>
                    <a:pt x="25519" y="38162"/>
                    <a:pt x="26687" y="40030"/>
                    <a:pt x="27187" y="40864"/>
                  </a:cubicBezTo>
                  <a:lnTo>
                    <a:pt x="28321" y="41798"/>
                  </a:lnTo>
                  <a:lnTo>
                    <a:pt x="28555" y="40631"/>
                  </a:lnTo>
                  <a:cubicBezTo>
                    <a:pt x="28555" y="40631"/>
                    <a:pt x="26954" y="37829"/>
                    <a:pt x="25286" y="35994"/>
                  </a:cubicBezTo>
                  <a:cubicBezTo>
                    <a:pt x="23618" y="34159"/>
                    <a:pt x="25953" y="32725"/>
                    <a:pt x="26386" y="30557"/>
                  </a:cubicBezTo>
                  <a:cubicBezTo>
                    <a:pt x="26787" y="28722"/>
                    <a:pt x="24552" y="25620"/>
                    <a:pt x="20549" y="24786"/>
                  </a:cubicBezTo>
                  <a:cubicBezTo>
                    <a:pt x="19939" y="24641"/>
                    <a:pt x="19253" y="24546"/>
                    <a:pt x="18535" y="24546"/>
                  </a:cubicBezTo>
                  <a:cubicBezTo>
                    <a:pt x="18429" y="24546"/>
                    <a:pt x="18322" y="24548"/>
                    <a:pt x="18214" y="24552"/>
                  </a:cubicBezTo>
                  <a:cubicBezTo>
                    <a:pt x="17513" y="24552"/>
                    <a:pt x="16980" y="24519"/>
                    <a:pt x="16479" y="24452"/>
                  </a:cubicBezTo>
                  <a:cubicBezTo>
                    <a:pt x="13044" y="23719"/>
                    <a:pt x="13878" y="20450"/>
                    <a:pt x="11943" y="18782"/>
                  </a:cubicBezTo>
                  <a:cubicBezTo>
                    <a:pt x="9675" y="16847"/>
                    <a:pt x="12010" y="15646"/>
                    <a:pt x="14445" y="14545"/>
                  </a:cubicBezTo>
                  <a:cubicBezTo>
                    <a:pt x="16880" y="13478"/>
                    <a:pt x="16012" y="11943"/>
                    <a:pt x="14211" y="10009"/>
                  </a:cubicBezTo>
                  <a:cubicBezTo>
                    <a:pt x="12443" y="8107"/>
                    <a:pt x="15212" y="6606"/>
                    <a:pt x="17647" y="6106"/>
                  </a:cubicBezTo>
                  <a:cubicBezTo>
                    <a:pt x="20049" y="5606"/>
                    <a:pt x="19348" y="3037"/>
                    <a:pt x="19115" y="2136"/>
                  </a:cubicBezTo>
                  <a:cubicBezTo>
                    <a:pt x="18881" y="1436"/>
                    <a:pt x="18447" y="369"/>
                    <a:pt x="17013" y="102"/>
                  </a:cubicBezTo>
                  <a:cubicBezTo>
                    <a:pt x="16755" y="37"/>
                    <a:pt x="16427" y="0"/>
                    <a:pt x="16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1" name="Google Shape;2111;p47"/>
            <p:cNvSpPr/>
            <p:nvPr/>
          </p:nvSpPr>
          <p:spPr>
            <a:xfrm>
              <a:off x="3181600" y="1719625"/>
              <a:ext cx="100100" cy="91425"/>
            </a:xfrm>
            <a:custGeom>
              <a:avLst/>
              <a:gdLst/>
              <a:ahLst/>
              <a:cxnLst/>
              <a:rect l="l" t="t" r="r" b="b"/>
              <a:pathLst>
                <a:path w="4004" h="3657" extrusionOk="0">
                  <a:moveTo>
                    <a:pt x="1952" y="1"/>
                  </a:moveTo>
                  <a:cubicBezTo>
                    <a:pt x="1112" y="1"/>
                    <a:pt x="373" y="590"/>
                    <a:pt x="201" y="1450"/>
                  </a:cubicBezTo>
                  <a:cubicBezTo>
                    <a:pt x="1" y="2451"/>
                    <a:pt x="601" y="3418"/>
                    <a:pt x="1602" y="3618"/>
                  </a:cubicBezTo>
                  <a:cubicBezTo>
                    <a:pt x="1731" y="3644"/>
                    <a:pt x="1860" y="3657"/>
                    <a:pt x="1987" y="3657"/>
                  </a:cubicBezTo>
                  <a:cubicBezTo>
                    <a:pt x="2840" y="3657"/>
                    <a:pt x="3596" y="3089"/>
                    <a:pt x="3770" y="2217"/>
                  </a:cubicBezTo>
                  <a:cubicBezTo>
                    <a:pt x="4004" y="1250"/>
                    <a:pt x="3370" y="249"/>
                    <a:pt x="2369" y="49"/>
                  </a:cubicBezTo>
                  <a:cubicBezTo>
                    <a:pt x="2229" y="16"/>
                    <a:pt x="2089" y="1"/>
                    <a:pt x="19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2" name="Google Shape;2112;p47"/>
            <p:cNvSpPr/>
            <p:nvPr/>
          </p:nvSpPr>
          <p:spPr>
            <a:xfrm>
              <a:off x="3819575" y="858725"/>
              <a:ext cx="143450" cy="230850"/>
            </a:xfrm>
            <a:custGeom>
              <a:avLst/>
              <a:gdLst/>
              <a:ahLst/>
              <a:cxnLst/>
              <a:rect l="l" t="t" r="r" b="b"/>
              <a:pathLst>
                <a:path w="5738" h="9234" extrusionOk="0">
                  <a:moveTo>
                    <a:pt x="3138" y="1412"/>
                  </a:moveTo>
                  <a:cubicBezTo>
                    <a:pt x="3204" y="1412"/>
                    <a:pt x="3270" y="1417"/>
                    <a:pt x="3336" y="1428"/>
                  </a:cubicBezTo>
                  <a:cubicBezTo>
                    <a:pt x="3936" y="1562"/>
                    <a:pt x="4303" y="2195"/>
                    <a:pt x="4203" y="2762"/>
                  </a:cubicBezTo>
                  <a:cubicBezTo>
                    <a:pt x="4084" y="3327"/>
                    <a:pt x="3622" y="3679"/>
                    <a:pt x="3075" y="3679"/>
                  </a:cubicBezTo>
                  <a:cubicBezTo>
                    <a:pt x="3007" y="3679"/>
                    <a:pt x="2938" y="3674"/>
                    <a:pt x="2869" y="3663"/>
                  </a:cubicBezTo>
                  <a:cubicBezTo>
                    <a:pt x="2235" y="3530"/>
                    <a:pt x="1868" y="2896"/>
                    <a:pt x="2002" y="2329"/>
                  </a:cubicBezTo>
                  <a:cubicBezTo>
                    <a:pt x="2091" y="1765"/>
                    <a:pt x="2603" y="1412"/>
                    <a:pt x="3138" y="1412"/>
                  </a:cubicBezTo>
                  <a:close/>
                  <a:moveTo>
                    <a:pt x="3075" y="1"/>
                  </a:moveTo>
                  <a:cubicBezTo>
                    <a:pt x="2292" y="1"/>
                    <a:pt x="1509" y="355"/>
                    <a:pt x="1034" y="1128"/>
                  </a:cubicBezTo>
                  <a:cubicBezTo>
                    <a:pt x="234" y="2362"/>
                    <a:pt x="0" y="4730"/>
                    <a:pt x="1668" y="9234"/>
                  </a:cubicBezTo>
                  <a:cubicBezTo>
                    <a:pt x="5037" y="5831"/>
                    <a:pt x="5738" y="3530"/>
                    <a:pt x="5537" y="2062"/>
                  </a:cubicBezTo>
                  <a:cubicBezTo>
                    <a:pt x="5359" y="755"/>
                    <a:pt x="4218" y="1"/>
                    <a:pt x="30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47"/>
            <p:cNvSpPr/>
            <p:nvPr/>
          </p:nvSpPr>
          <p:spPr>
            <a:xfrm>
              <a:off x="3252500" y="1659975"/>
              <a:ext cx="40050" cy="39200"/>
            </a:xfrm>
            <a:custGeom>
              <a:avLst/>
              <a:gdLst/>
              <a:ahLst/>
              <a:cxnLst/>
              <a:rect l="l" t="t" r="r" b="b"/>
              <a:pathLst>
                <a:path w="1602" h="1568" extrusionOk="0">
                  <a:moveTo>
                    <a:pt x="367" y="0"/>
                  </a:moveTo>
                  <a:cubicBezTo>
                    <a:pt x="67" y="867"/>
                    <a:pt x="0" y="1334"/>
                    <a:pt x="0" y="1334"/>
                  </a:cubicBezTo>
                  <a:lnTo>
                    <a:pt x="1268" y="1568"/>
                  </a:lnTo>
                  <a:cubicBezTo>
                    <a:pt x="1268" y="1568"/>
                    <a:pt x="1368" y="1134"/>
                    <a:pt x="1601" y="367"/>
                  </a:cubicBezTo>
                  <a:lnTo>
                    <a:pt x="3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47"/>
            <p:cNvSpPr/>
            <p:nvPr/>
          </p:nvSpPr>
          <p:spPr>
            <a:xfrm>
              <a:off x="3317550" y="1462325"/>
              <a:ext cx="60050" cy="71750"/>
            </a:xfrm>
            <a:custGeom>
              <a:avLst/>
              <a:gdLst/>
              <a:ahLst/>
              <a:cxnLst/>
              <a:rect l="l" t="t" r="r" b="b"/>
              <a:pathLst>
                <a:path w="2402" h="2870" extrusionOk="0">
                  <a:moveTo>
                    <a:pt x="1268" y="0"/>
                  </a:moveTo>
                  <a:cubicBezTo>
                    <a:pt x="801" y="734"/>
                    <a:pt x="400" y="1535"/>
                    <a:pt x="0" y="2269"/>
                  </a:cubicBezTo>
                  <a:lnTo>
                    <a:pt x="1168" y="2869"/>
                  </a:lnTo>
                  <a:cubicBezTo>
                    <a:pt x="1568" y="2102"/>
                    <a:pt x="1968" y="1368"/>
                    <a:pt x="2402" y="668"/>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5" name="Google Shape;2115;p47"/>
            <p:cNvSpPr/>
            <p:nvPr/>
          </p:nvSpPr>
          <p:spPr>
            <a:xfrm>
              <a:off x="3437625" y="1289700"/>
              <a:ext cx="67575" cy="69250"/>
            </a:xfrm>
            <a:custGeom>
              <a:avLst/>
              <a:gdLst/>
              <a:ahLst/>
              <a:cxnLst/>
              <a:rect l="l" t="t" r="r" b="b"/>
              <a:pathLst>
                <a:path w="2703" h="2770" extrusionOk="0">
                  <a:moveTo>
                    <a:pt x="1802" y="0"/>
                  </a:moveTo>
                  <a:cubicBezTo>
                    <a:pt x="1168" y="634"/>
                    <a:pt x="534" y="1268"/>
                    <a:pt x="1" y="1935"/>
                  </a:cubicBezTo>
                  <a:lnTo>
                    <a:pt x="1001" y="2769"/>
                  </a:lnTo>
                  <a:cubicBezTo>
                    <a:pt x="1535" y="2135"/>
                    <a:pt x="2135" y="1502"/>
                    <a:pt x="2702" y="934"/>
                  </a:cubicBezTo>
                  <a:lnTo>
                    <a:pt x="1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6" name="Google Shape;2116;p47"/>
            <p:cNvSpPr/>
            <p:nvPr/>
          </p:nvSpPr>
          <p:spPr>
            <a:xfrm>
              <a:off x="3274175" y="1559050"/>
              <a:ext cx="54225" cy="71750"/>
            </a:xfrm>
            <a:custGeom>
              <a:avLst/>
              <a:gdLst/>
              <a:ahLst/>
              <a:cxnLst/>
              <a:rect l="l" t="t" r="r" b="b"/>
              <a:pathLst>
                <a:path w="2169" h="2870" extrusionOk="0">
                  <a:moveTo>
                    <a:pt x="1001" y="1"/>
                  </a:moveTo>
                  <a:cubicBezTo>
                    <a:pt x="634" y="801"/>
                    <a:pt x="301" y="1635"/>
                    <a:pt x="1" y="2403"/>
                  </a:cubicBezTo>
                  <a:lnTo>
                    <a:pt x="1201" y="2870"/>
                  </a:lnTo>
                  <a:cubicBezTo>
                    <a:pt x="1502" y="2069"/>
                    <a:pt x="1802" y="1335"/>
                    <a:pt x="2169" y="535"/>
                  </a:cubicBezTo>
                  <a:lnTo>
                    <a:pt x="1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47"/>
            <p:cNvSpPr/>
            <p:nvPr/>
          </p:nvSpPr>
          <p:spPr>
            <a:xfrm>
              <a:off x="3371750" y="1372250"/>
              <a:ext cx="64225" cy="70925"/>
            </a:xfrm>
            <a:custGeom>
              <a:avLst/>
              <a:gdLst/>
              <a:ahLst/>
              <a:cxnLst/>
              <a:rect l="l" t="t" r="r" b="b"/>
              <a:pathLst>
                <a:path w="2569" h="2837" extrusionOk="0">
                  <a:moveTo>
                    <a:pt x="1501" y="1"/>
                  </a:moveTo>
                  <a:cubicBezTo>
                    <a:pt x="1001" y="668"/>
                    <a:pt x="501" y="1368"/>
                    <a:pt x="0" y="2136"/>
                  </a:cubicBezTo>
                  <a:lnTo>
                    <a:pt x="1101" y="2836"/>
                  </a:lnTo>
                  <a:cubicBezTo>
                    <a:pt x="1568" y="2136"/>
                    <a:pt x="2068" y="1469"/>
                    <a:pt x="2569" y="801"/>
                  </a:cubicBezTo>
                  <a:lnTo>
                    <a:pt x="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47"/>
            <p:cNvSpPr/>
            <p:nvPr/>
          </p:nvSpPr>
          <p:spPr>
            <a:xfrm>
              <a:off x="3599400" y="1158775"/>
              <a:ext cx="71750" cy="60900"/>
            </a:xfrm>
            <a:custGeom>
              <a:avLst/>
              <a:gdLst/>
              <a:ahLst/>
              <a:cxnLst/>
              <a:rect l="l" t="t" r="r" b="b"/>
              <a:pathLst>
                <a:path w="2870" h="2436" extrusionOk="0">
                  <a:moveTo>
                    <a:pt x="2236" y="0"/>
                  </a:moveTo>
                  <a:cubicBezTo>
                    <a:pt x="1469" y="401"/>
                    <a:pt x="701" y="868"/>
                    <a:pt x="1" y="1368"/>
                  </a:cubicBezTo>
                  <a:lnTo>
                    <a:pt x="735" y="2435"/>
                  </a:lnTo>
                  <a:cubicBezTo>
                    <a:pt x="1402" y="2002"/>
                    <a:pt x="2169" y="1535"/>
                    <a:pt x="2870" y="1101"/>
                  </a:cubicBezTo>
                  <a:lnTo>
                    <a:pt x="223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47"/>
            <p:cNvSpPr/>
            <p:nvPr/>
          </p:nvSpPr>
          <p:spPr>
            <a:xfrm>
              <a:off x="3694475" y="1110400"/>
              <a:ext cx="71750" cy="56725"/>
            </a:xfrm>
            <a:custGeom>
              <a:avLst/>
              <a:gdLst/>
              <a:ahLst/>
              <a:cxnLst/>
              <a:rect l="l" t="t" r="r" b="b"/>
              <a:pathLst>
                <a:path w="2870" h="2269" extrusionOk="0">
                  <a:moveTo>
                    <a:pt x="2369" y="1"/>
                  </a:moveTo>
                  <a:cubicBezTo>
                    <a:pt x="1535" y="334"/>
                    <a:pt x="734" y="735"/>
                    <a:pt x="1" y="1101"/>
                  </a:cubicBezTo>
                  <a:lnTo>
                    <a:pt x="568" y="2269"/>
                  </a:lnTo>
                  <a:cubicBezTo>
                    <a:pt x="1335" y="1869"/>
                    <a:pt x="2069" y="1568"/>
                    <a:pt x="2869" y="1235"/>
                  </a:cubicBezTo>
                  <a:lnTo>
                    <a:pt x="236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47"/>
            <p:cNvSpPr/>
            <p:nvPr/>
          </p:nvSpPr>
          <p:spPr>
            <a:xfrm>
              <a:off x="3513525" y="1217975"/>
              <a:ext cx="70075" cy="65900"/>
            </a:xfrm>
            <a:custGeom>
              <a:avLst/>
              <a:gdLst/>
              <a:ahLst/>
              <a:cxnLst/>
              <a:rect l="l" t="t" r="r" b="b"/>
              <a:pathLst>
                <a:path w="2803" h="2636" extrusionOk="0">
                  <a:moveTo>
                    <a:pt x="2001" y="1"/>
                  </a:moveTo>
                  <a:cubicBezTo>
                    <a:pt x="1334" y="534"/>
                    <a:pt x="634" y="1102"/>
                    <a:pt x="0" y="1669"/>
                  </a:cubicBezTo>
                  <a:lnTo>
                    <a:pt x="901" y="2636"/>
                  </a:lnTo>
                  <a:cubicBezTo>
                    <a:pt x="1501" y="2102"/>
                    <a:pt x="2168" y="1535"/>
                    <a:pt x="2802" y="1035"/>
                  </a:cubicBezTo>
                  <a:lnTo>
                    <a:pt x="20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47"/>
            <p:cNvSpPr/>
            <p:nvPr/>
          </p:nvSpPr>
          <p:spPr>
            <a:xfrm>
              <a:off x="3794550" y="1085375"/>
              <a:ext cx="40050" cy="40900"/>
            </a:xfrm>
            <a:custGeom>
              <a:avLst/>
              <a:gdLst/>
              <a:ahLst/>
              <a:cxnLst/>
              <a:rect l="l" t="t" r="r" b="b"/>
              <a:pathLst>
                <a:path w="1602" h="1636" extrusionOk="0">
                  <a:moveTo>
                    <a:pt x="1235" y="1"/>
                  </a:moveTo>
                  <a:cubicBezTo>
                    <a:pt x="834" y="134"/>
                    <a:pt x="401" y="268"/>
                    <a:pt x="0" y="435"/>
                  </a:cubicBezTo>
                  <a:lnTo>
                    <a:pt x="401" y="1635"/>
                  </a:lnTo>
                  <a:cubicBezTo>
                    <a:pt x="834" y="1502"/>
                    <a:pt x="1201" y="1402"/>
                    <a:pt x="1602" y="1269"/>
                  </a:cubicBezTo>
                  <a:lnTo>
                    <a:pt x="12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2" name="Google Shape;2122;p47"/>
            <p:cNvSpPr/>
            <p:nvPr/>
          </p:nvSpPr>
          <p:spPr>
            <a:xfrm>
              <a:off x="3007325" y="633400"/>
              <a:ext cx="1208375" cy="1784625"/>
            </a:xfrm>
            <a:custGeom>
              <a:avLst/>
              <a:gdLst/>
              <a:ahLst/>
              <a:cxnLst/>
              <a:rect l="l" t="t" r="r" b="b"/>
              <a:pathLst>
                <a:path w="48335" h="71385" extrusionOk="0">
                  <a:moveTo>
                    <a:pt x="14144" y="1034"/>
                  </a:moveTo>
                  <a:lnTo>
                    <a:pt x="47301" y="8006"/>
                  </a:lnTo>
                  <a:lnTo>
                    <a:pt x="34225" y="70351"/>
                  </a:lnTo>
                  <a:lnTo>
                    <a:pt x="1034" y="63379"/>
                  </a:lnTo>
                  <a:lnTo>
                    <a:pt x="14144" y="1034"/>
                  </a:lnTo>
                  <a:close/>
                  <a:moveTo>
                    <a:pt x="13477" y="0"/>
                  </a:moveTo>
                  <a:lnTo>
                    <a:pt x="0" y="64046"/>
                  </a:lnTo>
                  <a:lnTo>
                    <a:pt x="34858" y="71385"/>
                  </a:lnTo>
                  <a:lnTo>
                    <a:pt x="48335" y="7339"/>
                  </a:lnTo>
                  <a:lnTo>
                    <a:pt x="1347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3" name="Google Shape;2123;p47"/>
            <p:cNvSpPr/>
            <p:nvPr/>
          </p:nvSpPr>
          <p:spPr>
            <a:xfrm>
              <a:off x="2942275" y="525100"/>
              <a:ext cx="1330150" cy="2046275"/>
            </a:xfrm>
            <a:custGeom>
              <a:avLst/>
              <a:gdLst/>
              <a:ahLst/>
              <a:cxnLst/>
              <a:rect l="l" t="t" r="r" b="b"/>
              <a:pathLst>
                <a:path w="53206" h="81851" extrusionOk="0">
                  <a:moveTo>
                    <a:pt x="17914" y="855"/>
                  </a:moveTo>
                  <a:cubicBezTo>
                    <a:pt x="18057" y="855"/>
                    <a:pt x="18202" y="868"/>
                    <a:pt x="18347" y="897"/>
                  </a:cubicBezTo>
                  <a:lnTo>
                    <a:pt x="50303" y="7601"/>
                  </a:lnTo>
                  <a:cubicBezTo>
                    <a:pt x="51504" y="7868"/>
                    <a:pt x="52304" y="9069"/>
                    <a:pt x="52038" y="10270"/>
                  </a:cubicBezTo>
                  <a:lnTo>
                    <a:pt x="37527" y="79219"/>
                  </a:lnTo>
                  <a:cubicBezTo>
                    <a:pt x="37324" y="80264"/>
                    <a:pt x="36389" y="81005"/>
                    <a:pt x="35337" y="81005"/>
                  </a:cubicBezTo>
                  <a:cubicBezTo>
                    <a:pt x="35180" y="81005"/>
                    <a:pt x="35019" y="80989"/>
                    <a:pt x="34859" y="80954"/>
                  </a:cubicBezTo>
                  <a:lnTo>
                    <a:pt x="2936" y="74249"/>
                  </a:lnTo>
                  <a:cubicBezTo>
                    <a:pt x="1735" y="74016"/>
                    <a:pt x="934" y="72781"/>
                    <a:pt x="1168" y="71580"/>
                  </a:cubicBezTo>
                  <a:lnTo>
                    <a:pt x="15678" y="2664"/>
                  </a:lnTo>
                  <a:cubicBezTo>
                    <a:pt x="15913" y="1579"/>
                    <a:pt x="16870" y="855"/>
                    <a:pt x="17914" y="855"/>
                  </a:cubicBezTo>
                  <a:close/>
                  <a:moveTo>
                    <a:pt x="17887" y="0"/>
                  </a:moveTo>
                  <a:cubicBezTo>
                    <a:pt x="16447" y="0"/>
                    <a:pt x="15136" y="981"/>
                    <a:pt x="14844" y="2498"/>
                  </a:cubicBezTo>
                  <a:lnTo>
                    <a:pt x="334" y="71414"/>
                  </a:lnTo>
                  <a:cubicBezTo>
                    <a:pt x="0" y="73082"/>
                    <a:pt x="1068" y="74749"/>
                    <a:pt x="2769" y="75083"/>
                  </a:cubicBezTo>
                  <a:lnTo>
                    <a:pt x="34692" y="81788"/>
                  </a:lnTo>
                  <a:cubicBezTo>
                    <a:pt x="34902" y="81830"/>
                    <a:pt x="35112" y="81850"/>
                    <a:pt x="35320" y="81850"/>
                  </a:cubicBezTo>
                  <a:cubicBezTo>
                    <a:pt x="36759" y="81850"/>
                    <a:pt x="38070" y="80873"/>
                    <a:pt x="38361" y="79386"/>
                  </a:cubicBezTo>
                  <a:lnTo>
                    <a:pt x="52871" y="10437"/>
                  </a:lnTo>
                  <a:cubicBezTo>
                    <a:pt x="53205" y="8802"/>
                    <a:pt x="52171" y="7168"/>
                    <a:pt x="50470" y="6801"/>
                  </a:cubicBezTo>
                  <a:lnTo>
                    <a:pt x="18514" y="63"/>
                  </a:lnTo>
                  <a:cubicBezTo>
                    <a:pt x="18304" y="21"/>
                    <a:pt x="18094" y="0"/>
                    <a:pt x="1788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4" name="Google Shape;2124;p47"/>
            <p:cNvSpPr/>
            <p:nvPr/>
          </p:nvSpPr>
          <p:spPr>
            <a:xfrm>
              <a:off x="3658625" y="633700"/>
              <a:ext cx="266050" cy="82550"/>
            </a:xfrm>
            <a:custGeom>
              <a:avLst/>
              <a:gdLst/>
              <a:ahLst/>
              <a:cxnLst/>
              <a:rect l="l" t="t" r="r" b="b"/>
              <a:pathLst>
                <a:path w="10642" h="3302" extrusionOk="0">
                  <a:moveTo>
                    <a:pt x="712" y="0"/>
                  </a:moveTo>
                  <a:cubicBezTo>
                    <a:pt x="410" y="0"/>
                    <a:pt x="157" y="241"/>
                    <a:pt x="100" y="555"/>
                  </a:cubicBezTo>
                  <a:cubicBezTo>
                    <a:pt x="0" y="922"/>
                    <a:pt x="267" y="1289"/>
                    <a:pt x="634" y="1356"/>
                  </a:cubicBezTo>
                  <a:lnTo>
                    <a:pt x="9774" y="3291"/>
                  </a:lnTo>
                  <a:cubicBezTo>
                    <a:pt x="9816" y="3298"/>
                    <a:pt x="9857" y="3302"/>
                    <a:pt x="9898" y="3302"/>
                  </a:cubicBezTo>
                  <a:cubicBezTo>
                    <a:pt x="10213" y="3302"/>
                    <a:pt x="10482" y="3078"/>
                    <a:pt x="10541" y="2724"/>
                  </a:cubicBezTo>
                  <a:cubicBezTo>
                    <a:pt x="10641" y="2390"/>
                    <a:pt x="10374" y="2023"/>
                    <a:pt x="10007" y="1956"/>
                  </a:cubicBezTo>
                  <a:lnTo>
                    <a:pt x="867" y="22"/>
                  </a:lnTo>
                  <a:cubicBezTo>
                    <a:pt x="815" y="7"/>
                    <a:pt x="763" y="0"/>
                    <a:pt x="712" y="0"/>
                  </a:cubicBezTo>
                  <a:close/>
                </a:path>
              </a:pathLst>
            </a:custGeom>
            <a:solidFill>
              <a:srgbClr val="0866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5" name="Google Shape;2125;p47"/>
            <p:cNvSpPr/>
            <p:nvPr/>
          </p:nvSpPr>
          <p:spPr>
            <a:xfrm>
              <a:off x="3370900" y="2345800"/>
              <a:ext cx="115950" cy="105850"/>
            </a:xfrm>
            <a:custGeom>
              <a:avLst/>
              <a:gdLst/>
              <a:ahLst/>
              <a:cxnLst/>
              <a:rect l="l" t="t" r="r" b="b"/>
              <a:pathLst>
                <a:path w="4638" h="4234" extrusionOk="0">
                  <a:moveTo>
                    <a:pt x="2313" y="0"/>
                  </a:moveTo>
                  <a:cubicBezTo>
                    <a:pt x="1346" y="0"/>
                    <a:pt x="470" y="707"/>
                    <a:pt x="268" y="1688"/>
                  </a:cubicBezTo>
                  <a:cubicBezTo>
                    <a:pt x="1" y="2789"/>
                    <a:pt x="768" y="3923"/>
                    <a:pt x="1869" y="4190"/>
                  </a:cubicBezTo>
                  <a:cubicBezTo>
                    <a:pt x="2011" y="4219"/>
                    <a:pt x="2153" y="4233"/>
                    <a:pt x="2293" y="4233"/>
                  </a:cubicBezTo>
                  <a:cubicBezTo>
                    <a:pt x="3273" y="4233"/>
                    <a:pt x="4167" y="3547"/>
                    <a:pt x="4371" y="2555"/>
                  </a:cubicBezTo>
                  <a:cubicBezTo>
                    <a:pt x="4638" y="1421"/>
                    <a:pt x="3937" y="287"/>
                    <a:pt x="2770" y="53"/>
                  </a:cubicBezTo>
                  <a:cubicBezTo>
                    <a:pt x="2617" y="17"/>
                    <a:pt x="2464" y="0"/>
                    <a:pt x="231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6" name="Google Shape;2126;p47"/>
          <p:cNvGrpSpPr/>
          <p:nvPr/>
        </p:nvGrpSpPr>
        <p:grpSpPr>
          <a:xfrm>
            <a:off x="7761879" y="3436211"/>
            <a:ext cx="872171" cy="1252160"/>
            <a:chOff x="1566300" y="2505900"/>
            <a:chExt cx="925675" cy="1328975"/>
          </a:xfrm>
        </p:grpSpPr>
        <p:sp>
          <p:nvSpPr>
            <p:cNvPr id="2127" name="Google Shape;2127;p47"/>
            <p:cNvSpPr/>
            <p:nvPr/>
          </p:nvSpPr>
          <p:spPr>
            <a:xfrm>
              <a:off x="1566300" y="2505900"/>
              <a:ext cx="925675" cy="1328975"/>
            </a:xfrm>
            <a:custGeom>
              <a:avLst/>
              <a:gdLst/>
              <a:ahLst/>
              <a:cxnLst/>
              <a:rect l="l" t="t" r="r" b="b"/>
              <a:pathLst>
                <a:path w="37027" h="53159" extrusionOk="0">
                  <a:moveTo>
                    <a:pt x="16849" y="0"/>
                  </a:moveTo>
                  <a:cubicBezTo>
                    <a:pt x="16628" y="0"/>
                    <a:pt x="16401" y="39"/>
                    <a:pt x="16178" y="121"/>
                  </a:cubicBezTo>
                  <a:lnTo>
                    <a:pt x="1468" y="5058"/>
                  </a:lnTo>
                  <a:cubicBezTo>
                    <a:pt x="567" y="5391"/>
                    <a:pt x="0" y="6358"/>
                    <a:pt x="267" y="7326"/>
                  </a:cubicBezTo>
                  <a:lnTo>
                    <a:pt x="2002" y="13964"/>
                  </a:lnTo>
                  <a:lnTo>
                    <a:pt x="1968" y="13964"/>
                  </a:lnTo>
                  <a:cubicBezTo>
                    <a:pt x="1468" y="14031"/>
                    <a:pt x="1001" y="14298"/>
                    <a:pt x="734" y="14698"/>
                  </a:cubicBezTo>
                  <a:cubicBezTo>
                    <a:pt x="434" y="15131"/>
                    <a:pt x="300" y="15632"/>
                    <a:pt x="334" y="16132"/>
                  </a:cubicBezTo>
                  <a:lnTo>
                    <a:pt x="5637" y="51558"/>
                  </a:lnTo>
                  <a:cubicBezTo>
                    <a:pt x="5738" y="52025"/>
                    <a:pt x="5971" y="52492"/>
                    <a:pt x="6405" y="52758"/>
                  </a:cubicBezTo>
                  <a:cubicBezTo>
                    <a:pt x="6738" y="53025"/>
                    <a:pt x="7105" y="53159"/>
                    <a:pt x="7505" y="53159"/>
                  </a:cubicBezTo>
                  <a:cubicBezTo>
                    <a:pt x="7606" y="53159"/>
                    <a:pt x="7739" y="53159"/>
                    <a:pt x="7806" y="53092"/>
                  </a:cubicBezTo>
                  <a:lnTo>
                    <a:pt x="35325" y="48756"/>
                  </a:lnTo>
                  <a:cubicBezTo>
                    <a:pt x="36326" y="48589"/>
                    <a:pt x="37027" y="47688"/>
                    <a:pt x="36926" y="46687"/>
                  </a:cubicBezTo>
                  <a:lnTo>
                    <a:pt x="32290" y="11829"/>
                  </a:lnTo>
                  <a:cubicBezTo>
                    <a:pt x="32190" y="11329"/>
                    <a:pt x="31956" y="10862"/>
                    <a:pt x="31589" y="10561"/>
                  </a:cubicBezTo>
                  <a:cubicBezTo>
                    <a:pt x="31489" y="10528"/>
                    <a:pt x="31423" y="10461"/>
                    <a:pt x="31322" y="10395"/>
                  </a:cubicBezTo>
                  <a:lnTo>
                    <a:pt x="31990" y="7126"/>
                  </a:lnTo>
                  <a:cubicBezTo>
                    <a:pt x="32190" y="6125"/>
                    <a:pt x="31523" y="5158"/>
                    <a:pt x="30522" y="4891"/>
                  </a:cubicBezTo>
                  <a:lnTo>
                    <a:pt x="18980" y="2389"/>
                  </a:lnTo>
                  <a:lnTo>
                    <a:pt x="18580" y="1221"/>
                  </a:lnTo>
                  <a:cubicBezTo>
                    <a:pt x="18321" y="470"/>
                    <a:pt x="17619" y="0"/>
                    <a:pt x="1684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47"/>
            <p:cNvSpPr/>
            <p:nvPr/>
          </p:nvSpPr>
          <p:spPr>
            <a:xfrm>
              <a:off x="1618000" y="2553100"/>
              <a:ext cx="526225" cy="442000"/>
            </a:xfrm>
            <a:custGeom>
              <a:avLst/>
              <a:gdLst/>
              <a:ahLst/>
              <a:cxnLst/>
              <a:rect l="l" t="t" r="r" b="b"/>
              <a:pathLst>
                <a:path w="21049" h="17680" extrusionOk="0">
                  <a:moveTo>
                    <a:pt x="14711" y="1"/>
                  </a:moveTo>
                  <a:lnTo>
                    <a:pt x="0" y="4937"/>
                  </a:lnTo>
                  <a:lnTo>
                    <a:pt x="3369" y="17680"/>
                  </a:lnTo>
                  <a:lnTo>
                    <a:pt x="21049" y="17680"/>
                  </a:lnTo>
                  <a:lnTo>
                    <a:pt x="147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47"/>
            <p:cNvSpPr/>
            <p:nvPr/>
          </p:nvSpPr>
          <p:spPr>
            <a:xfrm>
              <a:off x="1697225" y="2684025"/>
              <a:ext cx="294400" cy="106775"/>
            </a:xfrm>
            <a:custGeom>
              <a:avLst/>
              <a:gdLst/>
              <a:ahLst/>
              <a:cxnLst/>
              <a:rect l="l" t="t" r="r" b="b"/>
              <a:pathLst>
                <a:path w="11776" h="4271" extrusionOk="0">
                  <a:moveTo>
                    <a:pt x="11442" y="1"/>
                  </a:moveTo>
                  <a:lnTo>
                    <a:pt x="0" y="3603"/>
                  </a:lnTo>
                  <a:lnTo>
                    <a:pt x="167" y="4270"/>
                  </a:lnTo>
                  <a:lnTo>
                    <a:pt x="11775" y="1001"/>
                  </a:lnTo>
                  <a:lnTo>
                    <a:pt x="1144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47"/>
            <p:cNvSpPr/>
            <p:nvPr/>
          </p:nvSpPr>
          <p:spPr>
            <a:xfrm>
              <a:off x="1848150" y="2593125"/>
              <a:ext cx="470375" cy="542925"/>
            </a:xfrm>
            <a:custGeom>
              <a:avLst/>
              <a:gdLst/>
              <a:ahLst/>
              <a:cxnLst/>
              <a:rect l="l" t="t" r="r" b="b"/>
              <a:pathLst>
                <a:path w="18815" h="21717" extrusionOk="0">
                  <a:moveTo>
                    <a:pt x="3670" y="1"/>
                  </a:moveTo>
                  <a:lnTo>
                    <a:pt x="1" y="12677"/>
                  </a:lnTo>
                  <a:lnTo>
                    <a:pt x="15178" y="21716"/>
                  </a:lnTo>
                  <a:lnTo>
                    <a:pt x="18814" y="3303"/>
                  </a:lnTo>
                  <a:lnTo>
                    <a:pt x="367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47"/>
            <p:cNvSpPr/>
            <p:nvPr/>
          </p:nvSpPr>
          <p:spPr>
            <a:xfrm>
              <a:off x="1953225" y="2717375"/>
              <a:ext cx="288575" cy="88425"/>
            </a:xfrm>
            <a:custGeom>
              <a:avLst/>
              <a:gdLst/>
              <a:ahLst/>
              <a:cxnLst/>
              <a:rect l="l" t="t" r="r" b="b"/>
              <a:pathLst>
                <a:path w="11543" h="3537" extrusionOk="0">
                  <a:moveTo>
                    <a:pt x="168" y="1"/>
                  </a:moveTo>
                  <a:lnTo>
                    <a:pt x="1" y="668"/>
                  </a:lnTo>
                  <a:lnTo>
                    <a:pt x="11442" y="3537"/>
                  </a:lnTo>
                  <a:lnTo>
                    <a:pt x="11542" y="2703"/>
                  </a:lnTo>
                  <a:lnTo>
                    <a:pt x="1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47"/>
            <p:cNvSpPr/>
            <p:nvPr/>
          </p:nvSpPr>
          <p:spPr>
            <a:xfrm>
              <a:off x="1622175" y="2807450"/>
              <a:ext cx="818925" cy="979900"/>
            </a:xfrm>
            <a:custGeom>
              <a:avLst/>
              <a:gdLst/>
              <a:ahLst/>
              <a:cxnLst/>
              <a:rect l="l" t="t" r="r" b="b"/>
              <a:pathLst>
                <a:path w="32757" h="39196" extrusionOk="0">
                  <a:moveTo>
                    <a:pt x="28120" y="1"/>
                  </a:moveTo>
                  <a:lnTo>
                    <a:pt x="0" y="3770"/>
                  </a:lnTo>
                  <a:lnTo>
                    <a:pt x="5270" y="39195"/>
                  </a:lnTo>
                  <a:lnTo>
                    <a:pt x="32757" y="34859"/>
                  </a:lnTo>
                  <a:lnTo>
                    <a:pt x="28120" y="1"/>
                  </a:lnTo>
                  <a:close/>
                </a:path>
              </a:pathLst>
            </a:custGeom>
            <a:solidFill>
              <a:srgbClr val="335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47"/>
            <p:cNvSpPr/>
            <p:nvPr/>
          </p:nvSpPr>
          <p:spPr>
            <a:xfrm>
              <a:off x="1707235" y="2911695"/>
              <a:ext cx="570432" cy="141775"/>
            </a:xfrm>
            <a:custGeom>
              <a:avLst/>
              <a:gdLst/>
              <a:ahLst/>
              <a:cxnLst/>
              <a:rect l="l" t="t" r="r" b="b"/>
              <a:pathLst>
                <a:path w="19848" h="5671" extrusionOk="0">
                  <a:moveTo>
                    <a:pt x="19347" y="0"/>
                  </a:moveTo>
                  <a:lnTo>
                    <a:pt x="0" y="2836"/>
                  </a:lnTo>
                  <a:lnTo>
                    <a:pt x="501" y="5671"/>
                  </a:lnTo>
                  <a:lnTo>
                    <a:pt x="19848" y="2836"/>
                  </a:lnTo>
                  <a:lnTo>
                    <a:pt x="1934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4" name="Google Shape;2134;p47"/>
            <p:cNvSpPr/>
            <p:nvPr/>
          </p:nvSpPr>
          <p:spPr>
            <a:xfrm>
              <a:off x="1794653" y="3129750"/>
              <a:ext cx="502875" cy="488300"/>
            </a:xfrm>
            <a:custGeom>
              <a:avLst/>
              <a:gdLst/>
              <a:ahLst/>
              <a:cxnLst/>
              <a:rect l="l" t="t" r="r" b="b"/>
              <a:pathLst>
                <a:path w="20115" h="19532" extrusionOk="0">
                  <a:moveTo>
                    <a:pt x="10041" y="518"/>
                  </a:moveTo>
                  <a:cubicBezTo>
                    <a:pt x="12009" y="518"/>
                    <a:pt x="13877" y="1119"/>
                    <a:pt x="15478" y="2286"/>
                  </a:cubicBezTo>
                  <a:cubicBezTo>
                    <a:pt x="17479" y="3754"/>
                    <a:pt x="18813" y="5889"/>
                    <a:pt x="19180" y="8357"/>
                  </a:cubicBezTo>
                  <a:cubicBezTo>
                    <a:pt x="19547" y="10759"/>
                    <a:pt x="18980" y="13227"/>
                    <a:pt x="17513" y="15229"/>
                  </a:cubicBezTo>
                  <a:cubicBezTo>
                    <a:pt x="16045" y="17230"/>
                    <a:pt x="13943" y="18564"/>
                    <a:pt x="11475" y="18931"/>
                  </a:cubicBezTo>
                  <a:cubicBezTo>
                    <a:pt x="10988" y="19009"/>
                    <a:pt x="10503" y="19046"/>
                    <a:pt x="10024" y="19046"/>
                  </a:cubicBezTo>
                  <a:cubicBezTo>
                    <a:pt x="5552" y="19046"/>
                    <a:pt x="1590" y="15776"/>
                    <a:pt x="867" y="11226"/>
                  </a:cubicBezTo>
                  <a:cubicBezTo>
                    <a:pt x="500" y="8791"/>
                    <a:pt x="1101" y="6356"/>
                    <a:pt x="2535" y="4354"/>
                  </a:cubicBezTo>
                  <a:cubicBezTo>
                    <a:pt x="4003" y="2353"/>
                    <a:pt x="6138" y="1019"/>
                    <a:pt x="8606" y="618"/>
                  </a:cubicBezTo>
                  <a:cubicBezTo>
                    <a:pt x="9107" y="552"/>
                    <a:pt x="9540" y="518"/>
                    <a:pt x="10041" y="518"/>
                  </a:cubicBezTo>
                  <a:close/>
                  <a:moveTo>
                    <a:pt x="10062" y="1"/>
                  </a:moveTo>
                  <a:cubicBezTo>
                    <a:pt x="9558" y="1"/>
                    <a:pt x="9049" y="39"/>
                    <a:pt x="8539" y="118"/>
                  </a:cubicBezTo>
                  <a:cubicBezTo>
                    <a:pt x="5971" y="518"/>
                    <a:pt x="3703" y="1919"/>
                    <a:pt x="2168" y="4021"/>
                  </a:cubicBezTo>
                  <a:cubicBezTo>
                    <a:pt x="634" y="6089"/>
                    <a:pt x="0" y="8691"/>
                    <a:pt x="434" y="11259"/>
                  </a:cubicBezTo>
                  <a:cubicBezTo>
                    <a:pt x="1168" y="16096"/>
                    <a:pt x="5337" y="19532"/>
                    <a:pt x="10041" y="19532"/>
                  </a:cubicBezTo>
                  <a:cubicBezTo>
                    <a:pt x="10541" y="19532"/>
                    <a:pt x="11041" y="19465"/>
                    <a:pt x="11542" y="19398"/>
                  </a:cubicBezTo>
                  <a:cubicBezTo>
                    <a:pt x="14143" y="18998"/>
                    <a:pt x="16378" y="17597"/>
                    <a:pt x="17946" y="15496"/>
                  </a:cubicBezTo>
                  <a:cubicBezTo>
                    <a:pt x="19481" y="13427"/>
                    <a:pt x="20114" y="10826"/>
                    <a:pt x="19681" y="8257"/>
                  </a:cubicBezTo>
                  <a:cubicBezTo>
                    <a:pt x="19314" y="5689"/>
                    <a:pt x="17946" y="3420"/>
                    <a:pt x="15811" y="1886"/>
                  </a:cubicBezTo>
                  <a:cubicBezTo>
                    <a:pt x="14122" y="652"/>
                    <a:pt x="12130" y="1"/>
                    <a:pt x="100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5" name="Google Shape;2135;p47"/>
            <p:cNvSpPr/>
            <p:nvPr/>
          </p:nvSpPr>
          <p:spPr>
            <a:xfrm>
              <a:off x="1844678" y="3130775"/>
              <a:ext cx="411975" cy="485625"/>
            </a:xfrm>
            <a:custGeom>
              <a:avLst/>
              <a:gdLst/>
              <a:ahLst/>
              <a:cxnLst/>
              <a:rect l="l" t="t" r="r" b="b"/>
              <a:pathLst>
                <a:path w="16479" h="19425" extrusionOk="0">
                  <a:moveTo>
                    <a:pt x="7506" y="511"/>
                  </a:moveTo>
                  <a:cubicBezTo>
                    <a:pt x="11108" y="511"/>
                    <a:pt x="14444" y="3980"/>
                    <a:pt x="15178" y="8616"/>
                  </a:cubicBezTo>
                  <a:cubicBezTo>
                    <a:pt x="15979" y="13687"/>
                    <a:pt x="13443" y="18257"/>
                    <a:pt x="9507" y="18890"/>
                  </a:cubicBezTo>
                  <a:cubicBezTo>
                    <a:pt x="9208" y="18939"/>
                    <a:pt x="8909" y="18963"/>
                    <a:pt x="8611" y="18963"/>
                  </a:cubicBezTo>
                  <a:cubicBezTo>
                    <a:pt x="5033" y="18963"/>
                    <a:pt x="1707" y="15535"/>
                    <a:pt x="968" y="10885"/>
                  </a:cubicBezTo>
                  <a:cubicBezTo>
                    <a:pt x="601" y="8416"/>
                    <a:pt x="968" y="6014"/>
                    <a:pt x="2035" y="4046"/>
                  </a:cubicBezTo>
                  <a:cubicBezTo>
                    <a:pt x="3136" y="2078"/>
                    <a:pt x="4771" y="877"/>
                    <a:pt x="6639" y="577"/>
                  </a:cubicBezTo>
                  <a:cubicBezTo>
                    <a:pt x="6939" y="544"/>
                    <a:pt x="7206" y="511"/>
                    <a:pt x="7506" y="511"/>
                  </a:cubicBezTo>
                  <a:close/>
                  <a:moveTo>
                    <a:pt x="7467" y="1"/>
                  </a:moveTo>
                  <a:cubicBezTo>
                    <a:pt x="7148" y="1"/>
                    <a:pt x="6827" y="26"/>
                    <a:pt x="6505" y="77"/>
                  </a:cubicBezTo>
                  <a:cubicBezTo>
                    <a:pt x="4470" y="410"/>
                    <a:pt x="2702" y="1745"/>
                    <a:pt x="1535" y="3813"/>
                  </a:cubicBezTo>
                  <a:cubicBezTo>
                    <a:pt x="434" y="5848"/>
                    <a:pt x="0" y="8383"/>
                    <a:pt x="434" y="10918"/>
                  </a:cubicBezTo>
                  <a:cubicBezTo>
                    <a:pt x="1201" y="15855"/>
                    <a:pt x="4771" y="19424"/>
                    <a:pt x="8607" y="19424"/>
                  </a:cubicBezTo>
                  <a:cubicBezTo>
                    <a:pt x="8940" y="19424"/>
                    <a:pt x="9274" y="19424"/>
                    <a:pt x="9541" y="19357"/>
                  </a:cubicBezTo>
                  <a:cubicBezTo>
                    <a:pt x="13710" y="18690"/>
                    <a:pt x="16479" y="13820"/>
                    <a:pt x="15645" y="8516"/>
                  </a:cubicBezTo>
                  <a:cubicBezTo>
                    <a:pt x="14875" y="3619"/>
                    <a:pt x="11317" y="1"/>
                    <a:pt x="74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6" name="Google Shape;2136;p47"/>
            <p:cNvSpPr/>
            <p:nvPr/>
          </p:nvSpPr>
          <p:spPr>
            <a:xfrm>
              <a:off x="1922228" y="3132150"/>
              <a:ext cx="238525" cy="483400"/>
            </a:xfrm>
            <a:custGeom>
              <a:avLst/>
              <a:gdLst/>
              <a:ahLst/>
              <a:cxnLst/>
              <a:rect l="l" t="t" r="r" b="b"/>
              <a:pathLst>
                <a:path w="9541" h="19336" extrusionOk="0">
                  <a:moveTo>
                    <a:pt x="3737" y="522"/>
                  </a:moveTo>
                  <a:cubicBezTo>
                    <a:pt x="4604" y="522"/>
                    <a:pt x="5571" y="1323"/>
                    <a:pt x="6505" y="2757"/>
                  </a:cubicBezTo>
                  <a:cubicBezTo>
                    <a:pt x="7506" y="4358"/>
                    <a:pt x="8273" y="6660"/>
                    <a:pt x="8674" y="9128"/>
                  </a:cubicBezTo>
                  <a:cubicBezTo>
                    <a:pt x="9074" y="11597"/>
                    <a:pt x="9040" y="13965"/>
                    <a:pt x="8573" y="15833"/>
                  </a:cubicBezTo>
                  <a:cubicBezTo>
                    <a:pt x="8173" y="17601"/>
                    <a:pt x="7373" y="18702"/>
                    <a:pt x="6439" y="18835"/>
                  </a:cubicBezTo>
                  <a:cubicBezTo>
                    <a:pt x="6371" y="18845"/>
                    <a:pt x="6303" y="18850"/>
                    <a:pt x="6235" y="18850"/>
                  </a:cubicBezTo>
                  <a:cubicBezTo>
                    <a:pt x="5352" y="18850"/>
                    <a:pt x="4370" y="18058"/>
                    <a:pt x="3503" y="16634"/>
                  </a:cubicBezTo>
                  <a:cubicBezTo>
                    <a:pt x="2502" y="14999"/>
                    <a:pt x="1702" y="12698"/>
                    <a:pt x="1335" y="10263"/>
                  </a:cubicBezTo>
                  <a:cubicBezTo>
                    <a:pt x="534" y="5292"/>
                    <a:pt x="1535" y="822"/>
                    <a:pt x="3537" y="522"/>
                  </a:cubicBezTo>
                  <a:close/>
                  <a:moveTo>
                    <a:pt x="3730" y="1"/>
                  </a:moveTo>
                  <a:cubicBezTo>
                    <a:pt x="3632" y="1"/>
                    <a:pt x="3534" y="8"/>
                    <a:pt x="3436" y="22"/>
                  </a:cubicBezTo>
                  <a:cubicBezTo>
                    <a:pt x="1135" y="422"/>
                    <a:pt x="1" y="4925"/>
                    <a:pt x="835" y="10329"/>
                  </a:cubicBezTo>
                  <a:cubicBezTo>
                    <a:pt x="1202" y="12864"/>
                    <a:pt x="1969" y="15199"/>
                    <a:pt x="3036" y="16867"/>
                  </a:cubicBezTo>
                  <a:cubicBezTo>
                    <a:pt x="4004" y="18468"/>
                    <a:pt x="5104" y="19336"/>
                    <a:pt x="6172" y="19336"/>
                  </a:cubicBezTo>
                  <a:cubicBezTo>
                    <a:pt x="6238" y="19336"/>
                    <a:pt x="6372" y="19336"/>
                    <a:pt x="6439" y="19302"/>
                  </a:cubicBezTo>
                  <a:cubicBezTo>
                    <a:pt x="7606" y="19136"/>
                    <a:pt x="8473" y="17935"/>
                    <a:pt x="9007" y="15933"/>
                  </a:cubicBezTo>
                  <a:cubicBezTo>
                    <a:pt x="9507" y="13999"/>
                    <a:pt x="9541" y="11530"/>
                    <a:pt x="9107" y="8995"/>
                  </a:cubicBezTo>
                  <a:cubicBezTo>
                    <a:pt x="8740" y="6460"/>
                    <a:pt x="7940" y="4125"/>
                    <a:pt x="6906" y="2457"/>
                  </a:cubicBezTo>
                  <a:cubicBezTo>
                    <a:pt x="5927" y="837"/>
                    <a:pt x="4809" y="1"/>
                    <a:pt x="37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47"/>
            <p:cNvSpPr/>
            <p:nvPr/>
          </p:nvSpPr>
          <p:spPr>
            <a:xfrm>
              <a:off x="2003128" y="3137700"/>
              <a:ext cx="85925" cy="472025"/>
            </a:xfrm>
            <a:custGeom>
              <a:avLst/>
              <a:gdLst/>
              <a:ahLst/>
              <a:cxnLst/>
              <a:rect l="l" t="t" r="r" b="b"/>
              <a:pathLst>
                <a:path w="3437" h="18881" extrusionOk="0">
                  <a:moveTo>
                    <a:pt x="467" y="0"/>
                  </a:moveTo>
                  <a:lnTo>
                    <a:pt x="0" y="100"/>
                  </a:lnTo>
                  <a:lnTo>
                    <a:pt x="2936" y="18880"/>
                  </a:lnTo>
                  <a:lnTo>
                    <a:pt x="3436" y="18780"/>
                  </a:lnTo>
                  <a:lnTo>
                    <a:pt x="46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47"/>
            <p:cNvSpPr/>
            <p:nvPr/>
          </p:nvSpPr>
          <p:spPr>
            <a:xfrm>
              <a:off x="1809653" y="3330325"/>
              <a:ext cx="472025" cy="86750"/>
            </a:xfrm>
            <a:custGeom>
              <a:avLst/>
              <a:gdLst/>
              <a:ahLst/>
              <a:cxnLst/>
              <a:rect l="l" t="t" r="r" b="b"/>
              <a:pathLst>
                <a:path w="18881" h="3470" extrusionOk="0">
                  <a:moveTo>
                    <a:pt x="18781" y="1"/>
                  </a:moveTo>
                  <a:lnTo>
                    <a:pt x="0" y="2969"/>
                  </a:lnTo>
                  <a:lnTo>
                    <a:pt x="101" y="3470"/>
                  </a:lnTo>
                  <a:lnTo>
                    <a:pt x="18881" y="501"/>
                  </a:lnTo>
                  <a:lnTo>
                    <a:pt x="187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9" name="Google Shape;2139;p47"/>
          <p:cNvSpPr/>
          <p:nvPr/>
        </p:nvSpPr>
        <p:spPr>
          <a:xfrm rot="1164056">
            <a:off x="7056125" y="608332"/>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47"/>
          <p:cNvSpPr/>
          <p:nvPr/>
        </p:nvSpPr>
        <p:spPr>
          <a:xfrm rot="-258346">
            <a:off x="7620029" y="851480"/>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0" name="Picture 4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039" y="238453"/>
            <a:ext cx="896027" cy="896027"/>
          </a:xfrm>
          <a:prstGeom prst="rect">
            <a:avLst/>
          </a:prstGeom>
        </p:spPr>
      </p:pic>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C8616DA-4D1E-F1E8-2528-02C32A49CD81}"/>
                  </a:ext>
                </a:extLst>
              </p:cNvPr>
              <p:cNvSpPr/>
              <p:nvPr/>
            </p:nvSpPr>
            <p:spPr>
              <a:xfrm>
                <a:off x="1763014" y="1060783"/>
                <a:ext cx="5939154" cy="3931525"/>
              </a:xfrm>
              <a:prstGeom prst="rect">
                <a:avLst/>
              </a:prstGeom>
            </p:spPr>
            <p:txBody>
              <a:bodyPr wrap="square">
                <a:spAutoFit/>
              </a:bodyPr>
              <a:lstStyle/>
              <a:p>
                <a:pPr algn="just">
                  <a:lnSpc>
                    <a:spcPct val="150000"/>
                  </a:lnSpc>
                </a:pPr>
                <a:r>
                  <a:rPr lang="vi-VN" sz="2000" dirty="0"/>
                  <a:t>Xét tam giác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(tổng 3 góc trong tam giác)</a:t>
                </a:r>
                <a:endParaRPr lang="en-US" sz="2000" dirty="0"/>
              </a:p>
              <a:p>
                <a:pPr algn="just">
                  <a:lnSpc>
                    <a:spcPct val="150000"/>
                  </a:lnSpc>
                </a:pPr>
                <a14:m>
                  <m:oMath xmlns:m="http://schemas.openxmlformats.org/officeDocument/2006/math">
                    <m:r>
                      <a:rPr lang="vi-VN" sz="2000" i="1" smtClean="0">
                        <a:latin typeface="Cambria Math" panose="02040503050406030204" pitchFamily="18" charset="0"/>
                        <a:ea typeface="Cambria Math" panose="02040503050406030204" pitchFamily="18" charset="0"/>
                      </a:rPr>
                      <m:t>⇒</m:t>
                    </m:r>
                    <m:r>
                      <a:rPr lang="vi-VN" sz="2000" i="1">
                        <a:latin typeface="Cambria Math" panose="02040503050406030204" pitchFamily="18" charset="0"/>
                      </a:rPr>
                      <m:t>70°+60°+</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m:t>
                    </m:r>
                  </m:oMath>
                </a14:m>
                <a:r>
                  <a:rPr lang="vi-VN"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r>
                      <a:rPr lang="vi-VN" sz="2000" i="1">
                        <a:latin typeface="Cambria Math" panose="02040503050406030204" pitchFamily="18" charset="0"/>
                      </a:rPr>
                      <m:t>=180°−130°=50°</m:t>
                    </m:r>
                  </m:oMath>
                </a14:m>
                <a:r>
                  <a:rPr lang="vi-VN" sz="2000" dirty="0"/>
                  <a:t> </a:t>
                </a:r>
                <a:endParaRPr lang="en-US" sz="2000" dirty="0"/>
              </a:p>
              <a:p>
                <a:pPr algn="just">
                  <a:lnSpc>
                    <a:spcPct val="150000"/>
                  </a:lnSpc>
                </a:pPr>
                <a:r>
                  <a:rPr lang="vi-VN" sz="2000" dirty="0"/>
                  <a:t>Xét </a:t>
                </a:r>
                <a:r>
                  <a:rPr lang="en-US" sz="2000" dirty="0" err="1"/>
                  <a:t>hai</a:t>
                </a:r>
                <a:r>
                  <a:rPr lang="vi-VN" sz="2000" dirty="0"/>
                  <a:t>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(=60°)</m:t>
                    </m:r>
                  </m:oMath>
                </a14:m>
                <a:endParaRPr lang="en-US" sz="2000" dirty="0"/>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𝐵𝐶</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 (=3</m:t>
                    </m:r>
                    <m:r>
                      <a:rPr lang="vi-VN" sz="2000" i="1" dirty="0" smtClean="0">
                        <a:latin typeface="Cambria Math" panose="02040503050406030204" pitchFamily="18" charset="0"/>
                      </a:rPr>
                      <m:t>𝑐𝑚</m:t>
                    </m:r>
                    <m:r>
                      <a:rPr lang="vi-VN" sz="2000" i="1" dirty="0" smtClean="0">
                        <a:latin typeface="Cambria Math" panose="02040503050406030204" pitchFamily="18" charset="0"/>
                      </a:rPr>
                      <m:t>)</m:t>
                    </m:r>
                  </m:oMath>
                </a14:m>
                <a:r>
                  <a:rPr lang="en-US" sz="2000" dirty="0"/>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t> </a:t>
                </a:r>
                <a14:m>
                  <m:oMath xmlns:m="http://schemas.openxmlformats.org/officeDocument/2006/math">
                    <m:r>
                      <a:rPr lang="vi-VN" sz="2000" i="1">
                        <a:latin typeface="Cambria Math" panose="02040503050406030204" pitchFamily="18" charset="0"/>
                      </a:rPr>
                      <m:t>(=50°)</m:t>
                    </m:r>
                  </m:oMath>
                </a14:m>
                <a:endParaRPr lang="en-US" sz="2000"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2" name="Rectangle 1">
                <a:extLst>
                  <a:ext uri="{FF2B5EF4-FFF2-40B4-BE49-F238E27FC236}">
                    <a16:creationId xmlns:a16="http://schemas.microsoft.com/office/drawing/2014/main" id="{6C8616DA-4D1E-F1E8-2528-02C32A49CD81}"/>
                  </a:ext>
                </a:extLst>
              </p:cNvPr>
              <p:cNvSpPr>
                <a:spLocks noRot="1" noChangeAspect="1" noMove="1" noResize="1" noEditPoints="1" noAdjustHandles="1" noChangeArrowheads="1" noChangeShapeType="1" noTextEdit="1"/>
              </p:cNvSpPr>
              <p:nvPr/>
            </p:nvSpPr>
            <p:spPr>
              <a:xfrm>
                <a:off x="1763014" y="1060783"/>
                <a:ext cx="5939154" cy="3931525"/>
              </a:xfrm>
              <a:prstGeom prst="rect">
                <a:avLst/>
              </a:prstGeom>
              <a:blipFill>
                <a:blip r:embed="rId4"/>
                <a:stretch>
                  <a:fillRect l="-1027" b="-1860"/>
                </a:stretch>
              </a:blipFill>
            </p:spPr>
            <p:txBody>
              <a:bodyPr/>
              <a:lstStyle/>
              <a:p>
                <a:r>
                  <a:rPr lang="en-US">
                    <a:noFill/>
                  </a:rPr>
                  <a:t> </a:t>
                </a:r>
              </a:p>
            </p:txBody>
          </p:sp>
        </mc:Fallback>
      </mc:AlternateContent>
      <p:sp>
        <p:nvSpPr>
          <p:cNvPr id="3" name="Oval Callout 9">
            <a:extLst>
              <a:ext uri="{FF2B5EF4-FFF2-40B4-BE49-F238E27FC236}">
                <a16:creationId xmlns:a16="http://schemas.microsoft.com/office/drawing/2014/main" id="{C1BBCE75-FE56-063B-2CFC-52A602A454BE}"/>
              </a:ext>
            </a:extLst>
          </p:cNvPr>
          <p:cNvSpPr/>
          <p:nvPr/>
        </p:nvSpPr>
        <p:spPr>
          <a:xfrm>
            <a:off x="4208609" y="151192"/>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02"/>
                                        </p:tgtEl>
                                        <p:attrNameLst>
                                          <p:attrName>style.visibility</p:attrName>
                                        </p:attrNameLst>
                                      </p:cBhvr>
                                      <p:to>
                                        <p:strVal val="visible"/>
                                      </p:to>
                                    </p:set>
                                    <p:animEffect transition="in" filter="fade">
                                      <p:cBhvr>
                                        <p:cTn id="7" dur="500"/>
                                        <p:tgtEl>
                                          <p:spTgt spid="2102"/>
                                        </p:tgtEl>
                                      </p:cBhvr>
                                    </p:animEffect>
                                  </p:childTnLst>
                                </p:cTn>
                              </p:par>
                              <p:par>
                                <p:cTn id="8" presetID="10" presetClass="entr" presetSubtype="0" fill="hold" nodeType="withEffect">
                                  <p:stCondLst>
                                    <p:cond delay="0"/>
                                  </p:stCondLst>
                                  <p:childTnLst>
                                    <p:set>
                                      <p:cBhvr>
                                        <p:cTn id="9" dur="1" fill="hold">
                                          <p:stCondLst>
                                            <p:cond delay="0"/>
                                          </p:stCondLst>
                                        </p:cTn>
                                        <p:tgtEl>
                                          <p:spTgt spid="2126"/>
                                        </p:tgtEl>
                                        <p:attrNameLst>
                                          <p:attrName>style.visibility</p:attrName>
                                        </p:attrNameLst>
                                      </p:cBhvr>
                                      <p:to>
                                        <p:strVal val="visible"/>
                                      </p:to>
                                    </p:set>
                                    <p:animEffect transition="in" filter="fade">
                                      <p:cBhvr>
                                        <p:cTn id="10" dur="500"/>
                                        <p:tgtEl>
                                          <p:spTgt spid="21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97"/>
                                        </p:tgtEl>
                                        <p:attrNameLst>
                                          <p:attrName>style.visibility</p:attrName>
                                        </p:attrNameLst>
                                      </p:cBhvr>
                                      <p:to>
                                        <p:strVal val="visible"/>
                                      </p:to>
                                    </p:set>
                                    <p:animEffect transition="in" filter="fade">
                                      <p:cBhvr>
                                        <p:cTn id="13" dur="500"/>
                                        <p:tgtEl>
                                          <p:spTgt spid="20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139"/>
                                        </p:tgtEl>
                                        <p:attrNameLst>
                                          <p:attrName>style.visibility</p:attrName>
                                        </p:attrNameLst>
                                      </p:cBhvr>
                                      <p:to>
                                        <p:strVal val="visible"/>
                                      </p:to>
                                    </p:set>
                                    <p:animEffect transition="in" filter="fade">
                                      <p:cBhvr>
                                        <p:cTn id="16" dur="500"/>
                                        <p:tgtEl>
                                          <p:spTgt spid="21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40"/>
                                        </p:tgtEl>
                                        <p:attrNameLst>
                                          <p:attrName>style.visibility</p:attrName>
                                        </p:attrNameLst>
                                      </p:cBhvr>
                                      <p:to>
                                        <p:strVal val="visible"/>
                                      </p:to>
                                    </p:set>
                                    <p:animEffect transition="in" filter="fade">
                                      <p:cBhvr>
                                        <p:cTn id="19" dur="500"/>
                                        <p:tgtEl>
                                          <p:spTgt spid="2140"/>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p:tgtEl>
                                          <p:spTgt spid="3"/>
                                        </p:tgtEl>
                                        <p:attrNameLst>
                                          <p:attrName>ppt_y</p:attrName>
                                        </p:attrNameLst>
                                      </p:cBhvr>
                                      <p:tavLst>
                                        <p:tav tm="0">
                                          <p:val>
                                            <p:strVal val="#ppt_y+#ppt_h*1.125000"/>
                                          </p:val>
                                        </p:tav>
                                        <p:tav tm="100000">
                                          <p:val>
                                            <p:strVal val="#ppt_y"/>
                                          </p:val>
                                        </p:tav>
                                      </p:tavLst>
                                    </p:anim>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randombar(horizont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strVal val="#ppt_w+.3"/>
                                          </p:val>
                                        </p:tav>
                                        <p:tav tm="100000">
                                          <p:val>
                                            <p:strVal val="#ppt_w"/>
                                          </p:val>
                                        </p:tav>
                                      </p:tavLst>
                                    </p:anim>
                                    <p:anim calcmode="lin" valueType="num">
                                      <p:cBhvr>
                                        <p:cTn id="36" dur="5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37" dur="500"/>
                                        <p:tgtEl>
                                          <p:spTgt spid="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2">
                                            <p:txEl>
                                              <p:pRg st="1" end="1"/>
                                            </p:txEl>
                                          </p:spTgt>
                                        </p:tgtEl>
                                        <p:attrNameLst>
                                          <p:attrName>style.visibility</p:attrName>
                                        </p:attrNameLst>
                                      </p:cBhvr>
                                      <p:to>
                                        <p:strVal val="visible"/>
                                      </p:to>
                                    </p:set>
                                    <p:anim calcmode="lin" valueType="num">
                                      <p:cBhvr>
                                        <p:cTn id="42" dur="500" fill="hold"/>
                                        <p:tgtEl>
                                          <p:spTgt spid="2">
                                            <p:txEl>
                                              <p:pRg st="1" end="1"/>
                                            </p:txEl>
                                          </p:spTgt>
                                        </p:tgtEl>
                                        <p:attrNameLst>
                                          <p:attrName>ppt_w</p:attrName>
                                        </p:attrNameLst>
                                      </p:cBhvr>
                                      <p:tavLst>
                                        <p:tav tm="0">
                                          <p:val>
                                            <p:strVal val="#ppt_w+.3"/>
                                          </p:val>
                                        </p:tav>
                                        <p:tav tm="100000">
                                          <p:val>
                                            <p:strVal val="#ppt_w"/>
                                          </p:val>
                                        </p:tav>
                                      </p:tavLst>
                                    </p:anim>
                                    <p:anim calcmode="lin" valueType="num">
                                      <p:cBhvr>
                                        <p:cTn id="43" dur="500" fill="hold"/>
                                        <p:tgtEl>
                                          <p:spTgt spid="2">
                                            <p:txEl>
                                              <p:pRg st="1" end="1"/>
                                            </p:txEl>
                                          </p:spTgt>
                                        </p:tgtEl>
                                        <p:attrNameLst>
                                          <p:attrName>ppt_h</p:attrName>
                                        </p:attrNameLst>
                                      </p:cBhvr>
                                      <p:tavLst>
                                        <p:tav tm="0">
                                          <p:val>
                                            <p:strVal val="#ppt_h"/>
                                          </p:val>
                                        </p:tav>
                                        <p:tav tm="100000">
                                          <p:val>
                                            <p:strVal val="#ppt_h"/>
                                          </p:val>
                                        </p:tav>
                                      </p:tavLst>
                                    </p:anim>
                                    <p:animEffect transition="in" filter="fade">
                                      <p:cBhvr>
                                        <p:cTn id="44" dur="500"/>
                                        <p:tgtEl>
                                          <p:spTgt spid="2">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0" presetClass="entr" presetSubtype="0" decel="100000" fill="hold" nodeType="clickEffect">
                                  <p:stCondLst>
                                    <p:cond delay="0"/>
                                  </p:stCondLst>
                                  <p:childTnLst>
                                    <p:set>
                                      <p:cBhvr>
                                        <p:cTn id="48" dur="1" fill="hold">
                                          <p:stCondLst>
                                            <p:cond delay="0"/>
                                          </p:stCondLst>
                                        </p:cTn>
                                        <p:tgtEl>
                                          <p:spTgt spid="2">
                                            <p:txEl>
                                              <p:pRg st="2" end="2"/>
                                            </p:txEl>
                                          </p:spTgt>
                                        </p:tgtEl>
                                        <p:attrNameLst>
                                          <p:attrName>style.visibility</p:attrName>
                                        </p:attrNameLst>
                                      </p:cBhvr>
                                      <p:to>
                                        <p:strVal val="visible"/>
                                      </p:to>
                                    </p:set>
                                    <p:anim calcmode="lin" valueType="num">
                                      <p:cBhvr>
                                        <p:cTn id="49" dur="500" fill="hold"/>
                                        <p:tgtEl>
                                          <p:spTgt spid="2">
                                            <p:txEl>
                                              <p:pRg st="2" end="2"/>
                                            </p:txEl>
                                          </p:spTgt>
                                        </p:tgtEl>
                                        <p:attrNameLst>
                                          <p:attrName>ppt_w</p:attrName>
                                        </p:attrNameLst>
                                      </p:cBhvr>
                                      <p:tavLst>
                                        <p:tav tm="0">
                                          <p:val>
                                            <p:strVal val="#ppt_w+.3"/>
                                          </p:val>
                                        </p:tav>
                                        <p:tav tm="100000">
                                          <p:val>
                                            <p:strVal val="#ppt_w"/>
                                          </p:val>
                                        </p:tav>
                                      </p:tavLst>
                                    </p:anim>
                                    <p:anim calcmode="lin" valueType="num">
                                      <p:cBhvr>
                                        <p:cTn id="50" dur="500" fill="hold"/>
                                        <p:tgtEl>
                                          <p:spTgt spid="2">
                                            <p:txEl>
                                              <p:pRg st="2" end="2"/>
                                            </p:txEl>
                                          </p:spTgt>
                                        </p:tgtEl>
                                        <p:attrNameLst>
                                          <p:attrName>ppt_h</p:attrName>
                                        </p:attrNameLst>
                                      </p:cBhvr>
                                      <p:tavLst>
                                        <p:tav tm="0">
                                          <p:val>
                                            <p:strVal val="#ppt_h"/>
                                          </p:val>
                                        </p:tav>
                                        <p:tav tm="100000">
                                          <p:val>
                                            <p:strVal val="#ppt_h"/>
                                          </p:val>
                                        </p:tav>
                                      </p:tavLst>
                                    </p:anim>
                                    <p:animEffect transition="in" filter="fade">
                                      <p:cBhvr>
                                        <p:cTn id="51" dur="500"/>
                                        <p:tgtEl>
                                          <p:spTgt spid="2">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2">
                                            <p:txEl>
                                              <p:pRg st="3" end="3"/>
                                            </p:txEl>
                                          </p:spTgt>
                                        </p:tgtEl>
                                        <p:attrNameLst>
                                          <p:attrName>style.visibility</p:attrName>
                                        </p:attrNameLst>
                                      </p:cBhvr>
                                      <p:to>
                                        <p:strVal val="visible"/>
                                      </p:to>
                                    </p:set>
                                    <p:anim calcmode="lin" valueType="num">
                                      <p:cBhvr>
                                        <p:cTn id="56" dur="500" fill="hold"/>
                                        <p:tgtEl>
                                          <p:spTgt spid="2">
                                            <p:txEl>
                                              <p:pRg st="3" end="3"/>
                                            </p:txEl>
                                          </p:spTgt>
                                        </p:tgtEl>
                                        <p:attrNameLst>
                                          <p:attrName>ppt_w</p:attrName>
                                        </p:attrNameLst>
                                      </p:cBhvr>
                                      <p:tavLst>
                                        <p:tav tm="0">
                                          <p:val>
                                            <p:strVal val="#ppt_w+.3"/>
                                          </p:val>
                                        </p:tav>
                                        <p:tav tm="100000">
                                          <p:val>
                                            <p:strVal val="#ppt_w"/>
                                          </p:val>
                                        </p:tav>
                                      </p:tavLst>
                                    </p:anim>
                                    <p:anim calcmode="lin" valueType="num">
                                      <p:cBhvr>
                                        <p:cTn id="57" dur="500" fill="hold"/>
                                        <p:tgtEl>
                                          <p:spTgt spid="2">
                                            <p:txEl>
                                              <p:pRg st="3" end="3"/>
                                            </p:txEl>
                                          </p:spTgt>
                                        </p:tgtEl>
                                        <p:attrNameLst>
                                          <p:attrName>ppt_h</p:attrName>
                                        </p:attrNameLst>
                                      </p:cBhvr>
                                      <p:tavLst>
                                        <p:tav tm="0">
                                          <p:val>
                                            <p:strVal val="#ppt_h"/>
                                          </p:val>
                                        </p:tav>
                                        <p:tav tm="100000">
                                          <p:val>
                                            <p:strVal val="#ppt_h"/>
                                          </p:val>
                                        </p:tav>
                                      </p:tavLst>
                                    </p:anim>
                                    <p:animEffect transition="in" filter="fade">
                                      <p:cBhvr>
                                        <p:cTn id="58" dur="500"/>
                                        <p:tgtEl>
                                          <p:spTgt spid="2">
                                            <p:txEl>
                                              <p:pRg st="3" end="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0" presetClass="entr" presetSubtype="0" decel="100000" fill="hold" nodeType="clickEffect">
                                  <p:stCondLst>
                                    <p:cond delay="0"/>
                                  </p:stCondLst>
                                  <p:childTnLst>
                                    <p:set>
                                      <p:cBhvr>
                                        <p:cTn id="62" dur="1" fill="hold">
                                          <p:stCondLst>
                                            <p:cond delay="0"/>
                                          </p:stCondLst>
                                        </p:cTn>
                                        <p:tgtEl>
                                          <p:spTgt spid="2">
                                            <p:txEl>
                                              <p:pRg st="4" end="4"/>
                                            </p:txEl>
                                          </p:spTgt>
                                        </p:tgtEl>
                                        <p:attrNameLst>
                                          <p:attrName>style.visibility</p:attrName>
                                        </p:attrNameLst>
                                      </p:cBhvr>
                                      <p:to>
                                        <p:strVal val="visible"/>
                                      </p:to>
                                    </p:set>
                                    <p:anim calcmode="lin" valueType="num">
                                      <p:cBhvr>
                                        <p:cTn id="63" dur="500" fill="hold"/>
                                        <p:tgtEl>
                                          <p:spTgt spid="2">
                                            <p:txEl>
                                              <p:pRg st="4" end="4"/>
                                            </p:txEl>
                                          </p:spTgt>
                                        </p:tgtEl>
                                        <p:attrNameLst>
                                          <p:attrName>ppt_w</p:attrName>
                                        </p:attrNameLst>
                                      </p:cBhvr>
                                      <p:tavLst>
                                        <p:tav tm="0">
                                          <p:val>
                                            <p:strVal val="#ppt_w+.3"/>
                                          </p:val>
                                        </p:tav>
                                        <p:tav tm="100000">
                                          <p:val>
                                            <p:strVal val="#ppt_w"/>
                                          </p:val>
                                        </p:tav>
                                      </p:tavLst>
                                    </p:anim>
                                    <p:anim calcmode="lin" valueType="num">
                                      <p:cBhvr>
                                        <p:cTn id="64" dur="500" fill="hold"/>
                                        <p:tgtEl>
                                          <p:spTgt spid="2">
                                            <p:txEl>
                                              <p:pRg st="4" end="4"/>
                                            </p:txEl>
                                          </p:spTgt>
                                        </p:tgtEl>
                                        <p:attrNameLst>
                                          <p:attrName>ppt_h</p:attrName>
                                        </p:attrNameLst>
                                      </p:cBhvr>
                                      <p:tavLst>
                                        <p:tav tm="0">
                                          <p:val>
                                            <p:strVal val="#ppt_h"/>
                                          </p:val>
                                        </p:tav>
                                        <p:tav tm="100000">
                                          <p:val>
                                            <p:strVal val="#ppt_h"/>
                                          </p:val>
                                        </p:tav>
                                      </p:tavLst>
                                    </p:anim>
                                    <p:animEffect transition="in" filter="fade">
                                      <p:cBhvr>
                                        <p:cTn id="65" dur="500"/>
                                        <p:tgtEl>
                                          <p:spTgt spid="2">
                                            <p:txEl>
                                              <p:pRg st="4" end="4"/>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0" presetClass="entr" presetSubtype="0" decel="100000" fill="hold" nodeType="clickEffect">
                                  <p:stCondLst>
                                    <p:cond delay="0"/>
                                  </p:stCondLst>
                                  <p:childTnLst>
                                    <p:set>
                                      <p:cBhvr>
                                        <p:cTn id="69" dur="1" fill="hold">
                                          <p:stCondLst>
                                            <p:cond delay="0"/>
                                          </p:stCondLst>
                                        </p:cTn>
                                        <p:tgtEl>
                                          <p:spTgt spid="2">
                                            <p:txEl>
                                              <p:pRg st="5" end="5"/>
                                            </p:txEl>
                                          </p:spTgt>
                                        </p:tgtEl>
                                        <p:attrNameLst>
                                          <p:attrName>style.visibility</p:attrName>
                                        </p:attrNameLst>
                                      </p:cBhvr>
                                      <p:to>
                                        <p:strVal val="visible"/>
                                      </p:to>
                                    </p:set>
                                    <p:anim calcmode="lin" valueType="num">
                                      <p:cBhvr>
                                        <p:cTn id="70" dur="500" fill="hold"/>
                                        <p:tgtEl>
                                          <p:spTgt spid="2">
                                            <p:txEl>
                                              <p:pRg st="5" end="5"/>
                                            </p:txEl>
                                          </p:spTgt>
                                        </p:tgtEl>
                                        <p:attrNameLst>
                                          <p:attrName>ppt_w</p:attrName>
                                        </p:attrNameLst>
                                      </p:cBhvr>
                                      <p:tavLst>
                                        <p:tav tm="0">
                                          <p:val>
                                            <p:strVal val="#ppt_w+.3"/>
                                          </p:val>
                                        </p:tav>
                                        <p:tav tm="100000">
                                          <p:val>
                                            <p:strVal val="#ppt_w"/>
                                          </p:val>
                                        </p:tav>
                                      </p:tavLst>
                                    </p:anim>
                                    <p:anim calcmode="lin" valueType="num">
                                      <p:cBhvr>
                                        <p:cTn id="71" dur="500" fill="hold"/>
                                        <p:tgtEl>
                                          <p:spTgt spid="2">
                                            <p:txEl>
                                              <p:pRg st="5" end="5"/>
                                            </p:txEl>
                                          </p:spTgt>
                                        </p:tgtEl>
                                        <p:attrNameLst>
                                          <p:attrName>ppt_h</p:attrName>
                                        </p:attrNameLst>
                                      </p:cBhvr>
                                      <p:tavLst>
                                        <p:tav tm="0">
                                          <p:val>
                                            <p:strVal val="#ppt_h"/>
                                          </p:val>
                                        </p:tav>
                                        <p:tav tm="100000">
                                          <p:val>
                                            <p:strVal val="#ppt_h"/>
                                          </p:val>
                                        </p:tav>
                                      </p:tavLst>
                                    </p:anim>
                                    <p:animEffect transition="in" filter="fade">
                                      <p:cBhvr>
                                        <p:cTn id="72" dur="500"/>
                                        <p:tgtEl>
                                          <p:spTgt spid="2">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0" presetClass="entr" presetSubtype="0" decel="100000" fill="hold" nodeType="clickEffect">
                                  <p:stCondLst>
                                    <p:cond delay="0"/>
                                  </p:stCondLst>
                                  <p:childTnLst>
                                    <p:set>
                                      <p:cBhvr>
                                        <p:cTn id="76" dur="1" fill="hold">
                                          <p:stCondLst>
                                            <p:cond delay="0"/>
                                          </p:stCondLst>
                                        </p:cTn>
                                        <p:tgtEl>
                                          <p:spTgt spid="2">
                                            <p:txEl>
                                              <p:pRg st="6" end="6"/>
                                            </p:txEl>
                                          </p:spTgt>
                                        </p:tgtEl>
                                        <p:attrNameLst>
                                          <p:attrName>style.visibility</p:attrName>
                                        </p:attrNameLst>
                                      </p:cBhvr>
                                      <p:to>
                                        <p:strVal val="visible"/>
                                      </p:to>
                                    </p:set>
                                    <p:anim calcmode="lin" valueType="num">
                                      <p:cBhvr>
                                        <p:cTn id="77" dur="500" fill="hold"/>
                                        <p:tgtEl>
                                          <p:spTgt spid="2">
                                            <p:txEl>
                                              <p:pRg st="6" end="6"/>
                                            </p:txEl>
                                          </p:spTgt>
                                        </p:tgtEl>
                                        <p:attrNameLst>
                                          <p:attrName>ppt_w</p:attrName>
                                        </p:attrNameLst>
                                      </p:cBhvr>
                                      <p:tavLst>
                                        <p:tav tm="0">
                                          <p:val>
                                            <p:strVal val="#ppt_w+.3"/>
                                          </p:val>
                                        </p:tav>
                                        <p:tav tm="100000">
                                          <p:val>
                                            <p:strVal val="#ppt_w"/>
                                          </p:val>
                                        </p:tav>
                                      </p:tavLst>
                                    </p:anim>
                                    <p:anim calcmode="lin" valueType="num">
                                      <p:cBhvr>
                                        <p:cTn id="78" dur="500" fill="hold"/>
                                        <p:tgtEl>
                                          <p:spTgt spid="2">
                                            <p:txEl>
                                              <p:pRg st="6" end="6"/>
                                            </p:txEl>
                                          </p:spTgt>
                                        </p:tgtEl>
                                        <p:attrNameLst>
                                          <p:attrName>ppt_h</p:attrName>
                                        </p:attrNameLst>
                                      </p:cBhvr>
                                      <p:tavLst>
                                        <p:tav tm="0">
                                          <p:val>
                                            <p:strVal val="#ppt_h"/>
                                          </p:val>
                                        </p:tav>
                                        <p:tav tm="100000">
                                          <p:val>
                                            <p:strVal val="#ppt_h"/>
                                          </p:val>
                                        </p:tav>
                                      </p:tavLst>
                                    </p:anim>
                                    <p:animEffect transition="in" filter="fade">
                                      <p:cBhvr>
                                        <p:cTn id="79" dur="500"/>
                                        <p:tgtEl>
                                          <p:spTgt spid="2">
                                            <p:txEl>
                                              <p:pRg st="6" end="6"/>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2">
                                            <p:txEl>
                                              <p:pRg st="7" end="7"/>
                                            </p:txEl>
                                          </p:spTgt>
                                        </p:tgtEl>
                                        <p:attrNameLst>
                                          <p:attrName>style.visibility</p:attrName>
                                        </p:attrNameLst>
                                      </p:cBhvr>
                                      <p:to>
                                        <p:strVal val="visible"/>
                                      </p:to>
                                    </p:set>
                                    <p:anim calcmode="lin" valueType="num">
                                      <p:cBhvr>
                                        <p:cTn id="84" dur="5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85" dur="5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86"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7" grpId="0" animBg="1"/>
      <p:bldP spid="2139" grpId="0" animBg="1"/>
      <p:bldP spid="2140"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4"/>
        <p:cNvGrpSpPr/>
        <p:nvPr/>
      </p:nvGrpSpPr>
      <p:grpSpPr>
        <a:xfrm>
          <a:off x="0" y="0"/>
          <a:ext cx="0" cy="0"/>
          <a:chOff x="0" y="0"/>
          <a:chExt cx="0" cy="0"/>
        </a:xfrm>
      </p:grpSpPr>
      <p:sp>
        <p:nvSpPr>
          <p:cNvPr id="1695" name="Google Shape;1695;p40"/>
          <p:cNvSpPr/>
          <p:nvPr/>
        </p:nvSpPr>
        <p:spPr>
          <a:xfrm>
            <a:off x="4950947" y="1386607"/>
            <a:ext cx="4056939" cy="3392582"/>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40"/>
          <p:cNvSpPr/>
          <p:nvPr/>
        </p:nvSpPr>
        <p:spPr>
          <a:xfrm rot="-241879">
            <a:off x="6704494" y="1279181"/>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40"/>
          <p:cNvSpPr/>
          <p:nvPr/>
        </p:nvSpPr>
        <p:spPr>
          <a:xfrm>
            <a:off x="750675" y="1245150"/>
            <a:ext cx="3442200" cy="26532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40"/>
          <p:cNvSpPr/>
          <p:nvPr/>
        </p:nvSpPr>
        <p:spPr>
          <a:xfrm>
            <a:off x="0" y="-25825"/>
            <a:ext cx="2581425" cy="1729575"/>
          </a:xfrm>
          <a:custGeom>
            <a:avLst/>
            <a:gdLst/>
            <a:ahLst/>
            <a:cxnLst/>
            <a:rect l="l" t="t" r="r" b="b"/>
            <a:pathLst>
              <a:path w="103257" h="69183" extrusionOk="0">
                <a:moveTo>
                  <a:pt x="103257" y="0"/>
                </a:moveTo>
                <a:cubicBezTo>
                  <a:pt x="98280" y="11619"/>
                  <a:pt x="80154" y="16747"/>
                  <a:pt x="67892" y="13682"/>
                </a:cubicBezTo>
                <a:cubicBezTo>
                  <a:pt x="62213" y="12262"/>
                  <a:pt x="56262" y="10343"/>
                  <a:pt x="51887" y="6454"/>
                </a:cubicBezTo>
                <a:cubicBezTo>
                  <a:pt x="50905" y="5581"/>
                  <a:pt x="48813" y="3939"/>
                  <a:pt x="49822" y="3098"/>
                </a:cubicBezTo>
                <a:cubicBezTo>
                  <a:pt x="55019" y="-1236"/>
                  <a:pt x="68030" y="13544"/>
                  <a:pt x="63245" y="18329"/>
                </a:cubicBezTo>
                <a:cubicBezTo>
                  <a:pt x="51085" y="30489"/>
                  <a:pt x="24053" y="17408"/>
                  <a:pt x="13165" y="30719"/>
                </a:cubicBezTo>
                <a:cubicBezTo>
                  <a:pt x="10838" y="33564"/>
                  <a:pt x="8887" y="37391"/>
                  <a:pt x="9293" y="41045"/>
                </a:cubicBezTo>
                <a:cubicBezTo>
                  <a:pt x="9883" y="46356"/>
                  <a:pt x="14378" y="51277"/>
                  <a:pt x="13423" y="56534"/>
                </a:cubicBezTo>
                <a:cubicBezTo>
                  <a:pt x="12595" y="61093"/>
                  <a:pt x="10275" y="66211"/>
                  <a:pt x="6195" y="68408"/>
                </a:cubicBezTo>
                <a:cubicBezTo>
                  <a:pt x="4363" y="69395"/>
                  <a:pt x="1974" y="68525"/>
                  <a:pt x="0" y="69183"/>
                </a:cubicBezTo>
              </a:path>
            </a:pathLst>
          </a:custGeom>
          <a:noFill/>
          <a:ln w="19050" cap="flat" cmpd="sng">
            <a:solidFill>
              <a:schemeClr val="accent6"/>
            </a:solidFill>
            <a:prstDash val="dot"/>
            <a:round/>
            <a:headEnd type="none" w="med" len="med"/>
            <a:tailEnd type="none" w="med" len="med"/>
          </a:ln>
        </p:spPr>
      </p:sp>
      <p:grpSp>
        <p:nvGrpSpPr>
          <p:cNvPr id="1705" name="Google Shape;1705;p40"/>
          <p:cNvGrpSpPr/>
          <p:nvPr/>
        </p:nvGrpSpPr>
        <p:grpSpPr>
          <a:xfrm>
            <a:off x="7831370" y="76604"/>
            <a:ext cx="1190614" cy="850219"/>
            <a:chOff x="-2637550" y="1847600"/>
            <a:chExt cx="1351825" cy="1116650"/>
          </a:xfrm>
        </p:grpSpPr>
        <p:sp>
          <p:nvSpPr>
            <p:cNvPr id="1706" name="Google Shape;1706;p40"/>
            <p:cNvSpPr/>
            <p:nvPr/>
          </p:nvSpPr>
          <p:spPr>
            <a:xfrm>
              <a:off x="-2637550" y="1847600"/>
              <a:ext cx="1351825" cy="1116650"/>
            </a:xfrm>
            <a:custGeom>
              <a:avLst/>
              <a:gdLst/>
              <a:ahLst/>
              <a:cxnLst/>
              <a:rect l="l" t="t" r="r" b="b"/>
              <a:pathLst>
                <a:path w="54073" h="44666" extrusionOk="0">
                  <a:moveTo>
                    <a:pt x="50503" y="10975"/>
                  </a:moveTo>
                  <a:lnTo>
                    <a:pt x="45100" y="10975"/>
                  </a:lnTo>
                  <a:cubicBezTo>
                    <a:pt x="44966" y="10341"/>
                    <a:pt x="44599" y="9807"/>
                    <a:pt x="44132" y="9441"/>
                  </a:cubicBezTo>
                  <a:lnTo>
                    <a:pt x="44132" y="9374"/>
                  </a:lnTo>
                  <a:cubicBezTo>
                    <a:pt x="44132" y="7773"/>
                    <a:pt x="42798" y="6438"/>
                    <a:pt x="41163" y="6438"/>
                  </a:cubicBezTo>
                  <a:lnTo>
                    <a:pt x="38295" y="6438"/>
                  </a:lnTo>
                  <a:lnTo>
                    <a:pt x="38295" y="3103"/>
                  </a:lnTo>
                  <a:cubicBezTo>
                    <a:pt x="38295" y="1368"/>
                    <a:pt x="36894" y="0"/>
                    <a:pt x="35192" y="0"/>
                  </a:cubicBezTo>
                  <a:lnTo>
                    <a:pt x="18814" y="0"/>
                  </a:lnTo>
                  <a:cubicBezTo>
                    <a:pt x="18014" y="0"/>
                    <a:pt x="17280" y="301"/>
                    <a:pt x="16679" y="834"/>
                  </a:cubicBezTo>
                  <a:lnTo>
                    <a:pt x="8840" y="8306"/>
                  </a:lnTo>
                  <a:cubicBezTo>
                    <a:pt x="8473" y="8106"/>
                    <a:pt x="8040" y="7973"/>
                    <a:pt x="7573" y="7973"/>
                  </a:cubicBezTo>
                  <a:lnTo>
                    <a:pt x="5471" y="7973"/>
                  </a:lnTo>
                  <a:cubicBezTo>
                    <a:pt x="4137" y="7973"/>
                    <a:pt x="3003" y="9007"/>
                    <a:pt x="2869" y="10341"/>
                  </a:cubicBezTo>
                  <a:cubicBezTo>
                    <a:pt x="2636" y="10608"/>
                    <a:pt x="2402" y="10842"/>
                    <a:pt x="2302" y="11175"/>
                  </a:cubicBezTo>
                  <a:cubicBezTo>
                    <a:pt x="968" y="11709"/>
                    <a:pt x="1" y="13010"/>
                    <a:pt x="1" y="14511"/>
                  </a:cubicBezTo>
                  <a:lnTo>
                    <a:pt x="1" y="34692"/>
                  </a:lnTo>
                  <a:cubicBezTo>
                    <a:pt x="1" y="36660"/>
                    <a:pt x="1635" y="38294"/>
                    <a:pt x="3570" y="38294"/>
                  </a:cubicBezTo>
                  <a:lnTo>
                    <a:pt x="8173" y="38294"/>
                  </a:lnTo>
                  <a:cubicBezTo>
                    <a:pt x="8674" y="38762"/>
                    <a:pt x="9374" y="39128"/>
                    <a:pt x="10141" y="39162"/>
                  </a:cubicBezTo>
                  <a:cubicBezTo>
                    <a:pt x="12877" y="42598"/>
                    <a:pt x="17080" y="44666"/>
                    <a:pt x="21549" y="44666"/>
                  </a:cubicBezTo>
                  <a:lnTo>
                    <a:pt x="22217" y="44666"/>
                  </a:lnTo>
                  <a:lnTo>
                    <a:pt x="24518" y="44666"/>
                  </a:lnTo>
                  <a:cubicBezTo>
                    <a:pt x="28988" y="44666"/>
                    <a:pt x="33224" y="42564"/>
                    <a:pt x="35993" y="39062"/>
                  </a:cubicBezTo>
                  <a:cubicBezTo>
                    <a:pt x="36493" y="38962"/>
                    <a:pt x="36960" y="38661"/>
                    <a:pt x="37327" y="38294"/>
                  </a:cubicBezTo>
                  <a:lnTo>
                    <a:pt x="50437" y="38294"/>
                  </a:lnTo>
                  <a:cubicBezTo>
                    <a:pt x="52405" y="38294"/>
                    <a:pt x="54039" y="36660"/>
                    <a:pt x="54039" y="34692"/>
                  </a:cubicBezTo>
                  <a:lnTo>
                    <a:pt x="54039" y="14511"/>
                  </a:lnTo>
                  <a:cubicBezTo>
                    <a:pt x="54073" y="12609"/>
                    <a:pt x="52438" y="10975"/>
                    <a:pt x="50503" y="10975"/>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40"/>
            <p:cNvSpPr/>
            <p:nvPr/>
          </p:nvSpPr>
          <p:spPr>
            <a:xfrm>
              <a:off x="-2471600" y="2163650"/>
              <a:ext cx="1144175" cy="600450"/>
            </a:xfrm>
            <a:custGeom>
              <a:avLst/>
              <a:gdLst/>
              <a:ahLst/>
              <a:cxnLst/>
              <a:rect l="l" t="t" r="r" b="b"/>
              <a:pathLst>
                <a:path w="45767" h="24018" extrusionOk="0">
                  <a:moveTo>
                    <a:pt x="43865" y="24018"/>
                  </a:moveTo>
                  <a:lnTo>
                    <a:pt x="1902" y="24018"/>
                  </a:lnTo>
                  <a:cubicBezTo>
                    <a:pt x="868" y="24018"/>
                    <a:pt x="1" y="23151"/>
                    <a:pt x="1" y="22083"/>
                  </a:cubicBezTo>
                  <a:lnTo>
                    <a:pt x="1" y="1902"/>
                  </a:lnTo>
                  <a:cubicBezTo>
                    <a:pt x="1" y="868"/>
                    <a:pt x="868" y="1"/>
                    <a:pt x="1902" y="1"/>
                  </a:cubicBezTo>
                  <a:lnTo>
                    <a:pt x="43865" y="1"/>
                  </a:lnTo>
                  <a:cubicBezTo>
                    <a:pt x="44899" y="1"/>
                    <a:pt x="45767" y="868"/>
                    <a:pt x="45767" y="1902"/>
                  </a:cubicBezTo>
                  <a:lnTo>
                    <a:pt x="45767" y="22083"/>
                  </a:lnTo>
                  <a:cubicBezTo>
                    <a:pt x="45767" y="23151"/>
                    <a:pt x="44899" y="24018"/>
                    <a:pt x="43865" y="2401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40"/>
            <p:cNvSpPr/>
            <p:nvPr/>
          </p:nvSpPr>
          <p:spPr>
            <a:xfrm>
              <a:off x="-2472425" y="2226200"/>
              <a:ext cx="1144175" cy="475375"/>
            </a:xfrm>
            <a:custGeom>
              <a:avLst/>
              <a:gdLst/>
              <a:ahLst/>
              <a:cxnLst/>
              <a:rect l="l" t="t" r="r" b="b"/>
              <a:pathLst>
                <a:path w="45767" h="19015" extrusionOk="0">
                  <a:moveTo>
                    <a:pt x="0" y="1"/>
                  </a:moveTo>
                  <a:lnTo>
                    <a:pt x="45766" y="1"/>
                  </a:lnTo>
                  <a:lnTo>
                    <a:pt x="45766" y="19014"/>
                  </a:lnTo>
                  <a:lnTo>
                    <a:pt x="0" y="19014"/>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40"/>
            <p:cNvSpPr/>
            <p:nvPr/>
          </p:nvSpPr>
          <p:spPr>
            <a:xfrm>
              <a:off x="-2472425" y="2268725"/>
              <a:ext cx="1144175" cy="390300"/>
            </a:xfrm>
            <a:custGeom>
              <a:avLst/>
              <a:gdLst/>
              <a:ahLst/>
              <a:cxnLst/>
              <a:rect l="l" t="t" r="r" b="b"/>
              <a:pathLst>
                <a:path w="45767" h="15612" extrusionOk="0">
                  <a:moveTo>
                    <a:pt x="0" y="1"/>
                  </a:moveTo>
                  <a:lnTo>
                    <a:pt x="45766" y="1"/>
                  </a:lnTo>
                  <a:lnTo>
                    <a:pt x="45766" y="15612"/>
                  </a:lnTo>
                  <a:lnTo>
                    <a:pt x="0" y="15612"/>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40"/>
            <p:cNvSpPr/>
            <p:nvPr/>
          </p:nvSpPr>
          <p:spPr>
            <a:xfrm>
              <a:off x="-1677700" y="2050250"/>
              <a:ext cx="100100" cy="168475"/>
            </a:xfrm>
            <a:custGeom>
              <a:avLst/>
              <a:gdLst/>
              <a:ahLst/>
              <a:cxnLst/>
              <a:rect l="l" t="t" r="r" b="b"/>
              <a:pathLst>
                <a:path w="4004" h="6739" extrusionOk="0">
                  <a:moveTo>
                    <a:pt x="1302" y="0"/>
                  </a:moveTo>
                  <a:lnTo>
                    <a:pt x="2703" y="0"/>
                  </a:lnTo>
                  <a:cubicBezTo>
                    <a:pt x="3437" y="0"/>
                    <a:pt x="4004" y="567"/>
                    <a:pt x="4004" y="1268"/>
                  </a:cubicBezTo>
                  <a:lnTo>
                    <a:pt x="4004" y="5437"/>
                  </a:lnTo>
                  <a:cubicBezTo>
                    <a:pt x="4004" y="6171"/>
                    <a:pt x="3437" y="6738"/>
                    <a:pt x="2703" y="6738"/>
                  </a:cubicBezTo>
                  <a:lnTo>
                    <a:pt x="1302" y="6738"/>
                  </a:lnTo>
                  <a:cubicBezTo>
                    <a:pt x="601" y="6738"/>
                    <a:pt x="1" y="6171"/>
                    <a:pt x="1" y="5437"/>
                  </a:cubicBezTo>
                  <a:lnTo>
                    <a:pt x="1" y="1268"/>
                  </a:lnTo>
                  <a:cubicBezTo>
                    <a:pt x="34" y="534"/>
                    <a:pt x="635" y="0"/>
                    <a:pt x="13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40"/>
            <p:cNvSpPr/>
            <p:nvPr/>
          </p:nvSpPr>
          <p:spPr>
            <a:xfrm>
              <a:off x="-1703550" y="2110275"/>
              <a:ext cx="153475" cy="106775"/>
            </a:xfrm>
            <a:custGeom>
              <a:avLst/>
              <a:gdLst/>
              <a:ahLst/>
              <a:cxnLst/>
              <a:rect l="l" t="t" r="r" b="b"/>
              <a:pathLst>
                <a:path w="6139" h="4271" extrusionOk="0">
                  <a:moveTo>
                    <a:pt x="1068" y="1"/>
                  </a:moveTo>
                  <a:lnTo>
                    <a:pt x="5038" y="1"/>
                  </a:lnTo>
                  <a:cubicBezTo>
                    <a:pt x="5638" y="1"/>
                    <a:pt x="6138" y="501"/>
                    <a:pt x="6138" y="1102"/>
                  </a:cubicBezTo>
                  <a:lnTo>
                    <a:pt x="6138" y="3170"/>
                  </a:lnTo>
                  <a:cubicBezTo>
                    <a:pt x="6138" y="3770"/>
                    <a:pt x="5638" y="4271"/>
                    <a:pt x="5038" y="4271"/>
                  </a:cubicBezTo>
                  <a:lnTo>
                    <a:pt x="1068" y="4271"/>
                  </a:lnTo>
                  <a:cubicBezTo>
                    <a:pt x="501" y="4271"/>
                    <a:pt x="1" y="3770"/>
                    <a:pt x="1" y="3170"/>
                  </a:cubicBezTo>
                  <a:lnTo>
                    <a:pt x="1" y="1102"/>
                  </a:lnTo>
                  <a:cubicBezTo>
                    <a:pt x="1" y="501"/>
                    <a:pt x="501" y="1"/>
                    <a:pt x="10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40"/>
            <p:cNvSpPr/>
            <p:nvPr/>
          </p:nvSpPr>
          <p:spPr>
            <a:xfrm>
              <a:off x="-2354000" y="1889300"/>
              <a:ext cx="631300" cy="896500"/>
            </a:xfrm>
            <a:custGeom>
              <a:avLst/>
              <a:gdLst/>
              <a:ahLst/>
              <a:cxnLst/>
              <a:rect l="l" t="t" r="r" b="b"/>
              <a:pathLst>
                <a:path w="25252" h="35860" extrusionOk="0">
                  <a:moveTo>
                    <a:pt x="467" y="8440"/>
                  </a:moveTo>
                  <a:lnTo>
                    <a:pt x="8873" y="367"/>
                  </a:lnTo>
                  <a:cubicBezTo>
                    <a:pt x="9173" y="134"/>
                    <a:pt x="9474" y="0"/>
                    <a:pt x="9874" y="0"/>
                  </a:cubicBezTo>
                  <a:lnTo>
                    <a:pt x="23850" y="0"/>
                  </a:lnTo>
                  <a:cubicBezTo>
                    <a:pt x="24651" y="0"/>
                    <a:pt x="25251" y="634"/>
                    <a:pt x="25251" y="1401"/>
                  </a:cubicBezTo>
                  <a:lnTo>
                    <a:pt x="25251" y="34458"/>
                  </a:lnTo>
                  <a:cubicBezTo>
                    <a:pt x="25251" y="35225"/>
                    <a:pt x="24651" y="35859"/>
                    <a:pt x="23850" y="35859"/>
                  </a:cubicBezTo>
                  <a:lnTo>
                    <a:pt x="1468" y="35859"/>
                  </a:lnTo>
                  <a:cubicBezTo>
                    <a:pt x="667" y="35859"/>
                    <a:pt x="33" y="35225"/>
                    <a:pt x="33" y="34458"/>
                  </a:cubicBezTo>
                  <a:lnTo>
                    <a:pt x="33" y="9440"/>
                  </a:lnTo>
                  <a:cubicBezTo>
                    <a:pt x="0" y="9040"/>
                    <a:pt x="167" y="8707"/>
                    <a:pt x="467" y="844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40"/>
            <p:cNvSpPr/>
            <p:nvPr/>
          </p:nvSpPr>
          <p:spPr>
            <a:xfrm>
              <a:off x="-2496600" y="2089450"/>
              <a:ext cx="70900" cy="120100"/>
            </a:xfrm>
            <a:custGeom>
              <a:avLst/>
              <a:gdLst/>
              <a:ahLst/>
              <a:cxnLst/>
              <a:rect l="l" t="t" r="r" b="b"/>
              <a:pathLst>
                <a:path w="2836" h="4804" extrusionOk="0">
                  <a:moveTo>
                    <a:pt x="901" y="0"/>
                  </a:moveTo>
                  <a:lnTo>
                    <a:pt x="1901" y="0"/>
                  </a:lnTo>
                  <a:cubicBezTo>
                    <a:pt x="2402" y="0"/>
                    <a:pt x="2835" y="434"/>
                    <a:pt x="2835" y="934"/>
                  </a:cubicBezTo>
                  <a:lnTo>
                    <a:pt x="2835" y="3869"/>
                  </a:lnTo>
                  <a:cubicBezTo>
                    <a:pt x="2835" y="4370"/>
                    <a:pt x="2402" y="4803"/>
                    <a:pt x="1901" y="4803"/>
                  </a:cubicBezTo>
                  <a:lnTo>
                    <a:pt x="901" y="4803"/>
                  </a:lnTo>
                  <a:cubicBezTo>
                    <a:pt x="400" y="4803"/>
                    <a:pt x="0" y="4370"/>
                    <a:pt x="0" y="3869"/>
                  </a:cubicBezTo>
                  <a:lnTo>
                    <a:pt x="0" y="934"/>
                  </a:lnTo>
                  <a:cubicBezTo>
                    <a:pt x="33" y="434"/>
                    <a:pt x="400" y="0"/>
                    <a:pt x="90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40"/>
            <p:cNvSpPr/>
            <p:nvPr/>
          </p:nvSpPr>
          <p:spPr>
            <a:xfrm>
              <a:off x="-2515800" y="2131975"/>
              <a:ext cx="109275" cy="77575"/>
            </a:xfrm>
            <a:custGeom>
              <a:avLst/>
              <a:gdLst/>
              <a:ahLst/>
              <a:cxnLst/>
              <a:rect l="l" t="t" r="r" b="b"/>
              <a:pathLst>
                <a:path w="4371" h="3103" extrusionOk="0">
                  <a:moveTo>
                    <a:pt x="801" y="0"/>
                  </a:moveTo>
                  <a:lnTo>
                    <a:pt x="3603" y="0"/>
                  </a:lnTo>
                  <a:cubicBezTo>
                    <a:pt x="4004" y="0"/>
                    <a:pt x="4371" y="334"/>
                    <a:pt x="4371" y="801"/>
                  </a:cubicBezTo>
                  <a:lnTo>
                    <a:pt x="4371" y="2302"/>
                  </a:lnTo>
                  <a:cubicBezTo>
                    <a:pt x="4371" y="2736"/>
                    <a:pt x="4037" y="3102"/>
                    <a:pt x="3603" y="3102"/>
                  </a:cubicBezTo>
                  <a:lnTo>
                    <a:pt x="801" y="3102"/>
                  </a:lnTo>
                  <a:cubicBezTo>
                    <a:pt x="368" y="3102"/>
                    <a:pt x="1" y="2769"/>
                    <a:pt x="1" y="2302"/>
                  </a:cubicBezTo>
                  <a:lnTo>
                    <a:pt x="1" y="801"/>
                  </a:lnTo>
                  <a:cubicBezTo>
                    <a:pt x="1" y="401"/>
                    <a:pt x="334" y="0"/>
                    <a:pt x="801" y="0"/>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5" name="Google Shape;1715;p40"/>
            <p:cNvSpPr/>
            <p:nvPr/>
          </p:nvSpPr>
          <p:spPr>
            <a:xfrm>
              <a:off x="-2524125" y="2089450"/>
              <a:ext cx="70900" cy="120100"/>
            </a:xfrm>
            <a:custGeom>
              <a:avLst/>
              <a:gdLst/>
              <a:ahLst/>
              <a:cxnLst/>
              <a:rect l="l" t="t" r="r" b="b"/>
              <a:pathLst>
                <a:path w="2836" h="4804" extrusionOk="0">
                  <a:moveTo>
                    <a:pt x="934" y="0"/>
                  </a:moveTo>
                  <a:lnTo>
                    <a:pt x="1935" y="0"/>
                  </a:lnTo>
                  <a:cubicBezTo>
                    <a:pt x="2435" y="0"/>
                    <a:pt x="2836" y="434"/>
                    <a:pt x="2836" y="934"/>
                  </a:cubicBezTo>
                  <a:lnTo>
                    <a:pt x="2836" y="3869"/>
                  </a:lnTo>
                  <a:cubicBezTo>
                    <a:pt x="2836" y="4370"/>
                    <a:pt x="2435" y="4803"/>
                    <a:pt x="1935" y="4803"/>
                  </a:cubicBezTo>
                  <a:lnTo>
                    <a:pt x="934" y="4803"/>
                  </a:lnTo>
                  <a:cubicBezTo>
                    <a:pt x="434" y="4803"/>
                    <a:pt x="0" y="4370"/>
                    <a:pt x="0" y="3869"/>
                  </a:cubicBezTo>
                  <a:lnTo>
                    <a:pt x="0" y="934"/>
                  </a:lnTo>
                  <a:cubicBezTo>
                    <a:pt x="0" y="434"/>
                    <a:pt x="434" y="0"/>
                    <a:pt x="934" y="0"/>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40"/>
            <p:cNvSpPr/>
            <p:nvPr/>
          </p:nvSpPr>
          <p:spPr>
            <a:xfrm>
              <a:off x="-2544150" y="2131975"/>
              <a:ext cx="110100" cy="77575"/>
            </a:xfrm>
            <a:custGeom>
              <a:avLst/>
              <a:gdLst/>
              <a:ahLst/>
              <a:cxnLst/>
              <a:rect l="l" t="t" r="r" b="b"/>
              <a:pathLst>
                <a:path w="4404" h="3103" extrusionOk="0">
                  <a:moveTo>
                    <a:pt x="801" y="0"/>
                  </a:moveTo>
                  <a:lnTo>
                    <a:pt x="3603" y="0"/>
                  </a:lnTo>
                  <a:cubicBezTo>
                    <a:pt x="4004" y="0"/>
                    <a:pt x="4404" y="334"/>
                    <a:pt x="4404" y="801"/>
                  </a:cubicBezTo>
                  <a:lnTo>
                    <a:pt x="4404" y="2302"/>
                  </a:lnTo>
                  <a:cubicBezTo>
                    <a:pt x="4404" y="2736"/>
                    <a:pt x="4070" y="3102"/>
                    <a:pt x="3603" y="3102"/>
                  </a:cubicBezTo>
                  <a:lnTo>
                    <a:pt x="801" y="3102"/>
                  </a:lnTo>
                  <a:cubicBezTo>
                    <a:pt x="401" y="3102"/>
                    <a:pt x="1" y="2769"/>
                    <a:pt x="1" y="2302"/>
                  </a:cubicBezTo>
                  <a:lnTo>
                    <a:pt x="1" y="801"/>
                  </a:lnTo>
                  <a:cubicBezTo>
                    <a:pt x="1" y="401"/>
                    <a:pt x="401" y="0"/>
                    <a:pt x="801" y="0"/>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40"/>
            <p:cNvSpPr/>
            <p:nvPr/>
          </p:nvSpPr>
          <p:spPr>
            <a:xfrm>
              <a:off x="-1711050" y="2050250"/>
              <a:ext cx="100100" cy="168475"/>
            </a:xfrm>
            <a:custGeom>
              <a:avLst/>
              <a:gdLst/>
              <a:ahLst/>
              <a:cxnLst/>
              <a:rect l="l" t="t" r="r" b="b"/>
              <a:pathLst>
                <a:path w="4004" h="6739" extrusionOk="0">
                  <a:moveTo>
                    <a:pt x="1301" y="0"/>
                  </a:moveTo>
                  <a:lnTo>
                    <a:pt x="2702" y="0"/>
                  </a:lnTo>
                  <a:cubicBezTo>
                    <a:pt x="3436" y="0"/>
                    <a:pt x="4003" y="567"/>
                    <a:pt x="4003" y="1268"/>
                  </a:cubicBezTo>
                  <a:lnTo>
                    <a:pt x="4003" y="5437"/>
                  </a:lnTo>
                  <a:cubicBezTo>
                    <a:pt x="4003" y="6171"/>
                    <a:pt x="3436" y="6738"/>
                    <a:pt x="2702" y="6738"/>
                  </a:cubicBezTo>
                  <a:lnTo>
                    <a:pt x="1301" y="6738"/>
                  </a:lnTo>
                  <a:cubicBezTo>
                    <a:pt x="601" y="6738"/>
                    <a:pt x="0" y="6171"/>
                    <a:pt x="0" y="5437"/>
                  </a:cubicBezTo>
                  <a:lnTo>
                    <a:pt x="0" y="1268"/>
                  </a:lnTo>
                  <a:cubicBezTo>
                    <a:pt x="0" y="534"/>
                    <a:pt x="601" y="0"/>
                    <a:pt x="1301" y="0"/>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40"/>
            <p:cNvSpPr/>
            <p:nvPr/>
          </p:nvSpPr>
          <p:spPr>
            <a:xfrm>
              <a:off x="-1737725" y="2110275"/>
              <a:ext cx="152625" cy="106775"/>
            </a:xfrm>
            <a:custGeom>
              <a:avLst/>
              <a:gdLst/>
              <a:ahLst/>
              <a:cxnLst/>
              <a:rect l="l" t="t" r="r" b="b"/>
              <a:pathLst>
                <a:path w="6105" h="4271" extrusionOk="0">
                  <a:moveTo>
                    <a:pt x="1067" y="1"/>
                  </a:moveTo>
                  <a:lnTo>
                    <a:pt x="5037" y="1"/>
                  </a:lnTo>
                  <a:cubicBezTo>
                    <a:pt x="5604" y="1"/>
                    <a:pt x="6104" y="501"/>
                    <a:pt x="6104" y="1102"/>
                  </a:cubicBezTo>
                  <a:lnTo>
                    <a:pt x="6104" y="3170"/>
                  </a:lnTo>
                  <a:cubicBezTo>
                    <a:pt x="6104" y="3770"/>
                    <a:pt x="5637" y="4271"/>
                    <a:pt x="5037" y="4271"/>
                  </a:cubicBezTo>
                  <a:lnTo>
                    <a:pt x="1067" y="4271"/>
                  </a:lnTo>
                  <a:cubicBezTo>
                    <a:pt x="500" y="4271"/>
                    <a:pt x="0" y="3770"/>
                    <a:pt x="0" y="3170"/>
                  </a:cubicBezTo>
                  <a:lnTo>
                    <a:pt x="0" y="1102"/>
                  </a:lnTo>
                  <a:cubicBezTo>
                    <a:pt x="0" y="501"/>
                    <a:pt x="500" y="1"/>
                    <a:pt x="1067" y="1"/>
                  </a:cubicBezTo>
                  <a:close/>
                </a:path>
              </a:pathLst>
            </a:custGeom>
            <a:solidFill>
              <a:srgbClr val="653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40"/>
            <p:cNvSpPr/>
            <p:nvPr/>
          </p:nvSpPr>
          <p:spPr>
            <a:xfrm>
              <a:off x="-2595025" y="2163650"/>
              <a:ext cx="1145025" cy="600450"/>
            </a:xfrm>
            <a:custGeom>
              <a:avLst/>
              <a:gdLst/>
              <a:ahLst/>
              <a:cxnLst/>
              <a:rect l="l" t="t" r="r" b="b"/>
              <a:pathLst>
                <a:path w="45801" h="24018" extrusionOk="0">
                  <a:moveTo>
                    <a:pt x="43866" y="24018"/>
                  </a:moveTo>
                  <a:lnTo>
                    <a:pt x="1936" y="24018"/>
                  </a:lnTo>
                  <a:cubicBezTo>
                    <a:pt x="868" y="24018"/>
                    <a:pt x="1" y="23151"/>
                    <a:pt x="1" y="22083"/>
                  </a:cubicBezTo>
                  <a:lnTo>
                    <a:pt x="1" y="1902"/>
                  </a:lnTo>
                  <a:cubicBezTo>
                    <a:pt x="1" y="868"/>
                    <a:pt x="868" y="1"/>
                    <a:pt x="1936" y="1"/>
                  </a:cubicBezTo>
                  <a:lnTo>
                    <a:pt x="43866" y="1"/>
                  </a:lnTo>
                  <a:cubicBezTo>
                    <a:pt x="44933" y="1"/>
                    <a:pt x="45800" y="868"/>
                    <a:pt x="45800" y="1902"/>
                  </a:cubicBezTo>
                  <a:lnTo>
                    <a:pt x="45800" y="22083"/>
                  </a:lnTo>
                  <a:cubicBezTo>
                    <a:pt x="45800" y="23151"/>
                    <a:pt x="44900" y="24018"/>
                    <a:pt x="43866" y="240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40"/>
            <p:cNvSpPr/>
            <p:nvPr/>
          </p:nvSpPr>
          <p:spPr>
            <a:xfrm>
              <a:off x="-2595850" y="2226200"/>
              <a:ext cx="1144175" cy="475375"/>
            </a:xfrm>
            <a:custGeom>
              <a:avLst/>
              <a:gdLst/>
              <a:ahLst/>
              <a:cxnLst/>
              <a:rect l="l" t="t" r="r" b="b"/>
              <a:pathLst>
                <a:path w="45767" h="19015" extrusionOk="0">
                  <a:moveTo>
                    <a:pt x="1" y="1"/>
                  </a:moveTo>
                  <a:lnTo>
                    <a:pt x="45767" y="1"/>
                  </a:lnTo>
                  <a:lnTo>
                    <a:pt x="45767" y="19014"/>
                  </a:lnTo>
                  <a:lnTo>
                    <a:pt x="1" y="1901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40"/>
            <p:cNvSpPr/>
            <p:nvPr/>
          </p:nvSpPr>
          <p:spPr>
            <a:xfrm>
              <a:off x="-2595850" y="2268725"/>
              <a:ext cx="1144175" cy="390300"/>
            </a:xfrm>
            <a:custGeom>
              <a:avLst/>
              <a:gdLst/>
              <a:ahLst/>
              <a:cxnLst/>
              <a:rect l="l" t="t" r="r" b="b"/>
              <a:pathLst>
                <a:path w="45767" h="15612" extrusionOk="0">
                  <a:moveTo>
                    <a:pt x="1" y="1"/>
                  </a:moveTo>
                  <a:lnTo>
                    <a:pt x="45767" y="1"/>
                  </a:lnTo>
                  <a:lnTo>
                    <a:pt x="45767" y="15612"/>
                  </a:lnTo>
                  <a:lnTo>
                    <a:pt x="1" y="15612"/>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40"/>
            <p:cNvSpPr/>
            <p:nvPr/>
          </p:nvSpPr>
          <p:spPr>
            <a:xfrm>
              <a:off x="-2413225" y="1889300"/>
              <a:ext cx="630475" cy="896500"/>
            </a:xfrm>
            <a:custGeom>
              <a:avLst/>
              <a:gdLst/>
              <a:ahLst/>
              <a:cxnLst/>
              <a:rect l="l" t="t" r="r" b="b"/>
              <a:pathLst>
                <a:path w="25219" h="35860" extrusionOk="0">
                  <a:moveTo>
                    <a:pt x="401" y="8440"/>
                  </a:moveTo>
                  <a:lnTo>
                    <a:pt x="8840" y="367"/>
                  </a:lnTo>
                  <a:cubicBezTo>
                    <a:pt x="9107" y="134"/>
                    <a:pt x="9407" y="0"/>
                    <a:pt x="9841" y="0"/>
                  </a:cubicBezTo>
                  <a:lnTo>
                    <a:pt x="23784" y="0"/>
                  </a:lnTo>
                  <a:cubicBezTo>
                    <a:pt x="24585" y="0"/>
                    <a:pt x="25219" y="634"/>
                    <a:pt x="25219" y="1401"/>
                  </a:cubicBezTo>
                  <a:lnTo>
                    <a:pt x="25219" y="34458"/>
                  </a:lnTo>
                  <a:cubicBezTo>
                    <a:pt x="25219" y="35225"/>
                    <a:pt x="24585" y="35859"/>
                    <a:pt x="23784" y="35859"/>
                  </a:cubicBezTo>
                  <a:lnTo>
                    <a:pt x="1402" y="35859"/>
                  </a:lnTo>
                  <a:cubicBezTo>
                    <a:pt x="601" y="35859"/>
                    <a:pt x="1" y="35225"/>
                    <a:pt x="1" y="34458"/>
                  </a:cubicBezTo>
                  <a:lnTo>
                    <a:pt x="1" y="9440"/>
                  </a:lnTo>
                  <a:cubicBezTo>
                    <a:pt x="1" y="9040"/>
                    <a:pt x="101" y="8707"/>
                    <a:pt x="401" y="844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40"/>
            <p:cNvSpPr/>
            <p:nvPr/>
          </p:nvSpPr>
          <p:spPr>
            <a:xfrm>
              <a:off x="-2421550" y="2276250"/>
              <a:ext cx="720525" cy="646300"/>
            </a:xfrm>
            <a:custGeom>
              <a:avLst/>
              <a:gdLst/>
              <a:ahLst/>
              <a:cxnLst/>
              <a:rect l="l" t="t" r="r" b="b"/>
              <a:pathLst>
                <a:path w="28821" h="25852" extrusionOk="0">
                  <a:moveTo>
                    <a:pt x="12909" y="0"/>
                  </a:moveTo>
                  <a:lnTo>
                    <a:pt x="15878" y="0"/>
                  </a:lnTo>
                  <a:cubicBezTo>
                    <a:pt x="23017" y="0"/>
                    <a:pt x="28821" y="5838"/>
                    <a:pt x="28821" y="12909"/>
                  </a:cubicBezTo>
                  <a:lnTo>
                    <a:pt x="28821" y="12909"/>
                  </a:lnTo>
                  <a:cubicBezTo>
                    <a:pt x="28821" y="20048"/>
                    <a:pt x="22983" y="25852"/>
                    <a:pt x="15878" y="25852"/>
                  </a:cubicBezTo>
                  <a:lnTo>
                    <a:pt x="12909" y="25852"/>
                  </a:lnTo>
                  <a:cubicBezTo>
                    <a:pt x="5771" y="25852"/>
                    <a:pt x="0" y="20014"/>
                    <a:pt x="0" y="12909"/>
                  </a:cubicBezTo>
                  <a:lnTo>
                    <a:pt x="0" y="12909"/>
                  </a:lnTo>
                  <a:cubicBezTo>
                    <a:pt x="0" y="5838"/>
                    <a:pt x="5771" y="0"/>
                    <a:pt x="129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2423225" y="2276250"/>
              <a:ext cx="648825" cy="647975"/>
            </a:xfrm>
            <a:custGeom>
              <a:avLst/>
              <a:gdLst/>
              <a:ahLst/>
              <a:cxnLst/>
              <a:rect l="l" t="t" r="r" b="b"/>
              <a:pathLst>
                <a:path w="25953" h="25919" extrusionOk="0">
                  <a:moveTo>
                    <a:pt x="12976" y="25919"/>
                  </a:moveTo>
                  <a:cubicBezTo>
                    <a:pt x="20115" y="25919"/>
                    <a:pt x="25952" y="20081"/>
                    <a:pt x="25952" y="12976"/>
                  </a:cubicBezTo>
                  <a:cubicBezTo>
                    <a:pt x="25952" y="5838"/>
                    <a:pt x="20115" y="0"/>
                    <a:pt x="12976" y="0"/>
                  </a:cubicBezTo>
                  <a:cubicBezTo>
                    <a:pt x="5838" y="0"/>
                    <a:pt x="0" y="5838"/>
                    <a:pt x="0" y="12976"/>
                  </a:cubicBezTo>
                  <a:cubicBezTo>
                    <a:pt x="67" y="20081"/>
                    <a:pt x="5838" y="25919"/>
                    <a:pt x="12976" y="2591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2359025" y="2339625"/>
              <a:ext cx="521250" cy="521225"/>
            </a:xfrm>
            <a:custGeom>
              <a:avLst/>
              <a:gdLst/>
              <a:ahLst/>
              <a:cxnLst/>
              <a:rect l="l" t="t" r="r" b="b"/>
              <a:pathLst>
                <a:path w="20850" h="20849" extrusionOk="0">
                  <a:moveTo>
                    <a:pt x="10408" y="20848"/>
                  </a:moveTo>
                  <a:cubicBezTo>
                    <a:pt x="16179" y="20848"/>
                    <a:pt x="20849" y="16145"/>
                    <a:pt x="20849" y="10441"/>
                  </a:cubicBezTo>
                  <a:cubicBezTo>
                    <a:pt x="20849" y="4670"/>
                    <a:pt x="16112" y="0"/>
                    <a:pt x="10408" y="0"/>
                  </a:cubicBezTo>
                  <a:cubicBezTo>
                    <a:pt x="4671" y="0"/>
                    <a:pt x="1" y="4704"/>
                    <a:pt x="1" y="10441"/>
                  </a:cubicBezTo>
                  <a:cubicBezTo>
                    <a:pt x="1" y="16178"/>
                    <a:pt x="4671" y="20848"/>
                    <a:pt x="10408" y="20848"/>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2369025" y="2330450"/>
              <a:ext cx="540425" cy="539575"/>
            </a:xfrm>
            <a:custGeom>
              <a:avLst/>
              <a:gdLst/>
              <a:ahLst/>
              <a:cxnLst/>
              <a:rect l="l" t="t" r="r" b="b"/>
              <a:pathLst>
                <a:path w="21617" h="21583" extrusionOk="0">
                  <a:moveTo>
                    <a:pt x="10808" y="0"/>
                  </a:moveTo>
                  <a:cubicBezTo>
                    <a:pt x="13811" y="0"/>
                    <a:pt x="16479" y="1201"/>
                    <a:pt x="18447" y="3169"/>
                  </a:cubicBezTo>
                  <a:cubicBezTo>
                    <a:pt x="20415" y="5104"/>
                    <a:pt x="21616" y="7839"/>
                    <a:pt x="21616" y="10808"/>
                  </a:cubicBezTo>
                  <a:cubicBezTo>
                    <a:pt x="21616" y="13810"/>
                    <a:pt x="20415" y="16479"/>
                    <a:pt x="18447" y="18413"/>
                  </a:cubicBezTo>
                  <a:cubicBezTo>
                    <a:pt x="16479" y="20382"/>
                    <a:pt x="13777" y="21582"/>
                    <a:pt x="10808" y="21582"/>
                  </a:cubicBezTo>
                  <a:cubicBezTo>
                    <a:pt x="7806" y="21582"/>
                    <a:pt x="5138" y="20382"/>
                    <a:pt x="3170" y="18413"/>
                  </a:cubicBezTo>
                  <a:cubicBezTo>
                    <a:pt x="1235" y="16479"/>
                    <a:pt x="1" y="13743"/>
                    <a:pt x="1" y="10808"/>
                  </a:cubicBezTo>
                  <a:cubicBezTo>
                    <a:pt x="1" y="7806"/>
                    <a:pt x="1235" y="5137"/>
                    <a:pt x="3170" y="3169"/>
                  </a:cubicBezTo>
                  <a:cubicBezTo>
                    <a:pt x="5138" y="1201"/>
                    <a:pt x="7840" y="0"/>
                    <a:pt x="10808" y="0"/>
                  </a:cubicBezTo>
                  <a:close/>
                  <a:moveTo>
                    <a:pt x="17947" y="3670"/>
                  </a:moveTo>
                  <a:cubicBezTo>
                    <a:pt x="16112" y="1835"/>
                    <a:pt x="13610" y="701"/>
                    <a:pt x="10808" y="701"/>
                  </a:cubicBezTo>
                  <a:cubicBezTo>
                    <a:pt x="8006" y="701"/>
                    <a:pt x="5505" y="1835"/>
                    <a:pt x="3670" y="3670"/>
                  </a:cubicBezTo>
                  <a:cubicBezTo>
                    <a:pt x="1835" y="5504"/>
                    <a:pt x="735" y="8006"/>
                    <a:pt x="735" y="10808"/>
                  </a:cubicBezTo>
                  <a:cubicBezTo>
                    <a:pt x="735" y="13577"/>
                    <a:pt x="1835" y="16078"/>
                    <a:pt x="3670" y="17913"/>
                  </a:cubicBezTo>
                  <a:cubicBezTo>
                    <a:pt x="5505" y="19748"/>
                    <a:pt x="8006" y="20882"/>
                    <a:pt x="10808" y="20882"/>
                  </a:cubicBezTo>
                  <a:cubicBezTo>
                    <a:pt x="13610" y="20882"/>
                    <a:pt x="16112" y="19748"/>
                    <a:pt x="17947" y="17913"/>
                  </a:cubicBezTo>
                  <a:cubicBezTo>
                    <a:pt x="19781" y="16078"/>
                    <a:pt x="20916" y="13577"/>
                    <a:pt x="20916" y="10808"/>
                  </a:cubicBezTo>
                  <a:cubicBezTo>
                    <a:pt x="20916" y="8006"/>
                    <a:pt x="19781" y="5504"/>
                    <a:pt x="17947" y="367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2294800" y="2404675"/>
              <a:ext cx="391975" cy="391950"/>
            </a:xfrm>
            <a:custGeom>
              <a:avLst/>
              <a:gdLst/>
              <a:ahLst/>
              <a:cxnLst/>
              <a:rect l="l" t="t" r="r" b="b"/>
              <a:pathLst>
                <a:path w="15679" h="15678" extrusionOk="0">
                  <a:moveTo>
                    <a:pt x="7839" y="15678"/>
                  </a:moveTo>
                  <a:cubicBezTo>
                    <a:pt x="12142" y="15678"/>
                    <a:pt x="15678" y="12175"/>
                    <a:pt x="15678" y="7839"/>
                  </a:cubicBezTo>
                  <a:cubicBezTo>
                    <a:pt x="15678" y="3536"/>
                    <a:pt x="12176" y="0"/>
                    <a:pt x="7839" y="0"/>
                  </a:cubicBezTo>
                  <a:cubicBezTo>
                    <a:pt x="3536" y="0"/>
                    <a:pt x="0" y="3503"/>
                    <a:pt x="0" y="7839"/>
                  </a:cubicBezTo>
                  <a:cubicBezTo>
                    <a:pt x="0" y="12109"/>
                    <a:pt x="3536" y="15678"/>
                    <a:pt x="7839" y="1567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2546650" y="2296250"/>
              <a:ext cx="97600" cy="97600"/>
            </a:xfrm>
            <a:custGeom>
              <a:avLst/>
              <a:gdLst/>
              <a:ahLst/>
              <a:cxnLst/>
              <a:rect l="l" t="t" r="r" b="b"/>
              <a:pathLst>
                <a:path w="3904" h="3904" extrusionOk="0">
                  <a:moveTo>
                    <a:pt x="1935" y="3903"/>
                  </a:moveTo>
                  <a:cubicBezTo>
                    <a:pt x="3036" y="3903"/>
                    <a:pt x="3903" y="3036"/>
                    <a:pt x="3903" y="1935"/>
                  </a:cubicBezTo>
                  <a:cubicBezTo>
                    <a:pt x="3903" y="868"/>
                    <a:pt x="3036" y="1"/>
                    <a:pt x="1935" y="1"/>
                  </a:cubicBezTo>
                  <a:cubicBezTo>
                    <a:pt x="868" y="1"/>
                    <a:pt x="1" y="868"/>
                    <a:pt x="1" y="1935"/>
                  </a:cubicBezTo>
                  <a:cubicBezTo>
                    <a:pt x="1" y="3036"/>
                    <a:pt x="868" y="3903"/>
                    <a:pt x="1935" y="3903"/>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2527475" y="2315425"/>
              <a:ext cx="58400" cy="58400"/>
            </a:xfrm>
            <a:custGeom>
              <a:avLst/>
              <a:gdLst/>
              <a:ahLst/>
              <a:cxnLst/>
              <a:rect l="l" t="t" r="r" b="b"/>
              <a:pathLst>
                <a:path w="2336" h="2336" extrusionOk="0">
                  <a:moveTo>
                    <a:pt x="1168" y="2336"/>
                  </a:moveTo>
                  <a:cubicBezTo>
                    <a:pt x="1802" y="2336"/>
                    <a:pt x="2336" y="1835"/>
                    <a:pt x="2336" y="1168"/>
                  </a:cubicBezTo>
                  <a:cubicBezTo>
                    <a:pt x="2336" y="568"/>
                    <a:pt x="1835" y="1"/>
                    <a:pt x="1168" y="1"/>
                  </a:cubicBezTo>
                  <a:cubicBezTo>
                    <a:pt x="501" y="1"/>
                    <a:pt x="1" y="501"/>
                    <a:pt x="1" y="1168"/>
                  </a:cubicBezTo>
                  <a:cubicBezTo>
                    <a:pt x="1" y="1802"/>
                    <a:pt x="501" y="2336"/>
                    <a:pt x="1168" y="23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1671025" y="2294575"/>
              <a:ext cx="173475" cy="114275"/>
            </a:xfrm>
            <a:custGeom>
              <a:avLst/>
              <a:gdLst/>
              <a:ahLst/>
              <a:cxnLst/>
              <a:rect l="l" t="t" r="r" b="b"/>
              <a:pathLst>
                <a:path w="6939" h="4571" extrusionOk="0">
                  <a:moveTo>
                    <a:pt x="768" y="1"/>
                  </a:moveTo>
                  <a:lnTo>
                    <a:pt x="6172" y="1"/>
                  </a:lnTo>
                  <a:cubicBezTo>
                    <a:pt x="6605" y="1"/>
                    <a:pt x="6939" y="401"/>
                    <a:pt x="6939" y="801"/>
                  </a:cubicBezTo>
                  <a:lnTo>
                    <a:pt x="6939" y="3770"/>
                  </a:lnTo>
                  <a:cubicBezTo>
                    <a:pt x="6939" y="4237"/>
                    <a:pt x="6572" y="4571"/>
                    <a:pt x="6172" y="4571"/>
                  </a:cubicBezTo>
                  <a:lnTo>
                    <a:pt x="768" y="4571"/>
                  </a:lnTo>
                  <a:cubicBezTo>
                    <a:pt x="334" y="4571"/>
                    <a:pt x="1" y="4171"/>
                    <a:pt x="1" y="3770"/>
                  </a:cubicBezTo>
                  <a:lnTo>
                    <a:pt x="1" y="801"/>
                  </a:lnTo>
                  <a:cubicBezTo>
                    <a:pt x="1" y="401"/>
                    <a:pt x="368" y="1"/>
                    <a:pt x="768" y="1"/>
                  </a:cubicBez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1644325" y="2317925"/>
              <a:ext cx="120100" cy="70075"/>
            </a:xfrm>
            <a:custGeom>
              <a:avLst/>
              <a:gdLst/>
              <a:ahLst/>
              <a:cxnLst/>
              <a:rect l="l" t="t" r="r" b="b"/>
              <a:pathLst>
                <a:path w="4804" h="2803" extrusionOk="0">
                  <a:moveTo>
                    <a:pt x="500" y="1"/>
                  </a:moveTo>
                  <a:lnTo>
                    <a:pt x="4303" y="1"/>
                  </a:lnTo>
                  <a:cubicBezTo>
                    <a:pt x="4570" y="1"/>
                    <a:pt x="4803" y="201"/>
                    <a:pt x="4803" y="501"/>
                  </a:cubicBezTo>
                  <a:lnTo>
                    <a:pt x="4803" y="2303"/>
                  </a:lnTo>
                  <a:cubicBezTo>
                    <a:pt x="4803" y="2536"/>
                    <a:pt x="4603" y="2803"/>
                    <a:pt x="4303" y="2803"/>
                  </a:cubicBezTo>
                  <a:lnTo>
                    <a:pt x="500" y="2803"/>
                  </a:lnTo>
                  <a:cubicBezTo>
                    <a:pt x="234" y="2803"/>
                    <a:pt x="0" y="2569"/>
                    <a:pt x="0" y="2303"/>
                  </a:cubicBezTo>
                  <a:lnTo>
                    <a:pt x="0" y="501"/>
                  </a:lnTo>
                  <a:cubicBezTo>
                    <a:pt x="33" y="201"/>
                    <a:pt x="267" y="1"/>
                    <a:pt x="50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2018775" y="1934325"/>
              <a:ext cx="174325" cy="113450"/>
            </a:xfrm>
            <a:custGeom>
              <a:avLst/>
              <a:gdLst/>
              <a:ahLst/>
              <a:cxnLst/>
              <a:rect l="l" t="t" r="r" b="b"/>
              <a:pathLst>
                <a:path w="6973" h="4538" extrusionOk="0">
                  <a:moveTo>
                    <a:pt x="801" y="1"/>
                  </a:moveTo>
                  <a:lnTo>
                    <a:pt x="6172" y="1"/>
                  </a:lnTo>
                  <a:cubicBezTo>
                    <a:pt x="6639" y="1"/>
                    <a:pt x="6972" y="368"/>
                    <a:pt x="6972" y="801"/>
                  </a:cubicBezTo>
                  <a:lnTo>
                    <a:pt x="6972" y="3737"/>
                  </a:lnTo>
                  <a:cubicBezTo>
                    <a:pt x="6972" y="4204"/>
                    <a:pt x="6605" y="4537"/>
                    <a:pt x="6172" y="4537"/>
                  </a:cubicBezTo>
                  <a:lnTo>
                    <a:pt x="801" y="4537"/>
                  </a:lnTo>
                  <a:cubicBezTo>
                    <a:pt x="334" y="4537"/>
                    <a:pt x="34" y="4170"/>
                    <a:pt x="34" y="3737"/>
                  </a:cubicBezTo>
                  <a:lnTo>
                    <a:pt x="34" y="801"/>
                  </a:lnTo>
                  <a:cubicBezTo>
                    <a:pt x="1" y="334"/>
                    <a:pt x="334" y="1"/>
                    <a:pt x="8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2385700" y="2236200"/>
              <a:ext cx="574600" cy="15050"/>
            </a:xfrm>
            <a:custGeom>
              <a:avLst/>
              <a:gdLst/>
              <a:ahLst/>
              <a:cxnLst/>
              <a:rect l="l" t="t" r="r" b="b"/>
              <a:pathLst>
                <a:path w="22984" h="602" extrusionOk="0">
                  <a:moveTo>
                    <a:pt x="301" y="1"/>
                  </a:moveTo>
                  <a:lnTo>
                    <a:pt x="22683" y="1"/>
                  </a:lnTo>
                  <a:cubicBezTo>
                    <a:pt x="22850" y="1"/>
                    <a:pt x="22984" y="134"/>
                    <a:pt x="22984" y="301"/>
                  </a:cubicBezTo>
                  <a:lnTo>
                    <a:pt x="22984" y="301"/>
                  </a:lnTo>
                  <a:cubicBezTo>
                    <a:pt x="22984" y="468"/>
                    <a:pt x="22850" y="601"/>
                    <a:pt x="22683" y="601"/>
                  </a:cubicBezTo>
                  <a:lnTo>
                    <a:pt x="301" y="601"/>
                  </a:lnTo>
                  <a:cubicBezTo>
                    <a:pt x="134" y="601"/>
                    <a:pt x="1" y="468"/>
                    <a:pt x="1" y="301"/>
                  </a:cubicBezTo>
                  <a:lnTo>
                    <a:pt x="1" y="301"/>
                  </a:lnTo>
                  <a:cubicBezTo>
                    <a:pt x="1" y="134"/>
                    <a:pt x="134" y="1"/>
                    <a:pt x="301" y="1"/>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2374025" y="2123625"/>
              <a:ext cx="52575" cy="80925"/>
            </a:xfrm>
            <a:custGeom>
              <a:avLst/>
              <a:gdLst/>
              <a:ahLst/>
              <a:cxnLst/>
              <a:rect l="l" t="t" r="r" b="b"/>
              <a:pathLst>
                <a:path w="2103" h="3237" extrusionOk="0">
                  <a:moveTo>
                    <a:pt x="1035" y="601"/>
                  </a:moveTo>
                  <a:lnTo>
                    <a:pt x="1368" y="1802"/>
                  </a:lnTo>
                  <a:lnTo>
                    <a:pt x="668" y="1802"/>
                  </a:lnTo>
                  <a:lnTo>
                    <a:pt x="1001" y="601"/>
                  </a:lnTo>
                  <a:close/>
                  <a:moveTo>
                    <a:pt x="968" y="1"/>
                  </a:moveTo>
                  <a:cubicBezTo>
                    <a:pt x="901" y="1"/>
                    <a:pt x="801" y="1"/>
                    <a:pt x="768" y="34"/>
                  </a:cubicBezTo>
                  <a:cubicBezTo>
                    <a:pt x="734" y="34"/>
                    <a:pt x="668" y="101"/>
                    <a:pt x="634" y="134"/>
                  </a:cubicBezTo>
                  <a:cubicBezTo>
                    <a:pt x="601" y="167"/>
                    <a:pt x="568" y="201"/>
                    <a:pt x="568" y="268"/>
                  </a:cubicBezTo>
                  <a:cubicBezTo>
                    <a:pt x="568" y="301"/>
                    <a:pt x="501" y="401"/>
                    <a:pt x="501" y="434"/>
                  </a:cubicBezTo>
                  <a:cubicBezTo>
                    <a:pt x="434" y="668"/>
                    <a:pt x="334" y="935"/>
                    <a:pt x="267" y="1235"/>
                  </a:cubicBezTo>
                  <a:cubicBezTo>
                    <a:pt x="167" y="1468"/>
                    <a:pt x="101" y="1769"/>
                    <a:pt x="1" y="2002"/>
                  </a:cubicBezTo>
                  <a:lnTo>
                    <a:pt x="1" y="2169"/>
                  </a:lnTo>
                  <a:lnTo>
                    <a:pt x="1" y="2336"/>
                  </a:lnTo>
                  <a:lnTo>
                    <a:pt x="1" y="2502"/>
                  </a:lnTo>
                  <a:lnTo>
                    <a:pt x="1" y="2669"/>
                  </a:lnTo>
                  <a:lnTo>
                    <a:pt x="1" y="2769"/>
                  </a:lnTo>
                  <a:lnTo>
                    <a:pt x="1" y="2936"/>
                  </a:lnTo>
                  <a:cubicBezTo>
                    <a:pt x="1" y="3003"/>
                    <a:pt x="67" y="3070"/>
                    <a:pt x="67" y="3103"/>
                  </a:cubicBezTo>
                  <a:cubicBezTo>
                    <a:pt x="67" y="3136"/>
                    <a:pt x="101" y="3136"/>
                    <a:pt x="134" y="3170"/>
                  </a:cubicBezTo>
                  <a:cubicBezTo>
                    <a:pt x="167" y="3236"/>
                    <a:pt x="234" y="3236"/>
                    <a:pt x="301" y="3236"/>
                  </a:cubicBezTo>
                  <a:cubicBezTo>
                    <a:pt x="401" y="3236"/>
                    <a:pt x="434" y="3236"/>
                    <a:pt x="468" y="3170"/>
                  </a:cubicBezTo>
                  <a:cubicBezTo>
                    <a:pt x="501" y="3170"/>
                    <a:pt x="534" y="3136"/>
                    <a:pt x="534" y="3103"/>
                  </a:cubicBezTo>
                  <a:cubicBezTo>
                    <a:pt x="601" y="3003"/>
                    <a:pt x="601" y="2969"/>
                    <a:pt x="601" y="2936"/>
                  </a:cubicBezTo>
                  <a:lnTo>
                    <a:pt x="601" y="2769"/>
                  </a:lnTo>
                  <a:lnTo>
                    <a:pt x="601" y="2436"/>
                  </a:lnTo>
                  <a:lnTo>
                    <a:pt x="1502" y="2436"/>
                  </a:lnTo>
                  <a:lnTo>
                    <a:pt x="1502" y="2769"/>
                  </a:lnTo>
                  <a:lnTo>
                    <a:pt x="1502" y="2936"/>
                  </a:lnTo>
                  <a:cubicBezTo>
                    <a:pt x="1502" y="3003"/>
                    <a:pt x="1568" y="3070"/>
                    <a:pt x="1568" y="3103"/>
                  </a:cubicBezTo>
                  <a:cubicBezTo>
                    <a:pt x="1568" y="3136"/>
                    <a:pt x="1602" y="3136"/>
                    <a:pt x="1635" y="3170"/>
                  </a:cubicBezTo>
                  <a:cubicBezTo>
                    <a:pt x="1668" y="3236"/>
                    <a:pt x="1735" y="3236"/>
                    <a:pt x="1802" y="3236"/>
                  </a:cubicBezTo>
                  <a:cubicBezTo>
                    <a:pt x="1869" y="3236"/>
                    <a:pt x="1935" y="3236"/>
                    <a:pt x="1969" y="3170"/>
                  </a:cubicBezTo>
                  <a:cubicBezTo>
                    <a:pt x="2002" y="3170"/>
                    <a:pt x="2035" y="3136"/>
                    <a:pt x="2035" y="3103"/>
                  </a:cubicBezTo>
                  <a:cubicBezTo>
                    <a:pt x="2102" y="3003"/>
                    <a:pt x="2102" y="2969"/>
                    <a:pt x="2102" y="2936"/>
                  </a:cubicBezTo>
                  <a:lnTo>
                    <a:pt x="2102" y="2769"/>
                  </a:lnTo>
                  <a:lnTo>
                    <a:pt x="2102" y="2669"/>
                  </a:lnTo>
                  <a:lnTo>
                    <a:pt x="2102" y="2336"/>
                  </a:lnTo>
                  <a:lnTo>
                    <a:pt x="2102" y="2002"/>
                  </a:lnTo>
                  <a:lnTo>
                    <a:pt x="1635" y="434"/>
                  </a:lnTo>
                  <a:cubicBezTo>
                    <a:pt x="1635" y="401"/>
                    <a:pt x="1602" y="301"/>
                    <a:pt x="1602" y="268"/>
                  </a:cubicBezTo>
                  <a:cubicBezTo>
                    <a:pt x="1602" y="201"/>
                    <a:pt x="1568" y="167"/>
                    <a:pt x="1502" y="134"/>
                  </a:cubicBezTo>
                  <a:cubicBezTo>
                    <a:pt x="1468" y="101"/>
                    <a:pt x="1435" y="101"/>
                    <a:pt x="1402" y="34"/>
                  </a:cubicBezTo>
                  <a:cubicBezTo>
                    <a:pt x="1335" y="1"/>
                    <a:pt x="1268" y="1"/>
                    <a:pt x="11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2308150" y="2122800"/>
              <a:ext cx="49225" cy="81750"/>
            </a:xfrm>
            <a:custGeom>
              <a:avLst/>
              <a:gdLst/>
              <a:ahLst/>
              <a:cxnLst/>
              <a:rect l="l" t="t" r="r" b="b"/>
              <a:pathLst>
                <a:path w="1969" h="3270" extrusionOk="0">
                  <a:moveTo>
                    <a:pt x="968" y="601"/>
                  </a:moveTo>
                  <a:cubicBezTo>
                    <a:pt x="1001" y="601"/>
                    <a:pt x="1068" y="601"/>
                    <a:pt x="1135" y="634"/>
                  </a:cubicBezTo>
                  <a:cubicBezTo>
                    <a:pt x="1168" y="634"/>
                    <a:pt x="1168" y="667"/>
                    <a:pt x="1202" y="667"/>
                  </a:cubicBezTo>
                  <a:cubicBezTo>
                    <a:pt x="1202" y="701"/>
                    <a:pt x="1235" y="701"/>
                    <a:pt x="1235" y="768"/>
                  </a:cubicBezTo>
                  <a:cubicBezTo>
                    <a:pt x="1235" y="768"/>
                    <a:pt x="1302" y="801"/>
                    <a:pt x="1302" y="834"/>
                  </a:cubicBezTo>
                  <a:lnTo>
                    <a:pt x="1302" y="968"/>
                  </a:lnTo>
                  <a:lnTo>
                    <a:pt x="1302" y="2302"/>
                  </a:lnTo>
                  <a:lnTo>
                    <a:pt x="1302" y="2435"/>
                  </a:lnTo>
                  <a:cubicBezTo>
                    <a:pt x="1302" y="2469"/>
                    <a:pt x="1235" y="2469"/>
                    <a:pt x="1235" y="2502"/>
                  </a:cubicBezTo>
                  <a:cubicBezTo>
                    <a:pt x="1235" y="2535"/>
                    <a:pt x="1235" y="2602"/>
                    <a:pt x="1202" y="2602"/>
                  </a:cubicBezTo>
                  <a:cubicBezTo>
                    <a:pt x="1168" y="2602"/>
                    <a:pt x="1168" y="2636"/>
                    <a:pt x="1135" y="2636"/>
                  </a:cubicBezTo>
                  <a:cubicBezTo>
                    <a:pt x="1068" y="2669"/>
                    <a:pt x="1035" y="2669"/>
                    <a:pt x="968" y="2669"/>
                  </a:cubicBezTo>
                  <a:lnTo>
                    <a:pt x="668" y="2669"/>
                  </a:lnTo>
                  <a:lnTo>
                    <a:pt x="668" y="601"/>
                  </a:lnTo>
                  <a:close/>
                  <a:moveTo>
                    <a:pt x="334" y="0"/>
                  </a:moveTo>
                  <a:cubicBezTo>
                    <a:pt x="234" y="0"/>
                    <a:pt x="168" y="0"/>
                    <a:pt x="134" y="34"/>
                  </a:cubicBezTo>
                  <a:cubicBezTo>
                    <a:pt x="67" y="100"/>
                    <a:pt x="67" y="134"/>
                    <a:pt x="34" y="167"/>
                  </a:cubicBezTo>
                  <a:cubicBezTo>
                    <a:pt x="1" y="200"/>
                    <a:pt x="1" y="267"/>
                    <a:pt x="1" y="334"/>
                  </a:cubicBezTo>
                  <a:lnTo>
                    <a:pt x="1" y="534"/>
                  </a:lnTo>
                  <a:lnTo>
                    <a:pt x="1" y="2702"/>
                  </a:lnTo>
                  <a:lnTo>
                    <a:pt x="1" y="2936"/>
                  </a:lnTo>
                  <a:cubicBezTo>
                    <a:pt x="1" y="2969"/>
                    <a:pt x="1" y="3036"/>
                    <a:pt x="34" y="3103"/>
                  </a:cubicBezTo>
                  <a:cubicBezTo>
                    <a:pt x="34" y="3136"/>
                    <a:pt x="67" y="3169"/>
                    <a:pt x="134" y="3203"/>
                  </a:cubicBezTo>
                  <a:cubicBezTo>
                    <a:pt x="168" y="3269"/>
                    <a:pt x="234" y="3269"/>
                    <a:pt x="334" y="3269"/>
                  </a:cubicBezTo>
                  <a:lnTo>
                    <a:pt x="1068" y="3269"/>
                  </a:lnTo>
                  <a:cubicBezTo>
                    <a:pt x="1235" y="3269"/>
                    <a:pt x="1402" y="3203"/>
                    <a:pt x="1535" y="3136"/>
                  </a:cubicBezTo>
                  <a:cubicBezTo>
                    <a:pt x="1569" y="3103"/>
                    <a:pt x="1669" y="3036"/>
                    <a:pt x="1702" y="3002"/>
                  </a:cubicBezTo>
                  <a:cubicBezTo>
                    <a:pt x="1735" y="2969"/>
                    <a:pt x="1802" y="2936"/>
                    <a:pt x="1835" y="2836"/>
                  </a:cubicBezTo>
                  <a:cubicBezTo>
                    <a:pt x="1869" y="2769"/>
                    <a:pt x="1869" y="2669"/>
                    <a:pt x="1902" y="2602"/>
                  </a:cubicBezTo>
                  <a:cubicBezTo>
                    <a:pt x="1969" y="2469"/>
                    <a:pt x="1969" y="2369"/>
                    <a:pt x="1969" y="2269"/>
                  </a:cubicBezTo>
                  <a:lnTo>
                    <a:pt x="1969" y="834"/>
                  </a:lnTo>
                  <a:cubicBezTo>
                    <a:pt x="1969" y="667"/>
                    <a:pt x="1902" y="534"/>
                    <a:pt x="1869" y="467"/>
                  </a:cubicBezTo>
                  <a:cubicBezTo>
                    <a:pt x="1835" y="367"/>
                    <a:pt x="1735" y="301"/>
                    <a:pt x="1669" y="200"/>
                  </a:cubicBezTo>
                  <a:cubicBezTo>
                    <a:pt x="1535" y="134"/>
                    <a:pt x="1468" y="100"/>
                    <a:pt x="1335" y="34"/>
                  </a:cubicBezTo>
                  <a:cubicBezTo>
                    <a:pt x="1202" y="0"/>
                    <a:pt x="1068" y="0"/>
                    <a:pt x="9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2253100" y="2122800"/>
              <a:ext cx="56725" cy="79250"/>
            </a:xfrm>
            <a:custGeom>
              <a:avLst/>
              <a:gdLst/>
              <a:ahLst/>
              <a:cxnLst/>
              <a:rect l="l" t="t" r="r" b="b"/>
              <a:pathLst>
                <a:path w="2269" h="3170" extrusionOk="0">
                  <a:moveTo>
                    <a:pt x="367" y="0"/>
                  </a:moveTo>
                  <a:cubicBezTo>
                    <a:pt x="334" y="0"/>
                    <a:pt x="301" y="34"/>
                    <a:pt x="267" y="34"/>
                  </a:cubicBezTo>
                  <a:cubicBezTo>
                    <a:pt x="200" y="34"/>
                    <a:pt x="167" y="100"/>
                    <a:pt x="134" y="100"/>
                  </a:cubicBezTo>
                  <a:cubicBezTo>
                    <a:pt x="100" y="100"/>
                    <a:pt x="34" y="134"/>
                    <a:pt x="34" y="167"/>
                  </a:cubicBezTo>
                  <a:cubicBezTo>
                    <a:pt x="0" y="200"/>
                    <a:pt x="0" y="267"/>
                    <a:pt x="0" y="301"/>
                  </a:cubicBezTo>
                  <a:lnTo>
                    <a:pt x="0" y="367"/>
                  </a:lnTo>
                  <a:lnTo>
                    <a:pt x="0" y="434"/>
                  </a:lnTo>
                  <a:lnTo>
                    <a:pt x="667" y="2936"/>
                  </a:lnTo>
                  <a:cubicBezTo>
                    <a:pt x="667" y="2969"/>
                    <a:pt x="701" y="3002"/>
                    <a:pt x="768" y="3036"/>
                  </a:cubicBezTo>
                  <a:cubicBezTo>
                    <a:pt x="801" y="3103"/>
                    <a:pt x="834" y="3103"/>
                    <a:pt x="868" y="3136"/>
                  </a:cubicBezTo>
                  <a:cubicBezTo>
                    <a:pt x="968" y="3169"/>
                    <a:pt x="1001" y="3169"/>
                    <a:pt x="1101" y="3169"/>
                  </a:cubicBezTo>
                  <a:lnTo>
                    <a:pt x="1168" y="3169"/>
                  </a:lnTo>
                  <a:cubicBezTo>
                    <a:pt x="1268" y="3169"/>
                    <a:pt x="1335" y="3169"/>
                    <a:pt x="1368" y="3136"/>
                  </a:cubicBezTo>
                  <a:cubicBezTo>
                    <a:pt x="1435" y="3136"/>
                    <a:pt x="1468" y="3103"/>
                    <a:pt x="1501" y="3036"/>
                  </a:cubicBezTo>
                  <a:cubicBezTo>
                    <a:pt x="1535" y="3002"/>
                    <a:pt x="1535" y="2969"/>
                    <a:pt x="1601" y="2936"/>
                  </a:cubicBezTo>
                  <a:cubicBezTo>
                    <a:pt x="1702" y="2502"/>
                    <a:pt x="1802" y="2102"/>
                    <a:pt x="1935" y="1668"/>
                  </a:cubicBezTo>
                  <a:cubicBezTo>
                    <a:pt x="2068" y="1268"/>
                    <a:pt x="2169" y="834"/>
                    <a:pt x="2269" y="434"/>
                  </a:cubicBezTo>
                  <a:lnTo>
                    <a:pt x="2269" y="367"/>
                  </a:lnTo>
                  <a:lnTo>
                    <a:pt x="2269" y="334"/>
                  </a:lnTo>
                  <a:lnTo>
                    <a:pt x="2269" y="301"/>
                  </a:lnTo>
                  <a:cubicBezTo>
                    <a:pt x="2269" y="234"/>
                    <a:pt x="2202" y="200"/>
                    <a:pt x="2202" y="167"/>
                  </a:cubicBezTo>
                  <a:lnTo>
                    <a:pt x="2135" y="100"/>
                  </a:lnTo>
                  <a:cubicBezTo>
                    <a:pt x="2102" y="100"/>
                    <a:pt x="2068" y="100"/>
                    <a:pt x="2002" y="34"/>
                  </a:cubicBezTo>
                  <a:cubicBezTo>
                    <a:pt x="1968" y="0"/>
                    <a:pt x="1935" y="0"/>
                    <a:pt x="1868" y="0"/>
                  </a:cubicBezTo>
                  <a:cubicBezTo>
                    <a:pt x="1802" y="0"/>
                    <a:pt x="1968" y="0"/>
                    <a:pt x="1868" y="34"/>
                  </a:cubicBezTo>
                  <a:cubicBezTo>
                    <a:pt x="1802" y="100"/>
                    <a:pt x="1802" y="134"/>
                    <a:pt x="1768" y="167"/>
                  </a:cubicBezTo>
                  <a:cubicBezTo>
                    <a:pt x="1702" y="200"/>
                    <a:pt x="1668" y="301"/>
                    <a:pt x="1668" y="334"/>
                  </a:cubicBezTo>
                  <a:cubicBezTo>
                    <a:pt x="1668" y="434"/>
                    <a:pt x="1635" y="501"/>
                    <a:pt x="1635" y="601"/>
                  </a:cubicBezTo>
                  <a:cubicBezTo>
                    <a:pt x="1635" y="667"/>
                    <a:pt x="1635" y="801"/>
                    <a:pt x="1601" y="868"/>
                  </a:cubicBezTo>
                  <a:cubicBezTo>
                    <a:pt x="1535" y="968"/>
                    <a:pt x="1535" y="1101"/>
                    <a:pt x="1501" y="1168"/>
                  </a:cubicBezTo>
                  <a:cubicBezTo>
                    <a:pt x="1468" y="1268"/>
                    <a:pt x="1435" y="1368"/>
                    <a:pt x="1435" y="1468"/>
                  </a:cubicBezTo>
                  <a:cubicBezTo>
                    <a:pt x="1335" y="1702"/>
                    <a:pt x="1301" y="1902"/>
                    <a:pt x="1268" y="2169"/>
                  </a:cubicBezTo>
                  <a:lnTo>
                    <a:pt x="1168" y="2169"/>
                  </a:lnTo>
                  <a:cubicBezTo>
                    <a:pt x="1134" y="1902"/>
                    <a:pt x="1101" y="1668"/>
                    <a:pt x="1034" y="1468"/>
                  </a:cubicBezTo>
                  <a:cubicBezTo>
                    <a:pt x="1001" y="1368"/>
                    <a:pt x="1001" y="1268"/>
                    <a:pt x="968" y="1168"/>
                  </a:cubicBezTo>
                  <a:cubicBezTo>
                    <a:pt x="934" y="1101"/>
                    <a:pt x="934" y="968"/>
                    <a:pt x="868" y="868"/>
                  </a:cubicBezTo>
                  <a:cubicBezTo>
                    <a:pt x="834" y="801"/>
                    <a:pt x="834" y="667"/>
                    <a:pt x="801" y="601"/>
                  </a:cubicBezTo>
                  <a:cubicBezTo>
                    <a:pt x="801" y="501"/>
                    <a:pt x="768" y="434"/>
                    <a:pt x="768" y="334"/>
                  </a:cubicBezTo>
                  <a:cubicBezTo>
                    <a:pt x="701" y="267"/>
                    <a:pt x="701" y="200"/>
                    <a:pt x="667" y="167"/>
                  </a:cubicBezTo>
                  <a:lnTo>
                    <a:pt x="534" y="34"/>
                  </a:lnTo>
                  <a:cubicBezTo>
                    <a:pt x="501" y="0"/>
                    <a:pt x="467" y="0"/>
                    <a:pt x="36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2188050" y="2117800"/>
              <a:ext cx="42550" cy="80900"/>
            </a:xfrm>
            <a:custGeom>
              <a:avLst/>
              <a:gdLst/>
              <a:ahLst/>
              <a:cxnLst/>
              <a:rect l="l" t="t" r="r" b="b"/>
              <a:pathLst>
                <a:path w="1702" h="3236" extrusionOk="0">
                  <a:moveTo>
                    <a:pt x="334" y="0"/>
                  </a:moveTo>
                  <a:cubicBezTo>
                    <a:pt x="234" y="0"/>
                    <a:pt x="167" y="0"/>
                    <a:pt x="100" y="34"/>
                  </a:cubicBezTo>
                  <a:cubicBezTo>
                    <a:pt x="67" y="67"/>
                    <a:pt x="67" y="100"/>
                    <a:pt x="34" y="167"/>
                  </a:cubicBezTo>
                  <a:cubicBezTo>
                    <a:pt x="0" y="200"/>
                    <a:pt x="0" y="267"/>
                    <a:pt x="0" y="334"/>
                  </a:cubicBezTo>
                  <a:lnTo>
                    <a:pt x="0" y="534"/>
                  </a:lnTo>
                  <a:lnTo>
                    <a:pt x="0" y="2702"/>
                  </a:lnTo>
                  <a:lnTo>
                    <a:pt x="0" y="2902"/>
                  </a:lnTo>
                  <a:cubicBezTo>
                    <a:pt x="0" y="2936"/>
                    <a:pt x="0" y="3036"/>
                    <a:pt x="34" y="3069"/>
                  </a:cubicBezTo>
                  <a:cubicBezTo>
                    <a:pt x="34" y="3102"/>
                    <a:pt x="67" y="3169"/>
                    <a:pt x="100" y="3202"/>
                  </a:cubicBezTo>
                  <a:cubicBezTo>
                    <a:pt x="167" y="3236"/>
                    <a:pt x="234" y="3236"/>
                    <a:pt x="334" y="3236"/>
                  </a:cubicBezTo>
                  <a:lnTo>
                    <a:pt x="1368" y="3236"/>
                  </a:lnTo>
                  <a:cubicBezTo>
                    <a:pt x="1401" y="3236"/>
                    <a:pt x="1501" y="3236"/>
                    <a:pt x="1535" y="3202"/>
                  </a:cubicBezTo>
                  <a:cubicBezTo>
                    <a:pt x="1568" y="3202"/>
                    <a:pt x="1601" y="3169"/>
                    <a:pt x="1668" y="3102"/>
                  </a:cubicBezTo>
                  <a:cubicBezTo>
                    <a:pt x="1701" y="3069"/>
                    <a:pt x="1701" y="3036"/>
                    <a:pt x="1701" y="2936"/>
                  </a:cubicBezTo>
                  <a:cubicBezTo>
                    <a:pt x="1701" y="2869"/>
                    <a:pt x="1701" y="2836"/>
                    <a:pt x="1668" y="2769"/>
                  </a:cubicBezTo>
                  <a:cubicBezTo>
                    <a:pt x="1601" y="2735"/>
                    <a:pt x="1568" y="2735"/>
                    <a:pt x="1535" y="2702"/>
                  </a:cubicBezTo>
                  <a:cubicBezTo>
                    <a:pt x="1501" y="2669"/>
                    <a:pt x="1401" y="2669"/>
                    <a:pt x="1368" y="2669"/>
                  </a:cubicBezTo>
                  <a:lnTo>
                    <a:pt x="667" y="2669"/>
                  </a:lnTo>
                  <a:lnTo>
                    <a:pt x="667" y="2002"/>
                  </a:lnTo>
                  <a:lnTo>
                    <a:pt x="1101" y="2002"/>
                  </a:lnTo>
                  <a:cubicBezTo>
                    <a:pt x="1201" y="2002"/>
                    <a:pt x="1234" y="1935"/>
                    <a:pt x="1268" y="1935"/>
                  </a:cubicBezTo>
                  <a:cubicBezTo>
                    <a:pt x="1334" y="1935"/>
                    <a:pt x="1368" y="1902"/>
                    <a:pt x="1401" y="1868"/>
                  </a:cubicBezTo>
                  <a:cubicBezTo>
                    <a:pt x="1435" y="1835"/>
                    <a:pt x="1435" y="1768"/>
                    <a:pt x="1435" y="1701"/>
                  </a:cubicBezTo>
                  <a:cubicBezTo>
                    <a:pt x="1435" y="1601"/>
                    <a:pt x="1435" y="1568"/>
                    <a:pt x="1401" y="1535"/>
                  </a:cubicBezTo>
                  <a:cubicBezTo>
                    <a:pt x="1368" y="1501"/>
                    <a:pt x="1334" y="1468"/>
                    <a:pt x="1268" y="1468"/>
                  </a:cubicBezTo>
                  <a:cubicBezTo>
                    <a:pt x="1234" y="1401"/>
                    <a:pt x="1168" y="1401"/>
                    <a:pt x="1101" y="1401"/>
                  </a:cubicBezTo>
                  <a:lnTo>
                    <a:pt x="667" y="1401"/>
                  </a:lnTo>
                  <a:lnTo>
                    <a:pt x="667" y="801"/>
                  </a:lnTo>
                  <a:lnTo>
                    <a:pt x="1368" y="801"/>
                  </a:lnTo>
                  <a:cubicBezTo>
                    <a:pt x="1401" y="801"/>
                    <a:pt x="1501" y="801"/>
                    <a:pt x="1535" y="734"/>
                  </a:cubicBezTo>
                  <a:cubicBezTo>
                    <a:pt x="1568" y="734"/>
                    <a:pt x="1601" y="701"/>
                    <a:pt x="1668" y="667"/>
                  </a:cubicBezTo>
                  <a:cubicBezTo>
                    <a:pt x="1701" y="634"/>
                    <a:pt x="1701" y="567"/>
                    <a:pt x="1701" y="501"/>
                  </a:cubicBezTo>
                  <a:cubicBezTo>
                    <a:pt x="1701" y="400"/>
                    <a:pt x="1701" y="367"/>
                    <a:pt x="1668" y="334"/>
                  </a:cubicBezTo>
                  <a:cubicBezTo>
                    <a:pt x="1601" y="300"/>
                    <a:pt x="1568" y="300"/>
                    <a:pt x="1535" y="234"/>
                  </a:cubicBezTo>
                  <a:cubicBezTo>
                    <a:pt x="1501" y="200"/>
                    <a:pt x="1401" y="200"/>
                    <a:pt x="1368" y="200"/>
                  </a:cubicBezTo>
                  <a:lnTo>
                    <a:pt x="1201" y="200"/>
                  </a:lnTo>
                  <a:lnTo>
                    <a:pt x="120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2132175" y="2122800"/>
              <a:ext cx="59225" cy="81750"/>
            </a:xfrm>
            <a:custGeom>
              <a:avLst/>
              <a:gdLst/>
              <a:ahLst/>
              <a:cxnLst/>
              <a:rect l="l" t="t" r="r" b="b"/>
              <a:pathLst>
                <a:path w="2369" h="3270" extrusionOk="0">
                  <a:moveTo>
                    <a:pt x="334" y="0"/>
                  </a:moveTo>
                  <a:cubicBezTo>
                    <a:pt x="267" y="0"/>
                    <a:pt x="167" y="0"/>
                    <a:pt x="134" y="34"/>
                  </a:cubicBezTo>
                  <a:cubicBezTo>
                    <a:pt x="100" y="100"/>
                    <a:pt x="100" y="134"/>
                    <a:pt x="67" y="167"/>
                  </a:cubicBezTo>
                  <a:cubicBezTo>
                    <a:pt x="0" y="200"/>
                    <a:pt x="0" y="267"/>
                    <a:pt x="0" y="334"/>
                  </a:cubicBezTo>
                  <a:lnTo>
                    <a:pt x="0" y="534"/>
                  </a:lnTo>
                  <a:lnTo>
                    <a:pt x="0" y="2869"/>
                  </a:lnTo>
                  <a:lnTo>
                    <a:pt x="0" y="3002"/>
                  </a:lnTo>
                  <a:cubicBezTo>
                    <a:pt x="0" y="3036"/>
                    <a:pt x="67" y="3103"/>
                    <a:pt x="67" y="3136"/>
                  </a:cubicBezTo>
                  <a:cubicBezTo>
                    <a:pt x="67" y="3169"/>
                    <a:pt x="100" y="3203"/>
                    <a:pt x="134" y="3203"/>
                  </a:cubicBezTo>
                  <a:cubicBezTo>
                    <a:pt x="167" y="3269"/>
                    <a:pt x="200" y="3269"/>
                    <a:pt x="300" y="3269"/>
                  </a:cubicBezTo>
                  <a:cubicBezTo>
                    <a:pt x="367" y="3269"/>
                    <a:pt x="434" y="3203"/>
                    <a:pt x="467" y="3203"/>
                  </a:cubicBezTo>
                  <a:lnTo>
                    <a:pt x="534" y="3136"/>
                  </a:lnTo>
                  <a:cubicBezTo>
                    <a:pt x="601" y="3103"/>
                    <a:pt x="601" y="3036"/>
                    <a:pt x="601" y="3002"/>
                  </a:cubicBezTo>
                  <a:lnTo>
                    <a:pt x="601" y="2869"/>
                  </a:lnTo>
                  <a:lnTo>
                    <a:pt x="601" y="1001"/>
                  </a:lnTo>
                  <a:lnTo>
                    <a:pt x="634" y="1001"/>
                  </a:lnTo>
                  <a:lnTo>
                    <a:pt x="1334" y="2869"/>
                  </a:lnTo>
                  <a:cubicBezTo>
                    <a:pt x="1334" y="2936"/>
                    <a:pt x="1401" y="2969"/>
                    <a:pt x="1401" y="3002"/>
                  </a:cubicBezTo>
                  <a:cubicBezTo>
                    <a:pt x="1434" y="3036"/>
                    <a:pt x="1434" y="3103"/>
                    <a:pt x="1468" y="3136"/>
                  </a:cubicBezTo>
                  <a:cubicBezTo>
                    <a:pt x="1501" y="3169"/>
                    <a:pt x="1535" y="3169"/>
                    <a:pt x="1601" y="3203"/>
                  </a:cubicBezTo>
                  <a:cubicBezTo>
                    <a:pt x="1635" y="3269"/>
                    <a:pt x="1668" y="3269"/>
                    <a:pt x="1768" y="3269"/>
                  </a:cubicBezTo>
                  <a:lnTo>
                    <a:pt x="2035" y="3269"/>
                  </a:lnTo>
                  <a:cubicBezTo>
                    <a:pt x="2135" y="3269"/>
                    <a:pt x="2235" y="3269"/>
                    <a:pt x="2268" y="3203"/>
                  </a:cubicBezTo>
                  <a:cubicBezTo>
                    <a:pt x="2302" y="3169"/>
                    <a:pt x="2335" y="3136"/>
                    <a:pt x="2335" y="3103"/>
                  </a:cubicBezTo>
                  <a:cubicBezTo>
                    <a:pt x="2368" y="3036"/>
                    <a:pt x="2368" y="2969"/>
                    <a:pt x="2368" y="2936"/>
                  </a:cubicBezTo>
                  <a:lnTo>
                    <a:pt x="2368" y="2702"/>
                  </a:lnTo>
                  <a:lnTo>
                    <a:pt x="2368" y="367"/>
                  </a:lnTo>
                  <a:lnTo>
                    <a:pt x="2368" y="234"/>
                  </a:lnTo>
                  <a:cubicBezTo>
                    <a:pt x="2368" y="200"/>
                    <a:pt x="2368" y="167"/>
                    <a:pt x="2335" y="134"/>
                  </a:cubicBezTo>
                  <a:cubicBezTo>
                    <a:pt x="2335" y="67"/>
                    <a:pt x="2302" y="67"/>
                    <a:pt x="2268" y="34"/>
                  </a:cubicBezTo>
                  <a:cubicBezTo>
                    <a:pt x="2235" y="0"/>
                    <a:pt x="2168" y="0"/>
                    <a:pt x="2102" y="0"/>
                  </a:cubicBezTo>
                  <a:cubicBezTo>
                    <a:pt x="2002" y="0"/>
                    <a:pt x="1968" y="0"/>
                    <a:pt x="1935" y="34"/>
                  </a:cubicBezTo>
                  <a:lnTo>
                    <a:pt x="1835" y="134"/>
                  </a:lnTo>
                  <a:cubicBezTo>
                    <a:pt x="1801" y="167"/>
                    <a:pt x="1801" y="200"/>
                    <a:pt x="1801" y="234"/>
                  </a:cubicBezTo>
                  <a:lnTo>
                    <a:pt x="1801" y="367"/>
                  </a:lnTo>
                  <a:lnTo>
                    <a:pt x="1801" y="2269"/>
                  </a:lnTo>
                  <a:lnTo>
                    <a:pt x="1768" y="2269"/>
                  </a:lnTo>
                  <a:lnTo>
                    <a:pt x="1001" y="234"/>
                  </a:lnTo>
                  <a:cubicBezTo>
                    <a:pt x="967" y="200"/>
                    <a:pt x="967" y="167"/>
                    <a:pt x="934" y="134"/>
                  </a:cubicBezTo>
                  <a:cubicBezTo>
                    <a:pt x="867" y="67"/>
                    <a:pt x="834" y="67"/>
                    <a:pt x="801" y="34"/>
                  </a:cubicBezTo>
                  <a:cubicBezTo>
                    <a:pt x="767" y="0"/>
                    <a:pt x="701" y="0"/>
                    <a:pt x="63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2062125" y="2122800"/>
              <a:ext cx="54225" cy="79250"/>
            </a:xfrm>
            <a:custGeom>
              <a:avLst/>
              <a:gdLst/>
              <a:ahLst/>
              <a:cxnLst/>
              <a:rect l="l" t="t" r="r" b="b"/>
              <a:pathLst>
                <a:path w="2169" h="3170" extrusionOk="0">
                  <a:moveTo>
                    <a:pt x="334" y="0"/>
                  </a:moveTo>
                  <a:cubicBezTo>
                    <a:pt x="300" y="0"/>
                    <a:pt x="200" y="34"/>
                    <a:pt x="167" y="34"/>
                  </a:cubicBezTo>
                  <a:cubicBezTo>
                    <a:pt x="134" y="34"/>
                    <a:pt x="67" y="100"/>
                    <a:pt x="33" y="134"/>
                  </a:cubicBezTo>
                  <a:cubicBezTo>
                    <a:pt x="0" y="167"/>
                    <a:pt x="0" y="200"/>
                    <a:pt x="0" y="301"/>
                  </a:cubicBezTo>
                  <a:cubicBezTo>
                    <a:pt x="0" y="367"/>
                    <a:pt x="0" y="434"/>
                    <a:pt x="33" y="467"/>
                  </a:cubicBezTo>
                  <a:cubicBezTo>
                    <a:pt x="67" y="501"/>
                    <a:pt x="134" y="501"/>
                    <a:pt x="167" y="534"/>
                  </a:cubicBezTo>
                  <a:cubicBezTo>
                    <a:pt x="200" y="601"/>
                    <a:pt x="300" y="601"/>
                    <a:pt x="334" y="601"/>
                  </a:cubicBezTo>
                  <a:lnTo>
                    <a:pt x="734" y="601"/>
                  </a:lnTo>
                  <a:lnTo>
                    <a:pt x="734" y="2636"/>
                  </a:lnTo>
                  <a:lnTo>
                    <a:pt x="734" y="2836"/>
                  </a:lnTo>
                  <a:cubicBezTo>
                    <a:pt x="734" y="2936"/>
                    <a:pt x="734" y="2969"/>
                    <a:pt x="801" y="3002"/>
                  </a:cubicBezTo>
                  <a:cubicBezTo>
                    <a:pt x="801" y="3036"/>
                    <a:pt x="834" y="3103"/>
                    <a:pt x="867" y="3136"/>
                  </a:cubicBezTo>
                  <a:cubicBezTo>
                    <a:pt x="901" y="3169"/>
                    <a:pt x="1001" y="3169"/>
                    <a:pt x="1068" y="3169"/>
                  </a:cubicBezTo>
                  <a:cubicBezTo>
                    <a:pt x="1168" y="3169"/>
                    <a:pt x="1234" y="3169"/>
                    <a:pt x="1301" y="3136"/>
                  </a:cubicBezTo>
                  <a:cubicBezTo>
                    <a:pt x="1334" y="3103"/>
                    <a:pt x="1334" y="3036"/>
                    <a:pt x="1368" y="3002"/>
                  </a:cubicBezTo>
                  <a:cubicBezTo>
                    <a:pt x="1401" y="2969"/>
                    <a:pt x="1401" y="2869"/>
                    <a:pt x="1401" y="2836"/>
                  </a:cubicBezTo>
                  <a:lnTo>
                    <a:pt x="1401" y="2636"/>
                  </a:lnTo>
                  <a:lnTo>
                    <a:pt x="1401" y="601"/>
                  </a:lnTo>
                  <a:lnTo>
                    <a:pt x="1835" y="601"/>
                  </a:lnTo>
                  <a:cubicBezTo>
                    <a:pt x="1868" y="601"/>
                    <a:pt x="1968" y="601"/>
                    <a:pt x="2002" y="534"/>
                  </a:cubicBezTo>
                  <a:cubicBezTo>
                    <a:pt x="2035" y="534"/>
                    <a:pt x="2068" y="501"/>
                    <a:pt x="2135" y="467"/>
                  </a:cubicBezTo>
                  <a:cubicBezTo>
                    <a:pt x="2168" y="434"/>
                    <a:pt x="2168" y="367"/>
                    <a:pt x="2168" y="301"/>
                  </a:cubicBezTo>
                  <a:cubicBezTo>
                    <a:pt x="2168" y="200"/>
                    <a:pt x="2168" y="167"/>
                    <a:pt x="2135" y="134"/>
                  </a:cubicBezTo>
                  <a:cubicBezTo>
                    <a:pt x="2068" y="100"/>
                    <a:pt x="2035" y="100"/>
                    <a:pt x="2002" y="34"/>
                  </a:cubicBezTo>
                  <a:cubicBezTo>
                    <a:pt x="1968" y="0"/>
                    <a:pt x="1868" y="0"/>
                    <a:pt x="18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1999600" y="2122800"/>
              <a:ext cx="52575" cy="80075"/>
            </a:xfrm>
            <a:custGeom>
              <a:avLst/>
              <a:gdLst/>
              <a:ahLst/>
              <a:cxnLst/>
              <a:rect l="l" t="t" r="r" b="b"/>
              <a:pathLst>
                <a:path w="2103" h="3203" extrusionOk="0">
                  <a:moveTo>
                    <a:pt x="368" y="0"/>
                  </a:moveTo>
                  <a:cubicBezTo>
                    <a:pt x="301" y="0"/>
                    <a:pt x="201" y="0"/>
                    <a:pt x="168" y="34"/>
                  </a:cubicBezTo>
                  <a:lnTo>
                    <a:pt x="34" y="167"/>
                  </a:lnTo>
                  <a:cubicBezTo>
                    <a:pt x="34" y="200"/>
                    <a:pt x="1" y="301"/>
                    <a:pt x="1" y="334"/>
                  </a:cubicBezTo>
                  <a:lnTo>
                    <a:pt x="1" y="534"/>
                  </a:lnTo>
                  <a:lnTo>
                    <a:pt x="1" y="2269"/>
                  </a:lnTo>
                  <a:cubicBezTo>
                    <a:pt x="1" y="2435"/>
                    <a:pt x="34" y="2535"/>
                    <a:pt x="101" y="2669"/>
                  </a:cubicBezTo>
                  <a:cubicBezTo>
                    <a:pt x="134" y="2802"/>
                    <a:pt x="201" y="2869"/>
                    <a:pt x="301" y="2969"/>
                  </a:cubicBezTo>
                  <a:cubicBezTo>
                    <a:pt x="368" y="3036"/>
                    <a:pt x="501" y="3103"/>
                    <a:pt x="635" y="3136"/>
                  </a:cubicBezTo>
                  <a:cubicBezTo>
                    <a:pt x="768" y="3169"/>
                    <a:pt x="868" y="3203"/>
                    <a:pt x="1035" y="3203"/>
                  </a:cubicBezTo>
                  <a:cubicBezTo>
                    <a:pt x="1168" y="3203"/>
                    <a:pt x="1335" y="3203"/>
                    <a:pt x="1469" y="3169"/>
                  </a:cubicBezTo>
                  <a:cubicBezTo>
                    <a:pt x="1602" y="3136"/>
                    <a:pt x="1702" y="3069"/>
                    <a:pt x="1802" y="3002"/>
                  </a:cubicBezTo>
                  <a:cubicBezTo>
                    <a:pt x="1869" y="2936"/>
                    <a:pt x="1969" y="2836"/>
                    <a:pt x="2002" y="2702"/>
                  </a:cubicBezTo>
                  <a:cubicBezTo>
                    <a:pt x="2036" y="2569"/>
                    <a:pt x="2102" y="2469"/>
                    <a:pt x="2102" y="2302"/>
                  </a:cubicBezTo>
                  <a:lnTo>
                    <a:pt x="2102" y="534"/>
                  </a:lnTo>
                  <a:lnTo>
                    <a:pt x="2102" y="334"/>
                  </a:lnTo>
                  <a:cubicBezTo>
                    <a:pt x="2102" y="301"/>
                    <a:pt x="2102" y="200"/>
                    <a:pt x="2036" y="167"/>
                  </a:cubicBezTo>
                  <a:lnTo>
                    <a:pt x="1936" y="34"/>
                  </a:lnTo>
                  <a:cubicBezTo>
                    <a:pt x="1869" y="0"/>
                    <a:pt x="1802" y="0"/>
                    <a:pt x="1702" y="0"/>
                  </a:cubicBezTo>
                  <a:cubicBezTo>
                    <a:pt x="1635" y="0"/>
                    <a:pt x="1535" y="0"/>
                    <a:pt x="1502" y="34"/>
                  </a:cubicBezTo>
                  <a:lnTo>
                    <a:pt x="1369" y="167"/>
                  </a:lnTo>
                  <a:cubicBezTo>
                    <a:pt x="1369" y="200"/>
                    <a:pt x="1335" y="301"/>
                    <a:pt x="1335" y="334"/>
                  </a:cubicBezTo>
                  <a:lnTo>
                    <a:pt x="1335" y="534"/>
                  </a:lnTo>
                  <a:lnTo>
                    <a:pt x="1335" y="2335"/>
                  </a:lnTo>
                  <a:cubicBezTo>
                    <a:pt x="1335" y="2369"/>
                    <a:pt x="1335" y="2469"/>
                    <a:pt x="1302" y="2502"/>
                  </a:cubicBezTo>
                  <a:cubicBezTo>
                    <a:pt x="1302" y="2535"/>
                    <a:pt x="1268" y="2535"/>
                    <a:pt x="1268" y="2602"/>
                  </a:cubicBezTo>
                  <a:cubicBezTo>
                    <a:pt x="1268" y="2602"/>
                    <a:pt x="1268" y="2636"/>
                    <a:pt x="1202" y="2636"/>
                  </a:cubicBezTo>
                  <a:cubicBezTo>
                    <a:pt x="1168" y="2636"/>
                    <a:pt x="1168" y="2669"/>
                    <a:pt x="1135" y="2669"/>
                  </a:cubicBezTo>
                  <a:lnTo>
                    <a:pt x="968" y="2669"/>
                  </a:lnTo>
                  <a:cubicBezTo>
                    <a:pt x="935" y="2669"/>
                    <a:pt x="868" y="2636"/>
                    <a:pt x="868" y="2636"/>
                  </a:cubicBezTo>
                  <a:cubicBezTo>
                    <a:pt x="868" y="2636"/>
                    <a:pt x="835" y="2636"/>
                    <a:pt x="835" y="2602"/>
                  </a:cubicBezTo>
                  <a:cubicBezTo>
                    <a:pt x="835" y="2535"/>
                    <a:pt x="801" y="2535"/>
                    <a:pt x="801" y="2502"/>
                  </a:cubicBezTo>
                  <a:cubicBezTo>
                    <a:pt x="768" y="2469"/>
                    <a:pt x="768" y="2435"/>
                    <a:pt x="768" y="2335"/>
                  </a:cubicBezTo>
                  <a:lnTo>
                    <a:pt x="768" y="534"/>
                  </a:lnTo>
                  <a:lnTo>
                    <a:pt x="768" y="334"/>
                  </a:lnTo>
                  <a:cubicBezTo>
                    <a:pt x="768" y="301"/>
                    <a:pt x="768" y="200"/>
                    <a:pt x="701" y="167"/>
                  </a:cubicBezTo>
                  <a:lnTo>
                    <a:pt x="601" y="34"/>
                  </a:lnTo>
                  <a:cubicBezTo>
                    <a:pt x="535" y="0"/>
                    <a:pt x="468" y="0"/>
                    <a:pt x="3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1929550" y="2122800"/>
              <a:ext cx="55075" cy="81750"/>
            </a:xfrm>
            <a:custGeom>
              <a:avLst/>
              <a:gdLst/>
              <a:ahLst/>
              <a:cxnLst/>
              <a:rect l="l" t="t" r="r" b="b"/>
              <a:pathLst>
                <a:path w="2203" h="3270" extrusionOk="0">
                  <a:moveTo>
                    <a:pt x="1002" y="601"/>
                  </a:moveTo>
                  <a:cubicBezTo>
                    <a:pt x="1068" y="601"/>
                    <a:pt x="1168" y="601"/>
                    <a:pt x="1202" y="634"/>
                  </a:cubicBezTo>
                  <a:cubicBezTo>
                    <a:pt x="1235" y="634"/>
                    <a:pt x="1235" y="634"/>
                    <a:pt x="1268" y="667"/>
                  </a:cubicBezTo>
                  <a:cubicBezTo>
                    <a:pt x="1335" y="701"/>
                    <a:pt x="1369" y="701"/>
                    <a:pt x="1369" y="768"/>
                  </a:cubicBezTo>
                  <a:cubicBezTo>
                    <a:pt x="1369" y="768"/>
                    <a:pt x="1402" y="801"/>
                    <a:pt x="1402" y="834"/>
                  </a:cubicBezTo>
                  <a:lnTo>
                    <a:pt x="1402" y="968"/>
                  </a:lnTo>
                  <a:lnTo>
                    <a:pt x="1402" y="1134"/>
                  </a:lnTo>
                  <a:cubicBezTo>
                    <a:pt x="1402" y="1168"/>
                    <a:pt x="1369" y="1201"/>
                    <a:pt x="1369" y="1268"/>
                  </a:cubicBezTo>
                  <a:lnTo>
                    <a:pt x="1268" y="1335"/>
                  </a:lnTo>
                  <a:cubicBezTo>
                    <a:pt x="1235" y="1335"/>
                    <a:pt x="1235" y="1368"/>
                    <a:pt x="1202" y="1368"/>
                  </a:cubicBezTo>
                  <a:cubicBezTo>
                    <a:pt x="1135" y="1368"/>
                    <a:pt x="1068" y="1435"/>
                    <a:pt x="1002" y="1435"/>
                  </a:cubicBezTo>
                  <a:lnTo>
                    <a:pt x="668" y="1435"/>
                  </a:lnTo>
                  <a:lnTo>
                    <a:pt x="668" y="601"/>
                  </a:lnTo>
                  <a:close/>
                  <a:moveTo>
                    <a:pt x="334" y="0"/>
                  </a:moveTo>
                  <a:cubicBezTo>
                    <a:pt x="234" y="0"/>
                    <a:pt x="168" y="0"/>
                    <a:pt x="101" y="34"/>
                  </a:cubicBezTo>
                  <a:cubicBezTo>
                    <a:pt x="68" y="100"/>
                    <a:pt x="68" y="134"/>
                    <a:pt x="34" y="167"/>
                  </a:cubicBezTo>
                  <a:cubicBezTo>
                    <a:pt x="1" y="200"/>
                    <a:pt x="1" y="301"/>
                    <a:pt x="1" y="334"/>
                  </a:cubicBezTo>
                  <a:lnTo>
                    <a:pt x="1" y="534"/>
                  </a:lnTo>
                  <a:lnTo>
                    <a:pt x="101" y="534"/>
                  </a:lnTo>
                  <a:lnTo>
                    <a:pt x="101" y="2636"/>
                  </a:lnTo>
                  <a:lnTo>
                    <a:pt x="101" y="2836"/>
                  </a:lnTo>
                  <a:cubicBezTo>
                    <a:pt x="101" y="2869"/>
                    <a:pt x="101" y="2969"/>
                    <a:pt x="168" y="3002"/>
                  </a:cubicBezTo>
                  <a:cubicBezTo>
                    <a:pt x="168" y="3036"/>
                    <a:pt x="201" y="3103"/>
                    <a:pt x="234" y="3136"/>
                  </a:cubicBezTo>
                  <a:cubicBezTo>
                    <a:pt x="268" y="3169"/>
                    <a:pt x="368" y="3169"/>
                    <a:pt x="435" y="3169"/>
                  </a:cubicBezTo>
                  <a:cubicBezTo>
                    <a:pt x="535" y="3169"/>
                    <a:pt x="601" y="3169"/>
                    <a:pt x="668" y="3136"/>
                  </a:cubicBezTo>
                  <a:cubicBezTo>
                    <a:pt x="701" y="3103"/>
                    <a:pt x="701" y="3036"/>
                    <a:pt x="735" y="3002"/>
                  </a:cubicBezTo>
                  <a:cubicBezTo>
                    <a:pt x="768" y="2969"/>
                    <a:pt x="768" y="2936"/>
                    <a:pt x="768" y="2836"/>
                  </a:cubicBezTo>
                  <a:lnTo>
                    <a:pt x="768" y="2636"/>
                  </a:lnTo>
                  <a:lnTo>
                    <a:pt x="768" y="1868"/>
                  </a:lnTo>
                  <a:lnTo>
                    <a:pt x="1035" y="1868"/>
                  </a:lnTo>
                  <a:cubicBezTo>
                    <a:pt x="1068" y="1868"/>
                    <a:pt x="1168" y="1868"/>
                    <a:pt x="1202" y="1935"/>
                  </a:cubicBezTo>
                  <a:cubicBezTo>
                    <a:pt x="1268" y="1935"/>
                    <a:pt x="1335" y="1968"/>
                    <a:pt x="1335" y="2002"/>
                  </a:cubicBezTo>
                  <a:cubicBezTo>
                    <a:pt x="1335" y="2035"/>
                    <a:pt x="1369" y="2135"/>
                    <a:pt x="1369" y="2169"/>
                  </a:cubicBezTo>
                  <a:lnTo>
                    <a:pt x="1369" y="2335"/>
                  </a:lnTo>
                  <a:lnTo>
                    <a:pt x="1369" y="2836"/>
                  </a:lnTo>
                  <a:cubicBezTo>
                    <a:pt x="1369" y="2936"/>
                    <a:pt x="1369" y="2969"/>
                    <a:pt x="1402" y="3002"/>
                  </a:cubicBezTo>
                  <a:cubicBezTo>
                    <a:pt x="1402" y="3036"/>
                    <a:pt x="1435" y="3103"/>
                    <a:pt x="1502" y="3136"/>
                  </a:cubicBezTo>
                  <a:cubicBezTo>
                    <a:pt x="1535" y="3169"/>
                    <a:pt x="1569" y="3203"/>
                    <a:pt x="1602" y="3203"/>
                  </a:cubicBezTo>
                  <a:cubicBezTo>
                    <a:pt x="1702" y="3269"/>
                    <a:pt x="1735" y="3269"/>
                    <a:pt x="1769" y="3269"/>
                  </a:cubicBezTo>
                  <a:lnTo>
                    <a:pt x="1902" y="3269"/>
                  </a:lnTo>
                  <a:cubicBezTo>
                    <a:pt x="1936" y="3269"/>
                    <a:pt x="2002" y="3269"/>
                    <a:pt x="2036" y="3203"/>
                  </a:cubicBezTo>
                  <a:cubicBezTo>
                    <a:pt x="2069" y="3203"/>
                    <a:pt x="2069" y="3169"/>
                    <a:pt x="2102" y="3136"/>
                  </a:cubicBezTo>
                  <a:cubicBezTo>
                    <a:pt x="2169" y="3103"/>
                    <a:pt x="2169" y="3036"/>
                    <a:pt x="2169" y="3002"/>
                  </a:cubicBezTo>
                  <a:cubicBezTo>
                    <a:pt x="2169" y="2969"/>
                    <a:pt x="2202" y="2936"/>
                    <a:pt x="2169" y="2936"/>
                  </a:cubicBezTo>
                  <a:cubicBezTo>
                    <a:pt x="2102" y="2936"/>
                    <a:pt x="2102" y="2869"/>
                    <a:pt x="2069" y="2836"/>
                  </a:cubicBezTo>
                  <a:cubicBezTo>
                    <a:pt x="2036" y="2836"/>
                    <a:pt x="2036" y="2802"/>
                    <a:pt x="2036" y="2802"/>
                  </a:cubicBezTo>
                  <a:lnTo>
                    <a:pt x="2036" y="2769"/>
                  </a:lnTo>
                  <a:lnTo>
                    <a:pt x="2036" y="2435"/>
                  </a:lnTo>
                  <a:cubicBezTo>
                    <a:pt x="2036" y="2335"/>
                    <a:pt x="2036" y="2269"/>
                    <a:pt x="2002" y="2169"/>
                  </a:cubicBezTo>
                  <a:cubicBezTo>
                    <a:pt x="1936" y="2102"/>
                    <a:pt x="1936" y="2002"/>
                    <a:pt x="1869" y="1968"/>
                  </a:cubicBezTo>
                  <a:cubicBezTo>
                    <a:pt x="1769" y="1935"/>
                    <a:pt x="1735" y="1868"/>
                    <a:pt x="1702" y="1835"/>
                  </a:cubicBezTo>
                  <a:cubicBezTo>
                    <a:pt x="1669" y="1802"/>
                    <a:pt x="1569" y="1802"/>
                    <a:pt x="1535" y="1768"/>
                  </a:cubicBezTo>
                  <a:cubicBezTo>
                    <a:pt x="1602" y="1768"/>
                    <a:pt x="1702" y="1702"/>
                    <a:pt x="1735" y="1668"/>
                  </a:cubicBezTo>
                  <a:cubicBezTo>
                    <a:pt x="1836" y="1635"/>
                    <a:pt x="1869" y="1601"/>
                    <a:pt x="1902" y="1535"/>
                  </a:cubicBezTo>
                  <a:cubicBezTo>
                    <a:pt x="1936" y="1468"/>
                    <a:pt x="2002" y="1468"/>
                    <a:pt x="2002" y="1368"/>
                  </a:cubicBezTo>
                  <a:cubicBezTo>
                    <a:pt x="2002" y="1301"/>
                    <a:pt x="2036" y="1268"/>
                    <a:pt x="2036" y="1201"/>
                  </a:cubicBezTo>
                  <a:cubicBezTo>
                    <a:pt x="2069" y="1168"/>
                    <a:pt x="2069" y="1134"/>
                    <a:pt x="2069" y="1101"/>
                  </a:cubicBezTo>
                  <a:lnTo>
                    <a:pt x="2069" y="1001"/>
                  </a:lnTo>
                  <a:cubicBezTo>
                    <a:pt x="2069" y="868"/>
                    <a:pt x="2069" y="768"/>
                    <a:pt x="2036" y="667"/>
                  </a:cubicBezTo>
                  <a:cubicBezTo>
                    <a:pt x="2002" y="534"/>
                    <a:pt x="1936" y="501"/>
                    <a:pt x="1902" y="434"/>
                  </a:cubicBezTo>
                  <a:cubicBezTo>
                    <a:pt x="1869" y="334"/>
                    <a:pt x="1769" y="301"/>
                    <a:pt x="1735" y="267"/>
                  </a:cubicBezTo>
                  <a:cubicBezTo>
                    <a:pt x="1702" y="200"/>
                    <a:pt x="1635" y="167"/>
                    <a:pt x="1569" y="134"/>
                  </a:cubicBezTo>
                  <a:cubicBezTo>
                    <a:pt x="1435" y="34"/>
                    <a:pt x="1235" y="0"/>
                    <a:pt x="10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1864500" y="2117800"/>
              <a:ext cx="43400" cy="80900"/>
            </a:xfrm>
            <a:custGeom>
              <a:avLst/>
              <a:gdLst/>
              <a:ahLst/>
              <a:cxnLst/>
              <a:rect l="l" t="t" r="r" b="b"/>
              <a:pathLst>
                <a:path w="1736" h="3236" extrusionOk="0">
                  <a:moveTo>
                    <a:pt x="334" y="0"/>
                  </a:moveTo>
                  <a:cubicBezTo>
                    <a:pt x="268" y="0"/>
                    <a:pt x="168" y="0"/>
                    <a:pt x="134" y="34"/>
                  </a:cubicBezTo>
                  <a:cubicBezTo>
                    <a:pt x="101" y="67"/>
                    <a:pt x="101" y="100"/>
                    <a:pt x="67" y="167"/>
                  </a:cubicBezTo>
                  <a:cubicBezTo>
                    <a:pt x="1" y="200"/>
                    <a:pt x="1" y="267"/>
                    <a:pt x="1" y="334"/>
                  </a:cubicBezTo>
                  <a:lnTo>
                    <a:pt x="1" y="534"/>
                  </a:lnTo>
                  <a:lnTo>
                    <a:pt x="1" y="2702"/>
                  </a:lnTo>
                  <a:lnTo>
                    <a:pt x="1" y="2902"/>
                  </a:lnTo>
                  <a:cubicBezTo>
                    <a:pt x="1" y="2936"/>
                    <a:pt x="1" y="3036"/>
                    <a:pt x="67" y="3069"/>
                  </a:cubicBezTo>
                  <a:cubicBezTo>
                    <a:pt x="67" y="3102"/>
                    <a:pt x="101" y="3169"/>
                    <a:pt x="134" y="3202"/>
                  </a:cubicBezTo>
                  <a:cubicBezTo>
                    <a:pt x="168" y="3236"/>
                    <a:pt x="268" y="3236"/>
                    <a:pt x="334" y="3236"/>
                  </a:cubicBezTo>
                  <a:lnTo>
                    <a:pt x="1402" y="3236"/>
                  </a:lnTo>
                  <a:cubicBezTo>
                    <a:pt x="1435" y="3236"/>
                    <a:pt x="1502" y="3236"/>
                    <a:pt x="1569" y="3202"/>
                  </a:cubicBezTo>
                  <a:cubicBezTo>
                    <a:pt x="1602" y="3202"/>
                    <a:pt x="1635" y="3169"/>
                    <a:pt x="1669" y="3102"/>
                  </a:cubicBezTo>
                  <a:cubicBezTo>
                    <a:pt x="1735" y="3069"/>
                    <a:pt x="1735" y="3036"/>
                    <a:pt x="1735" y="2936"/>
                  </a:cubicBezTo>
                  <a:cubicBezTo>
                    <a:pt x="1735" y="2869"/>
                    <a:pt x="1735" y="2836"/>
                    <a:pt x="1669" y="2769"/>
                  </a:cubicBezTo>
                  <a:cubicBezTo>
                    <a:pt x="1635" y="2735"/>
                    <a:pt x="1602" y="2735"/>
                    <a:pt x="1569" y="2702"/>
                  </a:cubicBezTo>
                  <a:cubicBezTo>
                    <a:pt x="1502" y="2669"/>
                    <a:pt x="1435" y="2669"/>
                    <a:pt x="1402" y="2669"/>
                  </a:cubicBezTo>
                  <a:lnTo>
                    <a:pt x="668" y="2669"/>
                  </a:lnTo>
                  <a:lnTo>
                    <a:pt x="668" y="2002"/>
                  </a:lnTo>
                  <a:lnTo>
                    <a:pt x="1135" y="2002"/>
                  </a:lnTo>
                  <a:cubicBezTo>
                    <a:pt x="1235" y="2002"/>
                    <a:pt x="1268" y="1935"/>
                    <a:pt x="1302" y="1935"/>
                  </a:cubicBezTo>
                  <a:cubicBezTo>
                    <a:pt x="1335" y="1935"/>
                    <a:pt x="1402" y="1902"/>
                    <a:pt x="1435" y="1868"/>
                  </a:cubicBezTo>
                  <a:cubicBezTo>
                    <a:pt x="1468" y="1835"/>
                    <a:pt x="1468" y="1768"/>
                    <a:pt x="1468" y="1701"/>
                  </a:cubicBezTo>
                  <a:cubicBezTo>
                    <a:pt x="1468" y="1601"/>
                    <a:pt x="1468" y="1568"/>
                    <a:pt x="1435" y="1535"/>
                  </a:cubicBezTo>
                  <a:cubicBezTo>
                    <a:pt x="1402" y="1501"/>
                    <a:pt x="1335" y="1468"/>
                    <a:pt x="1302" y="1468"/>
                  </a:cubicBezTo>
                  <a:cubicBezTo>
                    <a:pt x="1268" y="1401"/>
                    <a:pt x="1168" y="1401"/>
                    <a:pt x="1135" y="1401"/>
                  </a:cubicBezTo>
                  <a:lnTo>
                    <a:pt x="668" y="1401"/>
                  </a:lnTo>
                  <a:lnTo>
                    <a:pt x="668" y="801"/>
                  </a:lnTo>
                  <a:lnTo>
                    <a:pt x="1402" y="801"/>
                  </a:lnTo>
                  <a:cubicBezTo>
                    <a:pt x="1435" y="801"/>
                    <a:pt x="1502" y="801"/>
                    <a:pt x="1569" y="734"/>
                  </a:cubicBezTo>
                  <a:cubicBezTo>
                    <a:pt x="1602" y="734"/>
                    <a:pt x="1635" y="701"/>
                    <a:pt x="1669" y="667"/>
                  </a:cubicBezTo>
                  <a:cubicBezTo>
                    <a:pt x="1735" y="634"/>
                    <a:pt x="1735" y="567"/>
                    <a:pt x="1735" y="501"/>
                  </a:cubicBezTo>
                  <a:cubicBezTo>
                    <a:pt x="1735" y="400"/>
                    <a:pt x="1735" y="367"/>
                    <a:pt x="1669" y="334"/>
                  </a:cubicBezTo>
                  <a:cubicBezTo>
                    <a:pt x="1635" y="300"/>
                    <a:pt x="1602" y="300"/>
                    <a:pt x="1569" y="234"/>
                  </a:cubicBezTo>
                  <a:cubicBezTo>
                    <a:pt x="1502" y="200"/>
                    <a:pt x="1435" y="200"/>
                    <a:pt x="1402" y="200"/>
                  </a:cubicBezTo>
                  <a:lnTo>
                    <a:pt x="1235" y="200"/>
                  </a:lnTo>
                  <a:lnTo>
                    <a:pt x="12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2236425" y="2452200"/>
              <a:ext cx="216850" cy="216850"/>
            </a:xfrm>
            <a:custGeom>
              <a:avLst/>
              <a:gdLst/>
              <a:ahLst/>
              <a:cxnLst/>
              <a:rect l="l" t="t" r="r" b="b"/>
              <a:pathLst>
                <a:path w="8674" h="8674" extrusionOk="0">
                  <a:moveTo>
                    <a:pt x="4337" y="8673"/>
                  </a:moveTo>
                  <a:cubicBezTo>
                    <a:pt x="6705" y="8673"/>
                    <a:pt x="8673" y="6705"/>
                    <a:pt x="8673" y="4337"/>
                  </a:cubicBezTo>
                  <a:cubicBezTo>
                    <a:pt x="8673" y="1968"/>
                    <a:pt x="6705" y="0"/>
                    <a:pt x="4337" y="0"/>
                  </a:cubicBezTo>
                  <a:cubicBezTo>
                    <a:pt x="1969" y="0"/>
                    <a:pt x="0" y="1968"/>
                    <a:pt x="0" y="4337"/>
                  </a:cubicBezTo>
                  <a:cubicBezTo>
                    <a:pt x="0" y="6705"/>
                    <a:pt x="1969" y="8673"/>
                    <a:pt x="4337" y="8673"/>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Rectangle 6"/>
          <p:cNvSpPr/>
          <p:nvPr/>
        </p:nvSpPr>
        <p:spPr>
          <a:xfrm>
            <a:off x="1210796" y="2353161"/>
            <a:ext cx="2519351" cy="1045223"/>
          </a:xfrm>
          <a:prstGeom prst="rect">
            <a:avLst/>
          </a:prstGeom>
        </p:spPr>
        <p:txBody>
          <a:bodyPr wrap="square">
            <a:spAutoFit/>
          </a:bodyPr>
          <a:lstStyle/>
          <a:p>
            <a:pPr algn="just">
              <a:lnSpc>
                <a:spcPct val="150000"/>
              </a:lnSpc>
            </a:pPr>
            <a:r>
              <a:rPr lang="en-US" sz="2200" dirty="0" err="1"/>
              <a:t>Giải</a:t>
            </a:r>
            <a:r>
              <a:rPr lang="en-US" sz="2200" dirty="0"/>
              <a:t> </a:t>
            </a:r>
            <a:r>
              <a:rPr lang="en-US" sz="2200" dirty="0" err="1"/>
              <a:t>thích</a:t>
            </a:r>
            <a:r>
              <a:rPr lang="en-US" sz="2200" dirty="0"/>
              <a:t> </a:t>
            </a:r>
            <a:r>
              <a:rPr lang="en-US" sz="2200" dirty="0" err="1"/>
              <a:t>bài</a:t>
            </a:r>
            <a:r>
              <a:rPr lang="en-US" sz="2200" dirty="0"/>
              <a:t> </a:t>
            </a:r>
            <a:r>
              <a:rPr lang="en-US" sz="2200" dirty="0" err="1"/>
              <a:t>toán</a:t>
            </a:r>
            <a:r>
              <a:rPr lang="en-US" sz="2200" dirty="0"/>
              <a:t> ở </a:t>
            </a:r>
            <a:r>
              <a:rPr lang="en-US" sz="2200" dirty="0" err="1"/>
              <a:t>phần</a:t>
            </a:r>
            <a:r>
              <a:rPr lang="en-US" sz="2200" dirty="0"/>
              <a:t> </a:t>
            </a:r>
            <a:r>
              <a:rPr lang="en-US" sz="2200" dirty="0" err="1"/>
              <a:t>mở</a:t>
            </a:r>
            <a:r>
              <a:rPr lang="en-US" sz="2200" dirty="0"/>
              <a:t> </a:t>
            </a:r>
            <a:r>
              <a:rPr lang="en-US" sz="2200" dirty="0" err="1"/>
              <a:t>đầu</a:t>
            </a:r>
            <a:r>
              <a:rPr lang="en-US" sz="2200" dirty="0"/>
              <a: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16" y="622716"/>
            <a:ext cx="920131" cy="92013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4049408" flipH="1">
            <a:off x="4019010" y="648075"/>
            <a:ext cx="841321" cy="957155"/>
          </a:xfrm>
          <a:prstGeom prst="rect">
            <a:avLst/>
          </a:prstGeom>
        </p:spPr>
      </p:pic>
      <mc:AlternateContent xmlns:mc="http://schemas.openxmlformats.org/markup-compatibility/2006" xmlns:a14="http://schemas.microsoft.com/office/drawing/2010/main">
        <mc:Choice Requires="a14">
          <p:sp>
            <p:nvSpPr>
              <p:cNvPr id="10" name="Rectangle 9"/>
              <p:cNvSpPr/>
              <p:nvPr/>
            </p:nvSpPr>
            <p:spPr>
              <a:xfrm>
                <a:off x="5110423" y="1480610"/>
                <a:ext cx="3737985" cy="3298019"/>
              </a:xfrm>
              <a:prstGeom prst="rect">
                <a:avLst/>
              </a:prstGeom>
            </p:spPr>
            <p:txBody>
              <a:bodyPr wrap="square">
                <a:spAutoFit/>
              </a:bodyPr>
              <a:lstStyle/>
              <a:p>
                <a:pPr algn="just">
                  <a:lnSpc>
                    <a:spcPct val="150000"/>
                  </a:lnSpc>
                </a:pPr>
                <a:r>
                  <a:rPr lang="vi-VN" sz="2000" dirty="0">
                    <a:solidFill>
                      <a:schemeClr val="accent5">
                        <a:lumMod val="50000"/>
                      </a:schemeClr>
                    </a:solidFill>
                    <a:latin typeface="+mn-lt"/>
                  </a:rPr>
                  <a:t>Xét </a:t>
                </a:r>
                <a:r>
                  <a:rPr lang="en-US" sz="2000" dirty="0" err="1">
                    <a:solidFill>
                      <a:schemeClr val="accent5">
                        <a:lumMod val="50000"/>
                      </a:schemeClr>
                    </a:solidFill>
                    <a:latin typeface="+mn-lt"/>
                  </a:rPr>
                  <a:t>hai</a:t>
                </a:r>
                <a:r>
                  <a:rPr lang="vi-VN" sz="2000" dirty="0">
                    <a:solidFill>
                      <a:schemeClr val="accent5">
                        <a:lumMod val="50000"/>
                      </a:schemeClr>
                    </a:solidFill>
                    <a:latin typeface="+mn-lt"/>
                  </a:rPr>
                  <a:t> tam giác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𝐴𝐵𝐶</m:t>
                    </m:r>
                  </m:oMath>
                </a14:m>
                <a:r>
                  <a:rPr lang="vi-VN" sz="2000" dirty="0">
                    <a:solidFill>
                      <a:schemeClr val="accent5">
                        <a:lumMod val="50000"/>
                      </a:schemeClr>
                    </a:solidFill>
                    <a:latin typeface="+mn-lt"/>
                  </a:rPr>
                  <a:t> và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𝐴𝐵𝐷</m:t>
                    </m:r>
                    <m:r>
                      <a:rPr lang="vi-VN" sz="2000" i="1" dirty="0" smtClean="0">
                        <a:solidFill>
                          <a:schemeClr val="accent5">
                            <a:lumMod val="50000"/>
                          </a:schemeClr>
                        </a:solidFill>
                        <a:latin typeface="Cambria Math" panose="02040503050406030204" pitchFamily="18" charset="0"/>
                      </a:rPr>
                      <m:t>′</m:t>
                    </m:r>
                  </m:oMath>
                </a14:m>
                <a:r>
                  <a:rPr lang="vi-VN" sz="2000" dirty="0">
                    <a:solidFill>
                      <a:schemeClr val="accent5">
                        <a:lumMod val="50000"/>
                      </a:schemeClr>
                    </a:solidFill>
                    <a:latin typeface="+mn-lt"/>
                  </a:rPr>
                  <a:t>, ta có: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𝐵𝐴𝑥</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(=60°)</m:t>
                    </m:r>
                  </m:oMath>
                </a14:m>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r>
                      <a:rPr lang="vi-VN" sz="2000" i="1" dirty="0" smtClean="0">
                        <a:solidFill>
                          <a:schemeClr val="accent5">
                            <a:lumMod val="50000"/>
                          </a:schemeClr>
                        </a:solidFill>
                        <a:latin typeface="Cambria Math" panose="02040503050406030204" pitchFamily="18" charset="0"/>
                      </a:rPr>
                      <m:t>𝐴𝐵</m:t>
                    </m:r>
                  </m:oMath>
                </a14:m>
                <a:r>
                  <a:rPr lang="vi-VN" sz="2000" dirty="0">
                    <a:solidFill>
                      <a:schemeClr val="accent5">
                        <a:lumMod val="50000"/>
                      </a:schemeClr>
                    </a:solidFill>
                    <a:latin typeface="+mn-lt"/>
                  </a:rPr>
                  <a:t> là cạnh chung </a:t>
                </a:r>
                <a:endParaRPr lang="en-US" sz="2000" dirty="0">
                  <a:solidFill>
                    <a:schemeClr val="accent5">
                      <a:lumMod val="50000"/>
                    </a:schemeClr>
                  </a:solidFill>
                  <a:latin typeface="+mn-lt"/>
                </a:endParaRPr>
              </a:p>
              <a:p>
                <a:pPr algn="just">
                  <a:lnSpc>
                    <a:spcPct val="150000"/>
                  </a:lnSpc>
                </a:pPr>
                <a:r>
                  <a:rPr lang="en-US" sz="2000" dirty="0">
                    <a:solidFill>
                      <a:schemeClr val="accent5">
                        <a:lumMod val="50000"/>
                      </a:schemeClr>
                    </a:solidFill>
                    <a:latin typeface="+mn-lt"/>
                  </a:rPr>
                  <a:t>	</a:t>
                </a:r>
                <a14:m>
                  <m:oMath xmlns:m="http://schemas.openxmlformats.org/officeDocument/2006/math">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𝐴𝐵𝐶</m:t>
                        </m:r>
                      </m:e>
                    </m:acc>
                    <m:r>
                      <a:rPr lang="vi-VN" sz="2000" i="1">
                        <a:solidFill>
                          <a:schemeClr val="accent5">
                            <a:lumMod val="50000"/>
                          </a:schemeClr>
                        </a:solidFill>
                        <a:latin typeface="Cambria Math" panose="02040503050406030204" pitchFamily="18" charset="0"/>
                      </a:rPr>
                      <m:t>=</m:t>
                    </m:r>
                    <m:acc>
                      <m:accPr>
                        <m:chr m:val="̂"/>
                        <m:ctrlPr>
                          <a:rPr lang="en-US" sz="2000" i="1">
                            <a:solidFill>
                              <a:schemeClr val="accent5">
                                <a:lumMod val="50000"/>
                              </a:schemeClr>
                            </a:solidFill>
                            <a:latin typeface="Cambria Math" panose="02040503050406030204" pitchFamily="18" charset="0"/>
                          </a:rPr>
                        </m:ctrlPr>
                      </m:accPr>
                      <m:e>
                        <m:r>
                          <a:rPr lang="vi-VN" sz="2000" i="1">
                            <a:solidFill>
                              <a:schemeClr val="accent5">
                                <a:lumMod val="50000"/>
                              </a:schemeClr>
                            </a:solidFill>
                            <a:latin typeface="Cambria Math" panose="02040503050406030204" pitchFamily="18" charset="0"/>
                          </a:rPr>
                          <m:t>𝐴𝐵𝑦</m:t>
                        </m:r>
                      </m:e>
                    </m:acc>
                  </m:oMath>
                </a14:m>
                <a:r>
                  <a:rPr lang="vi-VN" sz="2000" dirty="0">
                    <a:solidFill>
                      <a:schemeClr val="accent5">
                        <a:lumMod val="50000"/>
                      </a:schemeClr>
                    </a:solidFill>
                    <a:latin typeface="+mn-lt"/>
                  </a:rPr>
                  <a:t> </a:t>
                </a:r>
                <a14:m>
                  <m:oMath xmlns:m="http://schemas.openxmlformats.org/officeDocument/2006/math">
                    <m:r>
                      <a:rPr lang="vi-VN" sz="2000" i="1">
                        <a:solidFill>
                          <a:schemeClr val="accent5">
                            <a:lumMod val="50000"/>
                          </a:schemeClr>
                        </a:solidFill>
                        <a:latin typeface="Cambria Math" panose="02040503050406030204" pitchFamily="18" charset="0"/>
                      </a:rPr>
                      <m:t>(=45°)</m:t>
                    </m:r>
                  </m:oMath>
                </a14:m>
                <a:endParaRPr lang="en-US" sz="2000" dirty="0">
                  <a:solidFill>
                    <a:schemeClr val="accent5">
                      <a:lumMod val="50000"/>
                    </a:schemeClr>
                  </a:solidFill>
                  <a:latin typeface="+mn-lt"/>
                </a:endParaRPr>
              </a:p>
              <a:p>
                <a:pPr algn="just">
                  <a:lnSpc>
                    <a:spcPct val="150000"/>
                  </a:lnSpc>
                </a:pPr>
                <a:r>
                  <a:rPr lang="vi-VN" sz="2000" dirty="0">
                    <a:solidFill>
                      <a:schemeClr val="accent5">
                        <a:lumMod val="50000"/>
                      </a:schemeClr>
                    </a:solidFill>
                    <a:latin typeface="+mn-lt"/>
                  </a:rPr>
                  <a:t>Suy ra </a:t>
                </a:r>
                <a14:m>
                  <m:oMath xmlns:m="http://schemas.openxmlformats.org/officeDocument/2006/math">
                    <m:r>
                      <m:rPr>
                        <m:sty m:val="p"/>
                      </m:rPr>
                      <a:rPr lang="en-US" sz="2000" i="0" dirty="0" smtClean="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𝐴𝐵𝐶</m:t>
                    </m:r>
                    <m:r>
                      <a:rPr lang="en-US" sz="2000" b="0" i="0" dirty="0" smtClean="0">
                        <a:solidFill>
                          <a:schemeClr val="accent5">
                            <a:lumMod val="50000"/>
                          </a:schemeClr>
                        </a:solidFill>
                        <a:latin typeface="Cambria Math" panose="02040503050406030204" pitchFamily="18" charset="0"/>
                      </a:rPr>
                      <m:t>=</m:t>
                    </m:r>
                    <m:r>
                      <m:rPr>
                        <m:sty m:val="p"/>
                      </m:rPr>
                      <a:rPr lang="en-US" sz="2000" i="0" dirty="0">
                        <a:solidFill>
                          <a:schemeClr val="accent5">
                            <a:lumMod val="50000"/>
                          </a:schemeClr>
                        </a:solidFill>
                        <a:latin typeface="Cambria Math" panose="02040503050406030204" pitchFamily="18" charset="0"/>
                      </a:rPr>
                      <m:t>Δ</m:t>
                    </m:r>
                    <m:r>
                      <a:rPr lang="vi-VN" sz="2000" i="1" dirty="0">
                        <a:solidFill>
                          <a:schemeClr val="accent5">
                            <a:lumMod val="50000"/>
                          </a:schemeClr>
                        </a:solidFill>
                        <a:latin typeface="Cambria Math" panose="02040503050406030204" pitchFamily="18" charset="0"/>
                      </a:rPr>
                      <m:t>𝐴𝐵𝐷</m:t>
                    </m:r>
                  </m:oMath>
                </a14:m>
                <a:r>
                  <a:rPr lang="vi-VN" sz="2000" dirty="0">
                    <a:solidFill>
                      <a:schemeClr val="accent5">
                        <a:lumMod val="50000"/>
                      </a:schemeClr>
                    </a:solidFill>
                    <a:latin typeface="+mn-lt"/>
                  </a:rPr>
                  <a:t> (g.c.g)</a:t>
                </a:r>
                <a:endParaRPr lang="en-US" sz="2000" dirty="0">
                  <a:solidFill>
                    <a:schemeClr val="accent5">
                      <a:lumMod val="50000"/>
                    </a:schemeClr>
                  </a:solidFill>
                  <a:latin typeface="+mn-lt"/>
                </a:endParaRPr>
              </a:p>
              <a:p>
                <a:pPr algn="just">
                  <a:lnSpc>
                    <a:spcPct val="150000"/>
                  </a:lnSpc>
                </a:pPr>
                <a14:m>
                  <m:oMath xmlns:m="http://schemas.openxmlformats.org/officeDocument/2006/math">
                    <m:r>
                      <a:rPr lang="vi-VN" sz="2000" i="1" dirty="0" smtClean="0">
                        <a:solidFill>
                          <a:schemeClr val="accent5">
                            <a:lumMod val="50000"/>
                          </a:schemeClr>
                        </a:solidFill>
                        <a:latin typeface="Cambria Math" panose="02040503050406030204" pitchFamily="18" charset="0"/>
                        <a:ea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𝐴𝐷</m:t>
                    </m:r>
                    <m:r>
                      <a:rPr lang="vi-VN" sz="2000" i="1" dirty="0">
                        <a:solidFill>
                          <a:schemeClr val="accent5">
                            <a:lumMod val="50000"/>
                          </a:schemeClr>
                        </a:solidFill>
                        <a:latin typeface="Cambria Math" panose="02040503050406030204" pitchFamily="18" charset="0"/>
                      </a:rPr>
                      <m:t>,  </m:t>
                    </m:r>
                    <m:r>
                      <a:rPr lang="vi-VN" sz="2000" i="1" dirty="0">
                        <a:solidFill>
                          <a:schemeClr val="accent5">
                            <a:lumMod val="50000"/>
                          </a:schemeClr>
                        </a:solidFill>
                        <a:latin typeface="Cambria Math" panose="02040503050406030204" pitchFamily="18" charset="0"/>
                      </a:rPr>
                      <m:t>𝐵𝐶</m:t>
                    </m:r>
                    <m:r>
                      <a:rPr lang="vi-VN" sz="2000" i="1" dirty="0">
                        <a:solidFill>
                          <a:schemeClr val="accent5">
                            <a:lumMod val="50000"/>
                          </a:schemeClr>
                        </a:solidFill>
                        <a:latin typeface="Cambria Math" panose="02040503050406030204" pitchFamily="18" charset="0"/>
                      </a:rPr>
                      <m:t>=</m:t>
                    </m:r>
                    <m:r>
                      <a:rPr lang="vi-VN" sz="2000" i="1" dirty="0">
                        <a:solidFill>
                          <a:schemeClr val="accent5">
                            <a:lumMod val="50000"/>
                          </a:schemeClr>
                        </a:solidFill>
                        <a:latin typeface="Cambria Math" panose="02040503050406030204" pitchFamily="18" charset="0"/>
                      </a:rPr>
                      <m:t>𝐵𝐷</m:t>
                    </m:r>
                  </m:oMath>
                </a14:m>
                <a:r>
                  <a:rPr lang="vi-VN" sz="2000" dirty="0">
                    <a:solidFill>
                      <a:schemeClr val="accent5">
                        <a:lumMod val="50000"/>
                      </a:schemeClr>
                    </a:solidFill>
                    <a:latin typeface="+mn-lt"/>
                  </a:rPr>
                  <a:t> </a:t>
                </a:r>
                <a:endParaRPr lang="en-US" sz="2000" dirty="0">
                  <a:solidFill>
                    <a:schemeClr val="accent5">
                      <a:lumMod val="50000"/>
                    </a:schemeClr>
                  </a:solidFill>
                  <a:latin typeface="+mn-lt"/>
                </a:endParaRPr>
              </a:p>
            </p:txBody>
          </p:sp>
        </mc:Choice>
        <mc:Fallback xmlns="">
          <p:sp>
            <p:nvSpPr>
              <p:cNvPr id="10" name="Rectangle 9"/>
              <p:cNvSpPr>
                <a:spLocks noRot="1" noChangeAspect="1" noMove="1" noResize="1" noEditPoints="1" noAdjustHandles="1" noChangeArrowheads="1" noChangeShapeType="1" noTextEdit="1"/>
              </p:cNvSpPr>
              <p:nvPr/>
            </p:nvSpPr>
            <p:spPr>
              <a:xfrm>
                <a:off x="5110423" y="1480610"/>
                <a:ext cx="3737985" cy="3298019"/>
              </a:xfrm>
              <a:prstGeom prst="rect">
                <a:avLst/>
              </a:prstGeom>
              <a:blipFill>
                <a:blip r:embed="rId5"/>
                <a:stretch>
                  <a:fillRect l="-1629" r="-1629"/>
                </a:stretch>
              </a:blipFill>
            </p:spPr>
            <p:txBody>
              <a:bodyPr/>
              <a:lstStyle/>
              <a:p>
                <a:r>
                  <a:rPr lang="en-US">
                    <a:noFill/>
                  </a:rPr>
                  <a:t> </a:t>
                </a:r>
              </a:p>
            </p:txBody>
          </p:sp>
        </mc:Fallback>
      </mc:AlternateContent>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2511702" y="3535474"/>
            <a:ext cx="2058668" cy="1022577"/>
          </a:xfrm>
          <a:prstGeom prst="rect">
            <a:avLst/>
          </a:prstGeom>
        </p:spPr>
      </p:pic>
      <p:sp>
        <p:nvSpPr>
          <p:cNvPr id="2" name="Rectangle: Rounded Corners 1">
            <a:extLst>
              <a:ext uri="{FF2B5EF4-FFF2-40B4-BE49-F238E27FC236}">
                <a16:creationId xmlns:a16="http://schemas.microsoft.com/office/drawing/2014/main" id="{CE9B58BC-036A-3143-6759-795714450BDE}"/>
              </a:ext>
            </a:extLst>
          </p:cNvPr>
          <p:cNvSpPr/>
          <p:nvPr/>
        </p:nvSpPr>
        <p:spPr>
          <a:xfrm>
            <a:off x="1422365" y="1552171"/>
            <a:ext cx="2096215" cy="620233"/>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200" b="1" dirty="0" err="1">
                <a:solidFill>
                  <a:srgbClr val="FFFFFF"/>
                </a:solidFill>
              </a:rPr>
              <a:t>Luyện</a:t>
            </a:r>
            <a:r>
              <a:rPr lang="en-US" sz="2200" b="1" dirty="0">
                <a:solidFill>
                  <a:srgbClr val="FFFFFF"/>
                </a:solidFill>
              </a:rPr>
              <a:t> </a:t>
            </a:r>
            <a:r>
              <a:rPr lang="en-US" sz="2200" b="1" dirty="0" err="1">
                <a:solidFill>
                  <a:srgbClr val="FFFFFF"/>
                </a:solidFill>
              </a:rPr>
              <a:t>tập</a:t>
            </a:r>
            <a:r>
              <a:rPr lang="en-US" sz="2200" b="1" dirty="0">
                <a:solidFill>
                  <a:srgbClr val="FFFFFF"/>
                </a:solidFill>
              </a:rPr>
              <a:t> 2</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ppt_x</p:attrName>
                                        </p:attrNameLst>
                                      </p:cBhvr>
                                      <p:tavLst>
                                        <p:tav tm="0">
                                          <p:val>
                                            <p:strVal val="#ppt_x"/>
                                          </p:val>
                                        </p:tav>
                                        <p:tav tm="100000">
                                          <p:val>
                                            <p:strVal val="#ppt_x"/>
                                          </p:val>
                                        </p:tav>
                                      </p:tavLst>
                                    </p:anim>
                                    <p:anim calcmode="lin" valueType="num">
                                      <p:cBhvr>
                                        <p:cTn id="9" dur="500" fill="hold"/>
                                        <p:tgtEl>
                                          <p:spTgt spid="8"/>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1697"/>
                                        </p:tgtEl>
                                        <p:attrNameLst>
                                          <p:attrName>style.visibility</p:attrName>
                                        </p:attrNameLst>
                                      </p:cBhvr>
                                      <p:to>
                                        <p:strVal val="visible"/>
                                      </p:to>
                                    </p:set>
                                    <p:animEffect transition="in" filter="fade">
                                      <p:cBhvr>
                                        <p:cTn id="12" dur="500"/>
                                        <p:tgtEl>
                                          <p:spTgt spid="1697"/>
                                        </p:tgtEl>
                                      </p:cBhvr>
                                    </p:animEffect>
                                  </p:childTnLst>
                                </p:cTn>
                              </p:par>
                              <p:par>
                                <p:cTn id="13" presetID="10"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par>
                                <p:cTn id="21" presetID="17" presetClass="entr" presetSubtype="1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96"/>
                                        </p:tgtEl>
                                        <p:attrNameLst>
                                          <p:attrName>style.visibility</p:attrName>
                                        </p:attrNameLst>
                                      </p:cBhvr>
                                      <p:to>
                                        <p:strVal val="visible"/>
                                      </p:to>
                                    </p:set>
                                    <p:animEffect transition="in" filter="fade">
                                      <p:cBhvr>
                                        <p:cTn id="34" dur="500"/>
                                        <p:tgtEl>
                                          <p:spTgt spid="169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695"/>
                                        </p:tgtEl>
                                        <p:attrNameLst>
                                          <p:attrName>style.visibility</p:attrName>
                                        </p:attrNameLst>
                                      </p:cBhvr>
                                      <p:to>
                                        <p:strVal val="visible"/>
                                      </p:to>
                                    </p:set>
                                    <p:animEffect transition="in" filter="fade">
                                      <p:cBhvr>
                                        <p:cTn id="39" dur="500"/>
                                        <p:tgtEl>
                                          <p:spTgt spid="1695"/>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10">
                                            <p:txEl>
                                              <p:pRg st="0" end="0"/>
                                            </p:txEl>
                                          </p:spTgt>
                                        </p:tgtEl>
                                        <p:attrNameLst>
                                          <p:attrName>style.visibility</p:attrName>
                                        </p:attrNameLst>
                                      </p:cBhvr>
                                      <p:to>
                                        <p:strVal val="visible"/>
                                      </p:to>
                                    </p:set>
                                    <p:animEffect transition="in" filter="strips(downRight)">
                                      <p:cBhvr>
                                        <p:cTn id="44" dur="500"/>
                                        <p:tgtEl>
                                          <p:spTgt spid="10">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6" fill="hold" nodeType="clickEffect">
                                  <p:stCondLst>
                                    <p:cond delay="0"/>
                                  </p:stCondLst>
                                  <p:childTnLst>
                                    <p:set>
                                      <p:cBhvr>
                                        <p:cTn id="48" dur="1" fill="hold">
                                          <p:stCondLst>
                                            <p:cond delay="0"/>
                                          </p:stCondLst>
                                        </p:cTn>
                                        <p:tgtEl>
                                          <p:spTgt spid="10">
                                            <p:txEl>
                                              <p:pRg st="1" end="1"/>
                                            </p:txEl>
                                          </p:spTgt>
                                        </p:tgtEl>
                                        <p:attrNameLst>
                                          <p:attrName>style.visibility</p:attrName>
                                        </p:attrNameLst>
                                      </p:cBhvr>
                                      <p:to>
                                        <p:strVal val="visible"/>
                                      </p:to>
                                    </p:set>
                                    <p:animEffect transition="in" filter="strips(downRight)">
                                      <p:cBhvr>
                                        <p:cTn id="49" dur="500"/>
                                        <p:tgtEl>
                                          <p:spTgt spid="10">
                                            <p:txEl>
                                              <p:pRg st="1" end="1"/>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6" fill="hold" nodeType="clickEffect">
                                  <p:stCondLst>
                                    <p:cond delay="0"/>
                                  </p:stCondLst>
                                  <p:childTnLst>
                                    <p:set>
                                      <p:cBhvr>
                                        <p:cTn id="53" dur="1" fill="hold">
                                          <p:stCondLst>
                                            <p:cond delay="0"/>
                                          </p:stCondLst>
                                        </p:cTn>
                                        <p:tgtEl>
                                          <p:spTgt spid="10">
                                            <p:txEl>
                                              <p:pRg st="2" end="2"/>
                                            </p:txEl>
                                          </p:spTgt>
                                        </p:tgtEl>
                                        <p:attrNameLst>
                                          <p:attrName>style.visibility</p:attrName>
                                        </p:attrNameLst>
                                      </p:cBhvr>
                                      <p:to>
                                        <p:strVal val="visible"/>
                                      </p:to>
                                    </p:set>
                                    <p:animEffect transition="in" filter="strips(downRight)">
                                      <p:cBhvr>
                                        <p:cTn id="54" dur="500"/>
                                        <p:tgtEl>
                                          <p:spTgt spid="10">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8" presetClass="entr" presetSubtype="6" fill="hold" nodeType="clickEffect">
                                  <p:stCondLst>
                                    <p:cond delay="0"/>
                                  </p:stCondLst>
                                  <p:childTnLst>
                                    <p:set>
                                      <p:cBhvr>
                                        <p:cTn id="58" dur="1" fill="hold">
                                          <p:stCondLst>
                                            <p:cond delay="0"/>
                                          </p:stCondLst>
                                        </p:cTn>
                                        <p:tgtEl>
                                          <p:spTgt spid="10">
                                            <p:txEl>
                                              <p:pRg st="3" end="3"/>
                                            </p:txEl>
                                          </p:spTgt>
                                        </p:tgtEl>
                                        <p:attrNameLst>
                                          <p:attrName>style.visibility</p:attrName>
                                        </p:attrNameLst>
                                      </p:cBhvr>
                                      <p:to>
                                        <p:strVal val="visible"/>
                                      </p:to>
                                    </p:set>
                                    <p:animEffect transition="in" filter="strips(downRight)">
                                      <p:cBhvr>
                                        <p:cTn id="59" dur="500"/>
                                        <p:tgtEl>
                                          <p:spTgt spid="10">
                                            <p:txEl>
                                              <p:pRg st="3" end="3"/>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8" presetClass="entr" presetSubtype="6" fill="hold" nodeType="clickEffect">
                                  <p:stCondLst>
                                    <p:cond delay="0"/>
                                  </p:stCondLst>
                                  <p:childTnLst>
                                    <p:set>
                                      <p:cBhvr>
                                        <p:cTn id="63" dur="1" fill="hold">
                                          <p:stCondLst>
                                            <p:cond delay="0"/>
                                          </p:stCondLst>
                                        </p:cTn>
                                        <p:tgtEl>
                                          <p:spTgt spid="10">
                                            <p:txEl>
                                              <p:pRg st="4" end="4"/>
                                            </p:txEl>
                                          </p:spTgt>
                                        </p:tgtEl>
                                        <p:attrNameLst>
                                          <p:attrName>style.visibility</p:attrName>
                                        </p:attrNameLst>
                                      </p:cBhvr>
                                      <p:to>
                                        <p:strVal val="visible"/>
                                      </p:to>
                                    </p:set>
                                    <p:animEffect transition="in" filter="strips(downRight)">
                                      <p:cBhvr>
                                        <p:cTn id="64" dur="500"/>
                                        <p:tgtEl>
                                          <p:spTgt spid="10">
                                            <p:txEl>
                                              <p:pRg st="4" end="4"/>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8" presetClass="entr" presetSubtype="6" fill="hold" nodeType="clickEffect">
                                  <p:stCondLst>
                                    <p:cond delay="0"/>
                                  </p:stCondLst>
                                  <p:childTnLst>
                                    <p:set>
                                      <p:cBhvr>
                                        <p:cTn id="68" dur="1" fill="hold">
                                          <p:stCondLst>
                                            <p:cond delay="0"/>
                                          </p:stCondLst>
                                        </p:cTn>
                                        <p:tgtEl>
                                          <p:spTgt spid="10">
                                            <p:txEl>
                                              <p:pRg st="5" end="5"/>
                                            </p:txEl>
                                          </p:spTgt>
                                        </p:tgtEl>
                                        <p:attrNameLst>
                                          <p:attrName>style.visibility</p:attrName>
                                        </p:attrNameLst>
                                      </p:cBhvr>
                                      <p:to>
                                        <p:strVal val="visible"/>
                                      </p:to>
                                    </p:set>
                                    <p:animEffect transition="in" filter="strips(downRight)">
                                      <p:cBhvr>
                                        <p:cTn id="69" dur="500"/>
                                        <p:tgtEl>
                                          <p:spTgt spid="10">
                                            <p:txEl>
                                              <p:pRg st="5" end="5"/>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705"/>
                                        </p:tgtEl>
                                        <p:attrNameLst>
                                          <p:attrName>style.visibility</p:attrName>
                                        </p:attrNameLst>
                                      </p:cBhvr>
                                      <p:to>
                                        <p:strVal val="visible"/>
                                      </p:to>
                                    </p:set>
                                    <p:animEffect transition="in" filter="fade">
                                      <p:cBhvr>
                                        <p:cTn id="74" dur="500"/>
                                        <p:tgtEl>
                                          <p:spTgt spid="1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5" grpId="0" animBg="1"/>
      <p:bldP spid="1696" grpId="0" animBg="1"/>
      <p:bldP spid="1697" grpId="0" animBg="1"/>
      <p:bldP spid="7"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sp>
        <p:nvSpPr>
          <p:cNvPr id="1881" name="Google Shape;1881;p43"/>
          <p:cNvSpPr/>
          <p:nvPr/>
        </p:nvSpPr>
        <p:spPr>
          <a:xfrm>
            <a:off x="818849" y="512818"/>
            <a:ext cx="7675813" cy="1477328"/>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just" rtl="0">
              <a:lnSpc>
                <a:spcPct val="150000"/>
              </a:lnSpc>
              <a:spcBef>
                <a:spcPts val="0"/>
              </a:spcBef>
              <a:spcAft>
                <a:spcPts val="0"/>
              </a:spcAft>
              <a:buNone/>
            </a:pPr>
            <a:r>
              <a:rPr lang="en-US" sz="2200" b="1" dirty="0">
                <a:solidFill>
                  <a:srgbClr val="C00000"/>
                </a:solidFill>
              </a:rPr>
              <a:t>II. ÁP DỤNG VÀO TRƯỜNG HỢP BẰNG NHAU VỀ CẠNH GÓC VUÔNG (HOẶC CẠNH HUYỀN) VÀ GÓC NHỌN CỦA TAM GIÁC VUÔNG</a:t>
            </a:r>
            <a:endParaRPr sz="2200" b="1" dirty="0">
              <a:solidFill>
                <a:srgbClr val="C00000"/>
              </a:solidFill>
            </a:endParaRPr>
          </a:p>
        </p:txBody>
      </p:sp>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Rectangle 3"/>
          <p:cNvSpPr/>
          <p:nvPr/>
        </p:nvSpPr>
        <p:spPr>
          <a:xfrm>
            <a:off x="721189" y="3041198"/>
            <a:ext cx="7611993" cy="1420325"/>
          </a:xfrm>
          <a:prstGeom prst="rect">
            <a:avLst/>
          </a:prstGeom>
        </p:spPr>
        <p:txBody>
          <a:bodyPr wrap="square">
            <a:spAutoFit/>
          </a:bodyPr>
          <a:lstStyle/>
          <a:p>
            <a:pPr algn="just">
              <a:lnSpc>
                <a:spcPct val="150000"/>
              </a:lnSpc>
            </a:pPr>
            <a:r>
              <a:rPr lang="vi-VN" sz="2000" dirty="0"/>
              <a:t>Nếu một cạnh góc vuông và góc nhọn kề cạnh ấy của tam giác vuông này một cạnh góc vuông và góc nhọn kề cạnh ấy của tam giác vuông kia thì hai tam giác vuông đó bằng nhau</a:t>
            </a:r>
          </a:p>
        </p:txBody>
      </p:sp>
      <p:sp>
        <p:nvSpPr>
          <p:cNvPr id="6" name="Rectangle 5"/>
          <p:cNvSpPr/>
          <p:nvPr/>
        </p:nvSpPr>
        <p:spPr>
          <a:xfrm>
            <a:off x="721189" y="2078698"/>
            <a:ext cx="7611994" cy="958660"/>
          </a:xfrm>
          <a:prstGeom prst="rect">
            <a:avLst/>
          </a:prstGeom>
        </p:spPr>
        <p:txBody>
          <a:bodyPr wrap="square">
            <a:spAutoFit/>
          </a:bodyPr>
          <a:lstStyle/>
          <a:p>
            <a:pPr algn="just">
              <a:lnSpc>
                <a:spcPct val="150000"/>
              </a:lnSpc>
            </a:pPr>
            <a:r>
              <a:rPr lang="vi-VN" sz="2000" b="1" i="1" dirty="0">
                <a:solidFill>
                  <a:srgbClr val="002060"/>
                </a:solidFill>
              </a:rPr>
              <a:t>* Trường hợp bằng nhau về cạnh góc vuông và góc nhọn của tam giác vuông</a:t>
            </a:r>
            <a:endParaRPr lang="en-US" sz="2000" b="1" i="1" dirty="0">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81"/>
                                        </p:tgtEl>
                                        <p:attrNameLst>
                                          <p:attrName>style.visibility</p:attrName>
                                        </p:attrNameLst>
                                      </p:cBhvr>
                                      <p:to>
                                        <p:strVal val="visible"/>
                                      </p:to>
                                    </p:set>
                                    <p:animEffect transition="in" filter="barn(inVertical)">
                                      <p:cBhvr>
                                        <p:cTn id="7" dur="500"/>
                                        <p:tgtEl>
                                          <p:spTgt spid="1881"/>
                                        </p:tgtEl>
                                      </p:cBhvr>
                                    </p:animEffect>
                                  </p:childTnLst>
                                </p:cTn>
                              </p:par>
                              <p:par>
                                <p:cTn id="8" presetID="10" presetClass="entr" presetSubtype="0" fill="hold" nodeType="withEffect">
                                  <p:stCondLst>
                                    <p:cond delay="0"/>
                                  </p:stCondLst>
                                  <p:childTnLst>
                                    <p:set>
                                      <p:cBhvr>
                                        <p:cTn id="9" dur="1" fill="hold">
                                          <p:stCondLst>
                                            <p:cond delay="0"/>
                                          </p:stCondLst>
                                        </p:cTn>
                                        <p:tgtEl>
                                          <p:spTgt spid="1896"/>
                                        </p:tgtEl>
                                        <p:attrNameLst>
                                          <p:attrName>style.visibility</p:attrName>
                                        </p:attrNameLst>
                                      </p:cBhvr>
                                      <p:to>
                                        <p:strVal val="visible"/>
                                      </p:to>
                                    </p:set>
                                    <p:animEffect transition="in" filter="fade">
                                      <p:cBhvr>
                                        <p:cTn id="10" dur="500"/>
                                        <p:tgtEl>
                                          <p:spTgt spid="189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par>
                                <p:cTn id="19" presetID="10"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barn(inVertical)">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 calcmode="lin" valueType="num">
                                      <p:cBhvr>
                                        <p:cTn id="31" dur="500" fill="hold"/>
                                        <p:tgtEl>
                                          <p:spTgt spid="6">
                                            <p:txEl>
                                              <p:pRg st="0" end="0"/>
                                            </p:txEl>
                                          </p:spTgt>
                                        </p:tgtEl>
                                        <p:attrNameLst>
                                          <p:attrName>ppt_x</p:attrName>
                                        </p:attrNameLst>
                                      </p:cBhvr>
                                      <p:tavLst>
                                        <p:tav tm="0">
                                          <p:val>
                                            <p:strVal val="#ppt_x-#ppt_w/2"/>
                                          </p:val>
                                        </p:tav>
                                        <p:tav tm="100000">
                                          <p:val>
                                            <p:strVal val="#ppt_x"/>
                                          </p:val>
                                        </p:tav>
                                      </p:tavLst>
                                    </p:anim>
                                    <p:anim calcmode="lin" valueType="num">
                                      <p:cBhvr>
                                        <p:cTn id="32" dur="500" fill="hold"/>
                                        <p:tgtEl>
                                          <p:spTgt spid="6">
                                            <p:txEl>
                                              <p:pRg st="0" end="0"/>
                                            </p:txEl>
                                          </p:spTgt>
                                        </p:tgtEl>
                                        <p:attrNameLst>
                                          <p:attrName>ppt_y</p:attrName>
                                        </p:attrNameLst>
                                      </p:cBhvr>
                                      <p:tavLst>
                                        <p:tav tm="0">
                                          <p:val>
                                            <p:strVal val="#ppt_y"/>
                                          </p:val>
                                        </p:tav>
                                        <p:tav tm="100000">
                                          <p:val>
                                            <p:strVal val="#ppt_y"/>
                                          </p:val>
                                        </p:tav>
                                      </p:tavLst>
                                    </p:anim>
                                    <p:anim calcmode="lin" valueType="num">
                                      <p:cBhvr>
                                        <p:cTn id="3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5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1" grpId="0" animBg="1"/>
      <p:bldP spid="35"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itle 2"/>
          <p:cNvSpPr>
            <a:spLocks noGrp="1"/>
          </p:cNvSpPr>
          <p:nvPr>
            <p:ph type="title"/>
          </p:nvPr>
        </p:nvSpPr>
        <p:spPr>
          <a:xfrm>
            <a:off x="1153875" y="581920"/>
            <a:ext cx="7137874" cy="3780143"/>
          </a:xfrm>
          <a:solidFill>
            <a:srgbClr val="FFFFFF"/>
          </a:solidFill>
        </p:spPr>
        <p:txBody>
          <a:bodyPr/>
          <a:lstStyle/>
          <a:p>
            <a:r>
              <a:rPr lang="en-US" sz="100" dirty="0">
                <a:solidFill>
                  <a:schemeClr val="bg1"/>
                </a:solidFill>
              </a:rPr>
              <a:t>.</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929257"/>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oMath>
                          </a14:m>
                          <a:r>
                            <a:rPr lang="vi-VN" sz="2000" dirty="0">
                              <a:effectLst/>
                            </a:rPr>
                            <a:t>, </a:t>
                          </a: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endParaRPr lang="en-US" sz="2000" dirty="0">
                            <a:effectLst/>
                          </a:endParaRP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𝐴𝐵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𝐴</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dirty="0">
                              <a:effectLst/>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198715940"/>
                      </a:ext>
                    </a:extLst>
                  </a:tr>
                </a:tbl>
              </a:graphicData>
            </a:graphic>
          </p:graphicFrame>
        </mc:Choice>
        <mc:Fallback xmlns="">
          <p:graphicFrame>
            <p:nvGraphicFramePr>
              <p:cNvPr id="8" name="Table 7">
                <a:extLst>
                  <a:ext uri="{FF2B5EF4-FFF2-40B4-BE49-F238E27FC236}">
                    <a16:creationId xmlns:a16="http://schemas.microsoft.com/office/drawing/2014/main" id="{DADAEB91-7A69-51A8-7FD4-400C08DA7938}"/>
                  </a:ext>
                </a:extLst>
              </p:cNvPr>
              <p:cNvGraphicFramePr>
                <a:graphicFrameLocks noGrp="1"/>
              </p:cNvGraphicFramePr>
              <p:nvPr>
                <p:extLst>
                  <p:ext uri="{D42A27DB-BD31-4B8C-83A1-F6EECF244321}">
                    <p14:modId xmlns:p14="http://schemas.microsoft.com/office/powerpoint/2010/main" val="3559776211"/>
                  </p:ext>
                </p:extLst>
              </p:nvPr>
            </p:nvGraphicFramePr>
            <p:xfrm>
              <a:off x="1464282" y="1537420"/>
              <a:ext cx="3107718" cy="1851659"/>
            </p:xfrm>
            <a:graphic>
              <a:graphicData uri="http://schemas.openxmlformats.org/drawingml/2006/table">
                <a:tbl>
                  <a:tblPr firstRow="1" firstCol="1" bandRow="1">
                    <a:tableStyleId>{6105602E-AF20-4AA7-913D-A00B4CCD4658}</a:tableStyleId>
                  </a:tblPr>
                  <a:tblGrid>
                    <a:gridCol w="677359">
                      <a:extLst>
                        <a:ext uri="{9D8B030D-6E8A-4147-A177-3AD203B41FA5}">
                          <a16:colId xmlns:a16="http://schemas.microsoft.com/office/drawing/2014/main" val="3304276446"/>
                        </a:ext>
                      </a:extLst>
                    </a:gridCol>
                    <a:gridCol w="2430359">
                      <a:extLst>
                        <a:ext uri="{9D8B030D-6E8A-4147-A177-3AD203B41FA5}">
                          <a16:colId xmlns:a16="http://schemas.microsoft.com/office/drawing/2014/main" val="576607275"/>
                        </a:ext>
                      </a:extLst>
                    </a:gridCol>
                  </a:tblGrid>
                  <a:tr h="1439466">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20" r="-501" b="-39407"/>
                          </a:stretch>
                        </a:blipFill>
                      </a:tcPr>
                    </a:tc>
                    <a:extLst>
                      <a:ext uri="{0D108BD9-81ED-4DB2-BD59-A6C34878D82A}">
                        <a16:rowId xmlns:a16="http://schemas.microsoft.com/office/drawing/2014/main" val="2807010925"/>
                      </a:ext>
                    </a:extLst>
                  </a:tr>
                  <a:tr h="412193">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20" t="-347059" r="-501" b="-36765"/>
                          </a:stretch>
                        </a:blipFill>
                      </a:tcPr>
                    </a:tc>
                    <a:extLst>
                      <a:ext uri="{0D108BD9-81ED-4DB2-BD59-A6C34878D82A}">
                        <a16:rowId xmlns:a16="http://schemas.microsoft.com/office/drawing/2014/main" val="1198715940"/>
                      </a:ext>
                    </a:extLst>
                  </a:tr>
                </a:tbl>
              </a:graphicData>
            </a:graphic>
          </p:graphicFrame>
        </mc:Fallback>
      </mc:AlternateContent>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 name="Picture 9">
            <a:extLst>
              <a:ext uri="{FF2B5EF4-FFF2-40B4-BE49-F238E27FC236}">
                <a16:creationId xmlns:a16="http://schemas.microsoft.com/office/drawing/2014/main" id="{D8A7BC5F-99A0-0F6D-0A8D-CE4A7FB522DF}"/>
              </a:ext>
            </a:extLst>
          </p:cNvPr>
          <p:cNvPicPr>
            <a:picLocks noChangeAspect="1"/>
          </p:cNvPicPr>
          <p:nvPr/>
        </p:nvPicPr>
        <p:blipFill rotWithShape="1">
          <a:blip r:embed="rId4"/>
          <a:srcRect l="76048" t="4999" r="3985" b="33343"/>
          <a:stretch/>
        </p:blipFill>
        <p:spPr>
          <a:xfrm>
            <a:off x="5223169" y="813499"/>
            <a:ext cx="2421491" cy="30862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randombar(horizont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p:tgtEl>
                                          <p:spTgt spid="10"/>
                                        </p:tgtEl>
                                        <p:attrNameLst>
                                          <p:attrName>ppt_y</p:attrName>
                                        </p:attrNameLst>
                                      </p:cBhvr>
                                      <p:tavLst>
                                        <p:tav tm="0">
                                          <p:val>
                                            <p:strVal val="#ppt_y+#ppt_h*1.125000"/>
                                          </p:val>
                                        </p:tav>
                                        <p:tav tm="100000">
                                          <p:val>
                                            <p:strVal val="#ppt_y"/>
                                          </p:val>
                                        </p:tav>
                                      </p:tavLst>
                                    </p:anim>
                                    <p:animEffect transition="in" filter="wipe(up)">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90"/>
        <p:cNvGrpSpPr/>
        <p:nvPr/>
      </p:nvGrpSpPr>
      <p:grpSpPr>
        <a:xfrm>
          <a:off x="0" y="0"/>
          <a:ext cx="0" cy="0"/>
          <a:chOff x="0" y="0"/>
          <a:chExt cx="0" cy="0"/>
        </a:xfrm>
      </p:grpSpPr>
      <p:sp>
        <p:nvSpPr>
          <p:cNvPr id="1995" name="Google Shape;1995;p45"/>
          <p:cNvSpPr/>
          <p:nvPr/>
        </p:nvSpPr>
        <p:spPr>
          <a:xfrm flipH="1">
            <a:off x="6626850" y="0"/>
            <a:ext cx="2767950" cy="2087025"/>
          </a:xfrm>
          <a:custGeom>
            <a:avLst/>
            <a:gdLst/>
            <a:ahLst/>
            <a:cxnLst/>
            <a:rect l="l" t="t" r="r" b="b"/>
            <a:pathLst>
              <a:path w="110718" h="83481" extrusionOk="0">
                <a:moveTo>
                  <a:pt x="109162" y="0"/>
                </a:moveTo>
                <a:cubicBezTo>
                  <a:pt x="109989" y="9087"/>
                  <a:pt x="113380" y="21426"/>
                  <a:pt x="106337" y="27226"/>
                </a:cubicBezTo>
                <a:cubicBezTo>
                  <a:pt x="97714" y="34326"/>
                  <a:pt x="72946" y="35571"/>
                  <a:pt x="72946" y="24401"/>
                </a:cubicBezTo>
                <a:cubicBezTo>
                  <a:pt x="72946" y="22903"/>
                  <a:pt x="75301" y="22089"/>
                  <a:pt x="76799" y="22089"/>
                </a:cubicBezTo>
                <a:cubicBezTo>
                  <a:pt x="83768" y="22089"/>
                  <a:pt x="91638" y="21945"/>
                  <a:pt x="97347" y="25942"/>
                </a:cubicBezTo>
                <a:cubicBezTo>
                  <a:pt x="101959" y="29171"/>
                  <a:pt x="104082" y="38850"/>
                  <a:pt x="99916" y="42637"/>
                </a:cubicBezTo>
                <a:cubicBezTo>
                  <a:pt x="82690" y="58296"/>
                  <a:pt x="52391" y="40924"/>
                  <a:pt x="30308" y="48288"/>
                </a:cubicBezTo>
                <a:cubicBezTo>
                  <a:pt x="20998" y="51393"/>
                  <a:pt x="31290" y="68636"/>
                  <a:pt x="27226" y="77569"/>
                </a:cubicBezTo>
                <a:cubicBezTo>
                  <a:pt x="23440" y="85892"/>
                  <a:pt x="8676" y="83794"/>
                  <a:pt x="0" y="80909"/>
                </a:cubicBezTo>
              </a:path>
            </a:pathLst>
          </a:custGeom>
          <a:noFill/>
          <a:ln w="19050" cap="flat" cmpd="sng">
            <a:solidFill>
              <a:schemeClr val="accent6"/>
            </a:solidFill>
            <a:prstDash val="dot"/>
            <a:round/>
            <a:headEnd type="none" w="med" len="med"/>
            <a:tailEnd type="none" w="med" len="med"/>
          </a:ln>
        </p:spPr>
      </p:sp>
      <p:grpSp>
        <p:nvGrpSpPr>
          <p:cNvPr id="2019" name="Google Shape;2019;p45"/>
          <p:cNvGrpSpPr/>
          <p:nvPr/>
        </p:nvGrpSpPr>
        <p:grpSpPr>
          <a:xfrm>
            <a:off x="6821221" y="829085"/>
            <a:ext cx="1140709" cy="1075784"/>
            <a:chOff x="1653025" y="454925"/>
            <a:chExt cx="1274250" cy="1201725"/>
          </a:xfrm>
        </p:grpSpPr>
        <p:sp>
          <p:nvSpPr>
            <p:cNvPr id="2020" name="Google Shape;2020;p45"/>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1" name="Google Shape;2021;p45"/>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2" name="Google Shape;2022;p45"/>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3" name="Google Shape;2023;p45"/>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4" name="Google Shape;2024;p45"/>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5" name="Google Shape;2025;p45"/>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6" name="Google Shape;2026;p45"/>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7" name="Google Shape;2027;p45"/>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8" name="Google Shape;2028;p45"/>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9" name="Google Shape;2029;p45"/>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0" name="Google Shape;2030;p45"/>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1" name="Google Shape;2031;p45"/>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2" name="Google Shape;2032;p45"/>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3" name="Google Shape;2033;p45"/>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4" name="Google Shape;2034;p45"/>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35" name="Google Shape;2035;p45"/>
          <p:cNvSpPr/>
          <p:nvPr/>
        </p:nvSpPr>
        <p:spPr>
          <a:xfrm>
            <a:off x="-38725" y="2684700"/>
            <a:ext cx="1987700" cy="2452350"/>
          </a:xfrm>
          <a:custGeom>
            <a:avLst/>
            <a:gdLst/>
            <a:ahLst/>
            <a:cxnLst/>
            <a:rect l="l" t="t" r="r" b="b"/>
            <a:pathLst>
              <a:path w="79508" h="98094" extrusionOk="0">
                <a:moveTo>
                  <a:pt x="0" y="0"/>
                </a:moveTo>
                <a:cubicBezTo>
                  <a:pt x="12525" y="4551"/>
                  <a:pt x="25657" y="14894"/>
                  <a:pt x="28654" y="27879"/>
                </a:cubicBezTo>
                <a:cubicBezTo>
                  <a:pt x="30067" y="34002"/>
                  <a:pt x="9810" y="33647"/>
                  <a:pt x="9810" y="27363"/>
                </a:cubicBezTo>
                <a:cubicBezTo>
                  <a:pt x="9810" y="25476"/>
                  <a:pt x="13102" y="24784"/>
                  <a:pt x="14972" y="25039"/>
                </a:cubicBezTo>
                <a:cubicBezTo>
                  <a:pt x="27995" y="26816"/>
                  <a:pt x="45433" y="36935"/>
                  <a:pt x="45433" y="50079"/>
                </a:cubicBezTo>
                <a:cubicBezTo>
                  <a:pt x="45433" y="54554"/>
                  <a:pt x="39315" y="56734"/>
                  <a:pt x="37173" y="60663"/>
                </a:cubicBezTo>
                <a:cubicBezTo>
                  <a:pt x="35335" y="64036"/>
                  <a:pt x="37354" y="69263"/>
                  <a:pt x="40270" y="71763"/>
                </a:cubicBezTo>
                <a:cubicBezTo>
                  <a:pt x="43330" y="74386"/>
                  <a:pt x="47881" y="75564"/>
                  <a:pt x="51887" y="75119"/>
                </a:cubicBezTo>
                <a:cubicBezTo>
                  <a:pt x="58008" y="74439"/>
                  <a:pt x="64856" y="66410"/>
                  <a:pt x="69699" y="70214"/>
                </a:cubicBezTo>
                <a:cubicBezTo>
                  <a:pt x="73829" y="73458"/>
                  <a:pt x="77992" y="77923"/>
                  <a:pt x="78734" y="83122"/>
                </a:cubicBezTo>
                <a:cubicBezTo>
                  <a:pt x="79440" y="88069"/>
                  <a:pt x="76738" y="93934"/>
                  <a:pt x="79508" y="98094"/>
                </a:cubicBezTo>
              </a:path>
            </a:pathLst>
          </a:custGeom>
          <a:noFill/>
          <a:ln w="19050" cap="flat" cmpd="sng">
            <a:solidFill>
              <a:schemeClr val="accent6"/>
            </a:solidFill>
            <a:prstDash val="dot"/>
            <a:round/>
            <a:headEnd type="none" w="med" len="med"/>
            <a:tailEnd type="none" w="med" len="med"/>
          </a:ln>
        </p:spPr>
      </p:sp>
      <p:grpSp>
        <p:nvGrpSpPr>
          <p:cNvPr id="2036" name="Google Shape;2036;p45"/>
          <p:cNvGrpSpPr/>
          <p:nvPr/>
        </p:nvGrpSpPr>
        <p:grpSpPr>
          <a:xfrm>
            <a:off x="198748" y="4077044"/>
            <a:ext cx="1455605" cy="989912"/>
            <a:chOff x="4429175" y="1834250"/>
            <a:chExt cx="1681225" cy="1143350"/>
          </a:xfrm>
        </p:grpSpPr>
        <p:sp>
          <p:nvSpPr>
            <p:cNvPr id="2037" name="Google Shape;2037;p45"/>
            <p:cNvSpPr/>
            <p:nvPr/>
          </p:nvSpPr>
          <p:spPr>
            <a:xfrm>
              <a:off x="4429175" y="1834250"/>
              <a:ext cx="1681225" cy="1143350"/>
            </a:xfrm>
            <a:custGeom>
              <a:avLst/>
              <a:gdLst/>
              <a:ahLst/>
              <a:cxnLst/>
              <a:rect l="l" t="t" r="r" b="b"/>
              <a:pathLst>
                <a:path w="67249" h="45734" extrusionOk="0">
                  <a:moveTo>
                    <a:pt x="14077" y="5038"/>
                  </a:moveTo>
                  <a:cubicBezTo>
                    <a:pt x="14244" y="5038"/>
                    <a:pt x="14410" y="5171"/>
                    <a:pt x="14477" y="5371"/>
                  </a:cubicBezTo>
                  <a:lnTo>
                    <a:pt x="14511" y="5571"/>
                  </a:lnTo>
                  <a:cubicBezTo>
                    <a:pt x="14377" y="5538"/>
                    <a:pt x="14310" y="5538"/>
                    <a:pt x="14177" y="5538"/>
                  </a:cubicBezTo>
                  <a:lnTo>
                    <a:pt x="13977" y="5538"/>
                  </a:lnTo>
                  <a:lnTo>
                    <a:pt x="5237" y="6739"/>
                  </a:lnTo>
                  <a:cubicBezTo>
                    <a:pt x="5037" y="6806"/>
                    <a:pt x="4870" y="6839"/>
                    <a:pt x="4704" y="6906"/>
                  </a:cubicBezTo>
                  <a:lnTo>
                    <a:pt x="4670" y="6706"/>
                  </a:lnTo>
                  <a:cubicBezTo>
                    <a:pt x="4670" y="6505"/>
                    <a:pt x="4804" y="6339"/>
                    <a:pt x="5004" y="6305"/>
                  </a:cubicBezTo>
                  <a:lnTo>
                    <a:pt x="14044" y="5038"/>
                  </a:lnTo>
                  <a:close/>
                  <a:moveTo>
                    <a:pt x="58942" y="1468"/>
                  </a:moveTo>
                  <a:cubicBezTo>
                    <a:pt x="59276" y="1468"/>
                    <a:pt x="59576" y="1502"/>
                    <a:pt x="59876" y="1635"/>
                  </a:cubicBezTo>
                  <a:cubicBezTo>
                    <a:pt x="60043" y="1669"/>
                    <a:pt x="60177" y="1735"/>
                    <a:pt x="60343" y="1835"/>
                  </a:cubicBezTo>
                  <a:cubicBezTo>
                    <a:pt x="60410" y="1869"/>
                    <a:pt x="60443" y="1902"/>
                    <a:pt x="60543" y="1969"/>
                  </a:cubicBezTo>
                  <a:cubicBezTo>
                    <a:pt x="60677" y="2035"/>
                    <a:pt x="60777" y="2169"/>
                    <a:pt x="60910" y="2302"/>
                  </a:cubicBezTo>
                  <a:cubicBezTo>
                    <a:pt x="60944" y="2336"/>
                    <a:pt x="61044" y="2402"/>
                    <a:pt x="61077" y="2502"/>
                  </a:cubicBezTo>
                  <a:cubicBezTo>
                    <a:pt x="61344" y="2836"/>
                    <a:pt x="61511" y="3236"/>
                    <a:pt x="61578" y="3670"/>
                  </a:cubicBezTo>
                  <a:lnTo>
                    <a:pt x="61944" y="6305"/>
                  </a:lnTo>
                  <a:lnTo>
                    <a:pt x="65781" y="33758"/>
                  </a:lnTo>
                  <a:cubicBezTo>
                    <a:pt x="65781" y="33858"/>
                    <a:pt x="65781" y="33992"/>
                    <a:pt x="65847" y="34058"/>
                  </a:cubicBezTo>
                  <a:lnTo>
                    <a:pt x="65847" y="34092"/>
                  </a:lnTo>
                  <a:cubicBezTo>
                    <a:pt x="65847" y="35393"/>
                    <a:pt x="64913" y="36527"/>
                    <a:pt x="63612" y="36694"/>
                  </a:cubicBezTo>
                  <a:lnTo>
                    <a:pt x="10241" y="44166"/>
                  </a:lnTo>
                  <a:cubicBezTo>
                    <a:pt x="10107" y="44166"/>
                    <a:pt x="10007" y="44199"/>
                    <a:pt x="9874" y="44199"/>
                  </a:cubicBezTo>
                  <a:cubicBezTo>
                    <a:pt x="8840" y="44199"/>
                    <a:pt x="7872" y="43532"/>
                    <a:pt x="7506" y="42565"/>
                  </a:cubicBezTo>
                  <a:lnTo>
                    <a:pt x="7405" y="42565"/>
                  </a:lnTo>
                  <a:lnTo>
                    <a:pt x="7339" y="41931"/>
                  </a:lnTo>
                  <a:lnTo>
                    <a:pt x="4136" y="18914"/>
                  </a:lnTo>
                  <a:lnTo>
                    <a:pt x="3002" y="19081"/>
                  </a:lnTo>
                  <a:lnTo>
                    <a:pt x="2869" y="19081"/>
                  </a:lnTo>
                  <a:cubicBezTo>
                    <a:pt x="2502" y="19081"/>
                    <a:pt x="2168" y="18814"/>
                    <a:pt x="2068" y="18414"/>
                  </a:cubicBezTo>
                  <a:lnTo>
                    <a:pt x="1701" y="15679"/>
                  </a:lnTo>
                  <a:cubicBezTo>
                    <a:pt x="1535" y="15312"/>
                    <a:pt x="1868" y="14878"/>
                    <a:pt x="2302" y="14845"/>
                  </a:cubicBezTo>
                  <a:lnTo>
                    <a:pt x="3403" y="14678"/>
                  </a:lnTo>
                  <a:lnTo>
                    <a:pt x="3036" y="11876"/>
                  </a:lnTo>
                  <a:cubicBezTo>
                    <a:pt x="3002" y="11409"/>
                    <a:pt x="3036" y="11009"/>
                    <a:pt x="3169" y="10642"/>
                  </a:cubicBezTo>
                  <a:cubicBezTo>
                    <a:pt x="3202" y="10475"/>
                    <a:pt x="3303" y="10341"/>
                    <a:pt x="3369" y="10175"/>
                  </a:cubicBezTo>
                  <a:cubicBezTo>
                    <a:pt x="3569" y="9874"/>
                    <a:pt x="3836" y="9574"/>
                    <a:pt x="4136" y="9374"/>
                  </a:cubicBezTo>
                  <a:cubicBezTo>
                    <a:pt x="4470" y="9641"/>
                    <a:pt x="4837" y="9741"/>
                    <a:pt x="5237" y="9741"/>
                  </a:cubicBezTo>
                  <a:lnTo>
                    <a:pt x="5504" y="9741"/>
                  </a:lnTo>
                  <a:lnTo>
                    <a:pt x="14544" y="8507"/>
                  </a:lnTo>
                  <a:cubicBezTo>
                    <a:pt x="15044" y="8407"/>
                    <a:pt x="15511" y="8173"/>
                    <a:pt x="15811" y="7740"/>
                  </a:cubicBezTo>
                  <a:cubicBezTo>
                    <a:pt x="15878" y="7673"/>
                    <a:pt x="15912" y="7539"/>
                    <a:pt x="15978" y="7473"/>
                  </a:cubicBezTo>
                  <a:lnTo>
                    <a:pt x="16712" y="7339"/>
                  </a:lnTo>
                  <a:lnTo>
                    <a:pt x="16512" y="5805"/>
                  </a:lnTo>
                  <a:lnTo>
                    <a:pt x="18647" y="5505"/>
                  </a:lnTo>
                  <a:lnTo>
                    <a:pt x="18547" y="4871"/>
                  </a:lnTo>
                  <a:lnTo>
                    <a:pt x="21582" y="4471"/>
                  </a:lnTo>
                  <a:lnTo>
                    <a:pt x="21682" y="5071"/>
                  </a:lnTo>
                  <a:lnTo>
                    <a:pt x="23817" y="4804"/>
                  </a:lnTo>
                  <a:lnTo>
                    <a:pt x="24017" y="6339"/>
                  </a:lnTo>
                  <a:lnTo>
                    <a:pt x="58575" y="1502"/>
                  </a:lnTo>
                  <a:cubicBezTo>
                    <a:pt x="58709" y="1502"/>
                    <a:pt x="58842" y="1468"/>
                    <a:pt x="58942" y="1468"/>
                  </a:cubicBezTo>
                  <a:close/>
                  <a:moveTo>
                    <a:pt x="58942" y="1"/>
                  </a:moveTo>
                  <a:cubicBezTo>
                    <a:pt x="58742" y="1"/>
                    <a:pt x="58575" y="1"/>
                    <a:pt x="58375" y="34"/>
                  </a:cubicBezTo>
                  <a:lnTo>
                    <a:pt x="25318" y="4671"/>
                  </a:lnTo>
                  <a:lnTo>
                    <a:pt x="25318" y="4604"/>
                  </a:lnTo>
                  <a:cubicBezTo>
                    <a:pt x="25252" y="4204"/>
                    <a:pt x="25051" y="3870"/>
                    <a:pt x="24718" y="3603"/>
                  </a:cubicBezTo>
                  <a:cubicBezTo>
                    <a:pt x="24484" y="3403"/>
                    <a:pt x="24151" y="3336"/>
                    <a:pt x="23817" y="3336"/>
                  </a:cubicBezTo>
                  <a:lnTo>
                    <a:pt x="23584" y="3336"/>
                  </a:lnTo>
                  <a:lnTo>
                    <a:pt x="22683" y="3436"/>
                  </a:lnTo>
                  <a:lnTo>
                    <a:pt x="22516" y="3270"/>
                  </a:lnTo>
                  <a:cubicBezTo>
                    <a:pt x="22249" y="3070"/>
                    <a:pt x="21916" y="3003"/>
                    <a:pt x="21582" y="3003"/>
                  </a:cubicBezTo>
                  <a:lnTo>
                    <a:pt x="21382" y="3003"/>
                  </a:lnTo>
                  <a:lnTo>
                    <a:pt x="18347" y="3403"/>
                  </a:lnTo>
                  <a:cubicBezTo>
                    <a:pt x="17913" y="3436"/>
                    <a:pt x="17579" y="3670"/>
                    <a:pt x="17346" y="4004"/>
                  </a:cubicBezTo>
                  <a:cubicBezTo>
                    <a:pt x="17313" y="4070"/>
                    <a:pt x="17246" y="4137"/>
                    <a:pt x="17212" y="4204"/>
                  </a:cubicBezTo>
                  <a:lnTo>
                    <a:pt x="16312" y="4337"/>
                  </a:lnTo>
                  <a:cubicBezTo>
                    <a:pt x="16145" y="4371"/>
                    <a:pt x="15912" y="4404"/>
                    <a:pt x="15745" y="4504"/>
                  </a:cubicBezTo>
                  <a:cubicBezTo>
                    <a:pt x="15411" y="3903"/>
                    <a:pt x="14811" y="3503"/>
                    <a:pt x="14077" y="3503"/>
                  </a:cubicBezTo>
                  <a:lnTo>
                    <a:pt x="13843" y="3503"/>
                  </a:lnTo>
                  <a:lnTo>
                    <a:pt x="4804" y="4737"/>
                  </a:lnTo>
                  <a:cubicBezTo>
                    <a:pt x="4303" y="4838"/>
                    <a:pt x="3836" y="5071"/>
                    <a:pt x="3536" y="5505"/>
                  </a:cubicBezTo>
                  <a:cubicBezTo>
                    <a:pt x="3236" y="5905"/>
                    <a:pt x="3136" y="6405"/>
                    <a:pt x="3169" y="6872"/>
                  </a:cubicBezTo>
                  <a:lnTo>
                    <a:pt x="3336" y="8040"/>
                  </a:lnTo>
                  <a:cubicBezTo>
                    <a:pt x="2836" y="8373"/>
                    <a:pt x="2369" y="8840"/>
                    <a:pt x="2035" y="9341"/>
                  </a:cubicBezTo>
                  <a:cubicBezTo>
                    <a:pt x="1902" y="9541"/>
                    <a:pt x="1801" y="9808"/>
                    <a:pt x="1701" y="10041"/>
                  </a:cubicBezTo>
                  <a:cubicBezTo>
                    <a:pt x="1468" y="10675"/>
                    <a:pt x="1368" y="11376"/>
                    <a:pt x="1501" y="12043"/>
                  </a:cubicBezTo>
                  <a:lnTo>
                    <a:pt x="1668" y="13377"/>
                  </a:lnTo>
                  <a:cubicBezTo>
                    <a:pt x="1201" y="13510"/>
                    <a:pt x="834" y="13811"/>
                    <a:pt x="534" y="14178"/>
                  </a:cubicBezTo>
                  <a:cubicBezTo>
                    <a:pt x="167" y="14678"/>
                    <a:pt x="0" y="15245"/>
                    <a:pt x="67" y="15879"/>
                  </a:cubicBezTo>
                  <a:lnTo>
                    <a:pt x="501" y="18681"/>
                  </a:lnTo>
                  <a:cubicBezTo>
                    <a:pt x="667" y="19748"/>
                    <a:pt x="1568" y="20649"/>
                    <a:pt x="2702" y="20649"/>
                  </a:cubicBezTo>
                  <a:lnTo>
                    <a:pt x="5704" y="42198"/>
                  </a:lnTo>
                  <a:lnTo>
                    <a:pt x="5771" y="42831"/>
                  </a:lnTo>
                  <a:cubicBezTo>
                    <a:pt x="5838" y="43165"/>
                    <a:pt x="5938" y="43432"/>
                    <a:pt x="6205" y="43665"/>
                  </a:cubicBezTo>
                  <a:cubicBezTo>
                    <a:pt x="6905" y="44933"/>
                    <a:pt x="8306" y="45733"/>
                    <a:pt x="9740" y="45733"/>
                  </a:cubicBezTo>
                  <a:cubicBezTo>
                    <a:pt x="9974" y="45733"/>
                    <a:pt x="10107" y="45733"/>
                    <a:pt x="10341" y="45700"/>
                  </a:cubicBezTo>
                  <a:lnTo>
                    <a:pt x="63712" y="38228"/>
                  </a:lnTo>
                  <a:cubicBezTo>
                    <a:pt x="65747" y="37928"/>
                    <a:pt x="67248" y="36193"/>
                    <a:pt x="67248" y="34125"/>
                  </a:cubicBezTo>
                  <a:lnTo>
                    <a:pt x="67248" y="34092"/>
                  </a:lnTo>
                  <a:cubicBezTo>
                    <a:pt x="67248" y="33925"/>
                    <a:pt x="67248" y="33758"/>
                    <a:pt x="67215" y="33591"/>
                  </a:cubicBezTo>
                  <a:lnTo>
                    <a:pt x="63379" y="6138"/>
                  </a:lnTo>
                  <a:lnTo>
                    <a:pt x="62979" y="3503"/>
                  </a:lnTo>
                  <a:cubicBezTo>
                    <a:pt x="62912" y="2836"/>
                    <a:pt x="62612" y="2169"/>
                    <a:pt x="62245" y="1602"/>
                  </a:cubicBezTo>
                  <a:cubicBezTo>
                    <a:pt x="62145" y="1502"/>
                    <a:pt x="62078" y="1402"/>
                    <a:pt x="61978" y="1335"/>
                  </a:cubicBezTo>
                  <a:cubicBezTo>
                    <a:pt x="61811" y="1101"/>
                    <a:pt x="61611" y="935"/>
                    <a:pt x="61411" y="768"/>
                  </a:cubicBezTo>
                  <a:cubicBezTo>
                    <a:pt x="61277" y="701"/>
                    <a:pt x="61211" y="601"/>
                    <a:pt x="61077" y="568"/>
                  </a:cubicBezTo>
                  <a:cubicBezTo>
                    <a:pt x="60877" y="434"/>
                    <a:pt x="60610" y="334"/>
                    <a:pt x="60377" y="234"/>
                  </a:cubicBezTo>
                  <a:cubicBezTo>
                    <a:pt x="59910" y="67"/>
                    <a:pt x="59409" y="1"/>
                    <a:pt x="58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8" name="Google Shape;2038;p45"/>
            <p:cNvSpPr/>
            <p:nvPr/>
          </p:nvSpPr>
          <p:spPr>
            <a:xfrm>
              <a:off x="4498375" y="1871325"/>
              <a:ext cx="1578650" cy="1068550"/>
            </a:xfrm>
            <a:custGeom>
              <a:avLst/>
              <a:gdLst/>
              <a:ahLst/>
              <a:cxnLst/>
              <a:rect l="l" t="t" r="r" b="b"/>
              <a:pathLst>
                <a:path w="63146" h="42742" extrusionOk="0">
                  <a:moveTo>
                    <a:pt x="56128" y="0"/>
                  </a:moveTo>
                  <a:cubicBezTo>
                    <a:pt x="56022" y="0"/>
                    <a:pt x="55915" y="6"/>
                    <a:pt x="55807" y="19"/>
                  </a:cubicBezTo>
                  <a:lnTo>
                    <a:pt x="2436" y="7491"/>
                  </a:lnTo>
                  <a:cubicBezTo>
                    <a:pt x="1035" y="7691"/>
                    <a:pt x="1" y="8992"/>
                    <a:pt x="234" y="10393"/>
                  </a:cubicBezTo>
                  <a:lnTo>
                    <a:pt x="4437" y="40514"/>
                  </a:lnTo>
                  <a:cubicBezTo>
                    <a:pt x="4620" y="41795"/>
                    <a:pt x="5723" y="42742"/>
                    <a:pt x="7007" y="42742"/>
                  </a:cubicBezTo>
                  <a:cubicBezTo>
                    <a:pt x="7128" y="42742"/>
                    <a:pt x="7250" y="42733"/>
                    <a:pt x="7373" y="42716"/>
                  </a:cubicBezTo>
                  <a:lnTo>
                    <a:pt x="60744" y="35244"/>
                  </a:lnTo>
                  <a:cubicBezTo>
                    <a:pt x="62145" y="35044"/>
                    <a:pt x="63146" y="33743"/>
                    <a:pt x="62946" y="32342"/>
                  </a:cubicBezTo>
                  <a:lnTo>
                    <a:pt x="58743" y="2220"/>
                  </a:lnTo>
                  <a:cubicBezTo>
                    <a:pt x="58527" y="925"/>
                    <a:pt x="57427" y="0"/>
                    <a:pt x="5612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9" name="Google Shape;2039;p45"/>
            <p:cNvSpPr/>
            <p:nvPr/>
          </p:nvSpPr>
          <p:spPr>
            <a:xfrm>
              <a:off x="4498375" y="1871325"/>
              <a:ext cx="1477750" cy="325725"/>
            </a:xfrm>
            <a:custGeom>
              <a:avLst/>
              <a:gdLst/>
              <a:ahLst/>
              <a:cxnLst/>
              <a:rect l="l" t="t" r="r" b="b"/>
              <a:pathLst>
                <a:path w="59110" h="13029" extrusionOk="0">
                  <a:moveTo>
                    <a:pt x="56128" y="0"/>
                  </a:moveTo>
                  <a:cubicBezTo>
                    <a:pt x="56022" y="0"/>
                    <a:pt x="55915" y="6"/>
                    <a:pt x="55807" y="19"/>
                  </a:cubicBezTo>
                  <a:lnTo>
                    <a:pt x="2436" y="7491"/>
                  </a:lnTo>
                  <a:cubicBezTo>
                    <a:pt x="1035" y="7691"/>
                    <a:pt x="1" y="8992"/>
                    <a:pt x="234" y="10393"/>
                  </a:cubicBezTo>
                  <a:lnTo>
                    <a:pt x="601" y="13028"/>
                  </a:lnTo>
                  <a:lnTo>
                    <a:pt x="59110" y="4856"/>
                  </a:lnTo>
                  <a:lnTo>
                    <a:pt x="58743" y="2220"/>
                  </a:lnTo>
                  <a:cubicBezTo>
                    <a:pt x="58527" y="925"/>
                    <a:pt x="57427" y="0"/>
                    <a:pt x="5612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0" name="Google Shape;2040;p45"/>
            <p:cNvSpPr/>
            <p:nvPr/>
          </p:nvSpPr>
          <p:spPr>
            <a:xfrm>
              <a:off x="4957875" y="1972275"/>
              <a:ext cx="934025" cy="829925"/>
            </a:xfrm>
            <a:custGeom>
              <a:avLst/>
              <a:gdLst/>
              <a:ahLst/>
              <a:cxnLst/>
              <a:rect l="l" t="t" r="r" b="b"/>
              <a:pathLst>
                <a:path w="37361" h="33197" extrusionOk="0">
                  <a:moveTo>
                    <a:pt x="18675" y="1"/>
                  </a:moveTo>
                  <a:cubicBezTo>
                    <a:pt x="15022" y="1"/>
                    <a:pt x="11342" y="1205"/>
                    <a:pt x="8273" y="3686"/>
                  </a:cubicBezTo>
                  <a:cubicBezTo>
                    <a:pt x="1135" y="9424"/>
                    <a:pt x="1" y="19865"/>
                    <a:pt x="5738" y="27003"/>
                  </a:cubicBezTo>
                  <a:cubicBezTo>
                    <a:pt x="9033" y="31078"/>
                    <a:pt x="13849" y="33197"/>
                    <a:pt x="18705" y="33197"/>
                  </a:cubicBezTo>
                  <a:cubicBezTo>
                    <a:pt x="22354" y="33197"/>
                    <a:pt x="26025" y="32000"/>
                    <a:pt x="29088" y="29538"/>
                  </a:cubicBezTo>
                  <a:cubicBezTo>
                    <a:pt x="36227" y="23767"/>
                    <a:pt x="37361" y="13327"/>
                    <a:pt x="31590" y="6188"/>
                  </a:cubicBezTo>
                  <a:cubicBezTo>
                    <a:pt x="28319" y="2119"/>
                    <a:pt x="23520" y="1"/>
                    <a:pt x="186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1" name="Google Shape;2041;p45"/>
            <p:cNvSpPr/>
            <p:nvPr/>
          </p:nvSpPr>
          <p:spPr>
            <a:xfrm>
              <a:off x="5876025" y="2031900"/>
              <a:ext cx="196850" cy="671025"/>
            </a:xfrm>
            <a:custGeom>
              <a:avLst/>
              <a:gdLst/>
              <a:ahLst/>
              <a:cxnLst/>
              <a:rect l="l" t="t" r="r" b="b"/>
              <a:pathLst>
                <a:path w="7874" h="26841" extrusionOk="0">
                  <a:moveTo>
                    <a:pt x="4237" y="0"/>
                  </a:moveTo>
                  <a:lnTo>
                    <a:pt x="2036" y="301"/>
                  </a:lnTo>
                  <a:cubicBezTo>
                    <a:pt x="835" y="467"/>
                    <a:pt x="1" y="1602"/>
                    <a:pt x="168" y="2802"/>
                  </a:cubicBezTo>
                  <a:lnTo>
                    <a:pt x="3237" y="24952"/>
                  </a:lnTo>
                  <a:cubicBezTo>
                    <a:pt x="3389" y="26050"/>
                    <a:pt x="4350" y="26841"/>
                    <a:pt x="5432" y="26841"/>
                  </a:cubicBezTo>
                  <a:cubicBezTo>
                    <a:pt x="5533" y="26841"/>
                    <a:pt x="5635" y="26834"/>
                    <a:pt x="5738" y="26820"/>
                  </a:cubicBezTo>
                  <a:lnTo>
                    <a:pt x="7873" y="26519"/>
                  </a:lnTo>
                  <a:lnTo>
                    <a:pt x="7873" y="25919"/>
                  </a:lnTo>
                  <a:lnTo>
                    <a:pt x="423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2" name="Google Shape;2042;p45"/>
            <p:cNvSpPr/>
            <p:nvPr/>
          </p:nvSpPr>
          <p:spPr>
            <a:xfrm>
              <a:off x="4545925" y="1960075"/>
              <a:ext cx="248525" cy="81850"/>
            </a:xfrm>
            <a:custGeom>
              <a:avLst/>
              <a:gdLst/>
              <a:ahLst/>
              <a:cxnLst/>
              <a:rect l="l" t="t" r="r" b="b"/>
              <a:pathLst>
                <a:path w="9941" h="3274" extrusionOk="0">
                  <a:moveTo>
                    <a:pt x="9425" y="0"/>
                  </a:moveTo>
                  <a:cubicBezTo>
                    <a:pt x="9408" y="0"/>
                    <a:pt x="9391" y="2"/>
                    <a:pt x="9374" y="5"/>
                  </a:cubicBezTo>
                  <a:lnTo>
                    <a:pt x="334" y="1272"/>
                  </a:lnTo>
                  <a:cubicBezTo>
                    <a:pt x="134" y="1306"/>
                    <a:pt x="0" y="1472"/>
                    <a:pt x="0" y="1673"/>
                  </a:cubicBezTo>
                  <a:lnTo>
                    <a:pt x="167" y="2940"/>
                  </a:lnTo>
                  <a:cubicBezTo>
                    <a:pt x="200" y="3140"/>
                    <a:pt x="367" y="3274"/>
                    <a:pt x="567" y="3274"/>
                  </a:cubicBezTo>
                  <a:lnTo>
                    <a:pt x="9607" y="2006"/>
                  </a:lnTo>
                  <a:cubicBezTo>
                    <a:pt x="9841" y="1973"/>
                    <a:pt x="9941" y="1806"/>
                    <a:pt x="9941" y="1606"/>
                  </a:cubicBezTo>
                  <a:lnTo>
                    <a:pt x="9807" y="338"/>
                  </a:lnTo>
                  <a:cubicBezTo>
                    <a:pt x="9746" y="155"/>
                    <a:pt x="9602" y="0"/>
                    <a:pt x="94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3" name="Google Shape;2043;p45"/>
            <p:cNvSpPr/>
            <p:nvPr/>
          </p:nvSpPr>
          <p:spPr>
            <a:xfrm>
              <a:off x="4565925" y="2009375"/>
              <a:ext cx="220200" cy="48400"/>
            </a:xfrm>
            <a:custGeom>
              <a:avLst/>
              <a:gdLst/>
              <a:ahLst/>
              <a:cxnLst/>
              <a:rect l="l" t="t" r="r" b="b"/>
              <a:pathLst>
                <a:path w="8808" h="1936" extrusionOk="0">
                  <a:moveTo>
                    <a:pt x="8707" y="1"/>
                  </a:moveTo>
                  <a:lnTo>
                    <a:pt x="1" y="1235"/>
                  </a:lnTo>
                  <a:lnTo>
                    <a:pt x="101" y="1935"/>
                  </a:lnTo>
                  <a:lnTo>
                    <a:pt x="8807" y="701"/>
                  </a:lnTo>
                  <a:lnTo>
                    <a:pt x="8707" y="1"/>
                  </a:lnTo>
                  <a:close/>
                </a:path>
              </a:pathLst>
            </a:custGeom>
            <a:solidFill>
              <a:srgbClr val="C1D6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4" name="Google Shape;2044;p45"/>
            <p:cNvSpPr/>
            <p:nvPr/>
          </p:nvSpPr>
          <p:spPr>
            <a:xfrm>
              <a:off x="4892825" y="1946825"/>
              <a:ext cx="84250" cy="64250"/>
            </a:xfrm>
            <a:custGeom>
              <a:avLst/>
              <a:gdLst/>
              <a:ahLst/>
              <a:cxnLst/>
              <a:rect l="l" t="t" r="r" b="b"/>
              <a:pathLst>
                <a:path w="3370" h="2570" extrusionOk="0">
                  <a:moveTo>
                    <a:pt x="3070" y="1"/>
                  </a:moveTo>
                  <a:lnTo>
                    <a:pt x="1" y="435"/>
                  </a:lnTo>
                  <a:lnTo>
                    <a:pt x="301" y="2569"/>
                  </a:lnTo>
                  <a:lnTo>
                    <a:pt x="3370" y="2136"/>
                  </a:lnTo>
                  <a:lnTo>
                    <a:pt x="307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5" name="Google Shape;2045;p45"/>
            <p:cNvSpPr/>
            <p:nvPr/>
          </p:nvSpPr>
          <p:spPr>
            <a:xfrm>
              <a:off x="4841125" y="1972700"/>
              <a:ext cx="58400" cy="45875"/>
            </a:xfrm>
            <a:custGeom>
              <a:avLst/>
              <a:gdLst/>
              <a:ahLst/>
              <a:cxnLst/>
              <a:rect l="l" t="t" r="r" b="b"/>
              <a:pathLst>
                <a:path w="2336" h="1835" extrusionOk="0">
                  <a:moveTo>
                    <a:pt x="2135" y="0"/>
                  </a:moveTo>
                  <a:lnTo>
                    <a:pt x="1" y="300"/>
                  </a:lnTo>
                  <a:lnTo>
                    <a:pt x="234" y="1835"/>
                  </a:lnTo>
                  <a:lnTo>
                    <a:pt x="2336" y="1534"/>
                  </a:lnTo>
                  <a:lnTo>
                    <a:pt x="213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6" name="Google Shape;2046;p45"/>
            <p:cNvSpPr/>
            <p:nvPr/>
          </p:nvSpPr>
          <p:spPr>
            <a:xfrm>
              <a:off x="4971225" y="1954350"/>
              <a:ext cx="57550" cy="45875"/>
            </a:xfrm>
            <a:custGeom>
              <a:avLst/>
              <a:gdLst/>
              <a:ahLst/>
              <a:cxnLst/>
              <a:rect l="l" t="t" r="r" b="b"/>
              <a:pathLst>
                <a:path w="2302" h="1835" extrusionOk="0">
                  <a:moveTo>
                    <a:pt x="2102" y="0"/>
                  </a:moveTo>
                  <a:lnTo>
                    <a:pt x="0" y="300"/>
                  </a:lnTo>
                  <a:lnTo>
                    <a:pt x="200" y="1835"/>
                  </a:lnTo>
                  <a:lnTo>
                    <a:pt x="2302" y="1535"/>
                  </a:lnTo>
                  <a:lnTo>
                    <a:pt x="210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7" name="Google Shape;2047;p45"/>
            <p:cNvSpPr/>
            <p:nvPr/>
          </p:nvSpPr>
          <p:spPr>
            <a:xfrm>
              <a:off x="4468350" y="2201175"/>
              <a:ext cx="60925" cy="111175"/>
            </a:xfrm>
            <a:custGeom>
              <a:avLst/>
              <a:gdLst/>
              <a:ahLst/>
              <a:cxnLst/>
              <a:rect l="l" t="t" r="r" b="b"/>
              <a:pathLst>
                <a:path w="2437" h="4447" extrusionOk="0">
                  <a:moveTo>
                    <a:pt x="1836" y="1"/>
                  </a:moveTo>
                  <a:lnTo>
                    <a:pt x="735" y="168"/>
                  </a:lnTo>
                  <a:cubicBezTo>
                    <a:pt x="301" y="201"/>
                    <a:pt x="1" y="635"/>
                    <a:pt x="34" y="1035"/>
                  </a:cubicBezTo>
                  <a:lnTo>
                    <a:pt x="435" y="3770"/>
                  </a:lnTo>
                  <a:cubicBezTo>
                    <a:pt x="465" y="4163"/>
                    <a:pt x="796" y="4447"/>
                    <a:pt x="1181" y="4447"/>
                  </a:cubicBezTo>
                  <a:cubicBezTo>
                    <a:pt x="1221" y="4447"/>
                    <a:pt x="1261" y="4444"/>
                    <a:pt x="1302" y="4437"/>
                  </a:cubicBezTo>
                  <a:lnTo>
                    <a:pt x="2436" y="4271"/>
                  </a:lnTo>
                  <a:lnTo>
                    <a:pt x="18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8" name="Google Shape;2048;p45"/>
            <p:cNvSpPr/>
            <p:nvPr/>
          </p:nvSpPr>
          <p:spPr>
            <a:xfrm>
              <a:off x="4518400" y="2191475"/>
              <a:ext cx="467025" cy="707725"/>
            </a:xfrm>
            <a:custGeom>
              <a:avLst/>
              <a:gdLst/>
              <a:ahLst/>
              <a:cxnLst/>
              <a:rect l="l" t="t" r="r" b="b"/>
              <a:pathLst>
                <a:path w="18681" h="28309" extrusionOk="0">
                  <a:moveTo>
                    <a:pt x="13250" y="1"/>
                  </a:moveTo>
                  <a:cubicBezTo>
                    <a:pt x="13148" y="1"/>
                    <a:pt x="13046" y="8"/>
                    <a:pt x="12943" y="22"/>
                  </a:cubicBezTo>
                  <a:lnTo>
                    <a:pt x="0" y="1790"/>
                  </a:lnTo>
                  <a:lnTo>
                    <a:pt x="3736" y="28309"/>
                  </a:lnTo>
                  <a:lnTo>
                    <a:pt x="16646" y="26541"/>
                  </a:lnTo>
                  <a:cubicBezTo>
                    <a:pt x="17846" y="26374"/>
                    <a:pt x="18680" y="25240"/>
                    <a:pt x="18514" y="24039"/>
                  </a:cubicBezTo>
                  <a:lnTo>
                    <a:pt x="15445" y="1890"/>
                  </a:lnTo>
                  <a:cubicBezTo>
                    <a:pt x="15292" y="792"/>
                    <a:pt x="14331" y="1"/>
                    <a:pt x="132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9" name="Google Shape;2049;p45"/>
            <p:cNvSpPr/>
            <p:nvPr/>
          </p:nvSpPr>
          <p:spPr>
            <a:xfrm>
              <a:off x="5032925" y="2020100"/>
              <a:ext cx="783925" cy="735150"/>
            </a:xfrm>
            <a:custGeom>
              <a:avLst/>
              <a:gdLst/>
              <a:ahLst/>
              <a:cxnLst/>
              <a:rect l="l" t="t" r="r" b="b"/>
              <a:pathLst>
                <a:path w="31357" h="29406" extrusionOk="0">
                  <a:moveTo>
                    <a:pt x="15709" y="729"/>
                  </a:moveTo>
                  <a:cubicBezTo>
                    <a:pt x="22542" y="729"/>
                    <a:pt x="28482" y="5781"/>
                    <a:pt x="29455" y="12748"/>
                  </a:cubicBezTo>
                  <a:cubicBezTo>
                    <a:pt x="30556" y="20387"/>
                    <a:pt x="25219" y="27425"/>
                    <a:pt x="17580" y="28492"/>
                  </a:cubicBezTo>
                  <a:cubicBezTo>
                    <a:pt x="16908" y="28589"/>
                    <a:pt x="16241" y="28636"/>
                    <a:pt x="15581" y="28636"/>
                  </a:cubicBezTo>
                  <a:cubicBezTo>
                    <a:pt x="8749" y="28636"/>
                    <a:pt x="2809" y="23584"/>
                    <a:pt x="1835" y="16617"/>
                  </a:cubicBezTo>
                  <a:cubicBezTo>
                    <a:pt x="735" y="8978"/>
                    <a:pt x="6072" y="1940"/>
                    <a:pt x="13711" y="873"/>
                  </a:cubicBezTo>
                  <a:cubicBezTo>
                    <a:pt x="14383" y="776"/>
                    <a:pt x="15050" y="729"/>
                    <a:pt x="15709" y="729"/>
                  </a:cubicBezTo>
                  <a:close/>
                  <a:moveTo>
                    <a:pt x="15645" y="0"/>
                  </a:moveTo>
                  <a:cubicBezTo>
                    <a:pt x="14974" y="0"/>
                    <a:pt x="14295" y="45"/>
                    <a:pt x="13610" y="139"/>
                  </a:cubicBezTo>
                  <a:cubicBezTo>
                    <a:pt x="5571" y="1273"/>
                    <a:pt x="1" y="8712"/>
                    <a:pt x="1102" y="16751"/>
                  </a:cubicBezTo>
                  <a:cubicBezTo>
                    <a:pt x="2138" y="24094"/>
                    <a:pt x="8434" y="29405"/>
                    <a:pt x="15643" y="29405"/>
                  </a:cubicBezTo>
                  <a:cubicBezTo>
                    <a:pt x="16326" y="29405"/>
                    <a:pt x="17018" y="29358"/>
                    <a:pt x="17713" y="29260"/>
                  </a:cubicBezTo>
                  <a:cubicBezTo>
                    <a:pt x="25752" y="28125"/>
                    <a:pt x="31356" y="20720"/>
                    <a:pt x="30222" y="12648"/>
                  </a:cubicBezTo>
                  <a:cubicBezTo>
                    <a:pt x="29184" y="5290"/>
                    <a:pt x="22893" y="0"/>
                    <a:pt x="156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0" name="Google Shape;2050;p45"/>
            <p:cNvSpPr/>
            <p:nvPr/>
          </p:nvSpPr>
          <p:spPr>
            <a:xfrm>
              <a:off x="5112150" y="2093875"/>
              <a:ext cx="625475" cy="587225"/>
            </a:xfrm>
            <a:custGeom>
              <a:avLst/>
              <a:gdLst/>
              <a:ahLst/>
              <a:cxnLst/>
              <a:rect l="l" t="t" r="r" b="b"/>
              <a:pathLst>
                <a:path w="25019" h="23489" extrusionOk="0">
                  <a:moveTo>
                    <a:pt x="12522" y="718"/>
                  </a:moveTo>
                  <a:cubicBezTo>
                    <a:pt x="17899" y="718"/>
                    <a:pt x="22654" y="4704"/>
                    <a:pt x="23417" y="10197"/>
                  </a:cubicBezTo>
                  <a:cubicBezTo>
                    <a:pt x="24218" y="16201"/>
                    <a:pt x="20048" y="21805"/>
                    <a:pt x="14044" y="22639"/>
                  </a:cubicBezTo>
                  <a:cubicBezTo>
                    <a:pt x="13533" y="22710"/>
                    <a:pt x="13025" y="22745"/>
                    <a:pt x="12522" y="22745"/>
                  </a:cubicBezTo>
                  <a:cubicBezTo>
                    <a:pt x="7120" y="22745"/>
                    <a:pt x="2365" y="18759"/>
                    <a:pt x="1602" y="13266"/>
                  </a:cubicBezTo>
                  <a:cubicBezTo>
                    <a:pt x="768" y="7262"/>
                    <a:pt x="5004" y="1658"/>
                    <a:pt x="11009" y="824"/>
                  </a:cubicBezTo>
                  <a:cubicBezTo>
                    <a:pt x="11517" y="753"/>
                    <a:pt x="12022" y="718"/>
                    <a:pt x="12522" y="718"/>
                  </a:cubicBezTo>
                  <a:close/>
                  <a:moveTo>
                    <a:pt x="12560" y="1"/>
                  </a:moveTo>
                  <a:cubicBezTo>
                    <a:pt x="12004" y="1"/>
                    <a:pt x="11441" y="41"/>
                    <a:pt x="10875" y="123"/>
                  </a:cubicBezTo>
                  <a:cubicBezTo>
                    <a:pt x="4437" y="1024"/>
                    <a:pt x="1" y="6961"/>
                    <a:pt x="868" y="13366"/>
                  </a:cubicBezTo>
                  <a:cubicBezTo>
                    <a:pt x="1691" y="19249"/>
                    <a:pt x="6720" y="23489"/>
                    <a:pt x="12468" y="23489"/>
                  </a:cubicBezTo>
                  <a:cubicBezTo>
                    <a:pt x="13010" y="23489"/>
                    <a:pt x="13559" y="23451"/>
                    <a:pt x="14111" y="23373"/>
                  </a:cubicBezTo>
                  <a:cubicBezTo>
                    <a:pt x="20549" y="22506"/>
                    <a:pt x="25019" y="16535"/>
                    <a:pt x="24118" y="10130"/>
                  </a:cubicBezTo>
                  <a:cubicBezTo>
                    <a:pt x="23297" y="4262"/>
                    <a:pt x="18290" y="1"/>
                    <a:pt x="1256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1" name="Google Shape;2051;p45"/>
            <p:cNvSpPr/>
            <p:nvPr/>
          </p:nvSpPr>
          <p:spPr>
            <a:xfrm>
              <a:off x="5233900" y="2208500"/>
              <a:ext cx="381150" cy="357975"/>
            </a:xfrm>
            <a:custGeom>
              <a:avLst/>
              <a:gdLst/>
              <a:ahLst/>
              <a:cxnLst/>
              <a:rect l="l" t="t" r="r" b="b"/>
              <a:pathLst>
                <a:path w="15246" h="14319" extrusionOk="0">
                  <a:moveTo>
                    <a:pt x="7665" y="0"/>
                  </a:moveTo>
                  <a:cubicBezTo>
                    <a:pt x="7326" y="0"/>
                    <a:pt x="6984" y="25"/>
                    <a:pt x="6639" y="75"/>
                  </a:cubicBezTo>
                  <a:cubicBezTo>
                    <a:pt x="2703" y="609"/>
                    <a:pt x="1" y="4244"/>
                    <a:pt x="535" y="8181"/>
                  </a:cubicBezTo>
                  <a:cubicBezTo>
                    <a:pt x="1023" y="11753"/>
                    <a:pt x="4110" y="14319"/>
                    <a:pt x="7648" y="14319"/>
                  </a:cubicBezTo>
                  <a:cubicBezTo>
                    <a:pt x="7975" y="14319"/>
                    <a:pt x="8307" y="14297"/>
                    <a:pt x="8640" y="14252"/>
                  </a:cubicBezTo>
                  <a:cubicBezTo>
                    <a:pt x="12543" y="13718"/>
                    <a:pt x="15245" y="10082"/>
                    <a:pt x="14711" y="6179"/>
                  </a:cubicBezTo>
                  <a:cubicBezTo>
                    <a:pt x="14225" y="2591"/>
                    <a:pt x="11160" y="0"/>
                    <a:pt x="766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2" name="Google Shape;2052;p45"/>
            <p:cNvSpPr/>
            <p:nvPr/>
          </p:nvSpPr>
          <p:spPr>
            <a:xfrm>
              <a:off x="5233075" y="2207850"/>
              <a:ext cx="383625" cy="357975"/>
            </a:xfrm>
            <a:custGeom>
              <a:avLst/>
              <a:gdLst/>
              <a:ahLst/>
              <a:cxnLst/>
              <a:rect l="l" t="t" r="r" b="b"/>
              <a:pathLst>
                <a:path w="15345" h="14319" extrusionOk="0">
                  <a:moveTo>
                    <a:pt x="7684" y="1141"/>
                  </a:moveTo>
                  <a:cubicBezTo>
                    <a:pt x="10626" y="1141"/>
                    <a:pt x="13250" y="3325"/>
                    <a:pt x="13677" y="6372"/>
                  </a:cubicBezTo>
                  <a:cubicBezTo>
                    <a:pt x="14111" y="9641"/>
                    <a:pt x="11776" y="12710"/>
                    <a:pt x="8507" y="13210"/>
                  </a:cubicBezTo>
                  <a:cubicBezTo>
                    <a:pt x="8235" y="13246"/>
                    <a:pt x="7964" y="13263"/>
                    <a:pt x="7697" y="13263"/>
                  </a:cubicBezTo>
                  <a:cubicBezTo>
                    <a:pt x="4712" y="13263"/>
                    <a:pt x="2066" y="11101"/>
                    <a:pt x="1668" y="8040"/>
                  </a:cubicBezTo>
                  <a:cubicBezTo>
                    <a:pt x="1201" y="4737"/>
                    <a:pt x="3503" y="1635"/>
                    <a:pt x="6839" y="1202"/>
                  </a:cubicBezTo>
                  <a:cubicBezTo>
                    <a:pt x="7122" y="1161"/>
                    <a:pt x="7404" y="1141"/>
                    <a:pt x="7684" y="1141"/>
                  </a:cubicBezTo>
                  <a:close/>
                  <a:moveTo>
                    <a:pt x="7647" y="1"/>
                  </a:moveTo>
                  <a:cubicBezTo>
                    <a:pt x="7325" y="1"/>
                    <a:pt x="6999" y="23"/>
                    <a:pt x="6672" y="67"/>
                  </a:cubicBezTo>
                  <a:cubicBezTo>
                    <a:pt x="2736" y="601"/>
                    <a:pt x="0" y="4237"/>
                    <a:pt x="568" y="8140"/>
                  </a:cubicBezTo>
                  <a:cubicBezTo>
                    <a:pt x="1054" y="11728"/>
                    <a:pt x="4119" y="14319"/>
                    <a:pt x="7639" y="14319"/>
                  </a:cubicBezTo>
                  <a:cubicBezTo>
                    <a:pt x="7980" y="14319"/>
                    <a:pt x="8326" y="14294"/>
                    <a:pt x="8673" y="14244"/>
                  </a:cubicBezTo>
                  <a:cubicBezTo>
                    <a:pt x="12576" y="13711"/>
                    <a:pt x="15345" y="10075"/>
                    <a:pt x="14744" y="6138"/>
                  </a:cubicBezTo>
                  <a:cubicBezTo>
                    <a:pt x="14255" y="2594"/>
                    <a:pt x="11163" y="1"/>
                    <a:pt x="76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3" name="Google Shape;2053;p45"/>
            <p:cNvSpPr/>
            <p:nvPr/>
          </p:nvSpPr>
          <p:spPr>
            <a:xfrm>
              <a:off x="5320625" y="2289250"/>
              <a:ext cx="209350" cy="197275"/>
            </a:xfrm>
            <a:custGeom>
              <a:avLst/>
              <a:gdLst/>
              <a:ahLst/>
              <a:cxnLst/>
              <a:rect l="l" t="t" r="r" b="b"/>
              <a:pathLst>
                <a:path w="8374" h="7891" extrusionOk="0">
                  <a:moveTo>
                    <a:pt x="4207" y="1"/>
                  </a:moveTo>
                  <a:cubicBezTo>
                    <a:pt x="4008" y="1"/>
                    <a:pt x="3807" y="16"/>
                    <a:pt x="3604" y="47"/>
                  </a:cubicBezTo>
                  <a:cubicBezTo>
                    <a:pt x="1502" y="381"/>
                    <a:pt x="1" y="2349"/>
                    <a:pt x="268" y="4517"/>
                  </a:cubicBezTo>
                  <a:cubicBezTo>
                    <a:pt x="573" y="6469"/>
                    <a:pt x="2244" y="7891"/>
                    <a:pt x="4185" y="7891"/>
                  </a:cubicBezTo>
                  <a:cubicBezTo>
                    <a:pt x="4367" y="7891"/>
                    <a:pt x="4552" y="7878"/>
                    <a:pt x="4738" y="7853"/>
                  </a:cubicBezTo>
                  <a:cubicBezTo>
                    <a:pt x="6873" y="7519"/>
                    <a:pt x="8374" y="5551"/>
                    <a:pt x="8073" y="3383"/>
                  </a:cubicBezTo>
                  <a:cubicBezTo>
                    <a:pt x="7771" y="1418"/>
                    <a:pt x="6126" y="1"/>
                    <a:pt x="42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4" name="Google Shape;2054;p45"/>
            <p:cNvSpPr/>
            <p:nvPr/>
          </p:nvSpPr>
          <p:spPr>
            <a:xfrm>
              <a:off x="5376500" y="2342350"/>
              <a:ext cx="95925" cy="90275"/>
            </a:xfrm>
            <a:custGeom>
              <a:avLst/>
              <a:gdLst/>
              <a:ahLst/>
              <a:cxnLst/>
              <a:rect l="l" t="t" r="r" b="b"/>
              <a:pathLst>
                <a:path w="3837" h="3611" extrusionOk="0">
                  <a:moveTo>
                    <a:pt x="1964" y="0"/>
                  </a:moveTo>
                  <a:cubicBezTo>
                    <a:pt x="1867" y="0"/>
                    <a:pt x="1768" y="8"/>
                    <a:pt x="1669" y="25"/>
                  </a:cubicBezTo>
                  <a:cubicBezTo>
                    <a:pt x="668" y="158"/>
                    <a:pt x="1" y="1059"/>
                    <a:pt x="134" y="2059"/>
                  </a:cubicBezTo>
                  <a:cubicBezTo>
                    <a:pt x="256" y="2975"/>
                    <a:pt x="1020" y="3611"/>
                    <a:pt x="1915" y="3611"/>
                  </a:cubicBezTo>
                  <a:cubicBezTo>
                    <a:pt x="1999" y="3611"/>
                    <a:pt x="2084" y="3605"/>
                    <a:pt x="2169" y="3594"/>
                  </a:cubicBezTo>
                  <a:cubicBezTo>
                    <a:pt x="3170" y="3494"/>
                    <a:pt x="3837" y="2560"/>
                    <a:pt x="3704" y="1559"/>
                  </a:cubicBezTo>
                  <a:cubicBezTo>
                    <a:pt x="3613" y="658"/>
                    <a:pt x="2847" y="0"/>
                    <a:pt x="19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5" name="Google Shape;2055;p45"/>
            <p:cNvSpPr/>
            <p:nvPr/>
          </p:nvSpPr>
          <p:spPr>
            <a:xfrm>
              <a:off x="5438225" y="2271700"/>
              <a:ext cx="59225" cy="55800"/>
            </a:xfrm>
            <a:custGeom>
              <a:avLst/>
              <a:gdLst/>
              <a:ahLst/>
              <a:cxnLst/>
              <a:rect l="l" t="t" r="r" b="b"/>
              <a:pathLst>
                <a:path w="2369" h="2232" extrusionOk="0">
                  <a:moveTo>
                    <a:pt x="1206" y="1"/>
                  </a:moveTo>
                  <a:cubicBezTo>
                    <a:pt x="1150" y="1"/>
                    <a:pt x="1092" y="6"/>
                    <a:pt x="1034" y="15"/>
                  </a:cubicBezTo>
                  <a:cubicBezTo>
                    <a:pt x="401" y="82"/>
                    <a:pt x="0" y="649"/>
                    <a:pt x="67" y="1249"/>
                  </a:cubicBezTo>
                  <a:cubicBezTo>
                    <a:pt x="157" y="1822"/>
                    <a:pt x="602" y="2231"/>
                    <a:pt x="1154" y="2231"/>
                  </a:cubicBezTo>
                  <a:cubicBezTo>
                    <a:pt x="1213" y="2231"/>
                    <a:pt x="1273" y="2226"/>
                    <a:pt x="1335" y="2217"/>
                  </a:cubicBezTo>
                  <a:cubicBezTo>
                    <a:pt x="1968" y="2150"/>
                    <a:pt x="2369" y="1583"/>
                    <a:pt x="2302" y="983"/>
                  </a:cubicBezTo>
                  <a:cubicBezTo>
                    <a:pt x="2181" y="410"/>
                    <a:pt x="1734" y="1"/>
                    <a:pt x="1206"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515003" y="409871"/>
            <a:ext cx="2116068" cy="537391"/>
          </a:xfrm>
          <a:prstGeom prst="rect">
            <a:avLst/>
          </a:prstGeom>
          <a:noFill/>
        </p:spPr>
        <p:txBody>
          <a:bodyPr wrap="square" rtlCol="0">
            <a:spAutoFit/>
          </a:bodyPr>
          <a:lstStyle/>
          <a:p>
            <a:pPr algn="ctr">
              <a:lnSpc>
                <a:spcPct val="150000"/>
              </a:lnSpc>
            </a:pPr>
            <a:r>
              <a:rPr lang="en-US" sz="2200" b="1" i="1" dirty="0" err="1">
                <a:solidFill>
                  <a:srgbClr val="002060"/>
                </a:solidFill>
              </a:rPr>
              <a:t>Chứng</a:t>
            </a:r>
            <a:r>
              <a:rPr lang="en-US" sz="2200" b="1" i="1" dirty="0">
                <a:solidFill>
                  <a:srgbClr val="002060"/>
                </a:solidFill>
              </a:rPr>
              <a:t> </a:t>
            </a:r>
            <a:r>
              <a:rPr lang="en-US" sz="2200" b="1" i="1" dirty="0" err="1">
                <a:solidFill>
                  <a:srgbClr val="002060"/>
                </a:solidFill>
              </a:rPr>
              <a:t>minh</a:t>
            </a:r>
            <a:r>
              <a:rPr lang="en-US" sz="2200" b="1" i="1" dirty="0">
                <a:solidFill>
                  <a:srgbClr val="002060"/>
                </a:solidFill>
              </a:rPr>
              <a:t>:</a:t>
            </a:r>
          </a:p>
        </p:txBody>
      </p:sp>
      <mc:AlternateContent xmlns:mc="http://schemas.openxmlformats.org/markup-compatibility/2006" xmlns:a14="http://schemas.microsoft.com/office/drawing/2010/main">
        <mc:Choice Requires="a14">
          <p:sp>
            <p:nvSpPr>
              <p:cNvPr id="6" name="Rectangle 5"/>
              <p:cNvSpPr/>
              <p:nvPr/>
            </p:nvSpPr>
            <p:spPr>
              <a:xfrm>
                <a:off x="2058533" y="1646561"/>
                <a:ext cx="5381942" cy="2481064"/>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vi-VN" sz="2000" i="1" dirty="0">
                    <a:latin typeface="+mn-lt"/>
                  </a:rPr>
                  <a:t> </a:t>
                </a:r>
                <a:r>
                  <a:rPr lang="vi-VN" sz="2000" dirty="0">
                    <a:latin typeface="+mn-lt"/>
                  </a:rPr>
                  <a:t>(cùng bằng </a:t>
                </a:r>
                <a14:m>
                  <m:oMath xmlns:m="http://schemas.openxmlformats.org/officeDocument/2006/math">
                    <m:r>
                      <a:rPr lang="vi-VN" sz="2000">
                        <a:latin typeface="Cambria Math" panose="02040503050406030204" pitchFamily="18" charset="0"/>
                      </a:rPr>
                      <m:t>90°</m:t>
                    </m:r>
                  </m:oMath>
                </a14:m>
                <a:r>
                  <a:rPr lang="vi-VN" sz="2000" dirty="0">
                    <a:latin typeface="+mn-lt"/>
                  </a:rPr>
                  <a:t>)</a:t>
                </a:r>
                <a:endParaRPr lang="en-US" sz="2000" dirty="0">
                  <a:latin typeface="+mn-lt"/>
                </a:endParaRPr>
              </a:p>
              <a:p>
                <a:pPr algn="just">
                  <a:lnSpc>
                    <a:spcPct val="150000"/>
                  </a:lnSpc>
                </a:pPr>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latin typeface="+mn-lt"/>
                  </a:rPr>
                  <a:t> </a:t>
                </a: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oMath>
                </a14:m>
                <a:r>
                  <a:rPr lang="vi-VN" sz="2000" i="1" dirty="0">
                    <a:latin typeface="+mn-lt"/>
                  </a:rPr>
                  <a:t> </a:t>
                </a:r>
                <a:endParaRPr lang="en-US" sz="2000" i="1"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6" name="Rectangle 5"/>
              <p:cNvSpPr>
                <a:spLocks noRot="1" noChangeAspect="1" noMove="1" noResize="1" noEditPoints="1" noAdjustHandles="1" noChangeArrowheads="1" noChangeShapeType="1" noTextEdit="1"/>
              </p:cNvSpPr>
              <p:nvPr/>
            </p:nvSpPr>
            <p:spPr>
              <a:xfrm>
                <a:off x="2058533" y="1646561"/>
                <a:ext cx="5381942" cy="2481064"/>
              </a:xfrm>
              <a:prstGeom prst="rect">
                <a:avLst/>
              </a:prstGeom>
              <a:blipFill>
                <a:blip r:embed="rId3"/>
                <a:stretch>
                  <a:fillRect l="-1246" b="-2211"/>
                </a:stretch>
              </a:blipFill>
            </p:spPr>
            <p:txBody>
              <a:bodyPr/>
              <a:lstStyle/>
              <a:p>
                <a:r>
                  <a:rPr lang="en-US">
                    <a:noFill/>
                  </a:rPr>
                  <a:t> </a:t>
                </a:r>
              </a:p>
            </p:txBody>
          </p:sp>
        </mc:Fallback>
      </mc:AlternateContent>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80039" y="1407453"/>
            <a:ext cx="3746936" cy="3746936"/>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2036"/>
                                        </p:tgtEl>
                                        <p:attrNameLst>
                                          <p:attrName>style.visibility</p:attrName>
                                        </p:attrNameLst>
                                      </p:cBhvr>
                                      <p:to>
                                        <p:strVal val="visible"/>
                                      </p:to>
                                    </p:set>
                                    <p:animEffect transition="in" filter="fade">
                                      <p:cBhvr>
                                        <p:cTn id="10" dur="500"/>
                                        <p:tgtEl>
                                          <p:spTgt spid="203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randombar(horizontal)">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randombar(horizontal)">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randombar(horizontal)">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randombar(horizontal)">
                                      <p:cBhvr>
                                        <p:cTn id="30" dur="500"/>
                                        <p:tgtEl>
                                          <p:spTgt spid="6">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randombar(horizontal)">
                                      <p:cBhvr>
                                        <p:cTn id="3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2875935" y="800243"/>
            <a:ext cx="5987084" cy="35754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173" name="Google Shape;3173;p57"/>
          <p:cNvSpPr/>
          <p:nvPr/>
        </p:nvSpPr>
        <p:spPr>
          <a:xfrm rot="435467">
            <a:off x="6963428" y="712710"/>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Rectangle 7"/>
          <p:cNvSpPr/>
          <p:nvPr/>
        </p:nvSpPr>
        <p:spPr>
          <a:xfrm>
            <a:off x="3104983" y="2092792"/>
            <a:ext cx="5528987" cy="1881990"/>
          </a:xfrm>
          <a:prstGeom prst="rect">
            <a:avLst/>
          </a:prstGeom>
        </p:spPr>
        <p:txBody>
          <a:bodyPr wrap="square">
            <a:spAutoFit/>
          </a:bodyPr>
          <a:lstStyle/>
          <a:p>
            <a:pPr algn="just">
              <a:lnSpc>
                <a:spcPct val="150000"/>
              </a:lnSpc>
              <a:spcBef>
                <a:spcPts val="600"/>
              </a:spcBef>
              <a:spcAft>
                <a:spcPts val="1000"/>
              </a:spcAft>
            </a:pPr>
            <a:r>
              <a:rPr lang="vi-VN" sz="2000" dirty="0"/>
              <a:t>Nếu cạnh huyền và một góc nhọn của tam giác vuông này bằng cạnh huyền và một góc nhọn của tam giác vuông kia thì hai tam giác vuông đó bằng nhau. </a:t>
            </a:r>
            <a:endParaRPr lang="en-US" sz="2000" dirty="0">
              <a:effectLst/>
              <a:latin typeface="+mn-lt"/>
              <a:ea typeface="Calibri" panose="020F0502020204030204" pitchFamily="34" charset="0"/>
              <a:cs typeface="Times New Roman" panose="02020603050405020304" pitchFamily="18" charset="0"/>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44" y="1625692"/>
            <a:ext cx="3444395" cy="3444395"/>
          </a:xfrm>
          <a:prstGeom prst="rect">
            <a:avLst/>
          </a:prstGeom>
        </p:spPr>
      </p:pic>
      <p:sp>
        <p:nvSpPr>
          <p:cNvPr id="4" name="TextBox 3">
            <a:extLst>
              <a:ext uri="{FF2B5EF4-FFF2-40B4-BE49-F238E27FC236}">
                <a16:creationId xmlns:a16="http://schemas.microsoft.com/office/drawing/2014/main" id="{E0ACF0BB-A682-342D-32C8-F01BE0E4DAD8}"/>
              </a:ext>
            </a:extLst>
          </p:cNvPr>
          <p:cNvSpPr txBox="1"/>
          <p:nvPr/>
        </p:nvSpPr>
        <p:spPr>
          <a:xfrm>
            <a:off x="3104983" y="971213"/>
            <a:ext cx="5528987" cy="958660"/>
          </a:xfrm>
          <a:prstGeom prst="rect">
            <a:avLst/>
          </a:prstGeom>
          <a:noFill/>
        </p:spPr>
        <p:txBody>
          <a:bodyPr wrap="square">
            <a:spAutoFit/>
          </a:bodyPr>
          <a:lstStyle/>
          <a:p>
            <a:pPr marL="0" marR="0" algn="just">
              <a:lnSpc>
                <a:spcPct val="150000"/>
              </a:lnSpc>
              <a:spcBef>
                <a:spcPts val="0"/>
              </a:spcBef>
              <a:spcAft>
                <a:spcPts val="600"/>
              </a:spcAft>
            </a:pPr>
            <a:r>
              <a:rPr lang="vi-VN" sz="2000" b="1" i="1" dirty="0">
                <a:solidFill>
                  <a:srgbClr val="002060"/>
                </a:solidFill>
                <a:effectLst/>
                <a:latin typeface="+mn-lt"/>
                <a:ea typeface="Calibri" panose="020F0502020204030204" pitchFamily="34" charset="0"/>
                <a:cs typeface="Times New Roman" panose="02020603050405020304" pitchFamily="18" charset="0"/>
              </a:rPr>
              <a:t>* Trường hợp bằng nhau về cạnh huyền và góc nhọn của tam giác vuông </a:t>
            </a:r>
            <a:endParaRPr lang="en-US" sz="2000" dirty="0">
              <a:solidFill>
                <a:srgbClr val="002060"/>
              </a:solidFill>
              <a:effectLst/>
              <a:latin typeface="+mn-lt"/>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nodeType="withEffect">
                                  <p:stCondLst>
                                    <p:cond delay="0"/>
                                  </p:stCondLst>
                                  <p:childTnLst>
                                    <p:set>
                                      <p:cBhvr>
                                        <p:cTn id="9" dur="1" fill="hold">
                                          <p:stCondLst>
                                            <p:cond delay="0"/>
                                          </p:stCondLst>
                                        </p:cTn>
                                        <p:tgtEl>
                                          <p:spTgt spid="3174"/>
                                        </p:tgtEl>
                                        <p:attrNameLst>
                                          <p:attrName>style.visibility</p:attrName>
                                        </p:attrNameLst>
                                      </p:cBhvr>
                                      <p:to>
                                        <p:strVal val="visible"/>
                                      </p:to>
                                    </p:set>
                                    <p:animEffect transition="in" filter="fade">
                                      <p:cBhvr>
                                        <p:cTn id="10" dur="500"/>
                                        <p:tgtEl>
                                          <p:spTgt spid="317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38"/>
                                        </p:tgtEl>
                                        <p:attrNameLst>
                                          <p:attrName>style.visibility</p:attrName>
                                        </p:attrNameLst>
                                      </p:cBhvr>
                                      <p:to>
                                        <p:strVal val="visible"/>
                                      </p:to>
                                    </p:set>
                                    <p:animEffect transition="in" filter="fade">
                                      <p:cBhvr>
                                        <p:cTn id="13" dur="500"/>
                                        <p:tgtEl>
                                          <p:spTgt spid="323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9"/>
                                        </p:tgtEl>
                                        <p:attrNameLst>
                                          <p:attrName>style.visibility</p:attrName>
                                        </p:attrNameLst>
                                      </p:cBhvr>
                                      <p:to>
                                        <p:strVal val="visible"/>
                                      </p:to>
                                    </p:set>
                                    <p:animEffect transition="in" filter="fade">
                                      <p:cBhvr>
                                        <p:cTn id="16" dur="500"/>
                                        <p:tgtEl>
                                          <p:spTgt spid="3239"/>
                                        </p:tgtEl>
                                      </p:cBhvr>
                                    </p:animEffect>
                                  </p:childTnLst>
                                </p:cTn>
                              </p:par>
                              <p:par>
                                <p:cTn id="17" presetID="10" presetClass="entr" presetSubtype="0" fill="hold" nodeType="withEffect">
                                  <p:stCondLst>
                                    <p:cond delay="0"/>
                                  </p:stCondLst>
                                  <p:childTnLst>
                                    <p:set>
                                      <p:cBhvr>
                                        <p:cTn id="18" dur="1" fill="hold">
                                          <p:stCondLst>
                                            <p:cond delay="0"/>
                                          </p:stCondLst>
                                        </p:cTn>
                                        <p:tgtEl>
                                          <p:spTgt spid="3192"/>
                                        </p:tgtEl>
                                        <p:attrNameLst>
                                          <p:attrName>style.visibility</p:attrName>
                                        </p:attrNameLst>
                                      </p:cBhvr>
                                      <p:to>
                                        <p:strVal val="visible"/>
                                      </p:to>
                                    </p:set>
                                    <p:animEffect transition="in" filter="fade">
                                      <p:cBhvr>
                                        <p:cTn id="19" dur="500"/>
                                        <p:tgtEl>
                                          <p:spTgt spid="3192"/>
                                        </p:tgtEl>
                                      </p:cBhvr>
                                    </p:animEffect>
                                  </p:childTnLst>
                                </p:cTn>
                              </p:par>
                              <p:par>
                                <p:cTn id="20" presetID="42" presetClass="entr" presetSubtype="0" fill="hold" nodeType="with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500"/>
                                        <p:tgtEl>
                                          <p:spTgt spid="84"/>
                                        </p:tgtEl>
                                      </p:cBhvr>
                                    </p:animEffect>
                                    <p:anim calcmode="lin" valueType="num">
                                      <p:cBhvr>
                                        <p:cTn id="23" dur="500" fill="hold"/>
                                        <p:tgtEl>
                                          <p:spTgt spid="84"/>
                                        </p:tgtEl>
                                        <p:attrNameLst>
                                          <p:attrName>ppt_x</p:attrName>
                                        </p:attrNameLst>
                                      </p:cBhvr>
                                      <p:tavLst>
                                        <p:tav tm="0">
                                          <p:val>
                                            <p:strVal val="#ppt_x"/>
                                          </p:val>
                                        </p:tav>
                                        <p:tav tm="100000">
                                          <p:val>
                                            <p:strVal val="#ppt_x"/>
                                          </p:val>
                                        </p:tav>
                                      </p:tavLst>
                                    </p:anim>
                                    <p:anim calcmode="lin" valueType="num">
                                      <p:cBhvr>
                                        <p:cTn id="24" dur="500" fill="hold"/>
                                        <p:tgtEl>
                                          <p:spTgt spid="84"/>
                                        </p:tgtEl>
                                        <p:attrNameLst>
                                          <p:attrName>ppt_y</p:attrName>
                                        </p:attrNameLst>
                                      </p:cBhvr>
                                      <p:tavLst>
                                        <p:tav tm="0">
                                          <p:val>
                                            <p:strVal val="#ppt_y+.1"/>
                                          </p:val>
                                        </p:tav>
                                        <p:tav tm="100000">
                                          <p:val>
                                            <p:strVal val="#ppt_y"/>
                                          </p:val>
                                        </p:tav>
                                      </p:tavLst>
                                    </p:anim>
                                  </p:childTnLst>
                                </p:cTn>
                              </p:par>
                              <p:par>
                                <p:cTn id="25" presetID="10" presetClass="entr" presetSubtype="0" fill="hold" grpId="0" nodeType="withEffect">
                                  <p:stCondLst>
                                    <p:cond delay="0"/>
                                  </p:stCondLst>
                                  <p:childTnLst>
                                    <p:set>
                                      <p:cBhvr>
                                        <p:cTn id="26" dur="1" fill="hold">
                                          <p:stCondLst>
                                            <p:cond delay="0"/>
                                          </p:stCondLst>
                                        </p:cTn>
                                        <p:tgtEl>
                                          <p:spTgt spid="3165"/>
                                        </p:tgtEl>
                                        <p:attrNameLst>
                                          <p:attrName>style.visibility</p:attrName>
                                        </p:attrNameLst>
                                      </p:cBhvr>
                                      <p:to>
                                        <p:strVal val="visible"/>
                                      </p:to>
                                    </p:set>
                                    <p:animEffect transition="in" filter="fade">
                                      <p:cBhvr>
                                        <p:cTn id="27" dur="500"/>
                                        <p:tgtEl>
                                          <p:spTgt spid="316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Effect transition="in" filter="barn(inVertical)">
                                      <p:cBhvr>
                                        <p:cTn id="32" dur="500"/>
                                        <p:tgtEl>
                                          <p:spTgt spid="4">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heckerboard(across)">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3"/>
        <p:cNvGrpSpPr/>
        <p:nvPr/>
      </p:nvGrpSpPr>
      <p:grpSpPr>
        <a:xfrm>
          <a:off x="0" y="0"/>
          <a:ext cx="0" cy="0"/>
          <a:chOff x="0" y="0"/>
          <a:chExt cx="0" cy="0"/>
        </a:xfrm>
      </p:grpSpPr>
      <p:sp>
        <p:nvSpPr>
          <p:cNvPr id="3245" name="Google Shape;3245;p58"/>
          <p:cNvSpPr/>
          <p:nvPr/>
        </p:nvSpPr>
        <p:spPr>
          <a:xfrm>
            <a:off x="783317" y="1031321"/>
            <a:ext cx="7708376" cy="3470675"/>
          </a:xfrm>
          <a:prstGeom prst="rect">
            <a:avLst/>
          </a:prstGeom>
          <a:solidFill>
            <a:srgbClr val="FFFFFF"/>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51" name="Google Shape;3251;p58"/>
          <p:cNvGrpSpPr/>
          <p:nvPr/>
        </p:nvGrpSpPr>
        <p:grpSpPr>
          <a:xfrm>
            <a:off x="233171" y="522435"/>
            <a:ext cx="1140709" cy="1075784"/>
            <a:chOff x="1653025" y="454925"/>
            <a:chExt cx="1274250" cy="1201725"/>
          </a:xfrm>
        </p:grpSpPr>
        <p:sp>
          <p:nvSpPr>
            <p:cNvPr id="3252" name="Google Shape;3252;p58"/>
            <p:cNvSpPr/>
            <p:nvPr/>
          </p:nvSpPr>
          <p:spPr>
            <a:xfrm>
              <a:off x="1653025" y="454925"/>
              <a:ext cx="1274250" cy="1201725"/>
            </a:xfrm>
            <a:custGeom>
              <a:avLst/>
              <a:gdLst/>
              <a:ahLst/>
              <a:cxnLst/>
              <a:rect l="l" t="t" r="r" b="b"/>
              <a:pathLst>
                <a:path w="50970" h="48069" extrusionOk="0">
                  <a:moveTo>
                    <a:pt x="11909" y="1635"/>
                  </a:moveTo>
                  <a:cubicBezTo>
                    <a:pt x="12142" y="1635"/>
                    <a:pt x="12376" y="1702"/>
                    <a:pt x="12576" y="1836"/>
                  </a:cubicBezTo>
                  <a:lnTo>
                    <a:pt x="21215" y="7840"/>
                  </a:lnTo>
                  <a:lnTo>
                    <a:pt x="23083" y="7106"/>
                  </a:lnTo>
                  <a:cubicBezTo>
                    <a:pt x="23150" y="7039"/>
                    <a:pt x="23217" y="7039"/>
                    <a:pt x="23250" y="7039"/>
                  </a:cubicBezTo>
                  <a:cubicBezTo>
                    <a:pt x="23450" y="7039"/>
                    <a:pt x="23650" y="7173"/>
                    <a:pt x="23684" y="7339"/>
                  </a:cubicBezTo>
                  <a:lnTo>
                    <a:pt x="24351" y="8974"/>
                  </a:lnTo>
                  <a:cubicBezTo>
                    <a:pt x="24418" y="9207"/>
                    <a:pt x="24351" y="9474"/>
                    <a:pt x="24084" y="9608"/>
                  </a:cubicBezTo>
                  <a:lnTo>
                    <a:pt x="23851" y="9708"/>
                  </a:lnTo>
                  <a:lnTo>
                    <a:pt x="26819" y="11776"/>
                  </a:lnTo>
                  <a:lnTo>
                    <a:pt x="28721" y="10975"/>
                  </a:lnTo>
                  <a:cubicBezTo>
                    <a:pt x="28754" y="10942"/>
                    <a:pt x="28854" y="10942"/>
                    <a:pt x="28888" y="10942"/>
                  </a:cubicBezTo>
                  <a:cubicBezTo>
                    <a:pt x="29054" y="10942"/>
                    <a:pt x="29288" y="11042"/>
                    <a:pt x="29321" y="11209"/>
                  </a:cubicBezTo>
                  <a:lnTo>
                    <a:pt x="29988" y="12843"/>
                  </a:lnTo>
                  <a:cubicBezTo>
                    <a:pt x="30055" y="13110"/>
                    <a:pt x="29988" y="13344"/>
                    <a:pt x="29721" y="13477"/>
                  </a:cubicBezTo>
                  <a:lnTo>
                    <a:pt x="29421" y="13611"/>
                  </a:lnTo>
                  <a:lnTo>
                    <a:pt x="32190" y="15512"/>
                  </a:lnTo>
                  <a:cubicBezTo>
                    <a:pt x="33157" y="15145"/>
                    <a:pt x="34058" y="14778"/>
                    <a:pt x="34892" y="14445"/>
                  </a:cubicBezTo>
                  <a:cubicBezTo>
                    <a:pt x="35392" y="14211"/>
                    <a:pt x="35826" y="14044"/>
                    <a:pt x="36259" y="13877"/>
                  </a:cubicBezTo>
                  <a:cubicBezTo>
                    <a:pt x="38361" y="13044"/>
                    <a:pt x="39695" y="12610"/>
                    <a:pt x="39695" y="12610"/>
                  </a:cubicBezTo>
                  <a:cubicBezTo>
                    <a:pt x="40729" y="12176"/>
                    <a:pt x="41730" y="11843"/>
                    <a:pt x="42597" y="11643"/>
                  </a:cubicBezTo>
                  <a:cubicBezTo>
                    <a:pt x="42664" y="11643"/>
                    <a:pt x="42697" y="11609"/>
                    <a:pt x="42731" y="11609"/>
                  </a:cubicBezTo>
                  <a:cubicBezTo>
                    <a:pt x="43665" y="11376"/>
                    <a:pt x="44499" y="11209"/>
                    <a:pt x="45199" y="11176"/>
                  </a:cubicBezTo>
                  <a:cubicBezTo>
                    <a:pt x="45366" y="11176"/>
                    <a:pt x="45566" y="11142"/>
                    <a:pt x="45733" y="11142"/>
                  </a:cubicBezTo>
                  <a:lnTo>
                    <a:pt x="46700" y="11142"/>
                  </a:lnTo>
                  <a:cubicBezTo>
                    <a:pt x="47434" y="11176"/>
                    <a:pt x="48035" y="11276"/>
                    <a:pt x="48502" y="11342"/>
                  </a:cubicBezTo>
                  <a:cubicBezTo>
                    <a:pt x="48568" y="11342"/>
                    <a:pt x="48668" y="11376"/>
                    <a:pt x="48735" y="11442"/>
                  </a:cubicBezTo>
                  <a:cubicBezTo>
                    <a:pt x="48935" y="11542"/>
                    <a:pt x="49102" y="11709"/>
                    <a:pt x="49202" y="11943"/>
                  </a:cubicBezTo>
                  <a:cubicBezTo>
                    <a:pt x="49269" y="12143"/>
                    <a:pt x="49269" y="12376"/>
                    <a:pt x="49235" y="12643"/>
                  </a:cubicBezTo>
                  <a:cubicBezTo>
                    <a:pt x="49202" y="12710"/>
                    <a:pt x="49202" y="12810"/>
                    <a:pt x="49102" y="12843"/>
                  </a:cubicBezTo>
                  <a:cubicBezTo>
                    <a:pt x="49035" y="13010"/>
                    <a:pt x="48902" y="13177"/>
                    <a:pt x="48735" y="13344"/>
                  </a:cubicBezTo>
                  <a:cubicBezTo>
                    <a:pt x="48602" y="13511"/>
                    <a:pt x="48435" y="13711"/>
                    <a:pt x="48235" y="13944"/>
                  </a:cubicBezTo>
                  <a:cubicBezTo>
                    <a:pt x="48101" y="14111"/>
                    <a:pt x="47934" y="14278"/>
                    <a:pt x="47768" y="14378"/>
                  </a:cubicBezTo>
                  <a:cubicBezTo>
                    <a:pt x="47501" y="14678"/>
                    <a:pt x="47201" y="14945"/>
                    <a:pt x="46834" y="15212"/>
                  </a:cubicBezTo>
                  <a:cubicBezTo>
                    <a:pt x="46700" y="15345"/>
                    <a:pt x="46533" y="15479"/>
                    <a:pt x="46367" y="15545"/>
                  </a:cubicBezTo>
                  <a:cubicBezTo>
                    <a:pt x="46167" y="15712"/>
                    <a:pt x="45900" y="15879"/>
                    <a:pt x="45700" y="16012"/>
                  </a:cubicBezTo>
                  <a:cubicBezTo>
                    <a:pt x="45399" y="16212"/>
                    <a:pt x="45066" y="16379"/>
                    <a:pt x="44732" y="16613"/>
                  </a:cubicBezTo>
                  <a:cubicBezTo>
                    <a:pt x="44665" y="16713"/>
                    <a:pt x="44632" y="16780"/>
                    <a:pt x="44565" y="16780"/>
                  </a:cubicBezTo>
                  <a:cubicBezTo>
                    <a:pt x="44399" y="16846"/>
                    <a:pt x="44232" y="16980"/>
                    <a:pt x="44032" y="17046"/>
                  </a:cubicBezTo>
                  <a:cubicBezTo>
                    <a:pt x="43365" y="17380"/>
                    <a:pt x="42631" y="17780"/>
                    <a:pt x="41797" y="18114"/>
                  </a:cubicBezTo>
                  <a:lnTo>
                    <a:pt x="41530" y="18214"/>
                  </a:lnTo>
                  <a:cubicBezTo>
                    <a:pt x="41396" y="18247"/>
                    <a:pt x="41230" y="18347"/>
                    <a:pt x="41030" y="18447"/>
                  </a:cubicBezTo>
                  <a:cubicBezTo>
                    <a:pt x="40896" y="18481"/>
                    <a:pt x="40729" y="18547"/>
                    <a:pt x="40529" y="18648"/>
                  </a:cubicBezTo>
                  <a:cubicBezTo>
                    <a:pt x="40362" y="18714"/>
                    <a:pt x="40162" y="18814"/>
                    <a:pt x="39962" y="18881"/>
                  </a:cubicBezTo>
                  <a:cubicBezTo>
                    <a:pt x="39729" y="18981"/>
                    <a:pt x="39495" y="19081"/>
                    <a:pt x="39228" y="19181"/>
                  </a:cubicBezTo>
                  <a:cubicBezTo>
                    <a:pt x="38494" y="19481"/>
                    <a:pt x="37627" y="19848"/>
                    <a:pt x="36626" y="20249"/>
                  </a:cubicBezTo>
                  <a:cubicBezTo>
                    <a:pt x="36460" y="20349"/>
                    <a:pt x="36293" y="20382"/>
                    <a:pt x="36126" y="20482"/>
                  </a:cubicBezTo>
                  <a:cubicBezTo>
                    <a:pt x="35792" y="20582"/>
                    <a:pt x="35392" y="20749"/>
                    <a:pt x="35025" y="20882"/>
                  </a:cubicBezTo>
                  <a:lnTo>
                    <a:pt x="34391" y="21149"/>
                  </a:lnTo>
                  <a:lnTo>
                    <a:pt x="33724" y="24485"/>
                  </a:lnTo>
                  <a:lnTo>
                    <a:pt x="33724" y="24485"/>
                  </a:lnTo>
                  <a:lnTo>
                    <a:pt x="34058" y="24352"/>
                  </a:lnTo>
                  <a:cubicBezTo>
                    <a:pt x="34125" y="24318"/>
                    <a:pt x="34191" y="24318"/>
                    <a:pt x="34225" y="24318"/>
                  </a:cubicBezTo>
                  <a:cubicBezTo>
                    <a:pt x="34391" y="24318"/>
                    <a:pt x="34625" y="24418"/>
                    <a:pt x="34658" y="24618"/>
                  </a:cubicBezTo>
                  <a:lnTo>
                    <a:pt x="35325" y="26220"/>
                  </a:lnTo>
                  <a:cubicBezTo>
                    <a:pt x="35392" y="26487"/>
                    <a:pt x="35325" y="26720"/>
                    <a:pt x="35059" y="26853"/>
                  </a:cubicBezTo>
                  <a:lnTo>
                    <a:pt x="33124" y="27654"/>
                  </a:lnTo>
                  <a:lnTo>
                    <a:pt x="32390" y="31157"/>
                  </a:lnTo>
                  <a:lnTo>
                    <a:pt x="32690" y="31023"/>
                  </a:lnTo>
                  <a:cubicBezTo>
                    <a:pt x="32724" y="30990"/>
                    <a:pt x="32824" y="30990"/>
                    <a:pt x="32857" y="30990"/>
                  </a:cubicBezTo>
                  <a:cubicBezTo>
                    <a:pt x="33024" y="30990"/>
                    <a:pt x="33224" y="31123"/>
                    <a:pt x="33291" y="31290"/>
                  </a:cubicBezTo>
                  <a:lnTo>
                    <a:pt x="33958" y="32891"/>
                  </a:lnTo>
                  <a:cubicBezTo>
                    <a:pt x="34025" y="33158"/>
                    <a:pt x="33958" y="33391"/>
                    <a:pt x="33691" y="33525"/>
                  </a:cubicBezTo>
                  <a:lnTo>
                    <a:pt x="31790" y="34292"/>
                  </a:lnTo>
                  <a:lnTo>
                    <a:pt x="29721" y="44533"/>
                  </a:lnTo>
                  <a:cubicBezTo>
                    <a:pt x="29688" y="44866"/>
                    <a:pt x="29488" y="45133"/>
                    <a:pt x="29188" y="45300"/>
                  </a:cubicBezTo>
                  <a:lnTo>
                    <a:pt x="27386" y="46367"/>
                  </a:lnTo>
                  <a:cubicBezTo>
                    <a:pt x="27353" y="46401"/>
                    <a:pt x="27320" y="46401"/>
                    <a:pt x="27286" y="46401"/>
                  </a:cubicBezTo>
                  <a:cubicBezTo>
                    <a:pt x="27153" y="46401"/>
                    <a:pt x="27020" y="46334"/>
                    <a:pt x="26986" y="46167"/>
                  </a:cubicBezTo>
                  <a:lnTo>
                    <a:pt x="25118" y="27888"/>
                  </a:lnTo>
                  <a:lnTo>
                    <a:pt x="24885" y="27054"/>
                  </a:lnTo>
                  <a:cubicBezTo>
                    <a:pt x="24818" y="26787"/>
                    <a:pt x="24685" y="26487"/>
                    <a:pt x="24551" y="26153"/>
                  </a:cubicBezTo>
                  <a:cubicBezTo>
                    <a:pt x="24484" y="25986"/>
                    <a:pt x="24451" y="25819"/>
                    <a:pt x="24351" y="25686"/>
                  </a:cubicBezTo>
                  <a:cubicBezTo>
                    <a:pt x="24218" y="25486"/>
                    <a:pt x="24117" y="25219"/>
                    <a:pt x="23951" y="25052"/>
                  </a:cubicBezTo>
                  <a:cubicBezTo>
                    <a:pt x="23684" y="25152"/>
                    <a:pt x="23384" y="25219"/>
                    <a:pt x="23150" y="25352"/>
                  </a:cubicBezTo>
                  <a:cubicBezTo>
                    <a:pt x="22683" y="25519"/>
                    <a:pt x="22183" y="25686"/>
                    <a:pt x="21682" y="25853"/>
                  </a:cubicBezTo>
                  <a:cubicBezTo>
                    <a:pt x="19781" y="26520"/>
                    <a:pt x="17813" y="27120"/>
                    <a:pt x="15978" y="27654"/>
                  </a:cubicBezTo>
                  <a:cubicBezTo>
                    <a:pt x="15711" y="27721"/>
                    <a:pt x="15511" y="27787"/>
                    <a:pt x="15278" y="27854"/>
                  </a:cubicBezTo>
                  <a:cubicBezTo>
                    <a:pt x="13843" y="28288"/>
                    <a:pt x="12509" y="28621"/>
                    <a:pt x="11208" y="28888"/>
                  </a:cubicBezTo>
                  <a:lnTo>
                    <a:pt x="9674" y="36627"/>
                  </a:lnTo>
                  <a:cubicBezTo>
                    <a:pt x="9640" y="36827"/>
                    <a:pt x="9474" y="37027"/>
                    <a:pt x="9307" y="37127"/>
                  </a:cubicBezTo>
                  <a:lnTo>
                    <a:pt x="8440" y="37561"/>
                  </a:lnTo>
                  <a:cubicBezTo>
                    <a:pt x="8373" y="37628"/>
                    <a:pt x="8306" y="37628"/>
                    <a:pt x="8273" y="37628"/>
                  </a:cubicBezTo>
                  <a:cubicBezTo>
                    <a:pt x="8106" y="37628"/>
                    <a:pt x="7939" y="37494"/>
                    <a:pt x="7873" y="37294"/>
                  </a:cubicBezTo>
                  <a:lnTo>
                    <a:pt x="6939" y="29555"/>
                  </a:lnTo>
                  <a:lnTo>
                    <a:pt x="6772" y="29522"/>
                  </a:lnTo>
                  <a:cubicBezTo>
                    <a:pt x="5771" y="29856"/>
                    <a:pt x="4604" y="30223"/>
                    <a:pt x="3303" y="30556"/>
                  </a:cubicBezTo>
                  <a:lnTo>
                    <a:pt x="3269" y="30556"/>
                  </a:lnTo>
                  <a:cubicBezTo>
                    <a:pt x="3036" y="30556"/>
                    <a:pt x="2969" y="30323"/>
                    <a:pt x="3169" y="30189"/>
                  </a:cubicBezTo>
                  <a:cubicBezTo>
                    <a:pt x="4370" y="29522"/>
                    <a:pt x="5437" y="28988"/>
                    <a:pt x="6371" y="28521"/>
                  </a:cubicBezTo>
                  <a:lnTo>
                    <a:pt x="6505" y="28455"/>
                  </a:lnTo>
                  <a:lnTo>
                    <a:pt x="1835" y="22217"/>
                  </a:lnTo>
                  <a:cubicBezTo>
                    <a:pt x="1668" y="22017"/>
                    <a:pt x="1802" y="21716"/>
                    <a:pt x="2035" y="21650"/>
                  </a:cubicBezTo>
                  <a:lnTo>
                    <a:pt x="3002" y="21383"/>
                  </a:lnTo>
                  <a:cubicBezTo>
                    <a:pt x="3102" y="21383"/>
                    <a:pt x="3136" y="21349"/>
                    <a:pt x="3203" y="21349"/>
                  </a:cubicBezTo>
                  <a:cubicBezTo>
                    <a:pt x="3369" y="21349"/>
                    <a:pt x="3503" y="21383"/>
                    <a:pt x="3636" y="21483"/>
                  </a:cubicBezTo>
                  <a:lnTo>
                    <a:pt x="10074" y="25986"/>
                  </a:lnTo>
                  <a:cubicBezTo>
                    <a:pt x="11442" y="25186"/>
                    <a:pt x="12843" y="24352"/>
                    <a:pt x="14377" y="23551"/>
                  </a:cubicBezTo>
                  <a:cubicBezTo>
                    <a:pt x="14811" y="23351"/>
                    <a:pt x="15244" y="23117"/>
                    <a:pt x="15678" y="22884"/>
                  </a:cubicBezTo>
                  <a:cubicBezTo>
                    <a:pt x="15878" y="22784"/>
                    <a:pt x="16145" y="22684"/>
                    <a:pt x="16345" y="22550"/>
                  </a:cubicBezTo>
                  <a:cubicBezTo>
                    <a:pt x="16812" y="22350"/>
                    <a:pt x="17213" y="22117"/>
                    <a:pt x="17680" y="21883"/>
                  </a:cubicBezTo>
                  <a:cubicBezTo>
                    <a:pt x="17880" y="21783"/>
                    <a:pt x="18147" y="21683"/>
                    <a:pt x="18347" y="21550"/>
                  </a:cubicBezTo>
                  <a:cubicBezTo>
                    <a:pt x="19247" y="21116"/>
                    <a:pt x="20181" y="20682"/>
                    <a:pt x="21082" y="20282"/>
                  </a:cubicBezTo>
                  <a:cubicBezTo>
                    <a:pt x="21349" y="20149"/>
                    <a:pt x="21582" y="20015"/>
                    <a:pt x="21849" y="19948"/>
                  </a:cubicBezTo>
                  <a:cubicBezTo>
                    <a:pt x="21816" y="19515"/>
                    <a:pt x="21682" y="19115"/>
                    <a:pt x="21549" y="18714"/>
                  </a:cubicBezTo>
                  <a:cubicBezTo>
                    <a:pt x="21215" y="17847"/>
                    <a:pt x="20715" y="17113"/>
                    <a:pt x="20715" y="17113"/>
                  </a:cubicBezTo>
                  <a:lnTo>
                    <a:pt x="15144" y="9841"/>
                  </a:lnTo>
                  <a:lnTo>
                    <a:pt x="9474" y="2636"/>
                  </a:lnTo>
                  <a:cubicBezTo>
                    <a:pt x="9374" y="2503"/>
                    <a:pt x="9374" y="2336"/>
                    <a:pt x="9507" y="2269"/>
                  </a:cubicBezTo>
                  <a:cubicBezTo>
                    <a:pt x="9540" y="2202"/>
                    <a:pt x="9574" y="2202"/>
                    <a:pt x="9640" y="2169"/>
                  </a:cubicBezTo>
                  <a:lnTo>
                    <a:pt x="11675" y="1669"/>
                  </a:lnTo>
                  <a:cubicBezTo>
                    <a:pt x="11742" y="1669"/>
                    <a:pt x="11842" y="1635"/>
                    <a:pt x="11909" y="1635"/>
                  </a:cubicBezTo>
                  <a:close/>
                  <a:moveTo>
                    <a:pt x="11942" y="1"/>
                  </a:moveTo>
                  <a:cubicBezTo>
                    <a:pt x="11709" y="1"/>
                    <a:pt x="11508" y="34"/>
                    <a:pt x="11275" y="101"/>
                  </a:cubicBezTo>
                  <a:lnTo>
                    <a:pt x="9207" y="601"/>
                  </a:lnTo>
                  <a:cubicBezTo>
                    <a:pt x="8873" y="668"/>
                    <a:pt x="8606" y="835"/>
                    <a:pt x="8340" y="1035"/>
                  </a:cubicBezTo>
                  <a:cubicBezTo>
                    <a:pt x="7606" y="1702"/>
                    <a:pt x="7506" y="2870"/>
                    <a:pt x="8139" y="3670"/>
                  </a:cubicBezTo>
                  <a:lnTo>
                    <a:pt x="13810" y="10875"/>
                  </a:lnTo>
                  <a:lnTo>
                    <a:pt x="19447" y="18014"/>
                  </a:lnTo>
                  <a:cubicBezTo>
                    <a:pt x="19514" y="18147"/>
                    <a:pt x="19714" y="18547"/>
                    <a:pt x="19948" y="18981"/>
                  </a:cubicBezTo>
                  <a:cubicBezTo>
                    <a:pt x="19147" y="19348"/>
                    <a:pt x="18380" y="19682"/>
                    <a:pt x="17680" y="20049"/>
                  </a:cubicBezTo>
                  <a:cubicBezTo>
                    <a:pt x="17446" y="20182"/>
                    <a:pt x="17213" y="20249"/>
                    <a:pt x="16979" y="20382"/>
                  </a:cubicBezTo>
                  <a:cubicBezTo>
                    <a:pt x="16512" y="20582"/>
                    <a:pt x="16045" y="20849"/>
                    <a:pt x="15611" y="21049"/>
                  </a:cubicBezTo>
                  <a:cubicBezTo>
                    <a:pt x="15378" y="21183"/>
                    <a:pt x="15144" y="21249"/>
                    <a:pt x="14944" y="21383"/>
                  </a:cubicBezTo>
                  <a:cubicBezTo>
                    <a:pt x="14477" y="21583"/>
                    <a:pt x="14044" y="21850"/>
                    <a:pt x="13610" y="22083"/>
                  </a:cubicBezTo>
                  <a:cubicBezTo>
                    <a:pt x="12342" y="22750"/>
                    <a:pt x="11208" y="23384"/>
                    <a:pt x="10141" y="24018"/>
                  </a:cubicBezTo>
                  <a:lnTo>
                    <a:pt x="4604" y="20115"/>
                  </a:lnTo>
                  <a:cubicBezTo>
                    <a:pt x="4170" y="19815"/>
                    <a:pt x="3703" y="19682"/>
                    <a:pt x="3203" y="19682"/>
                  </a:cubicBezTo>
                  <a:cubicBezTo>
                    <a:pt x="3002" y="19682"/>
                    <a:pt x="2769" y="19715"/>
                    <a:pt x="2535" y="19782"/>
                  </a:cubicBezTo>
                  <a:lnTo>
                    <a:pt x="1601" y="20015"/>
                  </a:lnTo>
                  <a:cubicBezTo>
                    <a:pt x="968" y="20182"/>
                    <a:pt x="434" y="20682"/>
                    <a:pt x="200" y="21316"/>
                  </a:cubicBezTo>
                  <a:cubicBezTo>
                    <a:pt x="0" y="21917"/>
                    <a:pt x="134" y="22650"/>
                    <a:pt x="501" y="23184"/>
                  </a:cubicBezTo>
                  <a:lnTo>
                    <a:pt x="4036" y="27888"/>
                  </a:lnTo>
                  <a:lnTo>
                    <a:pt x="2435" y="28755"/>
                  </a:lnTo>
                  <a:cubicBezTo>
                    <a:pt x="1668" y="29188"/>
                    <a:pt x="1301" y="30056"/>
                    <a:pt x="1501" y="30856"/>
                  </a:cubicBezTo>
                  <a:cubicBezTo>
                    <a:pt x="1701" y="31690"/>
                    <a:pt x="2469" y="32257"/>
                    <a:pt x="3303" y="32257"/>
                  </a:cubicBezTo>
                  <a:cubicBezTo>
                    <a:pt x="3469" y="32257"/>
                    <a:pt x="3636" y="32224"/>
                    <a:pt x="3803" y="32191"/>
                  </a:cubicBezTo>
                  <a:cubicBezTo>
                    <a:pt x="4370" y="32024"/>
                    <a:pt x="5004" y="31857"/>
                    <a:pt x="5538" y="31690"/>
                  </a:cubicBezTo>
                  <a:lnTo>
                    <a:pt x="6271" y="37528"/>
                  </a:lnTo>
                  <a:cubicBezTo>
                    <a:pt x="6371" y="38528"/>
                    <a:pt x="7272" y="39329"/>
                    <a:pt x="8273" y="39329"/>
                  </a:cubicBezTo>
                  <a:cubicBezTo>
                    <a:pt x="8606" y="39329"/>
                    <a:pt x="8940" y="39229"/>
                    <a:pt x="9207" y="39062"/>
                  </a:cubicBezTo>
                  <a:lnTo>
                    <a:pt x="10107" y="38629"/>
                  </a:lnTo>
                  <a:cubicBezTo>
                    <a:pt x="10708" y="38295"/>
                    <a:pt x="11175" y="37661"/>
                    <a:pt x="11308" y="36994"/>
                  </a:cubicBezTo>
                  <a:lnTo>
                    <a:pt x="12643" y="30256"/>
                  </a:lnTo>
                  <a:cubicBezTo>
                    <a:pt x="13610" y="30022"/>
                    <a:pt x="14644" y="29756"/>
                    <a:pt x="15711" y="29422"/>
                  </a:cubicBezTo>
                  <a:cubicBezTo>
                    <a:pt x="15978" y="29355"/>
                    <a:pt x="16178" y="29322"/>
                    <a:pt x="16445" y="29222"/>
                  </a:cubicBezTo>
                  <a:cubicBezTo>
                    <a:pt x="18213" y="28721"/>
                    <a:pt x="20181" y="28088"/>
                    <a:pt x="22216" y="27387"/>
                  </a:cubicBezTo>
                  <a:cubicBezTo>
                    <a:pt x="22516" y="27320"/>
                    <a:pt x="22850" y="27187"/>
                    <a:pt x="23150" y="27087"/>
                  </a:cubicBezTo>
                  <a:cubicBezTo>
                    <a:pt x="23183" y="27220"/>
                    <a:pt x="23217" y="27387"/>
                    <a:pt x="23317" y="27554"/>
                  </a:cubicBezTo>
                  <a:cubicBezTo>
                    <a:pt x="23384" y="27854"/>
                    <a:pt x="23450" y="28054"/>
                    <a:pt x="23484" y="28188"/>
                  </a:cubicBezTo>
                  <a:lnTo>
                    <a:pt x="25318" y="46334"/>
                  </a:lnTo>
                  <a:cubicBezTo>
                    <a:pt x="25385" y="47335"/>
                    <a:pt x="26219" y="48069"/>
                    <a:pt x="27220" y="48069"/>
                  </a:cubicBezTo>
                  <a:lnTo>
                    <a:pt x="27286" y="48069"/>
                  </a:lnTo>
                  <a:cubicBezTo>
                    <a:pt x="27620" y="48069"/>
                    <a:pt x="27954" y="48002"/>
                    <a:pt x="28220" y="47835"/>
                  </a:cubicBezTo>
                  <a:lnTo>
                    <a:pt x="30022" y="46734"/>
                  </a:lnTo>
                  <a:cubicBezTo>
                    <a:pt x="30689" y="46334"/>
                    <a:pt x="31189" y="45667"/>
                    <a:pt x="31356" y="44866"/>
                  </a:cubicBezTo>
                  <a:lnTo>
                    <a:pt x="33191" y="35493"/>
                  </a:lnTo>
                  <a:lnTo>
                    <a:pt x="34291" y="35059"/>
                  </a:lnTo>
                  <a:cubicBezTo>
                    <a:pt x="34825" y="34859"/>
                    <a:pt x="35225" y="34426"/>
                    <a:pt x="35459" y="33925"/>
                  </a:cubicBezTo>
                  <a:cubicBezTo>
                    <a:pt x="35659" y="33391"/>
                    <a:pt x="35659" y="32858"/>
                    <a:pt x="35459" y="32324"/>
                  </a:cubicBezTo>
                  <a:lnTo>
                    <a:pt x="34792" y="30690"/>
                  </a:lnTo>
                  <a:cubicBezTo>
                    <a:pt x="34658" y="30389"/>
                    <a:pt x="34492" y="30156"/>
                    <a:pt x="34291" y="29922"/>
                  </a:cubicBezTo>
                  <a:lnTo>
                    <a:pt x="34492" y="28855"/>
                  </a:lnTo>
                  <a:lnTo>
                    <a:pt x="35626" y="28388"/>
                  </a:lnTo>
                  <a:cubicBezTo>
                    <a:pt x="36693" y="27921"/>
                    <a:pt x="37227" y="26720"/>
                    <a:pt x="36793" y="25586"/>
                  </a:cubicBezTo>
                  <a:lnTo>
                    <a:pt x="36126" y="23985"/>
                  </a:lnTo>
                  <a:cubicBezTo>
                    <a:pt x="35993" y="23684"/>
                    <a:pt x="35826" y="23418"/>
                    <a:pt x="35559" y="23217"/>
                  </a:cubicBezTo>
                  <a:lnTo>
                    <a:pt x="35726" y="22350"/>
                  </a:lnTo>
                  <a:cubicBezTo>
                    <a:pt x="36026" y="22217"/>
                    <a:pt x="36326" y="22083"/>
                    <a:pt x="36626" y="22017"/>
                  </a:cubicBezTo>
                  <a:lnTo>
                    <a:pt x="37127" y="21816"/>
                  </a:lnTo>
                  <a:cubicBezTo>
                    <a:pt x="38127" y="21383"/>
                    <a:pt x="38995" y="21016"/>
                    <a:pt x="39729" y="20716"/>
                  </a:cubicBezTo>
                  <a:cubicBezTo>
                    <a:pt x="39995" y="20582"/>
                    <a:pt x="40229" y="20516"/>
                    <a:pt x="40462" y="20415"/>
                  </a:cubicBezTo>
                  <a:lnTo>
                    <a:pt x="41030" y="20182"/>
                  </a:lnTo>
                  <a:lnTo>
                    <a:pt x="41530" y="19982"/>
                  </a:lnTo>
                  <a:lnTo>
                    <a:pt x="42064" y="19748"/>
                  </a:lnTo>
                  <a:lnTo>
                    <a:pt x="42330" y="19648"/>
                  </a:lnTo>
                  <a:cubicBezTo>
                    <a:pt x="43164" y="19315"/>
                    <a:pt x="43965" y="18914"/>
                    <a:pt x="44699" y="18547"/>
                  </a:cubicBezTo>
                  <a:cubicBezTo>
                    <a:pt x="44999" y="18447"/>
                    <a:pt x="45199" y="18314"/>
                    <a:pt x="45366" y="18214"/>
                  </a:cubicBezTo>
                  <a:cubicBezTo>
                    <a:pt x="45433" y="18181"/>
                    <a:pt x="45433" y="18181"/>
                    <a:pt x="45499" y="18147"/>
                  </a:cubicBezTo>
                  <a:cubicBezTo>
                    <a:pt x="45833" y="17947"/>
                    <a:pt x="46167" y="17714"/>
                    <a:pt x="46533" y="17513"/>
                  </a:cubicBezTo>
                  <a:cubicBezTo>
                    <a:pt x="46834" y="17313"/>
                    <a:pt x="47067" y="17146"/>
                    <a:pt x="47301" y="16980"/>
                  </a:cubicBezTo>
                  <a:lnTo>
                    <a:pt x="47801" y="16613"/>
                  </a:lnTo>
                  <a:cubicBezTo>
                    <a:pt x="48168" y="16313"/>
                    <a:pt x="48502" y="15979"/>
                    <a:pt x="48868" y="15645"/>
                  </a:cubicBezTo>
                  <a:lnTo>
                    <a:pt x="49402" y="15112"/>
                  </a:lnTo>
                  <a:cubicBezTo>
                    <a:pt x="49636" y="14878"/>
                    <a:pt x="49802" y="14645"/>
                    <a:pt x="50003" y="14378"/>
                  </a:cubicBezTo>
                  <a:cubicBezTo>
                    <a:pt x="50169" y="14178"/>
                    <a:pt x="50303" y="13978"/>
                    <a:pt x="50470" y="13777"/>
                  </a:cubicBezTo>
                  <a:cubicBezTo>
                    <a:pt x="50570" y="13611"/>
                    <a:pt x="50670" y="13377"/>
                    <a:pt x="50736" y="13177"/>
                  </a:cubicBezTo>
                  <a:cubicBezTo>
                    <a:pt x="50970" y="12610"/>
                    <a:pt x="50903" y="11943"/>
                    <a:pt x="50703" y="11342"/>
                  </a:cubicBezTo>
                  <a:cubicBezTo>
                    <a:pt x="50470" y="10775"/>
                    <a:pt x="50036" y="10275"/>
                    <a:pt x="49469" y="9975"/>
                  </a:cubicBezTo>
                  <a:lnTo>
                    <a:pt x="48835" y="9708"/>
                  </a:lnTo>
                  <a:cubicBezTo>
                    <a:pt x="48168" y="9541"/>
                    <a:pt x="47434" y="9474"/>
                    <a:pt x="46700" y="9441"/>
                  </a:cubicBezTo>
                  <a:lnTo>
                    <a:pt x="45566" y="9441"/>
                  </a:lnTo>
                  <a:cubicBezTo>
                    <a:pt x="45366" y="9441"/>
                    <a:pt x="45199" y="9474"/>
                    <a:pt x="44999" y="9474"/>
                  </a:cubicBezTo>
                  <a:cubicBezTo>
                    <a:pt x="44098" y="9541"/>
                    <a:pt x="43198" y="9708"/>
                    <a:pt x="42230" y="9941"/>
                  </a:cubicBezTo>
                  <a:cubicBezTo>
                    <a:pt x="42197" y="9941"/>
                    <a:pt x="42164" y="9941"/>
                    <a:pt x="42097" y="9975"/>
                  </a:cubicBezTo>
                  <a:lnTo>
                    <a:pt x="42064" y="9975"/>
                  </a:lnTo>
                  <a:cubicBezTo>
                    <a:pt x="41063" y="10208"/>
                    <a:pt x="40029" y="10542"/>
                    <a:pt x="38928" y="11009"/>
                  </a:cubicBezTo>
                  <a:cubicBezTo>
                    <a:pt x="38728" y="11109"/>
                    <a:pt x="37494" y="11542"/>
                    <a:pt x="35526" y="12310"/>
                  </a:cubicBezTo>
                  <a:cubicBezTo>
                    <a:pt x="35125" y="12476"/>
                    <a:pt x="34658" y="12643"/>
                    <a:pt x="34158" y="12843"/>
                  </a:cubicBezTo>
                  <a:cubicBezTo>
                    <a:pt x="33558" y="13110"/>
                    <a:pt x="32957" y="13344"/>
                    <a:pt x="32290" y="13611"/>
                  </a:cubicBezTo>
                  <a:lnTo>
                    <a:pt x="31556" y="13110"/>
                  </a:lnTo>
                  <a:cubicBezTo>
                    <a:pt x="31556" y="12810"/>
                    <a:pt x="31523" y="12510"/>
                    <a:pt x="31389" y="12210"/>
                  </a:cubicBezTo>
                  <a:lnTo>
                    <a:pt x="30722" y="10608"/>
                  </a:lnTo>
                  <a:cubicBezTo>
                    <a:pt x="30389" y="9808"/>
                    <a:pt x="29655" y="9274"/>
                    <a:pt x="28787" y="9274"/>
                  </a:cubicBezTo>
                  <a:cubicBezTo>
                    <a:pt x="28487" y="9274"/>
                    <a:pt x="28220" y="9308"/>
                    <a:pt x="27987" y="9441"/>
                  </a:cubicBezTo>
                  <a:lnTo>
                    <a:pt x="26886" y="9841"/>
                  </a:lnTo>
                  <a:lnTo>
                    <a:pt x="25985" y="9174"/>
                  </a:lnTo>
                  <a:cubicBezTo>
                    <a:pt x="25985" y="8874"/>
                    <a:pt x="25952" y="8607"/>
                    <a:pt x="25819" y="8340"/>
                  </a:cubicBezTo>
                  <a:lnTo>
                    <a:pt x="25152" y="6706"/>
                  </a:lnTo>
                  <a:cubicBezTo>
                    <a:pt x="24818" y="5938"/>
                    <a:pt x="24051" y="5371"/>
                    <a:pt x="23183" y="5371"/>
                  </a:cubicBezTo>
                  <a:cubicBezTo>
                    <a:pt x="22883" y="5371"/>
                    <a:pt x="22650" y="5405"/>
                    <a:pt x="22383" y="5538"/>
                  </a:cubicBezTo>
                  <a:lnTo>
                    <a:pt x="21349" y="5972"/>
                  </a:lnTo>
                  <a:lnTo>
                    <a:pt x="13510" y="501"/>
                  </a:lnTo>
                  <a:cubicBezTo>
                    <a:pt x="13043" y="168"/>
                    <a:pt x="12476" y="1"/>
                    <a:pt x="1194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58"/>
            <p:cNvSpPr/>
            <p:nvPr/>
          </p:nvSpPr>
          <p:spPr>
            <a:xfrm>
              <a:off x="2397725" y="1063925"/>
              <a:ext cx="140125" cy="106550"/>
            </a:xfrm>
            <a:custGeom>
              <a:avLst/>
              <a:gdLst/>
              <a:ahLst/>
              <a:cxnLst/>
              <a:rect l="l" t="t" r="r" b="b"/>
              <a:pathLst>
                <a:path w="5605" h="4262" extrusionOk="0">
                  <a:moveTo>
                    <a:pt x="4423" y="1"/>
                  </a:moveTo>
                  <a:cubicBezTo>
                    <a:pt x="4363" y="1"/>
                    <a:pt x="4300" y="9"/>
                    <a:pt x="4237" y="25"/>
                  </a:cubicBezTo>
                  <a:lnTo>
                    <a:pt x="0" y="1760"/>
                  </a:lnTo>
                  <a:lnTo>
                    <a:pt x="1001" y="4261"/>
                  </a:lnTo>
                  <a:lnTo>
                    <a:pt x="5237" y="2527"/>
                  </a:lnTo>
                  <a:cubicBezTo>
                    <a:pt x="5537" y="2427"/>
                    <a:pt x="5604" y="2127"/>
                    <a:pt x="5537" y="1926"/>
                  </a:cubicBezTo>
                  <a:lnTo>
                    <a:pt x="4870" y="292"/>
                  </a:lnTo>
                  <a:cubicBezTo>
                    <a:pt x="4794" y="88"/>
                    <a:pt x="4620" y="1"/>
                    <a:pt x="442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58"/>
            <p:cNvSpPr/>
            <p:nvPr/>
          </p:nvSpPr>
          <p:spPr>
            <a:xfrm>
              <a:off x="2364350" y="1230725"/>
              <a:ext cx="140125" cy="106525"/>
            </a:xfrm>
            <a:custGeom>
              <a:avLst/>
              <a:gdLst/>
              <a:ahLst/>
              <a:cxnLst/>
              <a:rect l="l" t="t" r="r" b="b"/>
              <a:pathLst>
                <a:path w="5605" h="4261" extrusionOk="0">
                  <a:moveTo>
                    <a:pt x="4424" y="0"/>
                  </a:moveTo>
                  <a:cubicBezTo>
                    <a:pt x="4363" y="0"/>
                    <a:pt x="4300" y="9"/>
                    <a:pt x="4237" y="24"/>
                  </a:cubicBezTo>
                  <a:lnTo>
                    <a:pt x="1" y="1759"/>
                  </a:lnTo>
                  <a:lnTo>
                    <a:pt x="1002" y="4261"/>
                  </a:lnTo>
                  <a:lnTo>
                    <a:pt x="5238" y="2526"/>
                  </a:lnTo>
                  <a:cubicBezTo>
                    <a:pt x="5505" y="2426"/>
                    <a:pt x="5605" y="2126"/>
                    <a:pt x="5538" y="1926"/>
                  </a:cubicBezTo>
                  <a:lnTo>
                    <a:pt x="4871" y="291"/>
                  </a:lnTo>
                  <a:cubicBezTo>
                    <a:pt x="4795" y="87"/>
                    <a:pt x="4621" y="0"/>
                    <a:pt x="44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58"/>
            <p:cNvSpPr/>
            <p:nvPr/>
          </p:nvSpPr>
          <p:spPr>
            <a:xfrm>
              <a:off x="2263450" y="728825"/>
              <a:ext cx="140125" cy="106400"/>
            </a:xfrm>
            <a:custGeom>
              <a:avLst/>
              <a:gdLst/>
              <a:ahLst/>
              <a:cxnLst/>
              <a:rect l="l" t="t" r="r" b="b"/>
              <a:pathLst>
                <a:path w="5605" h="4256" extrusionOk="0">
                  <a:moveTo>
                    <a:pt x="4447" y="0"/>
                  </a:moveTo>
                  <a:cubicBezTo>
                    <a:pt x="4385" y="0"/>
                    <a:pt x="4324" y="17"/>
                    <a:pt x="4270" y="53"/>
                  </a:cubicBezTo>
                  <a:lnTo>
                    <a:pt x="1" y="1754"/>
                  </a:lnTo>
                  <a:lnTo>
                    <a:pt x="1035" y="4256"/>
                  </a:lnTo>
                  <a:lnTo>
                    <a:pt x="5271" y="2555"/>
                  </a:lnTo>
                  <a:cubicBezTo>
                    <a:pt x="5505" y="2421"/>
                    <a:pt x="5605" y="2188"/>
                    <a:pt x="5505" y="1921"/>
                  </a:cubicBezTo>
                  <a:lnTo>
                    <a:pt x="4871" y="320"/>
                  </a:lnTo>
                  <a:cubicBezTo>
                    <a:pt x="4798" y="124"/>
                    <a:pt x="4617" y="0"/>
                    <a:pt x="44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58"/>
            <p:cNvSpPr/>
            <p:nvPr/>
          </p:nvSpPr>
          <p:spPr>
            <a:xfrm>
              <a:off x="2123350" y="632425"/>
              <a:ext cx="139300" cy="106075"/>
            </a:xfrm>
            <a:custGeom>
              <a:avLst/>
              <a:gdLst/>
              <a:ahLst/>
              <a:cxnLst/>
              <a:rect l="l" t="t" r="r" b="b"/>
              <a:pathLst>
                <a:path w="5572" h="4243" extrusionOk="0">
                  <a:moveTo>
                    <a:pt x="4438" y="1"/>
                  </a:moveTo>
                  <a:cubicBezTo>
                    <a:pt x="4374" y="1"/>
                    <a:pt x="4307" y="13"/>
                    <a:pt x="4237" y="39"/>
                  </a:cubicBezTo>
                  <a:lnTo>
                    <a:pt x="1" y="1741"/>
                  </a:lnTo>
                  <a:lnTo>
                    <a:pt x="1001" y="4242"/>
                  </a:lnTo>
                  <a:lnTo>
                    <a:pt x="5238" y="2541"/>
                  </a:lnTo>
                  <a:cubicBezTo>
                    <a:pt x="5505" y="2408"/>
                    <a:pt x="5571" y="2174"/>
                    <a:pt x="5505" y="1907"/>
                  </a:cubicBezTo>
                  <a:lnTo>
                    <a:pt x="4837" y="273"/>
                  </a:lnTo>
                  <a:cubicBezTo>
                    <a:pt x="4764" y="100"/>
                    <a:pt x="4617" y="1"/>
                    <a:pt x="443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58"/>
            <p:cNvSpPr/>
            <p:nvPr/>
          </p:nvSpPr>
          <p:spPr>
            <a:xfrm>
              <a:off x="2253450" y="983650"/>
              <a:ext cx="259375" cy="631825"/>
            </a:xfrm>
            <a:custGeom>
              <a:avLst/>
              <a:gdLst/>
              <a:ahLst/>
              <a:cxnLst/>
              <a:rect l="l" t="t" r="r" b="b"/>
              <a:pathLst>
                <a:path w="10375" h="25273" extrusionOk="0">
                  <a:moveTo>
                    <a:pt x="10374" y="0"/>
                  </a:moveTo>
                  <a:cubicBezTo>
                    <a:pt x="7372" y="1201"/>
                    <a:pt x="3736" y="2569"/>
                    <a:pt x="0" y="3903"/>
                  </a:cubicBezTo>
                  <a:cubicBezTo>
                    <a:pt x="801" y="4904"/>
                    <a:pt x="1168" y="6739"/>
                    <a:pt x="1168" y="6739"/>
                  </a:cubicBezTo>
                  <a:lnTo>
                    <a:pt x="3036" y="25018"/>
                  </a:lnTo>
                  <a:cubicBezTo>
                    <a:pt x="3036" y="25163"/>
                    <a:pt x="3157" y="25272"/>
                    <a:pt x="3287" y="25272"/>
                  </a:cubicBezTo>
                  <a:cubicBezTo>
                    <a:pt x="3338" y="25272"/>
                    <a:pt x="3390" y="25256"/>
                    <a:pt x="3436" y="25218"/>
                  </a:cubicBezTo>
                  <a:lnTo>
                    <a:pt x="5204" y="24151"/>
                  </a:lnTo>
                  <a:cubicBezTo>
                    <a:pt x="5504" y="23984"/>
                    <a:pt x="5671" y="23684"/>
                    <a:pt x="5771" y="23384"/>
                  </a:cubicBezTo>
                  <a:lnTo>
                    <a:pt x="103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58"/>
            <p:cNvSpPr/>
            <p:nvPr/>
          </p:nvSpPr>
          <p:spPr>
            <a:xfrm>
              <a:off x="1806450" y="733775"/>
              <a:ext cx="1080800" cy="462550"/>
            </a:xfrm>
            <a:custGeom>
              <a:avLst/>
              <a:gdLst/>
              <a:ahLst/>
              <a:cxnLst/>
              <a:rect l="l" t="t" r="r" b="b"/>
              <a:pathLst>
                <a:path w="43232" h="18502" extrusionOk="0">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232" y="1156"/>
                    <a:pt x="42898" y="355"/>
                    <a:pt x="42231" y="222"/>
                  </a:cubicBezTo>
                  <a:cubicBezTo>
                    <a:pt x="41707" y="103"/>
                    <a:pt x="41000" y="0"/>
                    <a:pt x="4010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58"/>
            <p:cNvSpPr/>
            <p:nvPr/>
          </p:nvSpPr>
          <p:spPr>
            <a:xfrm>
              <a:off x="1886525" y="496000"/>
              <a:ext cx="569600" cy="455975"/>
            </a:xfrm>
            <a:custGeom>
              <a:avLst/>
              <a:gdLst/>
              <a:ahLst/>
              <a:cxnLst/>
              <a:rect l="l" t="t" r="r" b="b"/>
              <a:pathLst>
                <a:path w="22784" h="18239" extrusionOk="0">
                  <a:moveTo>
                    <a:pt x="2588" y="0"/>
                  </a:moveTo>
                  <a:cubicBezTo>
                    <a:pt x="2505" y="0"/>
                    <a:pt x="2421" y="9"/>
                    <a:pt x="2335" y="26"/>
                  </a:cubicBezTo>
                  <a:lnTo>
                    <a:pt x="300" y="526"/>
                  </a:lnTo>
                  <a:cubicBezTo>
                    <a:pt x="100" y="626"/>
                    <a:pt x="0" y="826"/>
                    <a:pt x="134" y="993"/>
                  </a:cubicBezTo>
                  <a:lnTo>
                    <a:pt x="11442" y="15403"/>
                  </a:lnTo>
                  <a:cubicBezTo>
                    <a:pt x="11442" y="15403"/>
                    <a:pt x="12442" y="17005"/>
                    <a:pt x="12543" y="18239"/>
                  </a:cubicBezTo>
                  <a:cubicBezTo>
                    <a:pt x="16178" y="16604"/>
                    <a:pt x="19781" y="15070"/>
                    <a:pt x="22783" y="13869"/>
                  </a:cubicBezTo>
                  <a:lnTo>
                    <a:pt x="3269" y="193"/>
                  </a:lnTo>
                  <a:cubicBezTo>
                    <a:pt x="3047" y="69"/>
                    <a:pt x="2824" y="0"/>
                    <a:pt x="25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58"/>
            <p:cNvSpPr/>
            <p:nvPr/>
          </p:nvSpPr>
          <p:spPr>
            <a:xfrm>
              <a:off x="1806450" y="733775"/>
              <a:ext cx="1076650" cy="462550"/>
            </a:xfrm>
            <a:custGeom>
              <a:avLst/>
              <a:gdLst/>
              <a:ahLst/>
              <a:cxnLst/>
              <a:rect l="l" t="t" r="r" b="b"/>
              <a:pathLst>
                <a:path w="43066" h="18502" extrusionOk="0">
                  <a:moveTo>
                    <a:pt x="40007" y="771"/>
                  </a:moveTo>
                  <a:cubicBezTo>
                    <a:pt x="40888" y="771"/>
                    <a:pt x="41561" y="878"/>
                    <a:pt x="42031" y="989"/>
                  </a:cubicBezTo>
                  <a:cubicBezTo>
                    <a:pt x="42098" y="1022"/>
                    <a:pt x="42164" y="1056"/>
                    <a:pt x="42198" y="1122"/>
                  </a:cubicBezTo>
                  <a:cubicBezTo>
                    <a:pt x="42231" y="1156"/>
                    <a:pt x="42231" y="1222"/>
                    <a:pt x="42198" y="1322"/>
                  </a:cubicBezTo>
                  <a:cubicBezTo>
                    <a:pt x="41497" y="2390"/>
                    <a:pt x="39696" y="4491"/>
                    <a:pt x="35360" y="6226"/>
                  </a:cubicBezTo>
                  <a:cubicBezTo>
                    <a:pt x="35093" y="6326"/>
                    <a:pt x="12543" y="16200"/>
                    <a:pt x="1068" y="17734"/>
                  </a:cubicBezTo>
                  <a:lnTo>
                    <a:pt x="1035" y="17701"/>
                  </a:lnTo>
                  <a:cubicBezTo>
                    <a:pt x="10342" y="10829"/>
                    <a:pt x="33425" y="2290"/>
                    <a:pt x="33692" y="2190"/>
                  </a:cubicBezTo>
                  <a:cubicBezTo>
                    <a:pt x="36419" y="1078"/>
                    <a:pt x="38513" y="771"/>
                    <a:pt x="40007" y="771"/>
                  </a:cubicBezTo>
                  <a:close/>
                  <a:moveTo>
                    <a:pt x="40104" y="0"/>
                  </a:moveTo>
                  <a:cubicBezTo>
                    <a:pt x="38491" y="0"/>
                    <a:pt x="36265" y="331"/>
                    <a:pt x="33391" y="1489"/>
                  </a:cubicBezTo>
                  <a:cubicBezTo>
                    <a:pt x="33391" y="1489"/>
                    <a:pt x="9808" y="10195"/>
                    <a:pt x="401" y="17201"/>
                  </a:cubicBezTo>
                  <a:lnTo>
                    <a:pt x="1" y="18135"/>
                  </a:lnTo>
                  <a:lnTo>
                    <a:pt x="1002" y="18501"/>
                  </a:lnTo>
                  <a:cubicBezTo>
                    <a:pt x="12643" y="17034"/>
                    <a:pt x="35660" y="6960"/>
                    <a:pt x="35660" y="6960"/>
                  </a:cubicBezTo>
                  <a:cubicBezTo>
                    <a:pt x="40096" y="5159"/>
                    <a:pt x="42031" y="2990"/>
                    <a:pt x="42865" y="1723"/>
                  </a:cubicBezTo>
                  <a:cubicBezTo>
                    <a:pt x="43032" y="1456"/>
                    <a:pt x="43065" y="1122"/>
                    <a:pt x="42932" y="822"/>
                  </a:cubicBezTo>
                  <a:cubicBezTo>
                    <a:pt x="42798" y="522"/>
                    <a:pt x="42565" y="288"/>
                    <a:pt x="42231" y="222"/>
                  </a:cubicBezTo>
                  <a:cubicBezTo>
                    <a:pt x="41707" y="103"/>
                    <a:pt x="41000" y="0"/>
                    <a:pt x="401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58"/>
            <p:cNvSpPr/>
            <p:nvPr/>
          </p:nvSpPr>
          <p:spPr>
            <a:xfrm>
              <a:off x="1827300" y="1143750"/>
              <a:ext cx="113450" cy="253225"/>
            </a:xfrm>
            <a:custGeom>
              <a:avLst/>
              <a:gdLst/>
              <a:ahLst/>
              <a:cxnLst/>
              <a:rect l="l" t="t" r="r" b="b"/>
              <a:pathLst>
                <a:path w="4538" h="10129" extrusionOk="0">
                  <a:moveTo>
                    <a:pt x="4537" y="1"/>
                  </a:moveTo>
                  <a:cubicBezTo>
                    <a:pt x="3570" y="568"/>
                    <a:pt x="2136" y="1235"/>
                    <a:pt x="1" y="1969"/>
                  </a:cubicBezTo>
                  <a:lnTo>
                    <a:pt x="968" y="9808"/>
                  </a:lnTo>
                  <a:cubicBezTo>
                    <a:pt x="995" y="10021"/>
                    <a:pt x="1150" y="10128"/>
                    <a:pt x="1347" y="10128"/>
                  </a:cubicBezTo>
                  <a:cubicBezTo>
                    <a:pt x="1397" y="10128"/>
                    <a:pt x="1449" y="10122"/>
                    <a:pt x="1502" y="10108"/>
                  </a:cubicBezTo>
                  <a:lnTo>
                    <a:pt x="2369" y="9608"/>
                  </a:lnTo>
                  <a:cubicBezTo>
                    <a:pt x="2569" y="9474"/>
                    <a:pt x="2703" y="9308"/>
                    <a:pt x="2736" y="9107"/>
                  </a:cubicBezTo>
                  <a:lnTo>
                    <a:pt x="453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58"/>
            <p:cNvSpPr/>
            <p:nvPr/>
          </p:nvSpPr>
          <p:spPr>
            <a:xfrm>
              <a:off x="1729475" y="1117075"/>
              <a:ext cx="243800" cy="102000"/>
            </a:xfrm>
            <a:custGeom>
              <a:avLst/>
              <a:gdLst/>
              <a:ahLst/>
              <a:cxnLst/>
              <a:rect l="l" t="t" r="r" b="b"/>
              <a:pathLst>
                <a:path w="9752" h="4080" extrusionOk="0">
                  <a:moveTo>
                    <a:pt x="9451" y="1"/>
                  </a:moveTo>
                  <a:cubicBezTo>
                    <a:pt x="8250" y="167"/>
                    <a:pt x="5382" y="868"/>
                    <a:pt x="211" y="3703"/>
                  </a:cubicBezTo>
                  <a:cubicBezTo>
                    <a:pt x="1" y="3824"/>
                    <a:pt x="89" y="4080"/>
                    <a:pt x="304" y="4080"/>
                  </a:cubicBezTo>
                  <a:cubicBezTo>
                    <a:pt x="327" y="4080"/>
                    <a:pt x="352" y="4077"/>
                    <a:pt x="378" y="4070"/>
                  </a:cubicBezTo>
                  <a:cubicBezTo>
                    <a:pt x="6049" y="2636"/>
                    <a:pt x="8584" y="1068"/>
                    <a:pt x="9585" y="367"/>
                  </a:cubicBezTo>
                  <a:cubicBezTo>
                    <a:pt x="9751" y="234"/>
                    <a:pt x="9618" y="1"/>
                    <a:pt x="94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58"/>
            <p:cNvSpPr/>
            <p:nvPr/>
          </p:nvSpPr>
          <p:spPr>
            <a:xfrm>
              <a:off x="1694725" y="989050"/>
              <a:ext cx="238525" cy="178925"/>
            </a:xfrm>
            <a:custGeom>
              <a:avLst/>
              <a:gdLst/>
              <a:ahLst/>
              <a:cxnLst/>
              <a:rect l="l" t="t" r="r" b="b"/>
              <a:pathLst>
                <a:path w="9541" h="7157" extrusionOk="0">
                  <a:moveTo>
                    <a:pt x="1501" y="0"/>
                  </a:moveTo>
                  <a:cubicBezTo>
                    <a:pt x="1431" y="0"/>
                    <a:pt x="1363" y="8"/>
                    <a:pt x="1301" y="18"/>
                  </a:cubicBezTo>
                  <a:lnTo>
                    <a:pt x="367" y="285"/>
                  </a:lnTo>
                  <a:cubicBezTo>
                    <a:pt x="134" y="351"/>
                    <a:pt x="0" y="652"/>
                    <a:pt x="167" y="852"/>
                  </a:cubicBezTo>
                  <a:lnTo>
                    <a:pt x="4937" y="7156"/>
                  </a:lnTo>
                  <a:cubicBezTo>
                    <a:pt x="6972" y="6189"/>
                    <a:pt x="8506" y="5689"/>
                    <a:pt x="9540" y="5422"/>
                  </a:cubicBezTo>
                  <a:lnTo>
                    <a:pt x="1935" y="151"/>
                  </a:lnTo>
                  <a:cubicBezTo>
                    <a:pt x="1820" y="36"/>
                    <a:pt x="1657" y="0"/>
                    <a:pt x="15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58"/>
            <p:cNvSpPr/>
            <p:nvPr/>
          </p:nvSpPr>
          <p:spPr>
            <a:xfrm>
              <a:off x="2689600" y="745975"/>
              <a:ext cx="94250" cy="140950"/>
            </a:xfrm>
            <a:custGeom>
              <a:avLst/>
              <a:gdLst/>
              <a:ahLst/>
              <a:cxnLst/>
              <a:rect l="l" t="t" r="r" b="b"/>
              <a:pathLst>
                <a:path w="3770" h="5638" extrusionOk="0">
                  <a:moveTo>
                    <a:pt x="1034" y="1"/>
                  </a:moveTo>
                  <a:cubicBezTo>
                    <a:pt x="701" y="67"/>
                    <a:pt x="334" y="201"/>
                    <a:pt x="0" y="301"/>
                  </a:cubicBezTo>
                  <a:cubicBezTo>
                    <a:pt x="1435" y="1869"/>
                    <a:pt x="2002" y="4137"/>
                    <a:pt x="2168" y="5638"/>
                  </a:cubicBezTo>
                  <a:cubicBezTo>
                    <a:pt x="2502" y="5471"/>
                    <a:pt x="2836" y="5304"/>
                    <a:pt x="3102" y="5138"/>
                  </a:cubicBezTo>
                  <a:cubicBezTo>
                    <a:pt x="3770" y="2035"/>
                    <a:pt x="2035" y="668"/>
                    <a:pt x="10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58"/>
            <p:cNvSpPr/>
            <p:nvPr/>
          </p:nvSpPr>
          <p:spPr>
            <a:xfrm>
              <a:off x="2252625" y="1066200"/>
              <a:ext cx="124275" cy="549750"/>
            </a:xfrm>
            <a:custGeom>
              <a:avLst/>
              <a:gdLst/>
              <a:ahLst/>
              <a:cxnLst/>
              <a:rect l="l" t="t" r="r" b="b"/>
              <a:pathLst>
                <a:path w="4971" h="21990" extrusionOk="0">
                  <a:moveTo>
                    <a:pt x="1901" y="1"/>
                  </a:moveTo>
                  <a:cubicBezTo>
                    <a:pt x="1301" y="201"/>
                    <a:pt x="667" y="434"/>
                    <a:pt x="0" y="668"/>
                  </a:cubicBezTo>
                  <a:cubicBezTo>
                    <a:pt x="801" y="1669"/>
                    <a:pt x="1168" y="3503"/>
                    <a:pt x="1168" y="3503"/>
                  </a:cubicBezTo>
                  <a:lnTo>
                    <a:pt x="3036" y="21750"/>
                  </a:lnTo>
                  <a:cubicBezTo>
                    <a:pt x="3036" y="21896"/>
                    <a:pt x="3179" y="21989"/>
                    <a:pt x="3321" y="21989"/>
                  </a:cubicBezTo>
                  <a:cubicBezTo>
                    <a:pt x="3373" y="21989"/>
                    <a:pt x="3424" y="21977"/>
                    <a:pt x="3469" y="21950"/>
                  </a:cubicBezTo>
                  <a:lnTo>
                    <a:pt x="4970" y="21082"/>
                  </a:lnTo>
                  <a:cubicBezTo>
                    <a:pt x="4904" y="21049"/>
                    <a:pt x="4904" y="21016"/>
                    <a:pt x="4904" y="20949"/>
                  </a:cubicBezTo>
                  <a:lnTo>
                    <a:pt x="3036" y="2736"/>
                  </a:lnTo>
                  <a:cubicBezTo>
                    <a:pt x="3036" y="2736"/>
                    <a:pt x="2702" y="1001"/>
                    <a:pt x="190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58"/>
            <p:cNvSpPr/>
            <p:nvPr/>
          </p:nvSpPr>
          <p:spPr>
            <a:xfrm>
              <a:off x="1886525" y="499975"/>
              <a:ext cx="361100" cy="452000"/>
            </a:xfrm>
            <a:custGeom>
              <a:avLst/>
              <a:gdLst/>
              <a:ahLst/>
              <a:cxnLst/>
              <a:rect l="l" t="t" r="r" b="b"/>
              <a:pathLst>
                <a:path w="14444" h="18080" extrusionOk="0">
                  <a:moveTo>
                    <a:pt x="1968" y="0"/>
                  </a:moveTo>
                  <a:lnTo>
                    <a:pt x="300" y="400"/>
                  </a:lnTo>
                  <a:cubicBezTo>
                    <a:pt x="100" y="467"/>
                    <a:pt x="0" y="701"/>
                    <a:pt x="134" y="834"/>
                  </a:cubicBezTo>
                  <a:lnTo>
                    <a:pt x="11475" y="15244"/>
                  </a:lnTo>
                  <a:cubicBezTo>
                    <a:pt x="11475" y="15244"/>
                    <a:pt x="12476" y="16846"/>
                    <a:pt x="12609" y="18080"/>
                  </a:cubicBezTo>
                  <a:cubicBezTo>
                    <a:pt x="13210" y="17813"/>
                    <a:pt x="13843" y="17546"/>
                    <a:pt x="14444" y="17246"/>
                  </a:cubicBezTo>
                  <a:cubicBezTo>
                    <a:pt x="14277" y="16012"/>
                    <a:pt x="13310" y="14511"/>
                    <a:pt x="13310" y="14511"/>
                  </a:cubicBezTo>
                  <a:lnTo>
                    <a:pt x="2002" y="67"/>
                  </a:lnTo>
                  <a:cubicBezTo>
                    <a:pt x="2002" y="34"/>
                    <a:pt x="1968" y="34"/>
                    <a:pt x="196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267" name="Google Shape;3267;p58"/>
          <p:cNvGrpSpPr/>
          <p:nvPr/>
        </p:nvGrpSpPr>
        <p:grpSpPr>
          <a:xfrm rot="7886877">
            <a:off x="7907792" y="4087945"/>
            <a:ext cx="1032267" cy="909195"/>
            <a:chOff x="3114641" y="3800730"/>
            <a:chExt cx="1167033" cy="1027894"/>
          </a:xfrm>
        </p:grpSpPr>
        <p:sp>
          <p:nvSpPr>
            <p:cNvPr id="3268" name="Google Shape;3268;p58"/>
            <p:cNvSpPr/>
            <p:nvPr/>
          </p:nvSpPr>
          <p:spPr>
            <a:xfrm>
              <a:off x="3448861" y="4076343"/>
              <a:ext cx="36211" cy="78740"/>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58"/>
            <p:cNvSpPr/>
            <p:nvPr/>
          </p:nvSpPr>
          <p:spPr>
            <a:xfrm>
              <a:off x="3539294" y="4353229"/>
              <a:ext cx="62945" cy="66859"/>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58"/>
            <p:cNvSpPr/>
            <p:nvPr/>
          </p:nvSpPr>
          <p:spPr>
            <a:xfrm>
              <a:off x="3474039" y="4221210"/>
              <a:ext cx="50333" cy="7541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58"/>
            <p:cNvSpPr/>
            <p:nvPr/>
          </p:nvSpPr>
          <p:spPr>
            <a:xfrm>
              <a:off x="3641538" y="4457595"/>
              <a:ext cx="74733" cy="56061"/>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58"/>
            <p:cNvSpPr/>
            <p:nvPr/>
          </p:nvSpPr>
          <p:spPr>
            <a:xfrm>
              <a:off x="3774430" y="4517310"/>
              <a:ext cx="81027" cy="3647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58"/>
            <p:cNvSpPr/>
            <p:nvPr/>
          </p:nvSpPr>
          <p:spPr>
            <a:xfrm>
              <a:off x="3448861" y="3930863"/>
              <a:ext cx="35410" cy="77939"/>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58"/>
            <p:cNvSpPr/>
            <p:nvPr/>
          </p:nvSpPr>
          <p:spPr>
            <a:xfrm>
              <a:off x="3922267" y="4517499"/>
              <a:ext cx="80249" cy="35480"/>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58"/>
            <p:cNvSpPr/>
            <p:nvPr/>
          </p:nvSpPr>
          <p:spPr>
            <a:xfrm>
              <a:off x="4066969" y="4484777"/>
              <a:ext cx="81805" cy="41468"/>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58"/>
            <p:cNvSpPr/>
            <p:nvPr/>
          </p:nvSpPr>
          <p:spPr>
            <a:xfrm>
              <a:off x="3114641" y="3800730"/>
              <a:ext cx="1167033" cy="1027894"/>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58"/>
            <p:cNvSpPr/>
            <p:nvPr/>
          </p:nvSpPr>
          <p:spPr>
            <a:xfrm>
              <a:off x="3183857" y="4504203"/>
              <a:ext cx="164365" cy="169103"/>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58"/>
            <p:cNvSpPr/>
            <p:nvPr/>
          </p:nvSpPr>
          <p:spPr>
            <a:xfrm>
              <a:off x="3218441" y="3837342"/>
              <a:ext cx="955495" cy="955495"/>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58"/>
            <p:cNvSpPr/>
            <p:nvPr/>
          </p:nvSpPr>
          <p:spPr>
            <a:xfrm>
              <a:off x="3151607" y="3837530"/>
              <a:ext cx="950002" cy="73747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58"/>
            <p:cNvSpPr/>
            <p:nvPr/>
          </p:nvSpPr>
          <p:spPr>
            <a:xfrm>
              <a:off x="3210591" y="3890974"/>
              <a:ext cx="971997" cy="848252"/>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58"/>
            <p:cNvSpPr/>
            <p:nvPr/>
          </p:nvSpPr>
          <p:spPr>
            <a:xfrm>
              <a:off x="3210591" y="3890031"/>
              <a:ext cx="847757" cy="655880"/>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58"/>
            <p:cNvSpPr/>
            <p:nvPr/>
          </p:nvSpPr>
          <p:spPr>
            <a:xfrm>
              <a:off x="3430780" y="4273004"/>
              <a:ext cx="292566" cy="215499"/>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58"/>
            <p:cNvSpPr/>
            <p:nvPr/>
          </p:nvSpPr>
          <p:spPr>
            <a:xfrm>
              <a:off x="3669050" y="4147186"/>
              <a:ext cx="296503" cy="209983"/>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58"/>
            <p:cNvSpPr/>
            <p:nvPr/>
          </p:nvSpPr>
          <p:spPr>
            <a:xfrm>
              <a:off x="3433137" y="4273004"/>
              <a:ext cx="264252" cy="213142"/>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58"/>
            <p:cNvSpPr/>
            <p:nvPr/>
          </p:nvSpPr>
          <p:spPr>
            <a:xfrm>
              <a:off x="3669050" y="4148765"/>
              <a:ext cx="294145" cy="169080"/>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58"/>
            <p:cNvSpPr/>
            <p:nvPr/>
          </p:nvSpPr>
          <p:spPr>
            <a:xfrm>
              <a:off x="3672987" y="4294457"/>
              <a:ext cx="46419" cy="39512"/>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58"/>
            <p:cNvSpPr/>
            <p:nvPr/>
          </p:nvSpPr>
          <p:spPr>
            <a:xfrm>
              <a:off x="3334830" y="4485343"/>
              <a:ext cx="73955" cy="72352"/>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58"/>
            <p:cNvSpPr/>
            <p:nvPr/>
          </p:nvSpPr>
          <p:spPr>
            <a:xfrm>
              <a:off x="3843622" y="4592278"/>
              <a:ext cx="78670" cy="83385"/>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9" name="Google Shape;3289;p58"/>
            <p:cNvSpPr/>
            <p:nvPr/>
          </p:nvSpPr>
          <p:spPr>
            <a:xfrm>
              <a:off x="3460649" y="3975749"/>
              <a:ext cx="64525" cy="58207"/>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0" name="Google Shape;3290;p58"/>
            <p:cNvSpPr/>
            <p:nvPr/>
          </p:nvSpPr>
          <p:spPr>
            <a:xfrm>
              <a:off x="3981251" y="4088555"/>
              <a:ext cx="62144" cy="48117"/>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1" name="Google Shape;3291;p58"/>
            <p:cNvSpPr/>
            <p:nvPr/>
          </p:nvSpPr>
          <p:spPr>
            <a:xfrm>
              <a:off x="3157123" y="4538410"/>
              <a:ext cx="129780" cy="155925"/>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929257"/>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0">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en-US" sz="2000" i="1" dirty="0">
                                  <a:effectLst/>
                                  <a:latin typeface="Cambria Math" panose="02040503050406030204" pitchFamily="18" charset="0"/>
                                </a:rPr>
                                <m:t>𝐴𝐵𝐶</m:t>
                              </m:r>
                              <m:r>
                                <a:rPr lang="vi-VN" sz="2000" i="1" dirty="0">
                                  <a:effectLst/>
                                  <a:latin typeface="Cambria Math" panose="02040503050406030204" pitchFamily="18" charset="0"/>
                                </a:rPr>
                                <m:t>, </m:t>
                              </m:r>
                              <m:r>
                                <m:rPr>
                                  <m:sty m:val="p"/>
                                </m:rPr>
                                <a:rPr lang="en-US" sz="2000" i="0" dirty="0">
                                  <a:effectLst/>
                                  <a:latin typeface="Cambria Math" panose="02040503050406030204" pitchFamily="18" charset="0"/>
                                </a:rPr>
                                <m:t>Δ</m:t>
                              </m:r>
                              <m:r>
                                <a:rPr lang="en-US"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r>
                                <a:rPr lang="vi-VN" sz="2000" i="1" dirty="0">
                                  <a:effectLst/>
                                  <a:latin typeface="Cambria Math" panose="02040503050406030204" pitchFamily="18" charset="0"/>
                                </a:rPr>
                                <m:t>’</m:t>
                              </m:r>
                            </m:oMath>
                          </a14:m>
                          <a:r>
                            <a:rPr lang="en-US" sz="2000" dirty="0">
                              <a:effectLst/>
                            </a:rPr>
                            <a:t> </a:t>
                          </a:r>
                        </a:p>
                        <a:p>
                          <a:pPr marL="0" marR="0" algn="just">
                            <a:lnSpc>
                              <a:spcPct val="150000"/>
                            </a:lnSpc>
                            <a:spcBef>
                              <a:spcPts val="0"/>
                            </a:spcBef>
                            <a:spcAft>
                              <a:spcPts val="0"/>
                            </a:spcAft>
                          </a:pPr>
                          <a14:m>
                            <m:oMath xmlns:m="http://schemas.openxmlformats.org/officeDocument/2006/math">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e>
                              </m:acc>
                              <m:r>
                                <a:rPr lang="vi-VN" sz="2000" i="1">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𝐴</m:t>
                                  </m:r>
                                  <m:r>
                                    <a:rPr lang="vi-VN" sz="2000" i="1">
                                      <a:effectLst/>
                                      <a:latin typeface="Cambria Math" panose="02040503050406030204" pitchFamily="18" charset="0"/>
                                    </a:rPr>
                                    <m:t>′</m:t>
                                  </m:r>
                                </m:e>
                              </m:acc>
                              <m:r>
                                <a:rPr lang="vi-VN" sz="2000" i="1">
                                  <a:effectLst/>
                                  <a:latin typeface="Cambria Math" panose="02040503050406030204" pitchFamily="18" charset="0"/>
                                </a:rPr>
                                <m:t>=90°</m:t>
                              </m:r>
                            </m:oMath>
                          </a14:m>
                          <a:r>
                            <a:rPr lang="vi-VN" sz="2000" i="1" dirty="0">
                              <a:effectLst/>
                            </a:rPr>
                            <a:t> </a:t>
                          </a:r>
                          <a:endParaRPr lang="en-US" sz="2000" i="1" dirty="0">
                            <a:effectLst/>
                          </a:endParaRPr>
                        </a:p>
                        <a:p>
                          <a:pPr marL="0" marR="0" algn="just">
                            <a:lnSpc>
                              <a:spcPct val="150000"/>
                            </a:lnSpc>
                            <a:spcBef>
                              <a:spcPts val="0"/>
                            </a:spcBef>
                            <a:spcAft>
                              <a:spcPts val="0"/>
                            </a:spcAft>
                          </a:pPr>
                          <a14:m>
                            <m:oMath xmlns:m="http://schemas.openxmlformats.org/officeDocument/2006/math">
                              <m:r>
                                <a:rPr lang="vi-VN" sz="2000" i="1" dirty="0" smtClean="0">
                                  <a:effectLst/>
                                  <a:latin typeface="Cambria Math" panose="02040503050406030204" pitchFamily="18" charset="0"/>
                                </a:rPr>
                                <m:t>𝐵𝐶</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𝐵</m:t>
                              </m:r>
                              <m:r>
                                <a:rPr lang="vi-VN" sz="2000" i="1" dirty="0" smtClean="0">
                                  <a:effectLst/>
                                  <a:latin typeface="Cambria Math" panose="02040503050406030204" pitchFamily="18" charset="0"/>
                                </a:rPr>
                                <m:t>’</m:t>
                              </m:r>
                              <m:r>
                                <a:rPr lang="vi-VN" sz="2000" i="1" dirty="0" smtClean="0">
                                  <a:effectLst/>
                                  <a:latin typeface="Cambria Math" panose="02040503050406030204" pitchFamily="18" charset="0"/>
                                </a:rPr>
                                <m:t>𝐶</m:t>
                              </m:r>
                              <m:r>
                                <a:rPr lang="vi-VN" sz="2000" i="1" dirty="0" smtClean="0">
                                  <a:effectLst/>
                                  <a:latin typeface="Cambria Math" panose="02040503050406030204" pitchFamily="18" charset="0"/>
                                </a:rPr>
                                <m:t>’</m:t>
                              </m:r>
                            </m:oMath>
                          </a14:m>
                          <a:r>
                            <a:rPr lang="vi-VN" sz="2000" dirty="0">
                              <a:effectLst/>
                            </a:rPr>
                            <a:t>; </a:t>
                          </a:r>
                          <a14:m>
                            <m:oMath xmlns:m="http://schemas.openxmlformats.org/officeDocument/2006/math">
                              <m:acc>
                                <m:accPr>
                                  <m:chr m:val="̂"/>
                                  <m:ctrlPr>
                                    <a:rPr lang="en-US" sz="2000" i="1">
                                      <a:effectLst/>
                                      <a:latin typeface="Cambria Math" panose="02040503050406030204" pitchFamily="18" charset="0"/>
                                    </a:rPr>
                                  </m:ctrlPr>
                                </m:accPr>
                                <m:e>
                                  <m:r>
                                    <a:rPr lang="vi-VN" sz="2000">
                                      <a:effectLst/>
                                      <a:latin typeface="Cambria Math" panose="02040503050406030204" pitchFamily="18" charset="0"/>
                                    </a:rPr>
                                    <m:t>𝐵</m:t>
                                  </m:r>
                                </m:e>
                              </m:acc>
                              <m:r>
                                <a:rPr lang="vi-VN" sz="2000">
                                  <a:effectLst/>
                                  <a:latin typeface="Cambria Math" panose="02040503050406030204" pitchFamily="18" charset="0"/>
                                </a:rPr>
                                <m:t>=</m:t>
                              </m:r>
                              <m:acc>
                                <m:accPr>
                                  <m:chr m:val="̂"/>
                                  <m:ctrlPr>
                                    <a:rPr lang="en-US" sz="2000" i="1">
                                      <a:effectLst/>
                                      <a:latin typeface="Cambria Math" panose="02040503050406030204" pitchFamily="18" charset="0"/>
                                    </a:rPr>
                                  </m:ctrlPr>
                                </m:accPr>
                                <m:e>
                                  <m:r>
                                    <a:rPr lang="vi-VN" sz="2000" i="1">
                                      <a:effectLst/>
                                      <a:latin typeface="Cambria Math" panose="02040503050406030204" pitchFamily="18" charset="0"/>
                                    </a:rPr>
                                    <m:t>𝐵</m:t>
                                  </m:r>
                                  <m:r>
                                    <a:rPr lang="vi-VN" sz="2000" i="1">
                                      <a:effectLst/>
                                      <a:latin typeface="Cambria Math" panose="02040503050406030204" pitchFamily="18" charset="0"/>
                                    </a:rPr>
                                    <m:t>′</m:t>
                                  </m:r>
                                </m:e>
                              </m:acc>
                            </m:oMath>
                          </a14:m>
                          <a:r>
                            <a:rPr lang="vi-VN" sz="2000" i="1" dirty="0">
                              <a:effectLst/>
                            </a:rPr>
                            <a:t> </a:t>
                          </a:r>
                          <a:endParaRPr lang="en-US" sz="2000" i="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77686902"/>
                      </a:ext>
                    </a:extLst>
                  </a:tr>
                  <a:tr h="0">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marL="0" marR="0" algn="just">
                            <a:lnSpc>
                              <a:spcPct val="150000"/>
                            </a:lnSpc>
                            <a:spcBef>
                              <a:spcPts val="0"/>
                            </a:spcBef>
                            <a:spcAft>
                              <a:spcPts val="0"/>
                            </a:spcAft>
                          </a:pPr>
                          <a14:m>
                            <m:oMath xmlns:m="http://schemas.openxmlformats.org/officeDocument/2006/math">
                              <m:r>
                                <m:rPr>
                                  <m:sty m:val="p"/>
                                </m:rPr>
                                <a:rPr lang="en-US" sz="2000" i="0" dirty="0" smtClean="0">
                                  <a:effectLst/>
                                  <a:latin typeface="Cambria Math" panose="02040503050406030204" pitchFamily="18" charset="0"/>
                                </a:rPr>
                                <m:t>Δ</m:t>
                              </m:r>
                              <m:r>
                                <a:rPr lang="vi-VN" sz="2000" i="1" dirty="0">
                                  <a:effectLst/>
                                  <a:latin typeface="Cambria Math" panose="02040503050406030204" pitchFamily="18" charset="0"/>
                                </a:rPr>
                                <m:t>𝐴𝐵𝐶</m:t>
                              </m:r>
                              <m:r>
                                <a:rPr lang="vi-VN" sz="2000" i="1" dirty="0">
                                  <a:effectLst/>
                                  <a:latin typeface="Cambria Math" panose="02040503050406030204" pitchFamily="18" charset="0"/>
                                </a:rPr>
                                <m:t>=</m:t>
                              </m:r>
                              <m:r>
                                <m:rPr>
                                  <m:sty m:val="p"/>
                                </m:rPr>
                                <a:rPr lang="en-US" sz="2000" i="0" dirty="0">
                                  <a:effectLst/>
                                  <a:latin typeface="Cambria Math" panose="02040503050406030204" pitchFamily="18" charset="0"/>
                                </a:rPr>
                                <m:t>Δ</m:t>
                              </m:r>
                              <m:r>
                                <a:rPr lang="vi-VN" sz="2000" i="1" dirty="0">
                                  <a:effectLst/>
                                  <a:latin typeface="Cambria Math" panose="02040503050406030204" pitchFamily="18" charset="0"/>
                                </a:rPr>
                                <m:t>𝐴</m:t>
                              </m:r>
                              <m:r>
                                <a:rPr lang="vi-VN" sz="2000" i="1" dirty="0">
                                  <a:effectLst/>
                                  <a:latin typeface="Cambria Math" panose="02040503050406030204" pitchFamily="18" charset="0"/>
                                </a:rPr>
                                <m:t>’</m:t>
                              </m:r>
                              <m:r>
                                <a:rPr lang="vi-VN" sz="2000" i="1" dirty="0">
                                  <a:effectLst/>
                                  <a:latin typeface="Cambria Math" panose="02040503050406030204" pitchFamily="18" charset="0"/>
                                </a:rPr>
                                <m:t>𝐵</m:t>
                              </m:r>
                              <m:r>
                                <a:rPr lang="vi-VN" sz="2000" i="1" dirty="0">
                                  <a:effectLst/>
                                  <a:latin typeface="Cambria Math" panose="02040503050406030204" pitchFamily="18" charset="0"/>
                                </a:rPr>
                                <m:t>’</m:t>
                              </m:r>
                              <m:r>
                                <a:rPr lang="vi-VN" sz="2000" i="1" dirty="0">
                                  <a:effectLst/>
                                  <a:latin typeface="Cambria Math" panose="02040503050406030204" pitchFamily="18" charset="0"/>
                                </a:rPr>
                                <m:t>𝐶</m:t>
                              </m:r>
                            </m:oMath>
                          </a14:m>
                          <a:r>
                            <a:rPr lang="vi-VN" sz="2000" dirty="0">
                              <a:effectLst/>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20153811"/>
                      </a:ext>
                    </a:extLst>
                  </a:tr>
                </a:tbl>
              </a:graphicData>
            </a:graphic>
          </p:graphicFrame>
        </mc:Choice>
        <mc:Fallback xmlns="">
          <p:graphicFrame>
            <p:nvGraphicFramePr>
              <p:cNvPr id="7" name="Table 6">
                <a:extLst>
                  <a:ext uri="{FF2B5EF4-FFF2-40B4-BE49-F238E27FC236}">
                    <a16:creationId xmlns:a16="http://schemas.microsoft.com/office/drawing/2014/main" id="{09A19567-C3A5-4A13-2A0E-BA134E59DD53}"/>
                  </a:ext>
                </a:extLst>
              </p:cNvPr>
              <p:cNvGraphicFramePr>
                <a:graphicFrameLocks noGrp="1"/>
              </p:cNvGraphicFramePr>
              <p:nvPr>
                <p:extLst>
                  <p:ext uri="{D42A27DB-BD31-4B8C-83A1-F6EECF244321}">
                    <p14:modId xmlns:p14="http://schemas.microsoft.com/office/powerpoint/2010/main" val="1097087735"/>
                  </p:ext>
                </p:extLst>
              </p:nvPr>
            </p:nvGraphicFramePr>
            <p:xfrm>
              <a:off x="1732808" y="1912143"/>
              <a:ext cx="3016172" cy="1806321"/>
            </p:xfrm>
            <a:graphic>
              <a:graphicData uri="http://schemas.openxmlformats.org/drawingml/2006/table">
                <a:tbl>
                  <a:tblPr firstRow="1" firstCol="1" bandRow="1">
                    <a:tableStyleId>{6105602E-AF20-4AA7-913D-A00B4CCD4658}</a:tableStyleId>
                  </a:tblPr>
                  <a:tblGrid>
                    <a:gridCol w="657405">
                      <a:extLst>
                        <a:ext uri="{9D8B030D-6E8A-4147-A177-3AD203B41FA5}">
                          <a16:colId xmlns:a16="http://schemas.microsoft.com/office/drawing/2014/main" val="1171475835"/>
                        </a:ext>
                      </a:extLst>
                    </a:gridCol>
                    <a:gridCol w="2358767">
                      <a:extLst>
                        <a:ext uri="{9D8B030D-6E8A-4147-A177-3AD203B41FA5}">
                          <a16:colId xmlns:a16="http://schemas.microsoft.com/office/drawing/2014/main" val="3609874678"/>
                        </a:ext>
                      </a:extLst>
                    </a:gridCol>
                  </a:tblGrid>
                  <a:tr h="1404239">
                    <a:tc>
                      <a:txBody>
                        <a:bodyPr/>
                        <a:lstStyle/>
                        <a:p>
                          <a:pPr marL="0" marR="0" algn="ctr">
                            <a:lnSpc>
                              <a:spcPct val="150000"/>
                            </a:lnSpc>
                            <a:spcBef>
                              <a:spcPts val="0"/>
                            </a:spcBef>
                            <a:spcAft>
                              <a:spcPts val="0"/>
                            </a:spcAft>
                          </a:pPr>
                          <a:r>
                            <a:rPr lang="vi-VN" sz="2000" b="1" dirty="0">
                              <a:effectLst/>
                            </a:rPr>
                            <a:t>GT</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3"/>
                          <a:stretch>
                            <a:fillRect l="-27835" r="-258" b="-39827"/>
                          </a:stretch>
                        </a:blipFill>
                      </a:tcPr>
                    </a:tc>
                    <a:extLst>
                      <a:ext uri="{0D108BD9-81ED-4DB2-BD59-A6C34878D82A}">
                        <a16:rowId xmlns:a16="http://schemas.microsoft.com/office/drawing/2014/main" val="2177686902"/>
                      </a:ext>
                    </a:extLst>
                  </a:tr>
                  <a:tr h="402082">
                    <a:tc>
                      <a:txBody>
                        <a:bodyPr/>
                        <a:lstStyle/>
                        <a:p>
                          <a:pPr marL="0" marR="0" algn="ctr">
                            <a:lnSpc>
                              <a:spcPct val="150000"/>
                            </a:lnSpc>
                            <a:spcBef>
                              <a:spcPts val="0"/>
                            </a:spcBef>
                            <a:spcAft>
                              <a:spcPts val="0"/>
                            </a:spcAft>
                          </a:pPr>
                          <a:r>
                            <a:rPr lang="vi-VN" sz="2000" b="1" dirty="0">
                              <a:effectLst/>
                            </a:rPr>
                            <a:t>KL</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endParaRPr lang="en-US"/>
                        </a:p>
                      </a:txBody>
                      <a:tcPr marL="68580" marR="68580" marT="0" marB="0">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blipFill>
                          <a:blip r:embed="rId3"/>
                          <a:stretch>
                            <a:fillRect l="-27835" t="-350000" r="-258" b="-39394"/>
                          </a:stretch>
                        </a:blipFill>
                      </a:tcPr>
                    </a:tc>
                    <a:extLst>
                      <a:ext uri="{0D108BD9-81ED-4DB2-BD59-A6C34878D82A}">
                        <a16:rowId xmlns:a16="http://schemas.microsoft.com/office/drawing/2014/main" val="120153811"/>
                      </a:ext>
                    </a:extLst>
                  </a:tr>
                </a:tbl>
              </a:graphicData>
            </a:graphic>
          </p:graphicFrame>
        </mc:Fallback>
      </mc:AlternateContent>
      <p:pic>
        <p:nvPicPr>
          <p:cNvPr id="9" name="Picture 8">
            <a:extLst>
              <a:ext uri="{FF2B5EF4-FFF2-40B4-BE49-F238E27FC236}">
                <a16:creationId xmlns:a16="http://schemas.microsoft.com/office/drawing/2014/main" id="{A7BB1A7C-9439-F129-E870-78D4599391CE}"/>
              </a:ext>
            </a:extLst>
          </p:cNvPr>
          <p:cNvPicPr>
            <a:picLocks noChangeAspect="1"/>
          </p:cNvPicPr>
          <p:nvPr/>
        </p:nvPicPr>
        <p:blipFill rotWithShape="1">
          <a:blip r:embed="rId4"/>
          <a:srcRect l="73629" t="5266" r="5692" b="50000"/>
          <a:stretch/>
        </p:blipFill>
        <p:spPr>
          <a:xfrm>
            <a:off x="4946075" y="1518430"/>
            <a:ext cx="2521822" cy="2593749"/>
          </a:xfrm>
          <a:prstGeom prst="rect">
            <a:avLst/>
          </a:prstGeom>
        </p:spPr>
      </p:pic>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18"/>
        <p:cNvGrpSpPr/>
        <p:nvPr/>
      </p:nvGrpSpPr>
      <p:grpSpPr>
        <a:xfrm>
          <a:off x="0" y="0"/>
          <a:ext cx="0" cy="0"/>
          <a:chOff x="0" y="0"/>
          <a:chExt cx="0" cy="0"/>
        </a:xfrm>
      </p:grpSpPr>
      <p:pic>
        <p:nvPicPr>
          <p:cNvPr id="11" name="Picture 10">
            <a:extLst>
              <a:ext uri="{FF2B5EF4-FFF2-40B4-BE49-F238E27FC236}">
                <a16:creationId xmlns:a16="http://schemas.microsoft.com/office/drawing/2014/main" id="{253B0E7A-9D0B-6CCE-CCEA-DAC8C07113A6}"/>
              </a:ext>
            </a:extLst>
          </p:cNvPr>
          <p:cNvPicPr>
            <a:picLocks noChangeAspect="1"/>
          </p:cNvPicPr>
          <p:nvPr/>
        </p:nvPicPr>
        <p:blipFill rotWithShape="1">
          <a:blip r:embed="rId3"/>
          <a:srcRect l="70322" t="7675" r="2178" b="36383"/>
          <a:stretch/>
        </p:blipFill>
        <p:spPr>
          <a:xfrm>
            <a:off x="5340547" y="1179391"/>
            <a:ext cx="2686834" cy="2986245"/>
          </a:xfrm>
          <a:prstGeom prst="rect">
            <a:avLst/>
          </a:prstGeom>
        </p:spPr>
      </p:pic>
      <p:sp>
        <p:nvSpPr>
          <p:cNvPr id="1619" name="Google Shape;1619;p38"/>
          <p:cNvSpPr/>
          <p:nvPr/>
        </p:nvSpPr>
        <p:spPr>
          <a:xfrm>
            <a:off x="5767832" y="0"/>
            <a:ext cx="3626925" cy="4344999"/>
          </a:xfrm>
          <a:custGeom>
            <a:avLst/>
            <a:gdLst/>
            <a:ahLst/>
            <a:cxnLst/>
            <a:rect l="l" t="t" r="r" b="b"/>
            <a:pathLst>
              <a:path w="145077" h="170962" extrusionOk="0">
                <a:moveTo>
                  <a:pt x="0" y="0"/>
                </a:moveTo>
                <a:cubicBezTo>
                  <a:pt x="5980" y="13943"/>
                  <a:pt x="19230" y="26293"/>
                  <a:pt x="33817" y="30461"/>
                </a:cubicBezTo>
                <a:cubicBezTo>
                  <a:pt x="41095" y="32541"/>
                  <a:pt x="58991" y="34170"/>
                  <a:pt x="56275" y="27105"/>
                </a:cubicBezTo>
                <a:cubicBezTo>
                  <a:pt x="55115" y="24086"/>
                  <a:pt x="50688" y="21090"/>
                  <a:pt x="47757" y="22458"/>
                </a:cubicBezTo>
                <a:cubicBezTo>
                  <a:pt x="42621" y="24854"/>
                  <a:pt x="39802" y="31533"/>
                  <a:pt x="39238" y="37172"/>
                </a:cubicBezTo>
                <a:cubicBezTo>
                  <a:pt x="38139" y="48167"/>
                  <a:pt x="46167" y="59684"/>
                  <a:pt x="54985" y="66343"/>
                </a:cubicBezTo>
                <a:cubicBezTo>
                  <a:pt x="67266" y="75616"/>
                  <a:pt x="82452" y="81318"/>
                  <a:pt x="97578" y="84154"/>
                </a:cubicBezTo>
                <a:cubicBezTo>
                  <a:pt x="108199" y="86145"/>
                  <a:pt x="121805" y="85268"/>
                  <a:pt x="128556" y="93706"/>
                </a:cubicBezTo>
                <a:cubicBezTo>
                  <a:pt x="131571" y="97474"/>
                  <a:pt x="131413" y="104985"/>
                  <a:pt x="127781" y="108162"/>
                </a:cubicBezTo>
                <a:cubicBezTo>
                  <a:pt x="117517" y="117142"/>
                  <a:pt x="98518" y="122420"/>
                  <a:pt x="97837" y="136041"/>
                </a:cubicBezTo>
                <a:cubicBezTo>
                  <a:pt x="96870" y="155382"/>
                  <a:pt x="126703" y="175975"/>
                  <a:pt x="145077" y="169858"/>
                </a:cubicBezTo>
              </a:path>
            </a:pathLst>
          </a:custGeom>
          <a:noFill/>
          <a:ln w="19050" cap="flat" cmpd="sng">
            <a:solidFill>
              <a:schemeClr val="accent6"/>
            </a:solidFill>
            <a:prstDash val="dot"/>
            <a:round/>
            <a:headEnd type="none" w="med" len="med"/>
            <a:tailEnd type="none" w="med" len="med"/>
          </a:ln>
        </p:spPr>
      </p:sp>
      <p:grpSp>
        <p:nvGrpSpPr>
          <p:cNvPr id="1623" name="Google Shape;1623;p38"/>
          <p:cNvGrpSpPr/>
          <p:nvPr/>
        </p:nvGrpSpPr>
        <p:grpSpPr>
          <a:xfrm>
            <a:off x="7756790" y="290897"/>
            <a:ext cx="848125" cy="965725"/>
            <a:chOff x="-2517450" y="3895725"/>
            <a:chExt cx="848125" cy="965725"/>
          </a:xfrm>
        </p:grpSpPr>
        <p:sp>
          <p:nvSpPr>
            <p:cNvPr id="1624" name="Google Shape;1624;p38"/>
            <p:cNvSpPr/>
            <p:nvPr/>
          </p:nvSpPr>
          <p:spPr>
            <a:xfrm>
              <a:off x="-2517450" y="3895725"/>
              <a:ext cx="848125" cy="965725"/>
            </a:xfrm>
            <a:custGeom>
              <a:avLst/>
              <a:gdLst/>
              <a:ahLst/>
              <a:cxnLst/>
              <a:rect l="l" t="t" r="r" b="b"/>
              <a:pathLst>
                <a:path w="33925" h="38629" extrusionOk="0">
                  <a:moveTo>
                    <a:pt x="19714" y="1"/>
                  </a:moveTo>
                  <a:cubicBezTo>
                    <a:pt x="19247" y="1"/>
                    <a:pt x="18814" y="67"/>
                    <a:pt x="18347" y="101"/>
                  </a:cubicBezTo>
                  <a:cubicBezTo>
                    <a:pt x="17880" y="34"/>
                    <a:pt x="17413" y="1"/>
                    <a:pt x="16946" y="1"/>
                  </a:cubicBezTo>
                  <a:cubicBezTo>
                    <a:pt x="16512" y="1"/>
                    <a:pt x="16045" y="67"/>
                    <a:pt x="15578" y="101"/>
                  </a:cubicBezTo>
                  <a:cubicBezTo>
                    <a:pt x="15111" y="34"/>
                    <a:pt x="14677" y="1"/>
                    <a:pt x="14210" y="1"/>
                  </a:cubicBezTo>
                  <a:cubicBezTo>
                    <a:pt x="6371" y="1"/>
                    <a:pt x="0" y="6405"/>
                    <a:pt x="0" y="14244"/>
                  </a:cubicBezTo>
                  <a:cubicBezTo>
                    <a:pt x="0" y="16846"/>
                    <a:pt x="701" y="19415"/>
                    <a:pt x="2035" y="21616"/>
                  </a:cubicBezTo>
                  <a:lnTo>
                    <a:pt x="11408" y="37094"/>
                  </a:lnTo>
                  <a:cubicBezTo>
                    <a:pt x="12009" y="38028"/>
                    <a:pt x="13043" y="38628"/>
                    <a:pt x="14177" y="38628"/>
                  </a:cubicBezTo>
                  <a:cubicBezTo>
                    <a:pt x="14677" y="38628"/>
                    <a:pt x="15111" y="38495"/>
                    <a:pt x="15545" y="38295"/>
                  </a:cubicBezTo>
                  <a:cubicBezTo>
                    <a:pt x="15945" y="38495"/>
                    <a:pt x="16445" y="38628"/>
                    <a:pt x="16912" y="38628"/>
                  </a:cubicBezTo>
                  <a:cubicBezTo>
                    <a:pt x="17413" y="38628"/>
                    <a:pt x="17880" y="38495"/>
                    <a:pt x="18280" y="38295"/>
                  </a:cubicBezTo>
                  <a:cubicBezTo>
                    <a:pt x="18713" y="38495"/>
                    <a:pt x="19214" y="38628"/>
                    <a:pt x="19681" y="38628"/>
                  </a:cubicBezTo>
                  <a:cubicBezTo>
                    <a:pt x="20782" y="38628"/>
                    <a:pt x="21849" y="38028"/>
                    <a:pt x="22416" y="37094"/>
                  </a:cubicBezTo>
                  <a:lnTo>
                    <a:pt x="31823" y="21616"/>
                  </a:lnTo>
                  <a:cubicBezTo>
                    <a:pt x="33124" y="19415"/>
                    <a:pt x="33858" y="16846"/>
                    <a:pt x="33858" y="14244"/>
                  </a:cubicBezTo>
                  <a:cubicBezTo>
                    <a:pt x="33924" y="6405"/>
                    <a:pt x="27553" y="1"/>
                    <a:pt x="19714"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6" name="Google Shape;1626;p38"/>
            <p:cNvSpPr/>
            <p:nvPr/>
          </p:nvSpPr>
          <p:spPr>
            <a:xfrm>
              <a:off x="-2338175" y="3937425"/>
              <a:ext cx="627150" cy="882325"/>
            </a:xfrm>
            <a:custGeom>
              <a:avLst/>
              <a:gdLst/>
              <a:ahLst/>
              <a:cxnLst/>
              <a:rect l="l" t="t" r="r" b="b"/>
              <a:pathLst>
                <a:path w="25086" h="35293" extrusionOk="0">
                  <a:moveTo>
                    <a:pt x="12543" y="1"/>
                  </a:moveTo>
                  <a:cubicBezTo>
                    <a:pt x="19481" y="1"/>
                    <a:pt x="25085" y="5638"/>
                    <a:pt x="25085" y="12576"/>
                  </a:cubicBezTo>
                  <a:cubicBezTo>
                    <a:pt x="25085" y="14945"/>
                    <a:pt x="24418" y="17180"/>
                    <a:pt x="23251" y="19081"/>
                  </a:cubicBezTo>
                  <a:lnTo>
                    <a:pt x="13877" y="34525"/>
                  </a:lnTo>
                  <a:cubicBezTo>
                    <a:pt x="13644" y="34992"/>
                    <a:pt x="13144" y="35293"/>
                    <a:pt x="12543" y="35293"/>
                  </a:cubicBezTo>
                  <a:cubicBezTo>
                    <a:pt x="12009" y="35293"/>
                    <a:pt x="11509" y="34992"/>
                    <a:pt x="11209" y="34525"/>
                  </a:cubicBezTo>
                  <a:lnTo>
                    <a:pt x="1836" y="19081"/>
                  </a:lnTo>
                  <a:cubicBezTo>
                    <a:pt x="668" y="17180"/>
                    <a:pt x="1" y="14945"/>
                    <a:pt x="1" y="12576"/>
                  </a:cubicBezTo>
                  <a:cubicBezTo>
                    <a:pt x="34" y="5638"/>
                    <a:pt x="5605" y="1"/>
                    <a:pt x="12543" y="1"/>
                  </a:cubicBezTo>
                  <a:close/>
                  <a:moveTo>
                    <a:pt x="12543" y="7339"/>
                  </a:moveTo>
                  <a:cubicBezTo>
                    <a:pt x="9674" y="7339"/>
                    <a:pt x="7339" y="9674"/>
                    <a:pt x="7339" y="12576"/>
                  </a:cubicBezTo>
                  <a:cubicBezTo>
                    <a:pt x="7339" y="15445"/>
                    <a:pt x="9674" y="17780"/>
                    <a:pt x="12543" y="17780"/>
                  </a:cubicBezTo>
                  <a:cubicBezTo>
                    <a:pt x="15412" y="17780"/>
                    <a:pt x="17747" y="15445"/>
                    <a:pt x="17747" y="12576"/>
                  </a:cubicBezTo>
                  <a:cubicBezTo>
                    <a:pt x="17780" y="9674"/>
                    <a:pt x="15479" y="7339"/>
                    <a:pt x="12543" y="733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7" name="Google Shape;1627;p38"/>
            <p:cNvSpPr/>
            <p:nvPr/>
          </p:nvSpPr>
          <p:spPr>
            <a:xfrm>
              <a:off x="-2407375" y="3937425"/>
              <a:ext cx="627975" cy="882325"/>
            </a:xfrm>
            <a:custGeom>
              <a:avLst/>
              <a:gdLst/>
              <a:ahLst/>
              <a:cxnLst/>
              <a:rect l="l" t="t" r="r" b="b"/>
              <a:pathLst>
                <a:path w="25119" h="35293" extrusionOk="0">
                  <a:moveTo>
                    <a:pt x="12543" y="1"/>
                  </a:moveTo>
                  <a:cubicBezTo>
                    <a:pt x="19481" y="1"/>
                    <a:pt x="25118" y="5638"/>
                    <a:pt x="25118" y="12576"/>
                  </a:cubicBezTo>
                  <a:cubicBezTo>
                    <a:pt x="25118" y="14945"/>
                    <a:pt x="24451" y="17180"/>
                    <a:pt x="23284" y="19081"/>
                  </a:cubicBezTo>
                  <a:lnTo>
                    <a:pt x="13910" y="34525"/>
                  </a:lnTo>
                  <a:cubicBezTo>
                    <a:pt x="13643" y="34992"/>
                    <a:pt x="13143" y="35293"/>
                    <a:pt x="12576" y="35293"/>
                  </a:cubicBezTo>
                  <a:cubicBezTo>
                    <a:pt x="12009" y="35293"/>
                    <a:pt x="11508" y="34992"/>
                    <a:pt x="11242" y="34525"/>
                  </a:cubicBezTo>
                  <a:lnTo>
                    <a:pt x="1835" y="19081"/>
                  </a:lnTo>
                  <a:cubicBezTo>
                    <a:pt x="667" y="17180"/>
                    <a:pt x="0" y="14945"/>
                    <a:pt x="0" y="12576"/>
                  </a:cubicBezTo>
                  <a:cubicBezTo>
                    <a:pt x="0" y="5638"/>
                    <a:pt x="5638" y="1"/>
                    <a:pt x="12543" y="1"/>
                  </a:cubicBezTo>
                  <a:close/>
                  <a:moveTo>
                    <a:pt x="12543" y="7339"/>
                  </a:moveTo>
                  <a:cubicBezTo>
                    <a:pt x="9674" y="7339"/>
                    <a:pt x="7339" y="9674"/>
                    <a:pt x="7339" y="12576"/>
                  </a:cubicBezTo>
                  <a:cubicBezTo>
                    <a:pt x="7339" y="15445"/>
                    <a:pt x="9674" y="17780"/>
                    <a:pt x="12543" y="17780"/>
                  </a:cubicBezTo>
                  <a:cubicBezTo>
                    <a:pt x="15445" y="17780"/>
                    <a:pt x="17780" y="15445"/>
                    <a:pt x="17780" y="12576"/>
                  </a:cubicBezTo>
                  <a:cubicBezTo>
                    <a:pt x="17813" y="9674"/>
                    <a:pt x="15445" y="7339"/>
                    <a:pt x="12543" y="733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8"/>
            <p:cNvSpPr/>
            <p:nvPr/>
          </p:nvSpPr>
          <p:spPr>
            <a:xfrm>
              <a:off x="-2475775" y="3937425"/>
              <a:ext cx="627150" cy="882325"/>
            </a:xfrm>
            <a:custGeom>
              <a:avLst/>
              <a:gdLst/>
              <a:ahLst/>
              <a:cxnLst/>
              <a:rect l="l" t="t" r="r" b="b"/>
              <a:pathLst>
                <a:path w="25086" h="35293" extrusionOk="0">
                  <a:moveTo>
                    <a:pt x="12543" y="1"/>
                  </a:moveTo>
                  <a:cubicBezTo>
                    <a:pt x="19448" y="1"/>
                    <a:pt x="25086" y="5638"/>
                    <a:pt x="25086" y="12576"/>
                  </a:cubicBezTo>
                  <a:cubicBezTo>
                    <a:pt x="25086" y="14945"/>
                    <a:pt x="24418" y="17180"/>
                    <a:pt x="23251" y="19081"/>
                  </a:cubicBezTo>
                  <a:lnTo>
                    <a:pt x="13878" y="34525"/>
                  </a:lnTo>
                  <a:cubicBezTo>
                    <a:pt x="13611" y="34992"/>
                    <a:pt x="13110" y="35293"/>
                    <a:pt x="12543" y="35293"/>
                  </a:cubicBezTo>
                  <a:cubicBezTo>
                    <a:pt x="12010" y="35293"/>
                    <a:pt x="11509" y="34992"/>
                    <a:pt x="11209" y="34525"/>
                  </a:cubicBezTo>
                  <a:lnTo>
                    <a:pt x="1836" y="19081"/>
                  </a:lnTo>
                  <a:cubicBezTo>
                    <a:pt x="668" y="17180"/>
                    <a:pt x="1" y="14945"/>
                    <a:pt x="1" y="12576"/>
                  </a:cubicBezTo>
                  <a:cubicBezTo>
                    <a:pt x="1" y="5638"/>
                    <a:pt x="5605" y="1"/>
                    <a:pt x="12543" y="1"/>
                  </a:cubicBezTo>
                  <a:close/>
                  <a:moveTo>
                    <a:pt x="12543" y="7339"/>
                  </a:moveTo>
                  <a:cubicBezTo>
                    <a:pt x="9675" y="7339"/>
                    <a:pt x="7340" y="9674"/>
                    <a:pt x="7340" y="12576"/>
                  </a:cubicBezTo>
                  <a:cubicBezTo>
                    <a:pt x="7340" y="15445"/>
                    <a:pt x="9675" y="17780"/>
                    <a:pt x="12543" y="17780"/>
                  </a:cubicBezTo>
                  <a:cubicBezTo>
                    <a:pt x="15412" y="17780"/>
                    <a:pt x="17747" y="15445"/>
                    <a:pt x="17747" y="12576"/>
                  </a:cubicBezTo>
                  <a:cubicBezTo>
                    <a:pt x="17747" y="9674"/>
                    <a:pt x="15412" y="7339"/>
                    <a:pt x="12543" y="733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D856026-2321-4190-EB13-38AD7E8136BA}"/>
                  </a:ext>
                </a:extLst>
              </p:cNvPr>
              <p:cNvSpPr/>
              <p:nvPr/>
            </p:nvSpPr>
            <p:spPr>
              <a:xfrm>
                <a:off x="1322716" y="1256622"/>
                <a:ext cx="3063546" cy="2805320"/>
              </a:xfrm>
              <a:prstGeom prst="rect">
                <a:avLst/>
              </a:prstGeom>
            </p:spPr>
            <p:txBody>
              <a:bodyPr wrap="square">
                <a:spAutoFit/>
              </a:bodyPr>
              <a:lstStyle/>
              <a:p>
                <a:pPr algn="just">
                  <a:lnSpc>
                    <a:spcPct val="150000"/>
                  </a:lnSpc>
                </a:pPr>
                <a:r>
                  <a:rPr lang="nl-NL" sz="2000" dirty="0"/>
                  <a:t>Có</a:t>
                </a:r>
                <a:r>
                  <a:rPr lang="vi-VN" sz="2000" dirty="0"/>
                  <a:t> ba trạm quan sát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 </m:t>
                    </m:r>
                    <m:r>
                      <a:rPr lang="vi-VN" sz="2000" i="1" dirty="0" smtClean="0">
                        <a:latin typeface="Cambria Math" panose="02040503050406030204" pitchFamily="18" charset="0"/>
                      </a:rPr>
                      <m:t>𝐵</m:t>
                    </m:r>
                    <m:r>
                      <a:rPr lang="vi-VN" sz="2000" i="1" dirty="0" smtClean="0">
                        <a:latin typeface="Cambria Math" panose="02040503050406030204" pitchFamily="18" charset="0"/>
                      </a:rPr>
                      <m:t>, </m:t>
                    </m:r>
                    <m:r>
                      <a:rPr lang="vi-VN" sz="2000" i="1" dirty="0" smtClean="0">
                        <a:latin typeface="Cambria Math" panose="02040503050406030204" pitchFamily="18" charset="0"/>
                      </a:rPr>
                      <m:t>𝐶</m:t>
                    </m:r>
                  </m:oMath>
                </a14:m>
                <a:r>
                  <a:rPr lang="vi-VN" sz="2000" dirty="0"/>
                  <a:t>, trong đó trạm quan sát </a:t>
                </a:r>
                <a14:m>
                  <m:oMath xmlns:m="http://schemas.openxmlformats.org/officeDocument/2006/math">
                    <m:r>
                      <a:rPr lang="vi-VN" sz="2000" i="1" dirty="0" smtClean="0">
                        <a:latin typeface="Cambria Math" panose="02040503050406030204" pitchFamily="18" charset="0"/>
                      </a:rPr>
                      <m:t>𝐶</m:t>
                    </m:r>
                  </m:oMath>
                </a14:m>
                <a:r>
                  <a:rPr lang="vi-VN" sz="2000" dirty="0"/>
                  <a:t> ở giữa hồ. Người ta muốn đo khoảng cách từ </a:t>
                </a:r>
                <a14:m>
                  <m:oMath xmlns:m="http://schemas.openxmlformats.org/officeDocument/2006/math">
                    <m:r>
                      <a:rPr lang="vi-VN" sz="2000" i="1" dirty="0" smtClean="0">
                        <a:latin typeface="Cambria Math" panose="02040503050406030204" pitchFamily="18" charset="0"/>
                      </a:rPr>
                      <m:t>𝐴</m:t>
                    </m:r>
                  </m:oMath>
                </a14:m>
                <a:r>
                  <a:rPr lang="vi-VN" sz="2000" dirty="0"/>
                  <a:t> và từ </a:t>
                </a:r>
                <a14:m>
                  <m:oMath xmlns:m="http://schemas.openxmlformats.org/officeDocument/2006/math">
                    <m:r>
                      <a:rPr lang="vi-VN" sz="2000" i="1" dirty="0" smtClean="0">
                        <a:latin typeface="Cambria Math" panose="02040503050406030204" pitchFamily="18" charset="0"/>
                      </a:rPr>
                      <m:t>𝐵</m:t>
                    </m:r>
                  </m:oMath>
                </a14:m>
                <a:r>
                  <a:rPr lang="vi-VN" sz="2000" dirty="0"/>
                  <a:t> đến </a:t>
                </a:r>
                <a14:m>
                  <m:oMath xmlns:m="http://schemas.openxmlformats.org/officeDocument/2006/math">
                    <m:r>
                      <a:rPr lang="vi-VN" sz="2000" i="1" dirty="0" smtClean="0">
                        <a:latin typeface="Cambria Math" panose="02040503050406030204" pitchFamily="18" charset="0"/>
                      </a:rPr>
                      <m:t>𝐶</m:t>
                    </m:r>
                  </m:oMath>
                </a14:m>
                <a:r>
                  <a:rPr lang="vi-VN" sz="2000" dirty="0"/>
                  <a:t>. </a:t>
                </a:r>
                <a:endParaRPr lang="en-US" sz="2000" dirty="0"/>
              </a:p>
            </p:txBody>
          </p:sp>
        </mc:Choice>
        <mc:Fallback xmlns="">
          <p:sp>
            <p:nvSpPr>
              <p:cNvPr id="2" name="Rectangle 1">
                <a:extLst>
                  <a:ext uri="{FF2B5EF4-FFF2-40B4-BE49-F238E27FC236}">
                    <a16:creationId xmlns:a16="http://schemas.microsoft.com/office/drawing/2014/main" id="{9D856026-2321-4190-EB13-38AD7E8136BA}"/>
                  </a:ext>
                </a:extLst>
              </p:cNvPr>
              <p:cNvSpPr>
                <a:spLocks noRot="1" noChangeAspect="1" noMove="1" noResize="1" noEditPoints="1" noAdjustHandles="1" noChangeArrowheads="1" noChangeShapeType="1" noTextEdit="1"/>
              </p:cNvSpPr>
              <p:nvPr/>
            </p:nvSpPr>
            <p:spPr>
              <a:xfrm>
                <a:off x="1322716" y="1256622"/>
                <a:ext cx="3063546" cy="2805320"/>
              </a:xfrm>
              <a:prstGeom prst="rect">
                <a:avLst/>
              </a:prstGeom>
              <a:blipFill>
                <a:blip r:embed="rId4"/>
                <a:stretch>
                  <a:fillRect l="-2187" r="-1789" b="-3043"/>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DA47E5CE-DCD1-12E9-B7AA-B86A02C5C80E}"/>
              </a:ext>
            </a:extLst>
          </p:cNvPr>
          <p:cNvSpPr txBox="1"/>
          <p:nvPr/>
        </p:nvSpPr>
        <p:spPr>
          <a:xfrm>
            <a:off x="2614612" y="200025"/>
            <a:ext cx="3914775" cy="584775"/>
          </a:xfrm>
          <a:prstGeom prst="rect">
            <a:avLst/>
          </a:prstGeom>
          <a:noFill/>
        </p:spPr>
        <p:txBody>
          <a:bodyPr wrap="square" rtlCol="0">
            <a:spAutoFit/>
          </a:bodyPr>
          <a:lstStyle/>
          <a:p>
            <a:pPr algn="ctr"/>
            <a:r>
              <a:rPr lang="en-US" sz="3200" b="1" dirty="0"/>
              <a:t>KHỞI ĐỘNG</a:t>
            </a: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623"/>
                                        </p:tgtEl>
                                        <p:attrNameLst>
                                          <p:attrName>style.visibility</p:attrName>
                                        </p:attrNameLst>
                                      </p:cBhvr>
                                      <p:to>
                                        <p:strVal val="visible"/>
                                      </p:to>
                                    </p:set>
                                    <p:animEffect transition="in" filter="fade">
                                      <p:cBhvr>
                                        <p:cTn id="7" dur="500"/>
                                        <p:tgtEl>
                                          <p:spTgt spid="1623"/>
                                        </p:tgtEl>
                                      </p:cBhvr>
                                    </p:animEffect>
                                  </p:childTnLst>
                                </p:cTn>
                              </p:par>
                              <p:par>
                                <p:cTn id="8" presetID="10" presetClass="entr" presetSubtype="0" fill="hold" nodeType="withEffect">
                                  <p:stCondLst>
                                    <p:cond delay="0"/>
                                  </p:stCondLst>
                                  <p:childTnLst>
                                    <p:set>
                                      <p:cBhvr>
                                        <p:cTn id="9" dur="1" fill="hold">
                                          <p:stCondLst>
                                            <p:cond delay="0"/>
                                          </p:stCondLst>
                                        </p:cTn>
                                        <p:tgtEl>
                                          <p:spTgt spid="1619"/>
                                        </p:tgtEl>
                                        <p:attrNameLst>
                                          <p:attrName>style.visibility</p:attrName>
                                        </p:attrNameLst>
                                      </p:cBhvr>
                                      <p:to>
                                        <p:strVal val="visible"/>
                                      </p:to>
                                    </p:set>
                                    <p:animEffect transition="in" filter="fade">
                                      <p:cBhvr>
                                        <p:cTn id="10" dur="500"/>
                                        <p:tgtEl>
                                          <p:spTgt spid="1619"/>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wipe(up)">
                                      <p:cBhvr>
                                        <p:cTn id="25" dur="500"/>
                                        <p:tgtEl>
                                          <p:spTgt spid="2">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4"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heel(4)">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3"/>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128" y="287410"/>
            <a:ext cx="715445" cy="655522"/>
          </a:xfrm>
          <a:prstGeom prst="rect">
            <a:avLst/>
          </a:prstGeom>
        </p:spPr>
      </p:pic>
      <p:sp>
        <p:nvSpPr>
          <p:cNvPr id="4" name="TextBox 3"/>
          <p:cNvSpPr txBox="1"/>
          <p:nvPr/>
        </p:nvSpPr>
        <p:spPr>
          <a:xfrm>
            <a:off x="2332234" y="542822"/>
            <a:ext cx="2129153" cy="400110"/>
          </a:xfrm>
          <a:prstGeom prst="rect">
            <a:avLst/>
          </a:prstGeom>
          <a:noFill/>
        </p:spPr>
        <p:txBody>
          <a:bodyPr wrap="square" rtlCol="0">
            <a:spAutoFit/>
          </a:bodyPr>
          <a:lstStyle/>
          <a:p>
            <a:r>
              <a:rPr lang="en-US" sz="2000" b="1" i="1" dirty="0" err="1">
                <a:solidFill>
                  <a:schemeClr val="accent4">
                    <a:lumMod val="50000"/>
                  </a:schemeClr>
                </a:solidFill>
              </a:rPr>
              <a:t>Chứng</a:t>
            </a:r>
            <a:r>
              <a:rPr lang="en-US" sz="2000" b="1" i="1" dirty="0">
                <a:solidFill>
                  <a:schemeClr val="accent4">
                    <a:lumMod val="50000"/>
                  </a:schemeClr>
                </a:solidFill>
              </a:rPr>
              <a:t> </a:t>
            </a:r>
            <a:r>
              <a:rPr lang="en-US" sz="2000" b="1" i="1" dirty="0" err="1">
                <a:solidFill>
                  <a:schemeClr val="accent4">
                    <a:lumMod val="50000"/>
                  </a:schemeClr>
                </a:solidFill>
              </a:rPr>
              <a:t>minh</a:t>
            </a:r>
            <a:r>
              <a:rPr lang="en-US" sz="2000" b="1" i="1" dirty="0">
                <a:solidFill>
                  <a:schemeClr val="accent4">
                    <a:lumMod val="50000"/>
                  </a:schemeClr>
                </a:solidFill>
              </a:rPr>
              <a:t>:</a:t>
            </a:r>
          </a:p>
        </p:txBody>
      </p:sp>
      <mc:AlternateContent xmlns:mc="http://schemas.openxmlformats.org/markup-compatibility/2006" xmlns:a14="http://schemas.microsoft.com/office/drawing/2010/main">
        <mc:Choice Requires="a14">
          <p:sp>
            <p:nvSpPr>
              <p:cNvPr id="5" name="Rectangle 4"/>
              <p:cNvSpPr/>
              <p:nvPr/>
            </p:nvSpPr>
            <p:spPr>
              <a:xfrm>
                <a:off x="1834144" y="1518829"/>
                <a:ext cx="5254486" cy="2531783"/>
              </a:xfrm>
              <a:prstGeom prst="rect">
                <a:avLst/>
              </a:prstGeom>
            </p:spPr>
            <p:txBody>
              <a:bodyPr wrap="square">
                <a:spAutoFit/>
              </a:bodyPr>
              <a:lstStyle/>
              <a:p>
                <a:pPr algn="just">
                  <a:lnSpc>
                    <a:spcPct val="150000"/>
                  </a:lnSpc>
                </a:pPr>
                <a:r>
                  <a:rPr lang="vi-VN" sz="2000" dirty="0">
                    <a:latin typeface="+mn-lt"/>
                  </a:rPr>
                  <a:t>Xét hai tam giác vuông </a:t>
                </a:r>
                <a14:m>
                  <m:oMath xmlns:m="http://schemas.openxmlformats.org/officeDocument/2006/math">
                    <m:r>
                      <a:rPr lang="vi-VN" sz="2000" i="1" dirty="0" smtClean="0">
                        <a:latin typeface="Cambria Math" panose="02040503050406030204" pitchFamily="18" charset="0"/>
                      </a:rPr>
                      <m:t>𝐴𝐵𝐶</m:t>
                    </m:r>
                  </m:oMath>
                </a14:m>
                <a:r>
                  <a:rPr lang="vi-VN" sz="2000" dirty="0">
                    <a:latin typeface="+mn-lt"/>
                  </a:rPr>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latin typeface="+mn-lt"/>
                  </a:rPr>
                  <a:t> ,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r>
                          <a:rPr lang="vi-VN" sz="2000" i="1">
                            <a:latin typeface="Cambria Math" panose="02040503050406030204" pitchFamily="18" charset="0"/>
                          </a:rPr>
                          <m:t>′</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𝐶</m:t>
                            </m:r>
                          </m:e>
                          <m:sup>
                            <m:r>
                              <a:rPr lang="vi-VN" sz="2000" i="1">
                                <a:latin typeface="Cambria Math" panose="02040503050406030204" pitchFamily="18" charset="0"/>
                              </a:rPr>
                              <m:t>′</m:t>
                            </m:r>
                          </m:sup>
                        </m:sSup>
                      </m:e>
                    </m:acc>
                    <m:r>
                      <a:rPr lang="vi-VN" sz="2000" i="1">
                        <a:latin typeface="Cambria Math" panose="02040503050406030204" pitchFamily="18" charset="0"/>
                      </a:rPr>
                      <m:t>=90°</m:t>
                    </m:r>
                  </m:oMath>
                </a14:m>
                <a:r>
                  <a:rPr lang="vi-VN" sz="2000" dirty="0">
                    <a:latin typeface="+mn-lt"/>
                  </a:rPr>
                  <a:t> </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suy ra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C</m:t>
                        </m:r>
                        <m:r>
                          <a:rPr lang="vi-VN" sz="2000" i="1">
                            <a:latin typeface="Cambria Math" panose="02040503050406030204" pitchFamily="18" charset="0"/>
                          </a:rPr>
                          <m:t>′</m:t>
                        </m:r>
                      </m:e>
                    </m:acc>
                  </m:oMath>
                </a14:m>
                <a:endParaRPr lang="en-US" sz="2000" dirty="0">
                  <a:latin typeface="+mn-lt"/>
                </a:endParaRPr>
              </a:p>
              <a:p>
                <a:pPr algn="just">
                  <a:lnSpc>
                    <a:spcPct val="150000"/>
                  </a:lnSpc>
                </a:pPr>
                <a:r>
                  <a:rPr lang="vi-VN" sz="2000" dirty="0">
                    <a:latin typeface="+mn-lt"/>
                  </a:rPr>
                  <a:t>Vì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B</m:t>
                        </m:r>
                        <m:r>
                          <a:rPr lang="vi-VN" sz="2000" i="1">
                            <a:latin typeface="Cambria Math" panose="02040503050406030204" pitchFamily="18" charset="0"/>
                          </a:rPr>
                          <m:t>′</m:t>
                        </m:r>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𝐵𝐶</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dirty="0">
                    <a:latin typeface="+mn-lt"/>
                  </a:rPr>
                  <a:t> </a:t>
                </a:r>
                <a:endParaRPr lang="en-US" sz="2000" dirty="0">
                  <a:latin typeface="+mn-lt"/>
                </a:endParaRPr>
              </a:p>
              <a:p>
                <a:pPr algn="just">
                  <a:lnSpc>
                    <a:spcPct val="150000"/>
                  </a:lnSpc>
                </a:pPr>
                <a:r>
                  <a:rPr lang="vi-VN" sz="2000" dirty="0">
                    <a:latin typeface="+mn-lt"/>
                  </a:rPr>
                  <a:t>Nên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latin typeface="+mn-lt"/>
                  </a:rPr>
                  <a:t> (g.c.g)</a:t>
                </a:r>
                <a:endParaRPr lang="en-US" sz="2000" dirty="0">
                  <a:latin typeface="+mn-lt"/>
                </a:endParaRPr>
              </a:p>
            </p:txBody>
          </p:sp>
        </mc:Choice>
        <mc:Fallback xmlns="">
          <p:sp>
            <p:nvSpPr>
              <p:cNvPr id="5" name="Rectangle 4"/>
              <p:cNvSpPr>
                <a:spLocks noRot="1" noChangeAspect="1" noMove="1" noResize="1" noEditPoints="1" noAdjustHandles="1" noChangeArrowheads="1" noChangeShapeType="1" noTextEdit="1"/>
              </p:cNvSpPr>
              <p:nvPr/>
            </p:nvSpPr>
            <p:spPr>
              <a:xfrm>
                <a:off x="1834144" y="1518829"/>
                <a:ext cx="5254486" cy="2531783"/>
              </a:xfrm>
              <a:prstGeom prst="rect">
                <a:avLst/>
              </a:prstGeom>
              <a:blipFill>
                <a:blip r:embed="rId4"/>
                <a:stretch>
                  <a:fillRect l="-1276" r="-232" b="-3614"/>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11CB6D5D-E044-86D1-06B6-B8288A280F6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15162" y="1396564"/>
            <a:ext cx="3746936" cy="3746936"/>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anim calcmode="lin" valueType="num">
                                      <p:cBhvr>
                                        <p:cTn id="20" dur="500" fill="hold"/>
                                        <p:tgtEl>
                                          <p:spTgt spid="8"/>
                                        </p:tgtEl>
                                        <p:attrNameLst>
                                          <p:attrName>ppt_x</p:attrName>
                                        </p:attrNameLst>
                                      </p:cBhvr>
                                      <p:tavLst>
                                        <p:tav tm="0">
                                          <p:val>
                                            <p:strVal val="#ppt_x"/>
                                          </p:val>
                                        </p:tav>
                                        <p:tav tm="100000">
                                          <p:val>
                                            <p:strVal val="#ppt_x"/>
                                          </p:val>
                                        </p:tav>
                                      </p:tavLst>
                                    </p:anim>
                                    <p:anim calcmode="lin" valueType="num">
                                      <p:cBhvr>
                                        <p:cTn id="21" dur="500" fill="hold"/>
                                        <p:tgtEl>
                                          <p:spTgt spid="8"/>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barn(inVertical)">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5">
                                            <p:txEl>
                                              <p:pRg st="3" end="3"/>
                                            </p:txEl>
                                          </p:spTgt>
                                        </p:tgtEl>
                                        <p:attrNameLst>
                                          <p:attrName>style.visibility</p:attrName>
                                        </p:attrNameLst>
                                      </p:cBhvr>
                                      <p:to>
                                        <p:strVal val="visible"/>
                                      </p:to>
                                    </p:set>
                                    <p:animEffect transition="in" filter="barn(inVertical)">
                                      <p:cBhvr>
                                        <p:cTn id="39" dur="500"/>
                                        <p:tgtEl>
                                          <p:spTgt spid="5">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
                                            <p:txEl>
                                              <p:pRg st="4" end="4"/>
                                            </p:txEl>
                                          </p:spTgt>
                                        </p:tgtEl>
                                        <p:attrNameLst>
                                          <p:attrName>style.visibility</p:attrName>
                                        </p:attrNameLst>
                                      </p:cBhvr>
                                      <p:to>
                                        <p:strVal val="visible"/>
                                      </p:to>
                                    </p:set>
                                    <p:animEffect transition="in" filter="barn(inVertical)">
                                      <p:cBhvr>
                                        <p:cTn id="44"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5"/>
        <p:cNvGrpSpPr/>
        <p:nvPr/>
      </p:nvGrpSpPr>
      <p:grpSpPr>
        <a:xfrm>
          <a:off x="0" y="0"/>
          <a:ext cx="0" cy="0"/>
          <a:chOff x="0" y="0"/>
          <a:chExt cx="0" cy="0"/>
        </a:xfrm>
      </p:grpSpPr>
      <p:grpSp>
        <p:nvGrpSpPr>
          <p:cNvPr id="2869" name="Google Shape;2869;p55"/>
          <p:cNvGrpSpPr/>
          <p:nvPr/>
        </p:nvGrpSpPr>
        <p:grpSpPr>
          <a:xfrm rot="-478715">
            <a:off x="700445" y="394309"/>
            <a:ext cx="1167010" cy="1248790"/>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31" y="4290374"/>
            <a:ext cx="618530" cy="61853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1195643" y="1953078"/>
                <a:ext cx="5534159" cy="1881990"/>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trên</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khác</a:t>
                </a:r>
                <a:r>
                  <a:rPr lang="en-US" sz="2000" dirty="0"/>
                  <a:t> </a:t>
                </a:r>
                <a14:m>
                  <m:oMath xmlns:m="http://schemas.openxmlformats.org/officeDocument/2006/math">
                    <m:r>
                      <a:rPr lang="en-US" sz="2000" i="1" dirty="0" smtClean="0">
                        <a:latin typeface="Cambria Math" panose="02040503050406030204" pitchFamily="18" charset="0"/>
                      </a:rPr>
                      <m:t>𝑂</m:t>
                    </m:r>
                  </m:oMath>
                </a14:m>
                <a:r>
                  <a:rPr lang="en-US" sz="2000" dirty="0"/>
                  <a:t>).</a:t>
                </a:r>
                <a:r>
                  <a:rPr lang="en-US" sz="2000" dirty="0" err="1"/>
                  <a:t>Kẻ</a:t>
                </a:r>
                <a:r>
                  <a:rPr lang="en-US" sz="2000" dirty="0"/>
                  <a:t>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a:t>
                </a:r>
              </a:p>
            </p:txBody>
          </p:sp>
        </mc:Choice>
        <mc:Fallback xmlns="">
          <p:sp>
            <p:nvSpPr>
              <p:cNvPr id="13" name="TextBox 12"/>
              <p:cNvSpPr txBox="1">
                <a:spLocks noRot="1" noChangeAspect="1" noMove="1" noResize="1" noEditPoints="1" noAdjustHandles="1" noChangeArrowheads="1" noChangeShapeType="1" noTextEdit="1"/>
              </p:cNvSpPr>
              <p:nvPr/>
            </p:nvSpPr>
            <p:spPr>
              <a:xfrm>
                <a:off x="1195643" y="1953078"/>
                <a:ext cx="5534159" cy="1881990"/>
              </a:xfrm>
              <a:prstGeom prst="rect">
                <a:avLst/>
              </a:prstGeom>
              <a:blipFill>
                <a:blip r:embed="rId4"/>
                <a:stretch>
                  <a:fillRect l="-1101" r="-1211" b="-4854"/>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4587" y="2431884"/>
            <a:ext cx="2109413" cy="2109413"/>
          </a:xfrm>
          <a:prstGeom prst="rect">
            <a:avLst/>
          </a:prstGeom>
        </p:spPr>
      </p:pic>
      <p:sp>
        <p:nvSpPr>
          <p:cNvPr id="5" name="Oval 4">
            <a:extLst>
              <a:ext uri="{FF2B5EF4-FFF2-40B4-BE49-F238E27FC236}">
                <a16:creationId xmlns:a16="http://schemas.microsoft.com/office/drawing/2014/main" id="{BD5CE833-6959-B02B-A6DD-7A4AE542754F}"/>
              </a:ext>
            </a:extLst>
          </p:cNvPr>
          <p:cNvSpPr/>
          <p:nvPr/>
        </p:nvSpPr>
        <p:spPr>
          <a:xfrm>
            <a:off x="3962723" y="1018705"/>
            <a:ext cx="1619541" cy="75652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200" b="1" dirty="0" err="1">
                <a:solidFill>
                  <a:srgbClr val="FFFFFF"/>
                </a:solidFill>
              </a:rPr>
              <a:t>Ví</a:t>
            </a:r>
            <a:r>
              <a:rPr lang="en-US" sz="2200" b="1" dirty="0">
                <a:solidFill>
                  <a:srgbClr val="FFFFFF"/>
                </a:solidFill>
              </a:rPr>
              <a:t> </a:t>
            </a:r>
            <a:r>
              <a:rPr lang="en-US" sz="2200" b="1" dirty="0" err="1">
                <a:solidFill>
                  <a:srgbClr val="FFFFFF"/>
                </a:solidFill>
              </a:rPr>
              <a:t>dụ</a:t>
            </a:r>
            <a:r>
              <a:rPr lang="en-US" sz="2200" b="1" dirty="0">
                <a:solidFill>
                  <a:srgbClr val="FFFFFF"/>
                </a:solidFill>
              </a:rPr>
              <a:t> 3</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anim calcmode="lin" valueType="num">
                                      <p:cBhvr>
                                        <p:cTn id="23" dur="500" fill="hold"/>
                                        <p:tgtEl>
                                          <p:spTgt spid="13"/>
                                        </p:tgtEl>
                                        <p:attrNameLst>
                                          <p:attrName>ppt_x</p:attrName>
                                        </p:attrNameLst>
                                      </p:cBhvr>
                                      <p:tavLst>
                                        <p:tav tm="0">
                                          <p:val>
                                            <p:strVal val="#ppt_x"/>
                                          </p:val>
                                        </p:tav>
                                        <p:tav tm="100000">
                                          <p:val>
                                            <p:strVal val="#ppt_x"/>
                                          </p:val>
                                        </p:tav>
                                      </p:tavLst>
                                    </p:anim>
                                    <p:anim calcmode="lin" valueType="num">
                                      <p:cBhvr>
                                        <p:cTn id="24"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665175" y="67100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p:pic>
        <p:nvPicPr>
          <p:cNvPr id="5" name="Picture 4">
            <a:extLst>
              <a:ext uri="{FF2B5EF4-FFF2-40B4-BE49-F238E27FC236}">
                <a16:creationId xmlns:a16="http://schemas.microsoft.com/office/drawing/2014/main" id="{C8410922-459E-76E7-3CA8-691C7CC92871}"/>
              </a:ext>
            </a:extLst>
          </p:cNvPr>
          <p:cNvPicPr>
            <a:picLocks noChangeAspect="1"/>
          </p:cNvPicPr>
          <p:nvPr/>
        </p:nvPicPr>
        <p:blipFill rotWithShape="1">
          <a:blip r:embed="rId3"/>
          <a:srcRect l="66371" t="30423" r="2984" b="5958"/>
          <a:stretch/>
        </p:blipFill>
        <p:spPr>
          <a:xfrm>
            <a:off x="5598942" y="1359262"/>
            <a:ext cx="2802195" cy="2586132"/>
          </a:xfrm>
          <a:prstGeom prst="rect">
            <a:avLst/>
          </a:prstGeom>
        </p:spPr>
      </p:pic>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11875" y="1511500"/>
                <a:ext cx="4965442" cy="2359172"/>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a:t>
                </a:r>
              </a:p>
              <a:p>
                <a:pPr algn="just">
                  <a:lnSpc>
                    <a:spcPct val="150000"/>
                  </a:lnSpc>
                </a:pP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vì</a:t>
                </a:r>
                <a:r>
                  <a:rPr lang="en-US" sz="2000" dirty="0">
                    <a:latin typeface="+mj-lt"/>
                  </a:rPr>
                  <a:t> Oz </a:t>
                </a:r>
                <a:r>
                  <a:rPr lang="en-US" sz="2000" dirty="0" err="1">
                    <a:latin typeface="+mj-lt"/>
                  </a:rPr>
                  <a:t>là</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r>
                  <a:rPr lang="en-US" sz="2000" dirty="0" err="1">
                    <a:latin typeface="+mj-lt"/>
                  </a:rPr>
                  <a:t>của</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𝑥𝑂𝑦</m:t>
                        </m:r>
                      </m:e>
                    </m:acc>
                  </m:oMath>
                </a14:m>
                <a:r>
                  <a:rPr lang="en-US" sz="2000" dirty="0">
                    <a:latin typeface="+mj-lt"/>
                  </a:rPr>
                  <a:t>)</a:t>
                </a:r>
              </a:p>
              <a:p>
                <a:pPr algn="just">
                  <a:lnSpc>
                    <a:spcPct val="150000"/>
                  </a:lnSpc>
                </a:pP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góc</a:t>
                </a:r>
                <a:r>
                  <a:rPr lang="en-US" sz="2000" dirty="0">
                    <a:latin typeface="+mj-lt"/>
                  </a:rPr>
                  <a:t> </a:t>
                </a:r>
                <a:r>
                  <a:rPr lang="en-US" sz="2000" dirty="0" err="1">
                    <a:latin typeface="+mj-lt"/>
                  </a:rPr>
                  <a:t>nhọn</a:t>
                </a:r>
                <a:r>
                  <a:rPr lang="en-US" sz="2000" dirty="0">
                    <a:latin typeface="+mj-lt"/>
                  </a:rPr>
                  <a:t>)</a:t>
                </a:r>
              </a:p>
              <a:p>
                <a:pPr algn="just">
                  <a:lnSpc>
                    <a:spcPct val="150000"/>
                  </a:lnSpc>
                </a:pPr>
                <a:r>
                  <a:rPr lang="en-US" sz="2000" dirty="0" err="1">
                    <a:latin typeface="+mj-lt"/>
                  </a:rPr>
                  <a:t>Vậy</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latin typeface="+mj-lt"/>
                  </a:rPr>
                  <a:t> (</a:t>
                </a:r>
                <a:r>
                  <a:rPr lang="en-US" sz="2000" dirty="0" err="1">
                    <a:latin typeface="+mj-lt"/>
                  </a:rPr>
                  <a:t>hai</a:t>
                </a:r>
                <a:r>
                  <a:rPr lang="en-US" sz="2000" dirty="0">
                    <a:latin typeface="+mj-lt"/>
                  </a:rPr>
                  <a:t> </a:t>
                </a:r>
                <a:r>
                  <a:rPr lang="en-US" sz="2000" dirty="0" err="1">
                    <a:latin typeface="+mj-lt"/>
                  </a:rPr>
                  <a:t>cạnh</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11875" y="1511500"/>
                <a:ext cx="4965442" cy="2359172"/>
              </a:xfrm>
              <a:prstGeom prst="rect">
                <a:avLst/>
              </a:prstGeom>
              <a:blipFill>
                <a:blip r:embed="rId4"/>
                <a:stretch>
                  <a:fillRect l="-1351" r="-10442" b="-3876"/>
                </a:stretch>
              </a:blipFill>
            </p:spPr>
            <p:txBody>
              <a:bodyPr/>
              <a:lstStyle/>
              <a:p>
                <a:r>
                  <a:rPr lang="en-US">
                    <a:noFill/>
                  </a:rPr>
                  <a:t> </a:t>
                </a:r>
              </a:p>
            </p:txBody>
          </p:sp>
        </mc:Fallback>
      </mc:AlternateContent>
    </p:spTree>
    <p:extLst>
      <p:ext uri="{BB962C8B-B14F-4D97-AF65-F5344CB8AC3E}">
        <p14:creationId xmlns:p14="http://schemas.microsoft.com/office/powerpoint/2010/main" val="4047025435"/>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dissolve">
                                      <p:cBhvr>
                                        <p:cTn id="35" dur="500"/>
                                        <p:tgtEl>
                                          <p:spTgt spid="6">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6">
                                            <p:txEl>
                                              <p:pRg st="1" end="1"/>
                                            </p:txEl>
                                          </p:spTgt>
                                        </p:tgtEl>
                                        <p:attrNameLst>
                                          <p:attrName>style.visibility</p:attrName>
                                        </p:attrNameLst>
                                      </p:cBhvr>
                                      <p:to>
                                        <p:strVal val="visible"/>
                                      </p:to>
                                    </p:set>
                                    <p:animEffect transition="in" filter="dissolve">
                                      <p:cBhvr>
                                        <p:cTn id="40" dur="500"/>
                                        <p:tgtEl>
                                          <p:spTgt spid="6">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nodeType="click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dissolve">
                                      <p:cBhvr>
                                        <p:cTn id="45" dur="500"/>
                                        <p:tgtEl>
                                          <p:spTgt spid="6">
                                            <p:txEl>
                                              <p:pRg st="2" end="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6">
                                            <p:txEl>
                                              <p:pRg st="3" end="3"/>
                                            </p:txEl>
                                          </p:spTgt>
                                        </p:tgtEl>
                                        <p:attrNameLst>
                                          <p:attrName>style.visibility</p:attrName>
                                        </p:attrNameLst>
                                      </p:cBhvr>
                                      <p:to>
                                        <p:strVal val="visible"/>
                                      </p:to>
                                    </p:set>
                                    <p:animEffect transition="in" filter="dissolve">
                                      <p:cBhvr>
                                        <p:cTn id="50" dur="500"/>
                                        <p:tgtEl>
                                          <p:spTgt spid="6">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animEffect transition="in" filter="dissolve">
                                      <p:cBhvr>
                                        <p:cTn id="55"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24"/>
        <p:cNvGrpSpPr/>
        <p:nvPr/>
      </p:nvGrpSpPr>
      <p:grpSpPr>
        <a:xfrm>
          <a:off x="0" y="0"/>
          <a:ext cx="0" cy="0"/>
          <a:chOff x="0" y="0"/>
          <a:chExt cx="0" cy="0"/>
        </a:xfrm>
      </p:grpSpPr>
      <p:grpSp>
        <p:nvGrpSpPr>
          <p:cNvPr id="3627" name="Google Shape;3627;p63"/>
          <p:cNvGrpSpPr/>
          <p:nvPr/>
        </p:nvGrpSpPr>
        <p:grpSpPr>
          <a:xfrm>
            <a:off x="6224037" y="4087594"/>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59202" y="3602741"/>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1837549" y="1472688"/>
                <a:ext cx="5796659" cy="2343655"/>
              </a:xfrm>
              <a:prstGeom prst="rect">
                <a:avLst/>
              </a:prstGeom>
            </p:spPr>
            <p:txBody>
              <a:bodyPr wrap="square">
                <a:spAutoFit/>
              </a:bodyPr>
              <a:lstStyle/>
              <a:p>
                <a:pPr algn="just">
                  <a:lnSpc>
                    <a:spcPct val="150000"/>
                  </a:lnSpc>
                </a:pPr>
                <a:r>
                  <a:rPr lang="vi-VN" sz="2000" b="1" i="1" u="sng" dirty="0">
                    <a:solidFill>
                      <a:schemeClr val="accent6">
                        <a:lumMod val="50000"/>
                      </a:schemeClr>
                    </a:solidFill>
                  </a:rPr>
                  <a:t>Nhận xét:</a:t>
                </a:r>
                <a:r>
                  <a:rPr lang="vi-VN" sz="2000" dirty="0">
                    <a:solidFill>
                      <a:schemeClr val="accent6">
                        <a:lumMod val="50000"/>
                      </a:schemeClr>
                    </a:solidFill>
                  </a:rPr>
                  <a:t> Độ dài các đoạn thẳng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𝐼𝑀</m:t>
                    </m:r>
                    <m:r>
                      <a:rPr lang="vi-VN" sz="2000" i="1" dirty="0" smtClean="0">
                        <a:solidFill>
                          <a:schemeClr val="accent6">
                            <a:lumMod val="50000"/>
                          </a:schemeClr>
                        </a:solidFill>
                        <a:latin typeface="Cambria Math" panose="02040503050406030204" pitchFamily="18" charset="0"/>
                      </a:rPr>
                      <m:t>, </m:t>
                    </m:r>
                    <m:r>
                      <a:rPr lang="vi-VN" sz="2000" i="1" dirty="0" smtClean="0">
                        <a:solidFill>
                          <a:schemeClr val="accent6">
                            <a:lumMod val="50000"/>
                          </a:schemeClr>
                        </a:solidFill>
                        <a:latin typeface="Cambria Math" panose="02040503050406030204" pitchFamily="18" charset="0"/>
                      </a:rPr>
                      <m:t>𝐼𝑁</m:t>
                    </m:r>
                  </m:oMath>
                </a14:m>
                <a:r>
                  <a:rPr lang="vi-VN" sz="2000" dirty="0">
                    <a:solidFill>
                      <a:schemeClr val="accent6">
                        <a:lumMod val="50000"/>
                      </a:schemeClr>
                    </a:solidFill>
                  </a:rPr>
                  <a:t> gọi là khoảng cách từ điểm </a:t>
                </a:r>
                <a14:m>
                  <m:oMath xmlns:m="http://schemas.openxmlformats.org/officeDocument/2006/math">
                    <m:r>
                      <a:rPr lang="vi-VN" sz="2000" i="1" dirty="0" smtClean="0">
                        <a:solidFill>
                          <a:schemeClr val="accent6">
                            <a:lumMod val="50000"/>
                          </a:schemeClr>
                        </a:solidFill>
                        <a:latin typeface="Cambria Math" panose="02040503050406030204" pitchFamily="18" charset="0"/>
                      </a:rPr>
                      <m:t>𝐼</m:t>
                    </m:r>
                  </m:oMath>
                </a14:m>
                <a:r>
                  <a:rPr lang="vi-VN" sz="2000" dirty="0">
                    <a:solidFill>
                      <a:schemeClr val="accent6">
                        <a:lumMod val="50000"/>
                      </a:schemeClr>
                    </a:solidFill>
                  </a:rPr>
                  <a:t>  lần lượt đến hai cạnh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𝑂𝑥</m:t>
                    </m:r>
                  </m:oMath>
                </a14:m>
                <a:r>
                  <a:rPr lang="vi-VN" sz="2000" dirty="0">
                    <a:solidFill>
                      <a:schemeClr val="accent6">
                        <a:lumMod val="50000"/>
                      </a:schemeClr>
                    </a:solidFill>
                  </a:rPr>
                  <a:t>,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𝑂𝑦</m:t>
                    </m:r>
                  </m:oMath>
                </a14:m>
                <a:r>
                  <a:rPr lang="vi-VN" sz="2000" dirty="0">
                    <a:solidFill>
                      <a:schemeClr val="accent6">
                        <a:lumMod val="50000"/>
                      </a:schemeClr>
                    </a:solidFill>
                  </a:rPr>
                  <a:t> của góc </a:t>
                </a:r>
                <a14:m>
                  <m:oMath xmlns:m="http://schemas.openxmlformats.org/officeDocument/2006/math">
                    <m:r>
                      <a:rPr lang="vi-VN" sz="2000" i="1" dirty="0" smtClean="0">
                        <a:solidFill>
                          <a:schemeClr val="accent6">
                            <a:lumMod val="50000"/>
                          </a:schemeClr>
                        </a:solidFill>
                        <a:latin typeface="Cambria Math" panose="02040503050406030204" pitchFamily="18" charset="0"/>
                      </a:rPr>
                      <m:t>𝑥𝑂𝑦</m:t>
                    </m:r>
                  </m:oMath>
                </a14:m>
                <a:r>
                  <a:rPr lang="vi-VN" sz="2000" dirty="0">
                    <a:solidFill>
                      <a:schemeClr val="accent6">
                        <a:lumMod val="50000"/>
                      </a:schemeClr>
                    </a:solidFill>
                  </a:rPr>
                  <a:t>. Như vậy, ta có thể nói: Nếu một điểm nằm trên tia phân giác của một góc thì cách đều hai cạnh của góc đó.</a:t>
                </a:r>
                <a:endParaRPr lang="en-US" sz="2000" dirty="0">
                  <a:solidFill>
                    <a:schemeClr val="accent6">
                      <a:lumMod val="50000"/>
                    </a:schemeClr>
                  </a:solidFill>
                </a:endParaRPr>
              </a:p>
            </p:txBody>
          </p:sp>
        </mc:Choice>
        <mc:Fallback xmlns="">
          <p:sp>
            <p:nvSpPr>
              <p:cNvPr id="4" name="Rectangle 3"/>
              <p:cNvSpPr>
                <a:spLocks noRot="1" noChangeAspect="1" noMove="1" noResize="1" noEditPoints="1" noAdjustHandles="1" noChangeArrowheads="1" noChangeShapeType="1" noTextEdit="1"/>
              </p:cNvSpPr>
              <p:nvPr/>
            </p:nvSpPr>
            <p:spPr>
              <a:xfrm>
                <a:off x="1837549" y="1472688"/>
                <a:ext cx="5796659" cy="2343655"/>
              </a:xfrm>
              <a:prstGeom prst="rect">
                <a:avLst/>
              </a:prstGeom>
              <a:blipFill>
                <a:blip r:embed="rId3"/>
                <a:stretch>
                  <a:fillRect l="-1052" r="-1157" b="-3906"/>
                </a:stretch>
              </a:blipFill>
            </p:spPr>
            <p:txBody>
              <a:bodyPr/>
              <a:lstStyle/>
              <a:p>
                <a:r>
                  <a:rPr lang="en-US">
                    <a:noFill/>
                  </a:rPr>
                  <a:t> </a:t>
                </a:r>
              </a:p>
            </p:txBody>
          </p:sp>
        </mc:Fallback>
      </mc:AlternateContent>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81591" y="368962"/>
            <a:ext cx="908574" cy="832475"/>
          </a:xfrm>
          <a:prstGeom prst="rect">
            <a:avLst/>
          </a:prstGeom>
        </p:spPr>
      </p:pic>
    </p:spTree>
    <p:extLst>
      <p:ext uri="{BB962C8B-B14F-4D97-AF65-F5344CB8AC3E}">
        <p14:creationId xmlns:p14="http://schemas.microsoft.com/office/powerpoint/2010/main" val="1274525614"/>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par>
                                <p:cTn id="13" presetID="10" presetClass="entr" presetSubtype="0" fill="hold" nodeType="withEffect">
                                  <p:stCondLst>
                                    <p:cond delay="0"/>
                                  </p:stCondLst>
                                  <p:childTnLst>
                                    <p:set>
                                      <p:cBhvr>
                                        <p:cTn id="14" dur="1" fill="hold">
                                          <p:stCondLst>
                                            <p:cond delay="0"/>
                                          </p:stCondLst>
                                        </p:cTn>
                                        <p:tgtEl>
                                          <p:spTgt spid="3688"/>
                                        </p:tgtEl>
                                        <p:attrNameLst>
                                          <p:attrName>style.visibility</p:attrName>
                                        </p:attrNameLst>
                                      </p:cBhvr>
                                      <p:to>
                                        <p:strVal val="visible"/>
                                      </p:to>
                                    </p:set>
                                    <p:animEffect transition="in" filter="fade">
                                      <p:cBhvr>
                                        <p:cTn id="15" dur="500"/>
                                        <p:tgtEl>
                                          <p:spTgt spid="3688"/>
                                        </p:tgtEl>
                                      </p:cBhvr>
                                    </p:animEffect>
                                  </p:childTnLst>
                                </p:cTn>
                              </p:par>
                              <p:par>
                                <p:cTn id="16" presetID="10" presetClass="entr" presetSubtype="0" fill="hold" nodeType="withEffect">
                                  <p:stCondLst>
                                    <p:cond delay="0"/>
                                  </p:stCondLst>
                                  <p:childTnLst>
                                    <p:set>
                                      <p:cBhvr>
                                        <p:cTn id="17" dur="1" fill="hold">
                                          <p:stCondLst>
                                            <p:cond delay="0"/>
                                          </p:stCondLst>
                                        </p:cTn>
                                        <p:tgtEl>
                                          <p:spTgt spid="3627"/>
                                        </p:tgtEl>
                                        <p:attrNameLst>
                                          <p:attrName>style.visibility</p:attrName>
                                        </p:attrNameLst>
                                      </p:cBhvr>
                                      <p:to>
                                        <p:strVal val="visible"/>
                                      </p:to>
                                    </p:set>
                                    <p:animEffect transition="in" filter="fade">
                                      <p:cBhvr>
                                        <p:cTn id="18" dur="500"/>
                                        <p:tgtEl>
                                          <p:spTgt spid="3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3780029" y="812608"/>
            <a:ext cx="1583942" cy="749995"/>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Ví</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200" b="1" i="0" u="none" strike="noStrike" kern="0" cap="none" spc="0" normalizeH="0" baseline="0" noProof="0" dirty="0" err="1">
                <a:ln>
                  <a:noFill/>
                </a:ln>
                <a:solidFill>
                  <a:srgbClr val="FFFFFF"/>
                </a:solidFill>
                <a:effectLst/>
                <a:uLnTx/>
                <a:uFillTx/>
                <a:latin typeface="Arial"/>
                <a:ea typeface="+mn-ea"/>
                <a:cs typeface="+mn-cs"/>
                <a:sym typeface="Arial"/>
              </a:rPr>
              <a:t>dụ</a:t>
            </a:r>
            <a:r>
              <a:rPr kumimoji="0" lang="en-US" sz="2200" b="1" i="0" u="none" strike="noStrike" kern="0" cap="none" spc="0" normalizeH="0" baseline="0" noProof="0" dirty="0">
                <a:ln>
                  <a:noFill/>
                </a:ln>
                <a:solidFill>
                  <a:srgbClr val="FFFFFF"/>
                </a:solidFill>
                <a:effectLst/>
                <a:uLnTx/>
                <a:uFillTx/>
                <a:latin typeface="Arial"/>
                <a:ea typeface="+mn-ea"/>
                <a:cs typeface="+mn-cs"/>
                <a:sym typeface="Arial"/>
              </a:rPr>
              <a:t> 4</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C7F314B5-D4ED-8B76-EDCC-3BFCC4C507B2}"/>
                  </a:ext>
                </a:extLst>
              </p:cNvPr>
              <p:cNvSpPr txBox="1"/>
              <p:nvPr/>
            </p:nvSpPr>
            <p:spPr>
              <a:xfrm>
                <a:off x="1662002" y="1581073"/>
                <a:ext cx="5819996" cy="2343655"/>
              </a:xfrm>
              <a:prstGeom prst="rect">
                <a:avLst/>
              </a:prstGeom>
              <a:noFill/>
            </p:spPr>
            <p:txBody>
              <a:bodyPr wrap="square" rtlCol="0">
                <a:spAutoFit/>
              </a:bodyPr>
              <a:lstStyle/>
              <a:p>
                <a:pPr algn="just">
                  <a:lnSpc>
                    <a:spcPct val="150000"/>
                  </a:lnSpc>
                </a:pPr>
                <a:r>
                  <a:rPr lang="en-US" sz="2000" dirty="0"/>
                  <a:t>Cho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là</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r>
                  <a:rPr lang="en-US" sz="2000" dirty="0" err="1"/>
                  <a:t>của</a:t>
                </a:r>
                <a:r>
                  <a:rPr lang="en-US" sz="2000" dirty="0"/>
                  <a:t> </a:t>
                </a:r>
                <a:r>
                  <a:rPr lang="en-US" sz="2000" dirty="0" err="1"/>
                  <a:t>góc</a:t>
                </a:r>
                <a:r>
                  <a:rPr lang="en-US" sz="2000" dirty="0"/>
                  <a:t> </a:t>
                </a:r>
                <a:r>
                  <a:rPr lang="en-US" sz="2000" dirty="0" err="1"/>
                  <a:t>đó</a:t>
                </a:r>
                <a:r>
                  <a:rPr lang="en-US" sz="2000" dirty="0"/>
                  <a:t>. </a:t>
                </a:r>
                <a:r>
                  <a:rPr lang="en-US" sz="2000" dirty="0" err="1"/>
                  <a:t>Gọi</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là</a:t>
                </a:r>
                <a:r>
                  <a:rPr lang="en-US" sz="2000" dirty="0"/>
                  <a:t> </a:t>
                </a:r>
                <a:r>
                  <a:rPr lang="en-US" sz="2000" dirty="0" err="1"/>
                  <a:t>một</a:t>
                </a:r>
                <a:r>
                  <a:rPr lang="en-US" sz="2000" dirty="0"/>
                  <a:t> </a:t>
                </a:r>
                <a:r>
                  <a:rPr lang="en-US" sz="2000" dirty="0" err="1"/>
                  <a:t>điểm</a:t>
                </a:r>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 Kẻ </a:t>
                </a:r>
                <a14:m>
                  <m:oMath xmlns:m="http://schemas.openxmlformats.org/officeDocument/2006/math">
                    <m:r>
                      <a:rPr lang="en-US" sz="2000" i="1" dirty="0" smtClean="0">
                        <a:latin typeface="Cambria Math" panose="02040503050406030204" pitchFamily="18" charset="0"/>
                      </a:rPr>
                      <m:t>𝐼𝑀</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𝑂𝑥</m:t>
                    </m:r>
                  </m:oMath>
                </a14:m>
                <a:r>
                  <a:rPr lang="en-US" sz="2000" dirty="0"/>
                  <a:t> (</a:t>
                </a:r>
                <a14:m>
                  <m:oMath xmlns:m="http://schemas.openxmlformats.org/officeDocument/2006/math">
                    <m:r>
                      <a:rPr lang="en-US" sz="2000" b="0" i="1" smtClean="0">
                        <a:latin typeface="Cambria Math" panose="02040503050406030204" pitchFamily="18" charset="0"/>
                      </a:rPr>
                      <m:t>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𝑂𝑥</m:t>
                    </m:r>
                  </m:oMath>
                </a14:m>
                <a:r>
                  <a:rPr lang="en-US" sz="2000" dirty="0"/>
                  <a:t>), </a:t>
                </a:r>
                <a14:m>
                  <m:oMath xmlns:m="http://schemas.openxmlformats.org/officeDocument/2006/math">
                    <m:r>
                      <a:rPr lang="en-US" sz="2000" i="1" dirty="0" smtClean="0">
                        <a:latin typeface="Cambria Math" panose="02040503050406030204" pitchFamily="18" charset="0"/>
                      </a:rPr>
                      <m:t>𝐼𝑁</m:t>
                    </m:r>
                  </m:oMath>
                </a14:m>
                <a:r>
                  <a:rPr lang="en-US" sz="2000" dirty="0"/>
                  <a:t> </a:t>
                </a:r>
                <a:r>
                  <a:rPr lang="en-US" sz="2000" dirty="0" err="1"/>
                  <a:t>vuông</a:t>
                </a:r>
                <a:r>
                  <a:rPr lang="en-US" sz="2000" dirty="0"/>
                  <a:t> </a:t>
                </a:r>
                <a:r>
                  <a:rPr lang="en-US" sz="2000" dirty="0" err="1"/>
                  <a:t>góc</a:t>
                </a:r>
                <a:r>
                  <a:rPr lang="en-US" sz="2000" dirty="0"/>
                  <a:t> </a:t>
                </a:r>
                <a:r>
                  <a:rPr lang="en-US" sz="2000" dirty="0" err="1"/>
                  <a:t>với</a:t>
                </a:r>
                <a:r>
                  <a:rPr lang="en-US" sz="2000" dirty="0"/>
                  <a:t> </a:t>
                </a:r>
                <a14:m>
                  <m:oMath xmlns:m="http://schemas.openxmlformats.org/officeDocument/2006/math">
                    <m:r>
                      <a:rPr lang="en-US" sz="2000" i="1" dirty="0" smtClean="0">
                        <a:latin typeface="Cambria Math" panose="02040503050406030204" pitchFamily="18" charset="0"/>
                      </a:rPr>
                      <m:t>𝑂𝑦</m:t>
                    </m:r>
                  </m:oMath>
                </a14:m>
                <a:r>
                  <a:rPr lang="en-US" sz="2000" dirty="0"/>
                  <a:t> (</a:t>
                </a:r>
                <a14:m>
                  <m:oMath xmlns:m="http://schemas.openxmlformats.org/officeDocument/2006/math">
                    <m:r>
                      <a:rPr lang="en-US" sz="2000" b="0" i="1" smtClean="0">
                        <a:latin typeface="Cambria Math" panose="02040503050406030204" pitchFamily="18" charset="0"/>
                        <a:ea typeface="Cambria Math" panose="02040503050406030204" pitchFamily="18" charset="0"/>
                      </a:rPr>
                      <m:t>𝑁</m:t>
                    </m:r>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𝑂𝑦</m:t>
                    </m:r>
                  </m:oMath>
                </a14:m>
                <a:r>
                  <a:rPr lang="en-US" sz="2000" dirty="0"/>
                  <a:t>). Giả sử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r>
                  <a:rPr lang="en-US" sz="2000" dirty="0"/>
                  <a:t>. </a:t>
                </a:r>
                <a:r>
                  <a:rPr lang="en-US" sz="2000" dirty="0" err="1"/>
                  <a:t>Chứng</a:t>
                </a:r>
                <a:r>
                  <a:rPr lang="en-US" sz="2000" dirty="0"/>
                  <a:t> </a:t>
                </a:r>
                <a:r>
                  <a:rPr lang="en-US" sz="2000" dirty="0" err="1"/>
                  <a:t>minh</a:t>
                </a:r>
                <a:r>
                  <a:rPr lang="en-US" sz="2000" dirty="0"/>
                  <a:t> </a:t>
                </a:r>
                <a:r>
                  <a:rPr lang="en-US" sz="2000" dirty="0" err="1"/>
                  <a:t>rằng</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𝐼</m:t>
                    </m:r>
                  </m:oMath>
                </a14:m>
                <a:r>
                  <a:rPr lang="en-US" sz="2000" dirty="0"/>
                  <a:t> </a:t>
                </a:r>
                <a:r>
                  <a:rPr lang="en-US" sz="2000" dirty="0" err="1"/>
                  <a:t>nằm</a:t>
                </a:r>
                <a:r>
                  <a:rPr lang="en-US" sz="2000" dirty="0"/>
                  <a:t> </a:t>
                </a:r>
                <a:r>
                  <a:rPr lang="en-US" sz="2000" dirty="0" err="1"/>
                  <a:t>trên</a:t>
                </a:r>
                <a:r>
                  <a:rPr lang="en-US" sz="2000" dirty="0"/>
                  <a:t> </a:t>
                </a:r>
                <a:r>
                  <a:rPr lang="en-US" sz="2000" dirty="0" err="1"/>
                  <a:t>tia</a:t>
                </a:r>
                <a:r>
                  <a:rPr lang="en-US" sz="2000" dirty="0"/>
                  <a:t> </a:t>
                </a:r>
                <a:r>
                  <a:rPr lang="en-US" sz="2000" dirty="0" err="1"/>
                  <a:t>phân</a:t>
                </a:r>
                <a:r>
                  <a:rPr lang="en-US" sz="2000" dirty="0"/>
                  <a:t>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𝑂𝑧</m:t>
                    </m:r>
                  </m:oMath>
                </a14:m>
                <a:r>
                  <a:rPr lang="en-US" sz="2000" dirty="0"/>
                  <a:t> </a:t>
                </a:r>
                <a:r>
                  <a:rPr lang="en-US" sz="2000" dirty="0" err="1"/>
                  <a:t>của</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𝑥𝑂𝑦</m:t>
                    </m:r>
                  </m:oMath>
                </a14:m>
                <a:r>
                  <a:rPr lang="en-US" sz="2000" dirty="0"/>
                  <a:t>.</a:t>
                </a:r>
              </a:p>
            </p:txBody>
          </p:sp>
        </mc:Choice>
        <mc:Fallback xmlns="">
          <p:sp>
            <p:nvSpPr>
              <p:cNvPr id="2" name="TextBox 1">
                <a:extLst>
                  <a:ext uri="{FF2B5EF4-FFF2-40B4-BE49-F238E27FC236}">
                    <a16:creationId xmlns:a16="http://schemas.microsoft.com/office/drawing/2014/main" id="{C7F314B5-D4ED-8B76-EDCC-3BFCC4C507B2}"/>
                  </a:ext>
                </a:extLst>
              </p:cNvPr>
              <p:cNvSpPr txBox="1">
                <a:spLocks noRot="1" noChangeAspect="1" noMove="1" noResize="1" noEditPoints="1" noAdjustHandles="1" noChangeArrowheads="1" noChangeShapeType="1" noTextEdit="1"/>
              </p:cNvSpPr>
              <p:nvPr/>
            </p:nvSpPr>
            <p:spPr>
              <a:xfrm>
                <a:off x="1662002" y="1581073"/>
                <a:ext cx="5819996" cy="2343655"/>
              </a:xfrm>
              <a:prstGeom prst="rect">
                <a:avLst/>
              </a:prstGeom>
              <a:blipFill>
                <a:blip r:embed="rId4"/>
                <a:stretch>
                  <a:fillRect l="-1153" r="-1048" b="-3636"/>
                </a:stretch>
              </a:blipFill>
            </p:spPr>
            <p:txBody>
              <a:bodyPr/>
              <a:lstStyle/>
              <a:p>
                <a:r>
                  <a:rPr lang="en-US">
                    <a:noFill/>
                  </a:rPr>
                  <a:t> </a:t>
                </a:r>
              </a:p>
            </p:txBody>
          </p:sp>
        </mc:Fallback>
      </mc:AlternateContent>
    </p:spTree>
    <p:extLst>
      <p:ext uri="{BB962C8B-B14F-4D97-AF65-F5344CB8AC3E}">
        <p14:creationId xmlns:p14="http://schemas.microsoft.com/office/powerpoint/2010/main" val="103012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3524"/>
        <p:cNvGrpSpPr/>
        <p:nvPr/>
      </p:nvGrpSpPr>
      <p:grpSpPr>
        <a:xfrm>
          <a:off x="0" y="0"/>
          <a:ext cx="0" cy="0"/>
          <a:chOff x="0" y="0"/>
          <a:chExt cx="0" cy="0"/>
        </a:xfrm>
      </p:grpSpPr>
      <p:pic>
        <p:nvPicPr>
          <p:cNvPr id="25" name="Picture 24">
            <a:extLst>
              <a:ext uri="{FF2B5EF4-FFF2-40B4-BE49-F238E27FC236}">
                <a16:creationId xmlns:a16="http://schemas.microsoft.com/office/drawing/2014/main" id="{7A8CD062-229A-70B6-12B3-BF1BB8EAA362}"/>
              </a:ext>
            </a:extLst>
          </p:cNvPr>
          <p:cNvPicPr>
            <a:picLocks noChangeAspect="1"/>
          </p:cNvPicPr>
          <p:nvPr/>
        </p:nvPicPr>
        <p:blipFill rotWithShape="1">
          <a:blip r:embed="rId3"/>
          <a:srcRect l="65887" t="31569" r="3043" b="8089"/>
          <a:stretch/>
        </p:blipFill>
        <p:spPr>
          <a:xfrm>
            <a:off x="464247" y="1059583"/>
            <a:ext cx="2841039" cy="2553185"/>
          </a:xfrm>
          <a:prstGeom prst="rect">
            <a:avLst/>
          </a:prstGeom>
        </p:spPr>
      </p:pic>
      <p:grpSp>
        <p:nvGrpSpPr>
          <p:cNvPr id="3627" name="Google Shape;3627;p63"/>
          <p:cNvGrpSpPr/>
          <p:nvPr/>
        </p:nvGrpSpPr>
        <p:grpSpPr>
          <a:xfrm>
            <a:off x="7210672" y="4285823"/>
            <a:ext cx="1886445" cy="746529"/>
            <a:chOff x="3974675" y="4098150"/>
            <a:chExt cx="2169075" cy="858375"/>
          </a:xfrm>
        </p:grpSpPr>
        <p:sp>
          <p:nvSpPr>
            <p:cNvPr id="3628" name="Google Shape;3628;p63"/>
            <p:cNvSpPr/>
            <p:nvPr/>
          </p:nvSpPr>
          <p:spPr>
            <a:xfrm>
              <a:off x="3985525" y="4098150"/>
              <a:ext cx="2154050" cy="858375"/>
            </a:xfrm>
            <a:custGeom>
              <a:avLst/>
              <a:gdLst/>
              <a:ahLst/>
              <a:cxnLst/>
              <a:rect l="l" t="t" r="r" b="b"/>
              <a:pathLst>
                <a:path w="86162" h="34335" extrusionOk="0">
                  <a:moveTo>
                    <a:pt x="20987" y="0"/>
                  </a:moveTo>
                  <a:cubicBezTo>
                    <a:pt x="20008" y="0"/>
                    <a:pt x="19271" y="45"/>
                    <a:pt x="18847" y="143"/>
                  </a:cubicBezTo>
                  <a:cubicBezTo>
                    <a:pt x="16679" y="643"/>
                    <a:pt x="15078" y="2345"/>
                    <a:pt x="14010" y="3979"/>
                  </a:cubicBezTo>
                  <a:cubicBezTo>
                    <a:pt x="10408" y="4179"/>
                    <a:pt x="9273" y="4513"/>
                    <a:pt x="8673" y="4813"/>
                  </a:cubicBezTo>
                  <a:cubicBezTo>
                    <a:pt x="7672" y="5313"/>
                    <a:pt x="6638" y="6247"/>
                    <a:pt x="5638" y="7682"/>
                  </a:cubicBezTo>
                  <a:cubicBezTo>
                    <a:pt x="5078" y="7612"/>
                    <a:pt x="4563" y="7569"/>
                    <a:pt x="4095" y="7569"/>
                  </a:cubicBezTo>
                  <a:cubicBezTo>
                    <a:pt x="2778" y="7569"/>
                    <a:pt x="1844" y="7906"/>
                    <a:pt x="1401" y="8916"/>
                  </a:cubicBezTo>
                  <a:cubicBezTo>
                    <a:pt x="1001" y="9716"/>
                    <a:pt x="734" y="10884"/>
                    <a:pt x="567" y="11718"/>
                  </a:cubicBezTo>
                  <a:cubicBezTo>
                    <a:pt x="334" y="12852"/>
                    <a:pt x="0" y="14553"/>
                    <a:pt x="1301" y="15387"/>
                  </a:cubicBezTo>
                  <a:cubicBezTo>
                    <a:pt x="1468" y="15487"/>
                    <a:pt x="1635" y="15554"/>
                    <a:pt x="1801" y="15587"/>
                  </a:cubicBezTo>
                  <a:cubicBezTo>
                    <a:pt x="1334" y="17055"/>
                    <a:pt x="968" y="18523"/>
                    <a:pt x="734" y="19924"/>
                  </a:cubicBezTo>
                  <a:cubicBezTo>
                    <a:pt x="467" y="21392"/>
                    <a:pt x="334" y="22759"/>
                    <a:pt x="334" y="24160"/>
                  </a:cubicBezTo>
                  <a:lnTo>
                    <a:pt x="334" y="24927"/>
                  </a:lnTo>
                  <a:cubicBezTo>
                    <a:pt x="400" y="25628"/>
                    <a:pt x="434" y="26328"/>
                    <a:pt x="501" y="26962"/>
                  </a:cubicBezTo>
                  <a:cubicBezTo>
                    <a:pt x="601" y="27429"/>
                    <a:pt x="634" y="27796"/>
                    <a:pt x="734" y="28130"/>
                  </a:cubicBezTo>
                  <a:cubicBezTo>
                    <a:pt x="1101" y="29798"/>
                    <a:pt x="2902" y="29931"/>
                    <a:pt x="5638" y="30098"/>
                  </a:cubicBezTo>
                  <a:cubicBezTo>
                    <a:pt x="7305" y="30231"/>
                    <a:pt x="9607" y="30298"/>
                    <a:pt x="12476" y="30365"/>
                  </a:cubicBezTo>
                  <a:cubicBezTo>
                    <a:pt x="13176" y="32666"/>
                    <a:pt x="15344" y="34334"/>
                    <a:pt x="17913" y="34334"/>
                  </a:cubicBezTo>
                  <a:cubicBezTo>
                    <a:pt x="20415" y="34334"/>
                    <a:pt x="22483" y="32733"/>
                    <a:pt x="23283" y="30498"/>
                  </a:cubicBezTo>
                  <a:cubicBezTo>
                    <a:pt x="25143" y="30508"/>
                    <a:pt x="27096" y="30513"/>
                    <a:pt x="29118" y="30513"/>
                  </a:cubicBezTo>
                  <a:cubicBezTo>
                    <a:pt x="40953" y="30513"/>
                    <a:pt x="55127" y="30349"/>
                    <a:pt x="66381" y="30064"/>
                  </a:cubicBezTo>
                  <a:cubicBezTo>
                    <a:pt x="67015" y="32499"/>
                    <a:pt x="69283" y="34267"/>
                    <a:pt x="71885" y="34267"/>
                  </a:cubicBezTo>
                  <a:cubicBezTo>
                    <a:pt x="74520" y="34267"/>
                    <a:pt x="76722" y="32499"/>
                    <a:pt x="77389" y="30064"/>
                  </a:cubicBezTo>
                  <a:cubicBezTo>
                    <a:pt x="84527" y="30031"/>
                    <a:pt x="84694" y="29731"/>
                    <a:pt x="85294" y="28930"/>
                  </a:cubicBezTo>
                  <a:cubicBezTo>
                    <a:pt x="86162" y="27829"/>
                    <a:pt x="85528" y="25361"/>
                    <a:pt x="85294" y="24861"/>
                  </a:cubicBezTo>
                  <a:cubicBezTo>
                    <a:pt x="85094" y="24494"/>
                    <a:pt x="84827" y="24260"/>
                    <a:pt x="84527" y="24093"/>
                  </a:cubicBezTo>
                  <a:cubicBezTo>
                    <a:pt x="84494" y="23326"/>
                    <a:pt x="84461" y="22392"/>
                    <a:pt x="84427" y="21425"/>
                  </a:cubicBezTo>
                  <a:cubicBezTo>
                    <a:pt x="83693" y="7748"/>
                    <a:pt x="82893" y="6881"/>
                    <a:pt x="82392" y="6347"/>
                  </a:cubicBezTo>
                  <a:cubicBezTo>
                    <a:pt x="81825" y="5680"/>
                    <a:pt x="81558" y="5380"/>
                    <a:pt x="72152" y="4880"/>
                  </a:cubicBezTo>
                  <a:cubicBezTo>
                    <a:pt x="66848" y="4579"/>
                    <a:pt x="59843" y="4313"/>
                    <a:pt x="52438" y="4079"/>
                  </a:cubicBezTo>
                  <a:cubicBezTo>
                    <a:pt x="45800" y="2129"/>
                    <a:pt x="27703" y="0"/>
                    <a:pt x="20987"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9" name="Google Shape;3629;p63"/>
            <p:cNvSpPr/>
            <p:nvPr/>
          </p:nvSpPr>
          <p:spPr>
            <a:xfrm>
              <a:off x="4349950" y="4145175"/>
              <a:ext cx="1022700" cy="155125"/>
            </a:xfrm>
            <a:custGeom>
              <a:avLst/>
              <a:gdLst/>
              <a:ahLst/>
              <a:cxnLst/>
              <a:rect l="l" t="t" r="r" b="b"/>
              <a:pathLst>
                <a:path w="40908" h="6205" extrusionOk="0">
                  <a:moveTo>
                    <a:pt x="6301" y="1"/>
                  </a:moveTo>
                  <a:cubicBezTo>
                    <a:pt x="5564" y="1"/>
                    <a:pt x="5027" y="31"/>
                    <a:pt x="4737" y="97"/>
                  </a:cubicBezTo>
                  <a:cubicBezTo>
                    <a:pt x="1802" y="764"/>
                    <a:pt x="0" y="5033"/>
                    <a:pt x="0" y="5033"/>
                  </a:cubicBezTo>
                  <a:cubicBezTo>
                    <a:pt x="0" y="5033"/>
                    <a:pt x="19140" y="6205"/>
                    <a:pt x="30941" y="6205"/>
                  </a:cubicBezTo>
                  <a:cubicBezTo>
                    <a:pt x="36841" y="6205"/>
                    <a:pt x="40907" y="5912"/>
                    <a:pt x="39829" y="5033"/>
                  </a:cubicBezTo>
                  <a:cubicBezTo>
                    <a:pt x="36879" y="2626"/>
                    <a:pt x="13101" y="1"/>
                    <a:pt x="63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0" name="Google Shape;3630;p63"/>
            <p:cNvSpPr/>
            <p:nvPr/>
          </p:nvSpPr>
          <p:spPr>
            <a:xfrm>
              <a:off x="4005525" y="4237300"/>
              <a:ext cx="2053175" cy="579550"/>
            </a:xfrm>
            <a:custGeom>
              <a:avLst/>
              <a:gdLst/>
              <a:ahLst/>
              <a:cxnLst/>
              <a:rect l="l" t="t" r="r" b="b"/>
              <a:pathLst>
                <a:path w="82127" h="23182" extrusionOk="0">
                  <a:moveTo>
                    <a:pt x="27027" y="1"/>
                  </a:moveTo>
                  <a:cubicBezTo>
                    <a:pt x="17514" y="1"/>
                    <a:pt x="10143" y="262"/>
                    <a:pt x="8740" y="948"/>
                  </a:cubicBezTo>
                  <a:cubicBezTo>
                    <a:pt x="5405" y="2549"/>
                    <a:pt x="1" y="14024"/>
                    <a:pt x="1769" y="22263"/>
                  </a:cubicBezTo>
                  <a:cubicBezTo>
                    <a:pt x="1912" y="22929"/>
                    <a:pt x="14204" y="23181"/>
                    <a:pt x="29122" y="23181"/>
                  </a:cubicBezTo>
                  <a:cubicBezTo>
                    <a:pt x="52316" y="23181"/>
                    <a:pt x="81858" y="22572"/>
                    <a:pt x="81959" y="21963"/>
                  </a:cubicBezTo>
                  <a:cubicBezTo>
                    <a:pt x="82126" y="20963"/>
                    <a:pt x="81225" y="3183"/>
                    <a:pt x="80225" y="2082"/>
                  </a:cubicBezTo>
                  <a:cubicBezTo>
                    <a:pt x="79536" y="1279"/>
                    <a:pt x="48049" y="1"/>
                    <a:pt x="270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1" name="Google Shape;3631;p63"/>
            <p:cNvSpPr/>
            <p:nvPr/>
          </p:nvSpPr>
          <p:spPr>
            <a:xfrm>
              <a:off x="3974675" y="4604050"/>
              <a:ext cx="150125" cy="108125"/>
            </a:xfrm>
            <a:custGeom>
              <a:avLst/>
              <a:gdLst/>
              <a:ahLst/>
              <a:cxnLst/>
              <a:rect l="l" t="t" r="r" b="b"/>
              <a:pathLst>
                <a:path w="6005" h="4325" extrusionOk="0">
                  <a:moveTo>
                    <a:pt x="3580" y="1"/>
                  </a:moveTo>
                  <a:cubicBezTo>
                    <a:pt x="1985" y="1"/>
                    <a:pt x="1" y="755"/>
                    <a:pt x="1" y="755"/>
                  </a:cubicBezTo>
                  <a:lnTo>
                    <a:pt x="1201" y="4324"/>
                  </a:lnTo>
                  <a:cubicBezTo>
                    <a:pt x="1201" y="4324"/>
                    <a:pt x="6005" y="3290"/>
                    <a:pt x="5504" y="1089"/>
                  </a:cubicBezTo>
                  <a:cubicBezTo>
                    <a:pt x="5319" y="262"/>
                    <a:pt x="4517" y="1"/>
                    <a:pt x="358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2" name="Google Shape;3632;p63"/>
            <p:cNvSpPr/>
            <p:nvPr/>
          </p:nvSpPr>
          <p:spPr>
            <a:xfrm>
              <a:off x="6011125" y="4623725"/>
              <a:ext cx="132625" cy="97375"/>
            </a:xfrm>
            <a:custGeom>
              <a:avLst/>
              <a:gdLst/>
              <a:ahLst/>
              <a:cxnLst/>
              <a:rect l="l" t="t" r="r" b="b"/>
              <a:pathLst>
                <a:path w="5305" h="3895" extrusionOk="0">
                  <a:moveTo>
                    <a:pt x="4789" y="0"/>
                  </a:moveTo>
                  <a:cubicBezTo>
                    <a:pt x="3965" y="0"/>
                    <a:pt x="1" y="107"/>
                    <a:pt x="1" y="2170"/>
                  </a:cubicBezTo>
                  <a:cubicBezTo>
                    <a:pt x="1" y="3627"/>
                    <a:pt x="2126" y="3894"/>
                    <a:pt x="3686" y="3894"/>
                  </a:cubicBezTo>
                  <a:cubicBezTo>
                    <a:pt x="4590" y="3894"/>
                    <a:pt x="5305" y="3804"/>
                    <a:pt x="5305" y="3804"/>
                  </a:cubicBezTo>
                  <a:lnTo>
                    <a:pt x="4938" y="2"/>
                  </a:lnTo>
                  <a:cubicBezTo>
                    <a:pt x="4938" y="2"/>
                    <a:pt x="4884" y="0"/>
                    <a:pt x="478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3" name="Google Shape;3633;p63"/>
            <p:cNvSpPr/>
            <p:nvPr/>
          </p:nvSpPr>
          <p:spPr>
            <a:xfrm>
              <a:off x="4007200" y="4719225"/>
              <a:ext cx="75075" cy="54650"/>
            </a:xfrm>
            <a:custGeom>
              <a:avLst/>
              <a:gdLst/>
              <a:ahLst/>
              <a:cxnLst/>
              <a:rect l="l" t="t" r="r" b="b"/>
              <a:pathLst>
                <a:path w="3003" h="2186" extrusionOk="0">
                  <a:moveTo>
                    <a:pt x="1788" y="0"/>
                  </a:moveTo>
                  <a:cubicBezTo>
                    <a:pt x="995" y="0"/>
                    <a:pt x="0" y="385"/>
                    <a:pt x="0" y="385"/>
                  </a:cubicBezTo>
                  <a:lnTo>
                    <a:pt x="601" y="2186"/>
                  </a:lnTo>
                  <a:cubicBezTo>
                    <a:pt x="601" y="2186"/>
                    <a:pt x="3003" y="1686"/>
                    <a:pt x="2736" y="551"/>
                  </a:cubicBezTo>
                  <a:cubicBezTo>
                    <a:pt x="2649" y="132"/>
                    <a:pt x="2253" y="0"/>
                    <a:pt x="17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4" name="Google Shape;3634;p63"/>
            <p:cNvSpPr/>
            <p:nvPr/>
          </p:nvSpPr>
          <p:spPr>
            <a:xfrm>
              <a:off x="4551750" y="4507000"/>
              <a:ext cx="1466900" cy="96750"/>
            </a:xfrm>
            <a:custGeom>
              <a:avLst/>
              <a:gdLst/>
              <a:ahLst/>
              <a:cxnLst/>
              <a:rect l="l" t="t" r="r" b="b"/>
              <a:pathLst>
                <a:path w="58676" h="3870" extrusionOk="0">
                  <a:moveTo>
                    <a:pt x="58376" y="1"/>
                  </a:moveTo>
                  <a:lnTo>
                    <a:pt x="1" y="1502"/>
                  </a:lnTo>
                  <a:lnTo>
                    <a:pt x="1" y="3870"/>
                  </a:lnTo>
                  <a:lnTo>
                    <a:pt x="58676" y="2469"/>
                  </a:lnTo>
                  <a:lnTo>
                    <a:pt x="583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5" name="Google Shape;3635;p63"/>
            <p:cNvSpPr/>
            <p:nvPr/>
          </p:nvSpPr>
          <p:spPr>
            <a:xfrm>
              <a:off x="4108100" y="4271725"/>
              <a:ext cx="413650" cy="316200"/>
            </a:xfrm>
            <a:custGeom>
              <a:avLst/>
              <a:gdLst/>
              <a:ahLst/>
              <a:cxnLst/>
              <a:rect l="l" t="t" r="r" b="b"/>
              <a:pathLst>
                <a:path w="16546" h="12648" extrusionOk="0">
                  <a:moveTo>
                    <a:pt x="15282" y="1"/>
                  </a:moveTo>
                  <a:cubicBezTo>
                    <a:pt x="12827" y="1"/>
                    <a:pt x="7455" y="220"/>
                    <a:pt x="5171" y="1539"/>
                  </a:cubicBezTo>
                  <a:cubicBezTo>
                    <a:pt x="3637" y="2407"/>
                    <a:pt x="1" y="9578"/>
                    <a:pt x="234" y="12647"/>
                  </a:cubicBezTo>
                  <a:cubicBezTo>
                    <a:pt x="8173" y="11280"/>
                    <a:pt x="16546" y="9645"/>
                    <a:pt x="16546" y="9645"/>
                  </a:cubicBezTo>
                  <a:lnTo>
                    <a:pt x="16546" y="38"/>
                  </a:lnTo>
                  <a:cubicBezTo>
                    <a:pt x="16538" y="22"/>
                    <a:pt x="16054" y="1"/>
                    <a:pt x="152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6" name="Google Shape;3636;p63"/>
            <p:cNvSpPr/>
            <p:nvPr/>
          </p:nvSpPr>
          <p:spPr>
            <a:xfrm>
              <a:off x="4550925" y="4271000"/>
              <a:ext cx="1460225" cy="241025"/>
            </a:xfrm>
            <a:custGeom>
              <a:avLst/>
              <a:gdLst/>
              <a:ahLst/>
              <a:cxnLst/>
              <a:rect l="l" t="t" r="r" b="b"/>
              <a:pathLst>
                <a:path w="58409" h="9641" extrusionOk="0">
                  <a:moveTo>
                    <a:pt x="134" y="0"/>
                  </a:moveTo>
                  <a:lnTo>
                    <a:pt x="0" y="9641"/>
                  </a:lnTo>
                  <a:lnTo>
                    <a:pt x="58409" y="7773"/>
                  </a:lnTo>
                  <a:cubicBezTo>
                    <a:pt x="58409" y="7773"/>
                    <a:pt x="57908" y="2235"/>
                    <a:pt x="57375" y="1735"/>
                  </a:cubicBezTo>
                  <a:cubicBezTo>
                    <a:pt x="56874" y="1168"/>
                    <a:pt x="134"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7" name="Google Shape;3637;p63"/>
            <p:cNvSpPr/>
            <p:nvPr/>
          </p:nvSpPr>
          <p:spPr>
            <a:xfrm>
              <a:off x="4036375" y="4335325"/>
              <a:ext cx="122625" cy="110100"/>
            </a:xfrm>
            <a:custGeom>
              <a:avLst/>
              <a:gdLst/>
              <a:ahLst/>
              <a:cxnLst/>
              <a:rect l="l" t="t" r="r" b="b"/>
              <a:pathLst>
                <a:path w="4905" h="4404" extrusionOk="0">
                  <a:moveTo>
                    <a:pt x="2114" y="1"/>
                  </a:moveTo>
                  <a:cubicBezTo>
                    <a:pt x="1577" y="1"/>
                    <a:pt x="1154" y="59"/>
                    <a:pt x="1068" y="229"/>
                  </a:cubicBezTo>
                  <a:cubicBezTo>
                    <a:pt x="568" y="1364"/>
                    <a:pt x="1" y="4132"/>
                    <a:pt x="268" y="4332"/>
                  </a:cubicBezTo>
                  <a:cubicBezTo>
                    <a:pt x="351" y="4382"/>
                    <a:pt x="491" y="4403"/>
                    <a:pt x="656" y="4403"/>
                  </a:cubicBezTo>
                  <a:cubicBezTo>
                    <a:pt x="1152" y="4403"/>
                    <a:pt x="1877" y="4216"/>
                    <a:pt x="2002" y="4066"/>
                  </a:cubicBezTo>
                  <a:cubicBezTo>
                    <a:pt x="2169" y="3865"/>
                    <a:pt x="2403" y="2398"/>
                    <a:pt x="2503" y="1130"/>
                  </a:cubicBezTo>
                  <a:lnTo>
                    <a:pt x="4571" y="1063"/>
                  </a:lnTo>
                  <a:lnTo>
                    <a:pt x="4904" y="263"/>
                  </a:lnTo>
                  <a:cubicBezTo>
                    <a:pt x="4904" y="263"/>
                    <a:pt x="3254" y="1"/>
                    <a:pt x="211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8" name="Google Shape;3638;p63"/>
            <p:cNvSpPr/>
            <p:nvPr/>
          </p:nvSpPr>
          <p:spPr>
            <a:xfrm>
              <a:off x="4338275" y="4721325"/>
              <a:ext cx="190150" cy="190150"/>
            </a:xfrm>
            <a:custGeom>
              <a:avLst/>
              <a:gdLst/>
              <a:ahLst/>
              <a:cxnLst/>
              <a:rect l="l" t="t" r="r" b="b"/>
              <a:pathLst>
                <a:path w="7606" h="7606" extrusionOk="0">
                  <a:moveTo>
                    <a:pt x="3803" y="0"/>
                  </a:moveTo>
                  <a:cubicBezTo>
                    <a:pt x="1701" y="0"/>
                    <a:pt x="0" y="1702"/>
                    <a:pt x="0" y="3803"/>
                  </a:cubicBezTo>
                  <a:cubicBezTo>
                    <a:pt x="0" y="5905"/>
                    <a:pt x="1701" y="7606"/>
                    <a:pt x="3803" y="7606"/>
                  </a:cubicBezTo>
                  <a:cubicBezTo>
                    <a:pt x="5904" y="7606"/>
                    <a:pt x="7606" y="5905"/>
                    <a:pt x="7606" y="3803"/>
                  </a:cubicBezTo>
                  <a:cubicBezTo>
                    <a:pt x="7606" y="1702"/>
                    <a:pt x="5904"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9" name="Google Shape;3639;p63"/>
            <p:cNvSpPr/>
            <p:nvPr/>
          </p:nvSpPr>
          <p:spPr>
            <a:xfrm>
              <a:off x="4382475" y="4765525"/>
              <a:ext cx="101750" cy="101750"/>
            </a:xfrm>
            <a:custGeom>
              <a:avLst/>
              <a:gdLst/>
              <a:ahLst/>
              <a:cxnLst/>
              <a:rect l="l" t="t" r="r" b="b"/>
              <a:pathLst>
                <a:path w="4070" h="4070" extrusionOk="0">
                  <a:moveTo>
                    <a:pt x="2035" y="0"/>
                  </a:moveTo>
                  <a:cubicBezTo>
                    <a:pt x="901" y="0"/>
                    <a:pt x="0" y="901"/>
                    <a:pt x="0" y="2035"/>
                  </a:cubicBezTo>
                  <a:cubicBezTo>
                    <a:pt x="0" y="3169"/>
                    <a:pt x="901" y="4070"/>
                    <a:pt x="2035" y="4070"/>
                  </a:cubicBezTo>
                  <a:cubicBezTo>
                    <a:pt x="3169" y="4070"/>
                    <a:pt x="4070" y="3169"/>
                    <a:pt x="4070" y="2035"/>
                  </a:cubicBezTo>
                  <a:cubicBezTo>
                    <a:pt x="4070" y="901"/>
                    <a:pt x="3169" y="0"/>
                    <a:pt x="20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0" name="Google Shape;3640;p63"/>
            <p:cNvSpPr/>
            <p:nvPr/>
          </p:nvSpPr>
          <p:spPr>
            <a:xfrm>
              <a:off x="5688400" y="4721325"/>
              <a:ext cx="189325" cy="190150"/>
            </a:xfrm>
            <a:custGeom>
              <a:avLst/>
              <a:gdLst/>
              <a:ahLst/>
              <a:cxnLst/>
              <a:rect l="l" t="t" r="r" b="b"/>
              <a:pathLst>
                <a:path w="7573" h="7606" extrusionOk="0">
                  <a:moveTo>
                    <a:pt x="3803" y="0"/>
                  </a:moveTo>
                  <a:cubicBezTo>
                    <a:pt x="1702" y="0"/>
                    <a:pt x="0" y="1702"/>
                    <a:pt x="0" y="3803"/>
                  </a:cubicBezTo>
                  <a:cubicBezTo>
                    <a:pt x="0" y="5905"/>
                    <a:pt x="1702" y="7606"/>
                    <a:pt x="3803" y="7606"/>
                  </a:cubicBezTo>
                  <a:cubicBezTo>
                    <a:pt x="5871" y="7606"/>
                    <a:pt x="7573" y="5905"/>
                    <a:pt x="7573" y="3803"/>
                  </a:cubicBezTo>
                  <a:cubicBezTo>
                    <a:pt x="7573" y="1702"/>
                    <a:pt x="5871" y="0"/>
                    <a:pt x="3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1" name="Google Shape;3641;p63"/>
            <p:cNvSpPr/>
            <p:nvPr/>
          </p:nvSpPr>
          <p:spPr>
            <a:xfrm>
              <a:off x="5731775" y="4765525"/>
              <a:ext cx="102575" cy="101750"/>
            </a:xfrm>
            <a:custGeom>
              <a:avLst/>
              <a:gdLst/>
              <a:ahLst/>
              <a:cxnLst/>
              <a:rect l="l" t="t" r="r" b="b"/>
              <a:pathLst>
                <a:path w="4103" h="4070" extrusionOk="0">
                  <a:moveTo>
                    <a:pt x="2068" y="0"/>
                  </a:moveTo>
                  <a:cubicBezTo>
                    <a:pt x="934" y="0"/>
                    <a:pt x="0" y="901"/>
                    <a:pt x="0" y="2035"/>
                  </a:cubicBezTo>
                  <a:cubicBezTo>
                    <a:pt x="0" y="3169"/>
                    <a:pt x="934" y="4070"/>
                    <a:pt x="2068" y="4070"/>
                  </a:cubicBezTo>
                  <a:cubicBezTo>
                    <a:pt x="3169" y="4070"/>
                    <a:pt x="4103" y="3169"/>
                    <a:pt x="4103" y="2035"/>
                  </a:cubicBezTo>
                  <a:cubicBezTo>
                    <a:pt x="4103" y="901"/>
                    <a:pt x="3169" y="0"/>
                    <a:pt x="20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2" name="Google Shape;3642;p63"/>
            <p:cNvSpPr/>
            <p:nvPr/>
          </p:nvSpPr>
          <p:spPr>
            <a:xfrm>
              <a:off x="5846000" y="4739925"/>
              <a:ext cx="239375" cy="66475"/>
            </a:xfrm>
            <a:custGeom>
              <a:avLst/>
              <a:gdLst/>
              <a:ahLst/>
              <a:cxnLst/>
              <a:rect l="l" t="t" r="r" b="b"/>
              <a:pathLst>
                <a:path w="9575" h="2659" extrusionOk="0">
                  <a:moveTo>
                    <a:pt x="8478" y="1"/>
                  </a:moveTo>
                  <a:cubicBezTo>
                    <a:pt x="6263" y="1"/>
                    <a:pt x="1" y="391"/>
                    <a:pt x="1" y="391"/>
                  </a:cubicBezTo>
                  <a:lnTo>
                    <a:pt x="902" y="2659"/>
                  </a:lnTo>
                  <a:cubicBezTo>
                    <a:pt x="902" y="2659"/>
                    <a:pt x="9074" y="2659"/>
                    <a:pt x="9341" y="2325"/>
                  </a:cubicBezTo>
                  <a:cubicBezTo>
                    <a:pt x="9575" y="1992"/>
                    <a:pt x="9374" y="357"/>
                    <a:pt x="9241" y="57"/>
                  </a:cubicBezTo>
                  <a:cubicBezTo>
                    <a:pt x="9218" y="17"/>
                    <a:pt x="8934" y="1"/>
                    <a:pt x="84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8" name="Google Shape;3688;p63"/>
          <p:cNvGrpSpPr/>
          <p:nvPr/>
        </p:nvGrpSpPr>
        <p:grpSpPr>
          <a:xfrm rot="-510316">
            <a:off x="38949" y="254657"/>
            <a:ext cx="1079973" cy="1026598"/>
            <a:chOff x="5067950" y="1413950"/>
            <a:chExt cx="1079975" cy="1026600"/>
          </a:xfrm>
        </p:grpSpPr>
        <p:sp>
          <p:nvSpPr>
            <p:cNvPr id="3689" name="Google Shape;3689;p63"/>
            <p:cNvSpPr/>
            <p:nvPr/>
          </p:nvSpPr>
          <p:spPr>
            <a:xfrm>
              <a:off x="5068800" y="1414800"/>
              <a:ext cx="1079125" cy="1025750"/>
            </a:xfrm>
            <a:custGeom>
              <a:avLst/>
              <a:gdLst/>
              <a:ahLst/>
              <a:cxnLst/>
              <a:rect l="l" t="t" r="r" b="b"/>
              <a:pathLst>
                <a:path w="43165" h="41030" extrusionOk="0">
                  <a:moveTo>
                    <a:pt x="17012" y="0"/>
                  </a:moveTo>
                  <a:lnTo>
                    <a:pt x="17012" y="1901"/>
                  </a:lnTo>
                  <a:lnTo>
                    <a:pt x="6838" y="1901"/>
                  </a:lnTo>
                  <a:cubicBezTo>
                    <a:pt x="5070" y="1901"/>
                    <a:pt x="3569" y="3336"/>
                    <a:pt x="3569" y="5170"/>
                  </a:cubicBezTo>
                  <a:lnTo>
                    <a:pt x="3569" y="12976"/>
                  </a:lnTo>
                  <a:cubicBezTo>
                    <a:pt x="3569" y="14077"/>
                    <a:pt x="4103" y="15077"/>
                    <a:pt x="4937" y="15645"/>
                  </a:cubicBezTo>
                  <a:cubicBezTo>
                    <a:pt x="4837" y="15745"/>
                    <a:pt x="4770" y="15778"/>
                    <a:pt x="4737" y="15845"/>
                  </a:cubicBezTo>
                  <a:lnTo>
                    <a:pt x="1168" y="19747"/>
                  </a:lnTo>
                  <a:cubicBezTo>
                    <a:pt x="0" y="20982"/>
                    <a:pt x="0" y="22916"/>
                    <a:pt x="1168" y="24151"/>
                  </a:cubicBezTo>
                  <a:lnTo>
                    <a:pt x="4737" y="28087"/>
                  </a:lnTo>
                  <a:cubicBezTo>
                    <a:pt x="5337" y="28754"/>
                    <a:pt x="6238" y="29154"/>
                    <a:pt x="7139" y="29154"/>
                  </a:cubicBezTo>
                  <a:lnTo>
                    <a:pt x="17012" y="29154"/>
                  </a:lnTo>
                  <a:lnTo>
                    <a:pt x="17012" y="41029"/>
                  </a:lnTo>
                  <a:lnTo>
                    <a:pt x="26119" y="41029"/>
                  </a:lnTo>
                  <a:lnTo>
                    <a:pt x="26119" y="29154"/>
                  </a:lnTo>
                  <a:lnTo>
                    <a:pt x="36359" y="29154"/>
                  </a:lnTo>
                  <a:cubicBezTo>
                    <a:pt x="38161" y="29154"/>
                    <a:pt x="39662" y="27687"/>
                    <a:pt x="39662" y="25852"/>
                  </a:cubicBezTo>
                  <a:lnTo>
                    <a:pt x="39662" y="18080"/>
                  </a:lnTo>
                  <a:cubicBezTo>
                    <a:pt x="39662" y="16979"/>
                    <a:pt x="39128" y="15978"/>
                    <a:pt x="38294" y="15411"/>
                  </a:cubicBezTo>
                  <a:cubicBezTo>
                    <a:pt x="38361" y="15311"/>
                    <a:pt x="38461" y="15278"/>
                    <a:pt x="38494" y="15178"/>
                  </a:cubicBezTo>
                  <a:lnTo>
                    <a:pt x="42030" y="11275"/>
                  </a:lnTo>
                  <a:cubicBezTo>
                    <a:pt x="43164" y="10007"/>
                    <a:pt x="43164" y="8106"/>
                    <a:pt x="42030" y="6838"/>
                  </a:cubicBezTo>
                  <a:lnTo>
                    <a:pt x="38494" y="2969"/>
                  </a:lnTo>
                  <a:cubicBezTo>
                    <a:pt x="37827" y="2268"/>
                    <a:pt x="36960" y="1901"/>
                    <a:pt x="36026" y="1901"/>
                  </a:cubicBezTo>
                  <a:lnTo>
                    <a:pt x="26119" y="1901"/>
                  </a:lnTo>
                  <a:lnTo>
                    <a:pt x="26119" y="0"/>
                  </a:ln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63"/>
            <p:cNvSpPr/>
            <p:nvPr/>
          </p:nvSpPr>
          <p:spPr>
            <a:xfrm>
              <a:off x="5067950" y="1413950"/>
              <a:ext cx="1078300" cy="1025775"/>
            </a:xfrm>
            <a:custGeom>
              <a:avLst/>
              <a:gdLst/>
              <a:ahLst/>
              <a:cxnLst/>
              <a:rect l="l" t="t" r="r" b="b"/>
              <a:pathLst>
                <a:path w="43132" h="41031" extrusionOk="0">
                  <a:moveTo>
                    <a:pt x="17013" y="1"/>
                  </a:moveTo>
                  <a:lnTo>
                    <a:pt x="17013" y="1869"/>
                  </a:lnTo>
                  <a:lnTo>
                    <a:pt x="6839" y="1869"/>
                  </a:lnTo>
                  <a:cubicBezTo>
                    <a:pt x="5038" y="1869"/>
                    <a:pt x="3537" y="3336"/>
                    <a:pt x="3537" y="5171"/>
                  </a:cubicBezTo>
                  <a:lnTo>
                    <a:pt x="3537" y="12977"/>
                  </a:lnTo>
                  <a:cubicBezTo>
                    <a:pt x="3537" y="14044"/>
                    <a:pt x="4104" y="15045"/>
                    <a:pt x="4938" y="15645"/>
                  </a:cubicBezTo>
                  <a:cubicBezTo>
                    <a:pt x="4838" y="15712"/>
                    <a:pt x="4771" y="15779"/>
                    <a:pt x="4704" y="15845"/>
                  </a:cubicBezTo>
                  <a:lnTo>
                    <a:pt x="1168" y="19715"/>
                  </a:lnTo>
                  <a:cubicBezTo>
                    <a:pt x="1" y="20982"/>
                    <a:pt x="1" y="22884"/>
                    <a:pt x="1168" y="24151"/>
                  </a:cubicBezTo>
                  <a:lnTo>
                    <a:pt x="4704" y="28054"/>
                  </a:lnTo>
                  <a:cubicBezTo>
                    <a:pt x="5338" y="28721"/>
                    <a:pt x="6205" y="29155"/>
                    <a:pt x="7139" y="29155"/>
                  </a:cubicBezTo>
                  <a:lnTo>
                    <a:pt x="17013" y="29155"/>
                  </a:lnTo>
                  <a:lnTo>
                    <a:pt x="17013" y="41030"/>
                  </a:lnTo>
                  <a:lnTo>
                    <a:pt x="26119" y="41030"/>
                  </a:lnTo>
                  <a:lnTo>
                    <a:pt x="26119" y="29155"/>
                  </a:lnTo>
                  <a:lnTo>
                    <a:pt x="36360" y="29155"/>
                  </a:lnTo>
                  <a:cubicBezTo>
                    <a:pt x="38161" y="29155"/>
                    <a:pt x="39662" y="27687"/>
                    <a:pt x="39662" y="25853"/>
                  </a:cubicBezTo>
                  <a:lnTo>
                    <a:pt x="39662" y="18047"/>
                  </a:lnTo>
                  <a:cubicBezTo>
                    <a:pt x="39662" y="16979"/>
                    <a:pt x="39129" y="15979"/>
                    <a:pt x="38295" y="15378"/>
                  </a:cubicBezTo>
                  <a:cubicBezTo>
                    <a:pt x="38362" y="15312"/>
                    <a:pt x="38462" y="15278"/>
                    <a:pt x="38495" y="15178"/>
                  </a:cubicBezTo>
                  <a:lnTo>
                    <a:pt x="41997" y="11275"/>
                  </a:lnTo>
                  <a:cubicBezTo>
                    <a:pt x="43132" y="10008"/>
                    <a:pt x="43132" y="8106"/>
                    <a:pt x="41997" y="6839"/>
                  </a:cubicBezTo>
                  <a:lnTo>
                    <a:pt x="38462" y="2969"/>
                  </a:lnTo>
                  <a:cubicBezTo>
                    <a:pt x="37828" y="2302"/>
                    <a:pt x="36961" y="1869"/>
                    <a:pt x="36027" y="1869"/>
                  </a:cubicBezTo>
                  <a:lnTo>
                    <a:pt x="26119" y="1869"/>
                  </a:lnTo>
                  <a:lnTo>
                    <a:pt x="26119"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1" name="Google Shape;3691;p63"/>
            <p:cNvSpPr/>
            <p:nvPr/>
          </p:nvSpPr>
          <p:spPr>
            <a:xfrm>
              <a:off x="5529950" y="1467325"/>
              <a:ext cx="152625" cy="919025"/>
            </a:xfrm>
            <a:custGeom>
              <a:avLst/>
              <a:gdLst/>
              <a:ahLst/>
              <a:cxnLst/>
              <a:rect l="l" t="t" r="r" b="b"/>
              <a:pathLst>
                <a:path w="6105" h="36761" extrusionOk="0">
                  <a:moveTo>
                    <a:pt x="1" y="1"/>
                  </a:moveTo>
                  <a:lnTo>
                    <a:pt x="1" y="36760"/>
                  </a:lnTo>
                  <a:lnTo>
                    <a:pt x="6105" y="36760"/>
                  </a:lnTo>
                  <a:lnTo>
                    <a:pt x="610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2" name="Google Shape;3692;p63"/>
            <p:cNvSpPr/>
            <p:nvPr/>
          </p:nvSpPr>
          <p:spPr>
            <a:xfrm>
              <a:off x="5529950" y="1527375"/>
              <a:ext cx="152625" cy="612125"/>
            </a:xfrm>
            <a:custGeom>
              <a:avLst/>
              <a:gdLst/>
              <a:ahLst/>
              <a:cxnLst/>
              <a:rect l="l" t="t" r="r" b="b"/>
              <a:pathLst>
                <a:path w="6105" h="24485" extrusionOk="0">
                  <a:moveTo>
                    <a:pt x="1" y="0"/>
                  </a:moveTo>
                  <a:lnTo>
                    <a:pt x="1" y="24484"/>
                  </a:lnTo>
                  <a:lnTo>
                    <a:pt x="6105" y="24484"/>
                  </a:lnTo>
                  <a:lnTo>
                    <a:pt x="6105" y="0"/>
                  </a:lnTo>
                  <a:close/>
                </a:path>
              </a:pathLst>
            </a:custGeom>
            <a:solidFill>
              <a:srgbClr val="9650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3" name="Google Shape;3693;p63"/>
            <p:cNvSpPr/>
            <p:nvPr/>
          </p:nvSpPr>
          <p:spPr>
            <a:xfrm>
              <a:off x="5205550" y="1510700"/>
              <a:ext cx="884000" cy="281875"/>
            </a:xfrm>
            <a:custGeom>
              <a:avLst/>
              <a:gdLst/>
              <a:ahLst/>
              <a:cxnLst/>
              <a:rect l="l" t="t" r="r" b="b"/>
              <a:pathLst>
                <a:path w="35360" h="11275" extrusionOk="0">
                  <a:moveTo>
                    <a:pt x="1869" y="0"/>
                  </a:moveTo>
                  <a:cubicBezTo>
                    <a:pt x="835" y="0"/>
                    <a:pt x="1" y="834"/>
                    <a:pt x="1" y="1901"/>
                  </a:cubicBezTo>
                  <a:lnTo>
                    <a:pt x="1" y="9407"/>
                  </a:lnTo>
                  <a:cubicBezTo>
                    <a:pt x="1" y="10441"/>
                    <a:pt x="835" y="11275"/>
                    <a:pt x="1869" y="11275"/>
                  </a:cubicBezTo>
                  <a:lnTo>
                    <a:pt x="29889" y="11275"/>
                  </a:lnTo>
                  <a:cubicBezTo>
                    <a:pt x="30456" y="11275"/>
                    <a:pt x="30956" y="11075"/>
                    <a:pt x="31290" y="10641"/>
                  </a:cubicBezTo>
                  <a:lnTo>
                    <a:pt x="34692" y="6905"/>
                  </a:lnTo>
                  <a:cubicBezTo>
                    <a:pt x="35359" y="6171"/>
                    <a:pt x="35359" y="5104"/>
                    <a:pt x="34692" y="4403"/>
                  </a:cubicBezTo>
                  <a:lnTo>
                    <a:pt x="31290" y="634"/>
                  </a:lnTo>
                  <a:cubicBezTo>
                    <a:pt x="30889" y="234"/>
                    <a:pt x="30456" y="0"/>
                    <a:pt x="2988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4" name="Google Shape;3694;p63"/>
            <p:cNvSpPr/>
            <p:nvPr/>
          </p:nvSpPr>
          <p:spPr>
            <a:xfrm>
              <a:off x="5124675" y="1820900"/>
              <a:ext cx="883975" cy="281075"/>
            </a:xfrm>
            <a:custGeom>
              <a:avLst/>
              <a:gdLst/>
              <a:ahLst/>
              <a:cxnLst/>
              <a:rect l="l" t="t" r="r" b="b"/>
              <a:pathLst>
                <a:path w="35359" h="11243" extrusionOk="0">
                  <a:moveTo>
                    <a:pt x="5437" y="1"/>
                  </a:moveTo>
                  <a:cubicBezTo>
                    <a:pt x="4904" y="1"/>
                    <a:pt x="4437" y="201"/>
                    <a:pt x="4070" y="601"/>
                  </a:cubicBezTo>
                  <a:lnTo>
                    <a:pt x="667" y="4371"/>
                  </a:lnTo>
                  <a:cubicBezTo>
                    <a:pt x="0" y="5071"/>
                    <a:pt x="0" y="6172"/>
                    <a:pt x="667" y="6873"/>
                  </a:cubicBezTo>
                  <a:lnTo>
                    <a:pt x="4070" y="10609"/>
                  </a:lnTo>
                  <a:cubicBezTo>
                    <a:pt x="4403" y="11042"/>
                    <a:pt x="4904" y="11242"/>
                    <a:pt x="5437" y="11242"/>
                  </a:cubicBezTo>
                  <a:lnTo>
                    <a:pt x="33457" y="11242"/>
                  </a:lnTo>
                  <a:cubicBezTo>
                    <a:pt x="34525" y="11242"/>
                    <a:pt x="35359" y="10408"/>
                    <a:pt x="35359" y="9374"/>
                  </a:cubicBezTo>
                  <a:lnTo>
                    <a:pt x="35359" y="1869"/>
                  </a:lnTo>
                  <a:cubicBezTo>
                    <a:pt x="35359" y="835"/>
                    <a:pt x="34525" y="1"/>
                    <a:pt x="334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5" name="Google Shape;3695;p63"/>
            <p:cNvSpPr/>
            <p:nvPr/>
          </p:nvSpPr>
          <p:spPr>
            <a:xfrm>
              <a:off x="5415700" y="1590750"/>
              <a:ext cx="79250" cy="122600"/>
            </a:xfrm>
            <a:custGeom>
              <a:avLst/>
              <a:gdLst/>
              <a:ahLst/>
              <a:cxnLst/>
              <a:rect l="l" t="t" r="r" b="b"/>
              <a:pathLst>
                <a:path w="3170" h="4904" extrusionOk="0">
                  <a:moveTo>
                    <a:pt x="1502" y="567"/>
                  </a:moveTo>
                  <a:cubicBezTo>
                    <a:pt x="1802" y="567"/>
                    <a:pt x="2035" y="634"/>
                    <a:pt x="2202" y="801"/>
                  </a:cubicBezTo>
                  <a:cubicBezTo>
                    <a:pt x="2369" y="968"/>
                    <a:pt x="2469" y="1168"/>
                    <a:pt x="2469" y="1468"/>
                  </a:cubicBezTo>
                  <a:cubicBezTo>
                    <a:pt x="2469" y="1768"/>
                    <a:pt x="2369" y="2002"/>
                    <a:pt x="2202" y="2169"/>
                  </a:cubicBezTo>
                  <a:cubicBezTo>
                    <a:pt x="2035" y="2302"/>
                    <a:pt x="1802" y="2402"/>
                    <a:pt x="1502" y="2402"/>
                  </a:cubicBezTo>
                  <a:lnTo>
                    <a:pt x="668" y="2402"/>
                  </a:lnTo>
                  <a:lnTo>
                    <a:pt x="668" y="567"/>
                  </a:lnTo>
                  <a:close/>
                  <a:moveTo>
                    <a:pt x="1" y="0"/>
                  </a:moveTo>
                  <a:lnTo>
                    <a:pt x="1" y="4904"/>
                  </a:lnTo>
                  <a:lnTo>
                    <a:pt x="668" y="4904"/>
                  </a:lnTo>
                  <a:lnTo>
                    <a:pt x="668" y="2936"/>
                  </a:lnTo>
                  <a:lnTo>
                    <a:pt x="1502" y="2936"/>
                  </a:lnTo>
                  <a:cubicBezTo>
                    <a:pt x="2035" y="2936"/>
                    <a:pt x="2469" y="2836"/>
                    <a:pt x="2736" y="2569"/>
                  </a:cubicBezTo>
                  <a:cubicBezTo>
                    <a:pt x="3036" y="2335"/>
                    <a:pt x="3170" y="1968"/>
                    <a:pt x="3170" y="1468"/>
                  </a:cubicBezTo>
                  <a:cubicBezTo>
                    <a:pt x="3170" y="1001"/>
                    <a:pt x="3036" y="634"/>
                    <a:pt x="2736" y="401"/>
                  </a:cubicBezTo>
                  <a:cubicBezTo>
                    <a:pt x="2469" y="134"/>
                    <a:pt x="2035"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6" name="Google Shape;3696;p63"/>
            <p:cNvSpPr/>
            <p:nvPr/>
          </p:nvSpPr>
          <p:spPr>
            <a:xfrm>
              <a:off x="5490750" y="1590750"/>
              <a:ext cx="112625" cy="122600"/>
            </a:xfrm>
            <a:custGeom>
              <a:avLst/>
              <a:gdLst/>
              <a:ahLst/>
              <a:cxnLst/>
              <a:rect l="l" t="t" r="r" b="b"/>
              <a:pathLst>
                <a:path w="4505" h="4904" extrusionOk="0">
                  <a:moveTo>
                    <a:pt x="2269" y="668"/>
                  </a:moveTo>
                  <a:lnTo>
                    <a:pt x="3170" y="3103"/>
                  </a:lnTo>
                  <a:lnTo>
                    <a:pt x="1368" y="3103"/>
                  </a:lnTo>
                  <a:lnTo>
                    <a:pt x="2269" y="668"/>
                  </a:lnTo>
                  <a:close/>
                  <a:moveTo>
                    <a:pt x="1869" y="0"/>
                  </a:moveTo>
                  <a:lnTo>
                    <a:pt x="1" y="4904"/>
                  </a:lnTo>
                  <a:lnTo>
                    <a:pt x="701" y="4904"/>
                  </a:lnTo>
                  <a:lnTo>
                    <a:pt x="1168" y="3670"/>
                  </a:lnTo>
                  <a:lnTo>
                    <a:pt x="3370" y="3670"/>
                  </a:lnTo>
                  <a:lnTo>
                    <a:pt x="3804" y="4904"/>
                  </a:lnTo>
                  <a:lnTo>
                    <a:pt x="4504" y="4904"/>
                  </a:lnTo>
                  <a:lnTo>
                    <a:pt x="263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7" name="Google Shape;3697;p63"/>
            <p:cNvSpPr/>
            <p:nvPr/>
          </p:nvSpPr>
          <p:spPr>
            <a:xfrm>
              <a:off x="5620850" y="1590750"/>
              <a:ext cx="95925" cy="122600"/>
            </a:xfrm>
            <a:custGeom>
              <a:avLst/>
              <a:gdLst/>
              <a:ahLst/>
              <a:cxnLst/>
              <a:rect l="l" t="t" r="r" b="b"/>
              <a:pathLst>
                <a:path w="3837" h="4904" extrusionOk="0">
                  <a:moveTo>
                    <a:pt x="1502" y="567"/>
                  </a:moveTo>
                  <a:cubicBezTo>
                    <a:pt x="1835" y="567"/>
                    <a:pt x="2069" y="634"/>
                    <a:pt x="2235" y="768"/>
                  </a:cubicBezTo>
                  <a:cubicBezTo>
                    <a:pt x="2402" y="934"/>
                    <a:pt x="2469" y="1135"/>
                    <a:pt x="2469" y="1435"/>
                  </a:cubicBezTo>
                  <a:cubicBezTo>
                    <a:pt x="2469" y="1702"/>
                    <a:pt x="2402" y="1935"/>
                    <a:pt x="2235" y="2069"/>
                  </a:cubicBezTo>
                  <a:cubicBezTo>
                    <a:pt x="2069" y="2235"/>
                    <a:pt x="1835" y="2302"/>
                    <a:pt x="1502" y="2302"/>
                  </a:cubicBezTo>
                  <a:lnTo>
                    <a:pt x="668" y="2302"/>
                  </a:lnTo>
                  <a:lnTo>
                    <a:pt x="668" y="567"/>
                  </a:lnTo>
                  <a:close/>
                  <a:moveTo>
                    <a:pt x="1" y="0"/>
                  </a:moveTo>
                  <a:lnTo>
                    <a:pt x="1" y="4904"/>
                  </a:lnTo>
                  <a:lnTo>
                    <a:pt x="668" y="4904"/>
                  </a:lnTo>
                  <a:lnTo>
                    <a:pt x="668" y="2836"/>
                  </a:lnTo>
                  <a:lnTo>
                    <a:pt x="1402" y="2836"/>
                  </a:lnTo>
                  <a:cubicBezTo>
                    <a:pt x="1668" y="2836"/>
                    <a:pt x="1869" y="2902"/>
                    <a:pt x="2002" y="3003"/>
                  </a:cubicBezTo>
                  <a:cubicBezTo>
                    <a:pt x="2169" y="3103"/>
                    <a:pt x="2336" y="3336"/>
                    <a:pt x="2502" y="3670"/>
                  </a:cubicBezTo>
                  <a:lnTo>
                    <a:pt x="3103" y="4904"/>
                  </a:lnTo>
                  <a:lnTo>
                    <a:pt x="3837" y="4904"/>
                  </a:lnTo>
                  <a:lnTo>
                    <a:pt x="3169" y="3570"/>
                  </a:lnTo>
                  <a:cubicBezTo>
                    <a:pt x="3003" y="3303"/>
                    <a:pt x="2869" y="3069"/>
                    <a:pt x="2736" y="2936"/>
                  </a:cubicBezTo>
                  <a:cubicBezTo>
                    <a:pt x="2602" y="2769"/>
                    <a:pt x="2469" y="2669"/>
                    <a:pt x="2336" y="2602"/>
                  </a:cubicBezTo>
                  <a:cubicBezTo>
                    <a:pt x="2602" y="2536"/>
                    <a:pt x="2803" y="2402"/>
                    <a:pt x="2969" y="2202"/>
                  </a:cubicBezTo>
                  <a:cubicBezTo>
                    <a:pt x="3103" y="2002"/>
                    <a:pt x="3169" y="1735"/>
                    <a:pt x="3169" y="1435"/>
                  </a:cubicBezTo>
                  <a:cubicBezTo>
                    <a:pt x="3169" y="968"/>
                    <a:pt x="3036" y="601"/>
                    <a:pt x="2769" y="367"/>
                  </a:cubicBezTo>
                  <a:cubicBezTo>
                    <a:pt x="2469" y="134"/>
                    <a:pt x="2069" y="0"/>
                    <a:pt x="15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8" name="Google Shape;3698;p63"/>
            <p:cNvSpPr/>
            <p:nvPr/>
          </p:nvSpPr>
          <p:spPr>
            <a:xfrm>
              <a:off x="5737600" y="1590750"/>
              <a:ext cx="16700" cy="122600"/>
            </a:xfrm>
            <a:custGeom>
              <a:avLst/>
              <a:gdLst/>
              <a:ahLst/>
              <a:cxnLst/>
              <a:rect l="l" t="t" r="r" b="b"/>
              <a:pathLst>
                <a:path w="668" h="4904" extrusionOk="0">
                  <a:moveTo>
                    <a:pt x="1" y="0"/>
                  </a:moveTo>
                  <a:lnTo>
                    <a:pt x="1" y="4904"/>
                  </a:lnTo>
                  <a:lnTo>
                    <a:pt x="668" y="4904"/>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9" name="Google Shape;3699;p63"/>
            <p:cNvSpPr/>
            <p:nvPr/>
          </p:nvSpPr>
          <p:spPr>
            <a:xfrm>
              <a:off x="5781800" y="1589075"/>
              <a:ext cx="85925" cy="126775"/>
            </a:xfrm>
            <a:custGeom>
              <a:avLst/>
              <a:gdLst/>
              <a:ahLst/>
              <a:cxnLst/>
              <a:rect l="l" t="t" r="r" b="b"/>
              <a:pathLst>
                <a:path w="3437" h="5071" extrusionOk="0">
                  <a:moveTo>
                    <a:pt x="1735" y="1"/>
                  </a:moveTo>
                  <a:cubicBezTo>
                    <a:pt x="1201" y="1"/>
                    <a:pt x="768" y="134"/>
                    <a:pt x="467" y="368"/>
                  </a:cubicBezTo>
                  <a:cubicBezTo>
                    <a:pt x="167" y="601"/>
                    <a:pt x="0" y="968"/>
                    <a:pt x="0" y="1402"/>
                  </a:cubicBezTo>
                  <a:cubicBezTo>
                    <a:pt x="0" y="1769"/>
                    <a:pt x="101" y="2069"/>
                    <a:pt x="334" y="2269"/>
                  </a:cubicBezTo>
                  <a:cubicBezTo>
                    <a:pt x="568" y="2469"/>
                    <a:pt x="901" y="2636"/>
                    <a:pt x="1401" y="2736"/>
                  </a:cubicBezTo>
                  <a:lnTo>
                    <a:pt x="1802" y="2803"/>
                  </a:lnTo>
                  <a:cubicBezTo>
                    <a:pt x="2135" y="2869"/>
                    <a:pt x="2402" y="2969"/>
                    <a:pt x="2536" y="3103"/>
                  </a:cubicBezTo>
                  <a:cubicBezTo>
                    <a:pt x="2669" y="3236"/>
                    <a:pt x="2769" y="3436"/>
                    <a:pt x="2769" y="3670"/>
                  </a:cubicBezTo>
                  <a:cubicBezTo>
                    <a:pt x="2769" y="3937"/>
                    <a:pt x="2669" y="4170"/>
                    <a:pt x="2436" y="4304"/>
                  </a:cubicBezTo>
                  <a:cubicBezTo>
                    <a:pt x="2235" y="4471"/>
                    <a:pt x="1969" y="4537"/>
                    <a:pt x="1568" y="4537"/>
                  </a:cubicBezTo>
                  <a:cubicBezTo>
                    <a:pt x="1335" y="4537"/>
                    <a:pt x="1068" y="4504"/>
                    <a:pt x="801" y="4404"/>
                  </a:cubicBezTo>
                  <a:cubicBezTo>
                    <a:pt x="568" y="4337"/>
                    <a:pt x="301" y="4237"/>
                    <a:pt x="34" y="4070"/>
                  </a:cubicBezTo>
                  <a:lnTo>
                    <a:pt x="34" y="4771"/>
                  </a:lnTo>
                  <a:cubicBezTo>
                    <a:pt x="301" y="4871"/>
                    <a:pt x="568" y="4938"/>
                    <a:pt x="834" y="5004"/>
                  </a:cubicBezTo>
                  <a:cubicBezTo>
                    <a:pt x="1101" y="5038"/>
                    <a:pt x="1335" y="5071"/>
                    <a:pt x="1568" y="5071"/>
                  </a:cubicBezTo>
                  <a:cubicBezTo>
                    <a:pt x="2202" y="5071"/>
                    <a:pt x="2669" y="4938"/>
                    <a:pt x="2969" y="4704"/>
                  </a:cubicBezTo>
                  <a:cubicBezTo>
                    <a:pt x="3303" y="4471"/>
                    <a:pt x="3436" y="4104"/>
                    <a:pt x="3436" y="3637"/>
                  </a:cubicBezTo>
                  <a:cubicBezTo>
                    <a:pt x="3436" y="3236"/>
                    <a:pt x="3336" y="2903"/>
                    <a:pt x="3103" y="2669"/>
                  </a:cubicBezTo>
                  <a:cubicBezTo>
                    <a:pt x="2869" y="2436"/>
                    <a:pt x="2502" y="2269"/>
                    <a:pt x="2002" y="2169"/>
                  </a:cubicBezTo>
                  <a:lnTo>
                    <a:pt x="1602" y="2102"/>
                  </a:lnTo>
                  <a:cubicBezTo>
                    <a:pt x="1235" y="2035"/>
                    <a:pt x="1001" y="1935"/>
                    <a:pt x="868" y="1835"/>
                  </a:cubicBezTo>
                  <a:cubicBezTo>
                    <a:pt x="734" y="1702"/>
                    <a:pt x="668" y="1568"/>
                    <a:pt x="668" y="1335"/>
                  </a:cubicBezTo>
                  <a:cubicBezTo>
                    <a:pt x="668" y="1068"/>
                    <a:pt x="768" y="868"/>
                    <a:pt x="968" y="735"/>
                  </a:cubicBezTo>
                  <a:cubicBezTo>
                    <a:pt x="1168" y="601"/>
                    <a:pt x="1435" y="534"/>
                    <a:pt x="1802" y="534"/>
                  </a:cubicBezTo>
                  <a:cubicBezTo>
                    <a:pt x="2002" y="534"/>
                    <a:pt x="2235" y="568"/>
                    <a:pt x="2436" y="634"/>
                  </a:cubicBezTo>
                  <a:cubicBezTo>
                    <a:pt x="2669" y="668"/>
                    <a:pt x="2903" y="768"/>
                    <a:pt x="3169" y="901"/>
                  </a:cubicBezTo>
                  <a:lnTo>
                    <a:pt x="3169" y="234"/>
                  </a:lnTo>
                  <a:cubicBezTo>
                    <a:pt x="2903" y="167"/>
                    <a:pt x="2669" y="101"/>
                    <a:pt x="2436" y="67"/>
                  </a:cubicBezTo>
                  <a:cubicBezTo>
                    <a:pt x="2202" y="1"/>
                    <a:pt x="1969" y="1"/>
                    <a:pt x="17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0" name="Google Shape;3700;p63"/>
            <p:cNvSpPr/>
            <p:nvPr/>
          </p:nvSpPr>
          <p:spPr>
            <a:xfrm>
              <a:off x="5260669" y="1898475"/>
              <a:ext cx="75925" cy="122600"/>
            </a:xfrm>
            <a:custGeom>
              <a:avLst/>
              <a:gdLst/>
              <a:ahLst/>
              <a:cxnLst/>
              <a:rect l="l" t="t" r="r" b="b"/>
              <a:pathLst>
                <a:path w="3037" h="4904" extrusionOk="0">
                  <a:moveTo>
                    <a:pt x="1" y="0"/>
                  </a:moveTo>
                  <a:lnTo>
                    <a:pt x="1" y="4904"/>
                  </a:lnTo>
                  <a:lnTo>
                    <a:pt x="3036" y="4904"/>
                  </a:lnTo>
                  <a:lnTo>
                    <a:pt x="3036" y="4337"/>
                  </a:lnTo>
                  <a:lnTo>
                    <a:pt x="668" y="4337"/>
                  </a:lnTo>
                  <a:lnTo>
                    <a:pt x="6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1" name="Google Shape;3701;p63"/>
            <p:cNvSpPr/>
            <p:nvPr/>
          </p:nvSpPr>
          <p:spPr>
            <a:xfrm>
              <a:off x="5341569" y="1895975"/>
              <a:ext cx="112600" cy="126775"/>
            </a:xfrm>
            <a:custGeom>
              <a:avLst/>
              <a:gdLst/>
              <a:ahLst/>
              <a:cxnLst/>
              <a:rect l="l" t="t" r="r" b="b"/>
              <a:pathLst>
                <a:path w="4504" h="5071" extrusionOk="0">
                  <a:moveTo>
                    <a:pt x="2269" y="534"/>
                  </a:moveTo>
                  <a:cubicBezTo>
                    <a:pt x="2736" y="534"/>
                    <a:pt x="3103" y="734"/>
                    <a:pt x="3403" y="1068"/>
                  </a:cubicBezTo>
                  <a:cubicBezTo>
                    <a:pt x="3670" y="1434"/>
                    <a:pt x="3803" y="1935"/>
                    <a:pt x="3803" y="2535"/>
                  </a:cubicBezTo>
                  <a:cubicBezTo>
                    <a:pt x="3803" y="3169"/>
                    <a:pt x="3670" y="3636"/>
                    <a:pt x="3403" y="4003"/>
                  </a:cubicBezTo>
                  <a:cubicBezTo>
                    <a:pt x="3103" y="4370"/>
                    <a:pt x="2736" y="4537"/>
                    <a:pt x="2269" y="4537"/>
                  </a:cubicBezTo>
                  <a:cubicBezTo>
                    <a:pt x="1768" y="4537"/>
                    <a:pt x="1401" y="4370"/>
                    <a:pt x="1101" y="4003"/>
                  </a:cubicBezTo>
                  <a:cubicBezTo>
                    <a:pt x="834" y="3636"/>
                    <a:pt x="667" y="3169"/>
                    <a:pt x="667" y="2535"/>
                  </a:cubicBezTo>
                  <a:cubicBezTo>
                    <a:pt x="667" y="1935"/>
                    <a:pt x="834" y="1434"/>
                    <a:pt x="1101" y="1068"/>
                  </a:cubicBezTo>
                  <a:cubicBezTo>
                    <a:pt x="1401" y="734"/>
                    <a:pt x="1768" y="534"/>
                    <a:pt x="2269" y="534"/>
                  </a:cubicBezTo>
                  <a:close/>
                  <a:moveTo>
                    <a:pt x="2269" y="0"/>
                  </a:moveTo>
                  <a:cubicBezTo>
                    <a:pt x="1568" y="0"/>
                    <a:pt x="1001" y="234"/>
                    <a:pt x="601" y="701"/>
                  </a:cubicBezTo>
                  <a:cubicBezTo>
                    <a:pt x="200" y="1168"/>
                    <a:pt x="0" y="1768"/>
                    <a:pt x="0" y="2535"/>
                  </a:cubicBezTo>
                  <a:cubicBezTo>
                    <a:pt x="0" y="3336"/>
                    <a:pt x="200" y="3936"/>
                    <a:pt x="601" y="4403"/>
                  </a:cubicBezTo>
                  <a:cubicBezTo>
                    <a:pt x="1001" y="4870"/>
                    <a:pt x="1568" y="5070"/>
                    <a:pt x="2269" y="5070"/>
                  </a:cubicBezTo>
                  <a:cubicBezTo>
                    <a:pt x="2936" y="5070"/>
                    <a:pt x="3503" y="4870"/>
                    <a:pt x="3903" y="4403"/>
                  </a:cubicBezTo>
                  <a:cubicBezTo>
                    <a:pt x="4303" y="3936"/>
                    <a:pt x="4504" y="3303"/>
                    <a:pt x="4504" y="2535"/>
                  </a:cubicBezTo>
                  <a:cubicBezTo>
                    <a:pt x="4504" y="1768"/>
                    <a:pt x="4303" y="1168"/>
                    <a:pt x="3903" y="701"/>
                  </a:cubicBezTo>
                  <a:cubicBezTo>
                    <a:pt x="3503" y="234"/>
                    <a:pt x="2936" y="0"/>
                    <a:pt x="22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2" name="Google Shape;3702;p63"/>
            <p:cNvSpPr/>
            <p:nvPr/>
          </p:nvSpPr>
          <p:spPr>
            <a:xfrm>
              <a:off x="5479994" y="1898475"/>
              <a:ext cx="93425" cy="122600"/>
            </a:xfrm>
            <a:custGeom>
              <a:avLst/>
              <a:gdLst/>
              <a:ahLst/>
              <a:cxnLst/>
              <a:rect l="l" t="t" r="r" b="b"/>
              <a:pathLst>
                <a:path w="3737" h="4904" extrusionOk="0">
                  <a:moveTo>
                    <a:pt x="1" y="0"/>
                  </a:moveTo>
                  <a:lnTo>
                    <a:pt x="1" y="4904"/>
                  </a:lnTo>
                  <a:lnTo>
                    <a:pt x="668" y="4904"/>
                  </a:lnTo>
                  <a:lnTo>
                    <a:pt x="668" y="801"/>
                  </a:lnTo>
                  <a:lnTo>
                    <a:pt x="2836" y="4904"/>
                  </a:lnTo>
                  <a:lnTo>
                    <a:pt x="3737" y="4904"/>
                  </a:lnTo>
                  <a:lnTo>
                    <a:pt x="3737" y="0"/>
                  </a:lnTo>
                  <a:lnTo>
                    <a:pt x="3069" y="0"/>
                  </a:lnTo>
                  <a:lnTo>
                    <a:pt x="3069" y="4103"/>
                  </a:lnTo>
                  <a:lnTo>
                    <a:pt x="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3" name="Google Shape;3703;p63"/>
            <p:cNvSpPr/>
            <p:nvPr/>
          </p:nvSpPr>
          <p:spPr>
            <a:xfrm>
              <a:off x="5605919" y="1898475"/>
              <a:ext cx="102600" cy="122600"/>
            </a:xfrm>
            <a:custGeom>
              <a:avLst/>
              <a:gdLst/>
              <a:ahLst/>
              <a:cxnLst/>
              <a:rect l="l" t="t" r="r" b="b"/>
              <a:pathLst>
                <a:path w="4104" h="4904" extrusionOk="0">
                  <a:moveTo>
                    <a:pt x="1468" y="534"/>
                  </a:moveTo>
                  <a:cubicBezTo>
                    <a:pt x="2135" y="534"/>
                    <a:pt x="2636" y="701"/>
                    <a:pt x="2936" y="1001"/>
                  </a:cubicBezTo>
                  <a:cubicBezTo>
                    <a:pt x="3270" y="1301"/>
                    <a:pt x="3403" y="1768"/>
                    <a:pt x="3403" y="2435"/>
                  </a:cubicBezTo>
                  <a:cubicBezTo>
                    <a:pt x="3403" y="3102"/>
                    <a:pt x="3270" y="3569"/>
                    <a:pt x="2936" y="3870"/>
                  </a:cubicBezTo>
                  <a:cubicBezTo>
                    <a:pt x="2636" y="4203"/>
                    <a:pt x="2135" y="4337"/>
                    <a:pt x="1468" y="4337"/>
                  </a:cubicBezTo>
                  <a:lnTo>
                    <a:pt x="668" y="4337"/>
                  </a:lnTo>
                  <a:lnTo>
                    <a:pt x="668" y="534"/>
                  </a:lnTo>
                  <a:close/>
                  <a:moveTo>
                    <a:pt x="1" y="0"/>
                  </a:moveTo>
                  <a:lnTo>
                    <a:pt x="1" y="4904"/>
                  </a:lnTo>
                  <a:lnTo>
                    <a:pt x="1368" y="4904"/>
                  </a:lnTo>
                  <a:cubicBezTo>
                    <a:pt x="2302" y="4904"/>
                    <a:pt x="3003" y="4704"/>
                    <a:pt x="3436" y="4303"/>
                  </a:cubicBezTo>
                  <a:cubicBezTo>
                    <a:pt x="3903" y="3903"/>
                    <a:pt x="4103" y="3269"/>
                    <a:pt x="4103" y="2435"/>
                  </a:cubicBezTo>
                  <a:cubicBezTo>
                    <a:pt x="4103" y="1601"/>
                    <a:pt x="3903" y="968"/>
                    <a:pt x="3436" y="601"/>
                  </a:cubicBezTo>
                  <a:cubicBezTo>
                    <a:pt x="3003" y="200"/>
                    <a:pt x="2302" y="0"/>
                    <a:pt x="13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4" name="Google Shape;3704;p63"/>
            <p:cNvSpPr/>
            <p:nvPr/>
          </p:nvSpPr>
          <p:spPr>
            <a:xfrm>
              <a:off x="5728519" y="1895975"/>
              <a:ext cx="112600" cy="126775"/>
            </a:xfrm>
            <a:custGeom>
              <a:avLst/>
              <a:gdLst/>
              <a:ahLst/>
              <a:cxnLst/>
              <a:rect l="l" t="t" r="r" b="b"/>
              <a:pathLst>
                <a:path w="4504" h="5071" extrusionOk="0">
                  <a:moveTo>
                    <a:pt x="2268" y="534"/>
                  </a:moveTo>
                  <a:cubicBezTo>
                    <a:pt x="2735" y="534"/>
                    <a:pt x="3102" y="734"/>
                    <a:pt x="3403" y="1068"/>
                  </a:cubicBezTo>
                  <a:cubicBezTo>
                    <a:pt x="3669" y="1434"/>
                    <a:pt x="3836" y="1935"/>
                    <a:pt x="3836" y="2535"/>
                  </a:cubicBezTo>
                  <a:cubicBezTo>
                    <a:pt x="3836" y="3169"/>
                    <a:pt x="3669" y="3636"/>
                    <a:pt x="3403" y="4003"/>
                  </a:cubicBezTo>
                  <a:cubicBezTo>
                    <a:pt x="3102" y="4370"/>
                    <a:pt x="2735" y="4537"/>
                    <a:pt x="2268" y="4537"/>
                  </a:cubicBezTo>
                  <a:cubicBezTo>
                    <a:pt x="1768" y="4537"/>
                    <a:pt x="1401" y="4370"/>
                    <a:pt x="1101" y="4003"/>
                  </a:cubicBezTo>
                  <a:cubicBezTo>
                    <a:pt x="834" y="3636"/>
                    <a:pt x="701" y="3169"/>
                    <a:pt x="701" y="2535"/>
                  </a:cubicBezTo>
                  <a:cubicBezTo>
                    <a:pt x="701" y="1935"/>
                    <a:pt x="834" y="1434"/>
                    <a:pt x="1101" y="1068"/>
                  </a:cubicBezTo>
                  <a:cubicBezTo>
                    <a:pt x="1401" y="734"/>
                    <a:pt x="1768" y="534"/>
                    <a:pt x="2268" y="534"/>
                  </a:cubicBezTo>
                  <a:close/>
                  <a:moveTo>
                    <a:pt x="2268" y="0"/>
                  </a:moveTo>
                  <a:cubicBezTo>
                    <a:pt x="1568" y="0"/>
                    <a:pt x="1001" y="234"/>
                    <a:pt x="600" y="701"/>
                  </a:cubicBezTo>
                  <a:cubicBezTo>
                    <a:pt x="200" y="1168"/>
                    <a:pt x="0" y="1768"/>
                    <a:pt x="0" y="2535"/>
                  </a:cubicBezTo>
                  <a:cubicBezTo>
                    <a:pt x="0" y="3336"/>
                    <a:pt x="200" y="3936"/>
                    <a:pt x="600" y="4403"/>
                  </a:cubicBezTo>
                  <a:cubicBezTo>
                    <a:pt x="1001" y="4870"/>
                    <a:pt x="1568" y="5070"/>
                    <a:pt x="2268" y="5070"/>
                  </a:cubicBezTo>
                  <a:cubicBezTo>
                    <a:pt x="2936" y="5070"/>
                    <a:pt x="3503" y="4870"/>
                    <a:pt x="3903" y="4403"/>
                  </a:cubicBezTo>
                  <a:cubicBezTo>
                    <a:pt x="4303" y="3936"/>
                    <a:pt x="4503" y="3303"/>
                    <a:pt x="4503" y="2535"/>
                  </a:cubicBezTo>
                  <a:cubicBezTo>
                    <a:pt x="4503" y="1768"/>
                    <a:pt x="4303" y="1168"/>
                    <a:pt x="3903" y="701"/>
                  </a:cubicBezTo>
                  <a:cubicBezTo>
                    <a:pt x="3503" y="234"/>
                    <a:pt x="2936" y="0"/>
                    <a:pt x="2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5" name="Google Shape;3705;p63"/>
            <p:cNvSpPr/>
            <p:nvPr/>
          </p:nvSpPr>
          <p:spPr>
            <a:xfrm>
              <a:off x="5867769" y="1898475"/>
              <a:ext cx="92600" cy="122600"/>
            </a:xfrm>
            <a:custGeom>
              <a:avLst/>
              <a:gdLst/>
              <a:ahLst/>
              <a:cxnLst/>
              <a:rect l="l" t="t" r="r" b="b"/>
              <a:pathLst>
                <a:path w="3704" h="4904" extrusionOk="0">
                  <a:moveTo>
                    <a:pt x="1" y="0"/>
                  </a:moveTo>
                  <a:lnTo>
                    <a:pt x="1" y="4904"/>
                  </a:lnTo>
                  <a:lnTo>
                    <a:pt x="635" y="4904"/>
                  </a:lnTo>
                  <a:lnTo>
                    <a:pt x="635" y="801"/>
                  </a:lnTo>
                  <a:lnTo>
                    <a:pt x="2803" y="4904"/>
                  </a:lnTo>
                  <a:lnTo>
                    <a:pt x="3703" y="4904"/>
                  </a:lnTo>
                  <a:lnTo>
                    <a:pt x="3703" y="0"/>
                  </a:lnTo>
                  <a:lnTo>
                    <a:pt x="3036" y="0"/>
                  </a:lnTo>
                  <a:lnTo>
                    <a:pt x="3036" y="4103"/>
                  </a:lnTo>
                  <a:lnTo>
                    <a:pt x="86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 name="Oval Callout 9">
            <a:extLst>
              <a:ext uri="{FF2B5EF4-FFF2-40B4-BE49-F238E27FC236}">
                <a16:creationId xmlns:a16="http://schemas.microsoft.com/office/drawing/2014/main" id="{CB9267ED-2F63-435A-85AD-7312AD1EBA5F}"/>
              </a:ext>
            </a:extLst>
          </p:cNvPr>
          <p:cNvSpPr/>
          <p:nvPr/>
        </p:nvSpPr>
        <p:spPr>
          <a:xfrm>
            <a:off x="4048018" y="180439"/>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EF750951-6545-F1AB-F3F3-92F7773E9D1D}"/>
                  </a:ext>
                </a:extLst>
              </p:cNvPr>
              <p:cNvSpPr txBox="1"/>
              <p:nvPr/>
            </p:nvSpPr>
            <p:spPr>
              <a:xfrm>
                <a:off x="3498951" y="1025719"/>
                <a:ext cx="5594535" cy="2820837"/>
              </a:xfrm>
              <a:prstGeom prst="rect">
                <a:avLst/>
              </a:prstGeom>
              <a:noFill/>
            </p:spPr>
            <p:txBody>
              <a:bodyPr wrap="square" rtlCol="0">
                <a:spAutoFit/>
              </a:bodyPr>
              <a:lstStyle/>
              <a:p>
                <a:pPr algn="just">
                  <a:lnSpc>
                    <a:spcPct val="150000"/>
                  </a:lnSpc>
                </a:pPr>
                <a:r>
                  <a:rPr lang="en-US" sz="2000" dirty="0">
                    <a:latin typeface="+mj-lt"/>
                  </a:rPr>
                  <a:t>Xét </a:t>
                </a:r>
                <a:r>
                  <a:rPr lang="en-US" sz="2000" dirty="0" err="1">
                    <a:latin typeface="+mj-lt"/>
                  </a:rPr>
                  <a:t>hai</a:t>
                </a:r>
                <a:r>
                  <a:rPr lang="en-US" sz="2000" dirty="0">
                    <a:latin typeface="+mj-lt"/>
                  </a:rPr>
                  <a:t> tam </a:t>
                </a:r>
                <a:r>
                  <a:rPr lang="en-US" sz="2000" dirty="0" err="1">
                    <a:latin typeface="+mj-lt"/>
                  </a:rPr>
                  <a:t>giác</a:t>
                </a:r>
                <a:r>
                  <a:rPr lang="en-US" sz="2000" dirty="0">
                    <a:latin typeface="+mj-lt"/>
                  </a:rPr>
                  <a:t> </a:t>
                </a:r>
                <a:r>
                  <a:rPr lang="en-US" sz="2000" dirty="0" err="1">
                    <a:latin typeface="+mj-lt"/>
                  </a:rPr>
                  <a:t>vuông</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𝐼𝑂𝑀</m:t>
                    </m:r>
                  </m:oMath>
                </a14:m>
                <a:r>
                  <a:rPr lang="en-US" sz="2000" dirty="0">
                    <a:latin typeface="+mj-lt"/>
                  </a:rPr>
                  <a:t> </a:t>
                </a:r>
                <a:r>
                  <a:rPr lang="en-US" sz="2000" dirty="0" err="1">
                    <a:latin typeface="+mj-lt"/>
                  </a:rPr>
                  <a:t>và</a:t>
                </a:r>
                <a:r>
                  <a:rPr lang="en-US" sz="2000" dirty="0">
                    <a:latin typeface="+mj-lt"/>
                  </a:rPr>
                  <a:t> </a:t>
                </a:r>
                <a14:m>
                  <m:oMath xmlns:m="http://schemas.openxmlformats.org/officeDocument/2006/math">
                    <m:r>
                      <a:rPr lang="en-US" sz="2000" i="1" dirty="0" smtClean="0">
                        <a:latin typeface="Cambria Math" panose="02040503050406030204" pitchFamily="18" charset="0"/>
                      </a:rPr>
                      <m:t>𝐼𝑂𝑁</m:t>
                    </m:r>
                  </m:oMath>
                </a14:m>
                <a:r>
                  <a:rPr lang="en-US" sz="2000" dirty="0">
                    <a:latin typeface="+mj-lt"/>
                  </a:rPr>
                  <a:t>, ta </a:t>
                </a:r>
                <a:r>
                  <a:rPr lang="en-US" sz="2000" dirty="0" err="1">
                    <a:latin typeface="+mj-lt"/>
                  </a:rPr>
                  <a:t>có</a:t>
                </a:r>
                <a:r>
                  <a:rPr lang="en-US" sz="2000" dirty="0">
                    <a:latin typeface="+mj-lt"/>
                  </a:rPr>
                  <a:t>:</a:t>
                </a:r>
              </a:p>
              <a:p>
                <a:pPr algn="just">
                  <a:lnSpc>
                    <a:spcPct val="150000"/>
                  </a:lnSpc>
                </a:pPr>
                <a:r>
                  <a:rPr lang="en-US" sz="2000" dirty="0"/>
                  <a:t>	</a:t>
                </a:r>
                <a14:m>
                  <m:oMath xmlns:m="http://schemas.openxmlformats.org/officeDocument/2006/math">
                    <m:r>
                      <a:rPr lang="en-US" sz="2000" i="1" dirty="0" smtClean="0">
                        <a:latin typeface="Cambria Math" panose="02040503050406030204" pitchFamily="18" charset="0"/>
                      </a:rPr>
                      <m:t>𝑂𝐼</m:t>
                    </m:r>
                  </m:oMath>
                </a14:m>
                <a:r>
                  <a:rPr lang="en-US" sz="2000" dirty="0">
                    <a:latin typeface="+mj-lt"/>
                  </a:rPr>
                  <a:t> </a:t>
                </a:r>
                <a:r>
                  <a:rPr lang="en-US" sz="2000" dirty="0" err="1">
                    <a:latin typeface="+mj-lt"/>
                  </a:rPr>
                  <a:t>là</a:t>
                </a:r>
                <a:r>
                  <a:rPr lang="en-US" sz="2000" dirty="0">
                    <a:latin typeface="+mj-lt"/>
                  </a:rPr>
                  <a:t> </a:t>
                </a:r>
                <a:r>
                  <a:rPr lang="en-US" sz="2000" dirty="0" err="1">
                    <a:latin typeface="+mj-lt"/>
                  </a:rPr>
                  <a:t>cạnh</a:t>
                </a:r>
                <a:r>
                  <a:rPr lang="en-US" sz="2000" dirty="0">
                    <a:latin typeface="+mj-lt"/>
                  </a:rPr>
                  <a:t> </a:t>
                </a:r>
                <a:r>
                  <a:rPr lang="en-US" sz="2000" dirty="0" err="1">
                    <a:latin typeface="+mj-lt"/>
                  </a:rPr>
                  <a:t>chung</a:t>
                </a:r>
                <a:r>
                  <a:rPr lang="en-US" sz="2000" dirty="0">
                    <a:latin typeface="+mj-lt"/>
                  </a:rPr>
                  <a:t>, </a:t>
                </a:r>
                <a14:m>
                  <m:oMath xmlns:m="http://schemas.openxmlformats.org/officeDocument/2006/math">
                    <m:r>
                      <a:rPr lang="en-US" sz="2000" i="1" dirty="0" smtClean="0">
                        <a:latin typeface="Cambria Math" panose="02040503050406030204" pitchFamily="18" charset="0"/>
                      </a:rPr>
                      <m:t>𝐼𝑀</m:t>
                    </m:r>
                    <m:r>
                      <a:rPr lang="en-US" sz="2000" i="1" dirty="0" smtClean="0">
                        <a:latin typeface="Cambria Math" panose="02040503050406030204" pitchFamily="18" charset="0"/>
                      </a:rPr>
                      <m:t>=</m:t>
                    </m:r>
                    <m:r>
                      <a:rPr lang="en-US" sz="2000" i="1" dirty="0" smtClean="0">
                        <a:latin typeface="Cambria Math" panose="02040503050406030204" pitchFamily="18" charset="0"/>
                      </a:rPr>
                      <m:t>𝐼𝑁</m:t>
                    </m:r>
                  </m:oMath>
                </a14:m>
                <a:endParaRPr lang="en-US" sz="2000" dirty="0">
                  <a:latin typeface="+mj-lt"/>
                </a:endParaRPr>
              </a:p>
              <a:p>
                <a:pPr algn="just">
                  <a:lnSpc>
                    <a:spcPct val="150000"/>
                  </a:lnSpc>
                </a:pPr>
                <a:r>
                  <a:rPr lang="en-US" sz="2000" dirty="0" err="1">
                    <a:latin typeface="+mj-lt"/>
                  </a:rPr>
                  <a:t>Suy</a:t>
                </a:r>
                <a:r>
                  <a:rPr lang="en-US" sz="2000" dirty="0">
                    <a:latin typeface="+mj-lt"/>
                  </a:rPr>
                  <a:t> </a:t>
                </a:r>
                <a:r>
                  <a:rPr lang="en-US" sz="2000" dirty="0" err="1">
                    <a:latin typeface="+mj-lt"/>
                  </a:rPr>
                  <a:t>ra</a:t>
                </a:r>
                <a:r>
                  <a:rPr lang="en-US" sz="2000" dirty="0">
                    <a:latin typeface="+mj-lt"/>
                  </a:rPr>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𝐼𝑂𝑀</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𝐼𝑂𝑁</m:t>
                    </m:r>
                  </m:oMath>
                </a14:m>
                <a:r>
                  <a:rPr lang="en-US" sz="2000" dirty="0">
                    <a:latin typeface="+mj-lt"/>
                  </a:rPr>
                  <a:t> (</a:t>
                </a:r>
                <a:r>
                  <a:rPr lang="en-US" sz="2000" dirty="0" err="1">
                    <a:latin typeface="+mj-lt"/>
                  </a:rPr>
                  <a:t>cạnh</a:t>
                </a:r>
                <a:r>
                  <a:rPr lang="en-US" sz="2000" dirty="0">
                    <a:latin typeface="+mj-lt"/>
                  </a:rPr>
                  <a:t> </a:t>
                </a:r>
                <a:r>
                  <a:rPr lang="en-US" sz="2000" dirty="0" err="1">
                    <a:latin typeface="+mj-lt"/>
                  </a:rPr>
                  <a:t>huyền</a:t>
                </a:r>
                <a:r>
                  <a:rPr lang="en-US" sz="2000" dirty="0">
                    <a:latin typeface="+mj-lt"/>
                  </a:rPr>
                  <a:t> – </a:t>
                </a:r>
                <a:r>
                  <a:rPr lang="en-US" sz="2000" dirty="0" err="1">
                    <a:latin typeface="+mj-lt"/>
                  </a:rPr>
                  <a:t>cạnh</a:t>
                </a:r>
                <a:r>
                  <a:rPr lang="en-US" sz="2000" dirty="0">
                    <a:latin typeface="+mj-lt"/>
                  </a:rPr>
                  <a:t> </a:t>
                </a:r>
                <a:r>
                  <a:rPr lang="en-US" sz="2000" dirty="0" err="1">
                    <a:latin typeface="+mj-lt"/>
                  </a:rPr>
                  <a:t>góc</a:t>
                </a:r>
                <a:r>
                  <a:rPr lang="en-US" sz="2000" dirty="0">
                    <a:latin typeface="+mj-lt"/>
                  </a:rPr>
                  <a:t> </a:t>
                </a:r>
                <a:r>
                  <a:rPr lang="en-US" sz="2000" dirty="0" err="1">
                    <a:latin typeface="+mj-lt"/>
                  </a:rPr>
                  <a:t>vuông</a:t>
                </a:r>
                <a:r>
                  <a:rPr lang="en-US" sz="2000" dirty="0">
                    <a:latin typeface="+mj-lt"/>
                  </a:rPr>
                  <a:t>)</a:t>
                </a:r>
              </a:p>
              <a:p>
                <a:pPr algn="just">
                  <a:lnSpc>
                    <a:spcPct val="150000"/>
                  </a:lnSpc>
                </a:pPr>
                <a:r>
                  <a:rPr lang="en-US" sz="2000" dirty="0">
                    <a:latin typeface="+mj-lt"/>
                  </a:rPr>
                  <a:t>Do </a:t>
                </a:r>
                <a:r>
                  <a:rPr lang="en-US" sz="2000" dirty="0" err="1">
                    <a:latin typeface="+mj-lt"/>
                  </a:rPr>
                  <a:t>đó</a:t>
                </a:r>
                <a:r>
                  <a:rPr lang="en-US" sz="2000" dirty="0">
                    <a:latin typeface="+mj-lt"/>
                  </a:rPr>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𝐼𝑂𝑀</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𝐼𝑂𝑁</m:t>
                        </m:r>
                      </m:e>
                    </m:acc>
                  </m:oMath>
                </a14:m>
                <a:r>
                  <a:rPr lang="en-US" sz="2000" dirty="0">
                    <a:latin typeface="+mj-lt"/>
                  </a:rPr>
                  <a:t> (</a:t>
                </a:r>
                <a:r>
                  <a:rPr lang="en-US" sz="2000" dirty="0" err="1">
                    <a:latin typeface="+mj-lt"/>
                  </a:rPr>
                  <a:t>hai</a:t>
                </a:r>
                <a:r>
                  <a:rPr lang="en-US" sz="2000" dirty="0">
                    <a:latin typeface="+mj-lt"/>
                  </a:rPr>
                  <a:t> </a:t>
                </a:r>
                <a:r>
                  <a:rPr lang="en-US" sz="2000" dirty="0" err="1">
                    <a:latin typeface="+mj-lt"/>
                  </a:rPr>
                  <a:t>góc</a:t>
                </a:r>
                <a:r>
                  <a:rPr lang="en-US" sz="2000" dirty="0">
                    <a:latin typeface="+mj-lt"/>
                  </a:rPr>
                  <a:t> </a:t>
                </a:r>
                <a:r>
                  <a:rPr lang="en-US" sz="2000" dirty="0" err="1">
                    <a:latin typeface="+mj-lt"/>
                  </a:rPr>
                  <a:t>tương</a:t>
                </a:r>
                <a:r>
                  <a:rPr lang="en-US" sz="2000" dirty="0">
                    <a:latin typeface="+mj-lt"/>
                  </a:rPr>
                  <a:t> </a:t>
                </a:r>
                <a:r>
                  <a:rPr lang="en-US" sz="2000" dirty="0" err="1">
                    <a:latin typeface="+mj-lt"/>
                  </a:rPr>
                  <a:t>ứng</a:t>
                </a:r>
                <a:r>
                  <a:rPr lang="en-US" sz="2000" dirty="0">
                    <a:latin typeface="+mj-lt"/>
                  </a:rPr>
                  <a:t>)</a:t>
                </a:r>
              </a:p>
              <a:p>
                <a:pPr algn="just">
                  <a:lnSpc>
                    <a:spcPct val="150000"/>
                  </a:lnSpc>
                </a:pPr>
                <a:r>
                  <a:rPr lang="en-US" sz="2000" dirty="0" err="1">
                    <a:latin typeface="+mj-lt"/>
                  </a:rPr>
                  <a:t>Vậy</a:t>
                </a:r>
                <a:r>
                  <a:rPr lang="en-US" sz="2000" dirty="0">
                    <a:latin typeface="+mj-lt"/>
                  </a:rPr>
                  <a:t> </a:t>
                </a:r>
                <a:r>
                  <a:rPr lang="en-US" sz="2000" dirty="0" err="1">
                    <a:latin typeface="+mj-lt"/>
                  </a:rPr>
                  <a:t>điểm</a:t>
                </a:r>
                <a:r>
                  <a:rPr lang="en-US" sz="2000" dirty="0">
                    <a:latin typeface="+mj-lt"/>
                  </a:rPr>
                  <a:t> </a:t>
                </a:r>
                <a14:m>
                  <m:oMath xmlns:m="http://schemas.openxmlformats.org/officeDocument/2006/math">
                    <m:r>
                      <a:rPr lang="en-US" sz="2000" i="1" dirty="0" smtClean="0">
                        <a:latin typeface="Cambria Math" panose="02040503050406030204" pitchFamily="18" charset="0"/>
                      </a:rPr>
                      <m:t>𝐼</m:t>
                    </m:r>
                  </m:oMath>
                </a14:m>
                <a:r>
                  <a:rPr lang="en-US" sz="2000" dirty="0">
                    <a:latin typeface="+mj-lt"/>
                  </a:rPr>
                  <a:t> </a:t>
                </a:r>
                <a:r>
                  <a:rPr lang="en-US" sz="2000" dirty="0" err="1">
                    <a:latin typeface="+mj-lt"/>
                  </a:rPr>
                  <a:t>thuộc</a:t>
                </a:r>
                <a:r>
                  <a:rPr lang="en-US" sz="2000" dirty="0">
                    <a:latin typeface="+mj-lt"/>
                  </a:rPr>
                  <a:t> </a:t>
                </a:r>
                <a:r>
                  <a:rPr lang="en-US" sz="2000" dirty="0" err="1">
                    <a:latin typeface="+mj-lt"/>
                  </a:rPr>
                  <a:t>tia</a:t>
                </a:r>
                <a:r>
                  <a:rPr lang="en-US" sz="2000" dirty="0">
                    <a:latin typeface="+mj-lt"/>
                  </a:rPr>
                  <a:t> </a:t>
                </a:r>
                <a:r>
                  <a:rPr lang="en-US" sz="2000" dirty="0" err="1">
                    <a:latin typeface="+mj-lt"/>
                  </a:rPr>
                  <a:t>phân</a:t>
                </a:r>
                <a:r>
                  <a:rPr lang="en-US" sz="2000" dirty="0">
                    <a:latin typeface="+mj-lt"/>
                  </a:rPr>
                  <a:t> </a:t>
                </a:r>
                <a:r>
                  <a:rPr lang="en-US" sz="2000" dirty="0" err="1">
                    <a:latin typeface="+mj-lt"/>
                  </a:rPr>
                  <a:t>giác</a:t>
                </a:r>
                <a:r>
                  <a:rPr lang="en-US" sz="2000" dirty="0">
                    <a:latin typeface="+mj-lt"/>
                  </a:rPr>
                  <a:t> </a:t>
                </a:r>
                <a14:m>
                  <m:oMath xmlns:m="http://schemas.openxmlformats.org/officeDocument/2006/math">
                    <m:r>
                      <a:rPr lang="en-US" sz="2000" i="1" dirty="0" smtClean="0">
                        <a:latin typeface="Cambria Math" panose="02040503050406030204" pitchFamily="18" charset="0"/>
                      </a:rPr>
                      <m:t>𝑂𝑧</m:t>
                    </m:r>
                  </m:oMath>
                </a14:m>
                <a:r>
                  <a:rPr lang="en-US" sz="2000" dirty="0">
                    <a:latin typeface="+mj-lt"/>
                  </a:rPr>
                  <a:t> </a:t>
                </a:r>
                <a:r>
                  <a:rPr lang="en-US" sz="2000" dirty="0" err="1">
                    <a:latin typeface="+mj-lt"/>
                  </a:rPr>
                  <a:t>của</a:t>
                </a:r>
                <a:r>
                  <a:rPr lang="en-US" sz="2000" dirty="0">
                    <a:latin typeface="+mj-lt"/>
                  </a:rPr>
                  <a:t> </a:t>
                </a:r>
                <a:r>
                  <a:rPr lang="en-US" sz="2000" dirty="0" err="1">
                    <a:latin typeface="+mj-lt"/>
                  </a:rPr>
                  <a:t>góc</a:t>
                </a:r>
                <a:r>
                  <a:rPr lang="en-US" sz="2000" dirty="0">
                    <a:latin typeface="+mj-lt"/>
                  </a:rPr>
                  <a:t> </a:t>
                </a:r>
                <a14:m>
                  <m:oMath xmlns:m="http://schemas.openxmlformats.org/officeDocument/2006/math">
                    <m:r>
                      <a:rPr lang="en-US" sz="2000" i="1" dirty="0" smtClean="0">
                        <a:latin typeface="Cambria Math" panose="02040503050406030204" pitchFamily="18" charset="0"/>
                      </a:rPr>
                      <m:t>𝑥𝑂𝑦</m:t>
                    </m:r>
                  </m:oMath>
                </a14:m>
                <a:r>
                  <a:rPr lang="en-US" sz="2000" dirty="0">
                    <a:latin typeface="+mj-lt"/>
                  </a:rPr>
                  <a:t>.</a:t>
                </a:r>
              </a:p>
            </p:txBody>
          </p:sp>
        </mc:Choice>
        <mc:Fallback xmlns="">
          <p:sp>
            <p:nvSpPr>
              <p:cNvPr id="26" name="TextBox 25">
                <a:extLst>
                  <a:ext uri="{FF2B5EF4-FFF2-40B4-BE49-F238E27FC236}">
                    <a16:creationId xmlns:a16="http://schemas.microsoft.com/office/drawing/2014/main" id="{EF750951-6545-F1AB-F3F3-92F7773E9D1D}"/>
                  </a:ext>
                </a:extLst>
              </p:cNvPr>
              <p:cNvSpPr txBox="1">
                <a:spLocks noRot="1" noChangeAspect="1" noMove="1" noResize="1" noEditPoints="1" noAdjustHandles="1" noChangeArrowheads="1" noChangeShapeType="1" noTextEdit="1"/>
              </p:cNvSpPr>
              <p:nvPr/>
            </p:nvSpPr>
            <p:spPr>
              <a:xfrm>
                <a:off x="3498951" y="1025719"/>
                <a:ext cx="5594535" cy="2820837"/>
              </a:xfrm>
              <a:prstGeom prst="rect">
                <a:avLst/>
              </a:prstGeom>
              <a:blipFill>
                <a:blip r:embed="rId4"/>
                <a:stretch>
                  <a:fillRect l="-1198" r="-1089" b="-3024"/>
                </a:stretch>
              </a:blipFill>
            </p:spPr>
            <p:txBody>
              <a:bodyPr/>
              <a:lstStyle/>
              <a:p>
                <a:r>
                  <a:rPr lang="en-US">
                    <a:noFill/>
                  </a:rPr>
                  <a:t> </a:t>
                </a:r>
              </a:p>
            </p:txBody>
          </p:sp>
        </mc:Fallback>
      </mc:AlternateContent>
      <p:sp>
        <p:nvSpPr>
          <p:cNvPr id="29" name="TextBox 28">
            <a:extLst>
              <a:ext uri="{FF2B5EF4-FFF2-40B4-BE49-F238E27FC236}">
                <a16:creationId xmlns:a16="http://schemas.microsoft.com/office/drawing/2014/main" id="{6B570AC5-9B3A-65FA-2FB6-3F7E6ACF1AFD}"/>
              </a:ext>
            </a:extLst>
          </p:cNvPr>
          <p:cNvSpPr txBox="1"/>
          <p:nvPr/>
        </p:nvSpPr>
        <p:spPr>
          <a:xfrm>
            <a:off x="203412" y="4017583"/>
            <a:ext cx="6747393" cy="958660"/>
          </a:xfrm>
          <a:prstGeom prst="rect">
            <a:avLst/>
          </a:prstGeom>
          <a:noFill/>
        </p:spPr>
        <p:txBody>
          <a:bodyPr wrap="square">
            <a:spAutoFit/>
          </a:bodyPr>
          <a:lstStyle/>
          <a:p>
            <a:pPr marL="0" marR="0" algn="just">
              <a:lnSpc>
                <a:spcPct val="150000"/>
              </a:lnSpc>
              <a:spcBef>
                <a:spcPts val="0"/>
              </a:spcBef>
              <a:spcAft>
                <a:spcPts val="600"/>
              </a:spcAft>
            </a:pPr>
            <a:r>
              <a:rPr lang="vi-VN" sz="2000" b="1" i="1" u="sng" dirty="0">
                <a:solidFill>
                  <a:schemeClr val="tx2">
                    <a:lumMod val="50000"/>
                  </a:schemeClr>
                </a:solidFill>
                <a:effectLst/>
                <a:latin typeface="+mn-lt"/>
                <a:ea typeface="Calibri" panose="020F0502020204030204" pitchFamily="34" charset="0"/>
                <a:cs typeface="Times New Roman" panose="02020603050405020304" pitchFamily="18" charset="0"/>
              </a:rPr>
              <a:t>Nhận xét:</a:t>
            </a:r>
            <a:r>
              <a:rPr lang="vi-VN" sz="2000" dirty="0">
                <a:solidFill>
                  <a:schemeClr val="tx2">
                    <a:lumMod val="50000"/>
                  </a:schemeClr>
                </a:solidFill>
                <a:effectLst/>
                <a:latin typeface="+mn-lt"/>
                <a:ea typeface="Calibri" panose="020F0502020204030204" pitchFamily="34" charset="0"/>
                <a:cs typeface="Times New Roman" panose="02020603050405020304" pitchFamily="18" charset="0"/>
              </a:rPr>
              <a:t> Nếu một điểm nằm trong một góc và cách đều hai cạnh của góc thì nằm trên tia phân giác của góc đó. </a:t>
            </a:r>
            <a:endParaRPr lang="en-US" sz="2000" dirty="0">
              <a:solidFill>
                <a:schemeClr val="tx2">
                  <a:lumMod val="50000"/>
                </a:schemeClr>
              </a:solidFill>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4535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p:tgtEl>
                                          <p:spTgt spid="23"/>
                                        </p:tgtEl>
                                        <p:attrNameLst>
                                          <p:attrName>ppt_y</p:attrName>
                                        </p:attrNameLst>
                                      </p:cBhvr>
                                      <p:tavLst>
                                        <p:tav tm="0">
                                          <p:val>
                                            <p:strVal val="#ppt_y+#ppt_h*1.125000"/>
                                          </p:val>
                                        </p:tav>
                                        <p:tav tm="100000">
                                          <p:val>
                                            <p:strVal val="#ppt_y"/>
                                          </p:val>
                                        </p:tav>
                                      </p:tavLst>
                                    </p:anim>
                                    <p:animEffect transition="in" filter="wipe(up)">
                                      <p:cBhvr>
                                        <p:cTn id="8" dur="500"/>
                                        <p:tgtEl>
                                          <p:spTgt spid="23"/>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500" fill="hold"/>
                                        <p:tgtEl>
                                          <p:spTgt spid="25"/>
                                        </p:tgtEl>
                                        <p:attrNameLst>
                                          <p:attrName>ppt_w</p:attrName>
                                        </p:attrNameLst>
                                      </p:cBhvr>
                                      <p:tavLst>
                                        <p:tav tm="0">
                                          <p:val>
                                            <p:fltVal val="0"/>
                                          </p:val>
                                        </p:tav>
                                        <p:tav tm="100000">
                                          <p:val>
                                            <p:strVal val="#ppt_w"/>
                                          </p:val>
                                        </p:tav>
                                      </p:tavLst>
                                    </p:anim>
                                    <p:anim calcmode="lin" valueType="num">
                                      <p:cBhvr>
                                        <p:cTn id="14" dur="500" fill="hold"/>
                                        <p:tgtEl>
                                          <p:spTgt spid="25"/>
                                        </p:tgtEl>
                                        <p:attrNameLst>
                                          <p:attrName>ppt_h</p:attrName>
                                        </p:attrNameLst>
                                      </p:cBhvr>
                                      <p:tavLst>
                                        <p:tav tm="0">
                                          <p:val>
                                            <p:fltVal val="0"/>
                                          </p:val>
                                        </p:tav>
                                        <p:tav tm="100000">
                                          <p:val>
                                            <p:strVal val="#ppt_h"/>
                                          </p:val>
                                        </p:tav>
                                      </p:tavLst>
                                    </p:anim>
                                    <p:anim calcmode="lin" valueType="num">
                                      <p:cBhvr>
                                        <p:cTn id="15" dur="500" fill="hold"/>
                                        <p:tgtEl>
                                          <p:spTgt spid="25"/>
                                        </p:tgtEl>
                                        <p:attrNameLst>
                                          <p:attrName>style.rotation</p:attrName>
                                        </p:attrNameLst>
                                      </p:cBhvr>
                                      <p:tavLst>
                                        <p:tav tm="0">
                                          <p:val>
                                            <p:fltVal val="90"/>
                                          </p:val>
                                        </p:tav>
                                        <p:tav tm="100000">
                                          <p:val>
                                            <p:fltVal val="0"/>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xEl>
                                              <p:pRg st="0" end="0"/>
                                            </p:txEl>
                                          </p:spTgt>
                                        </p:tgtEl>
                                        <p:attrNameLst>
                                          <p:attrName>style.visibility</p:attrName>
                                        </p:attrNameLst>
                                      </p:cBhvr>
                                      <p:to>
                                        <p:strVal val="visible"/>
                                      </p:to>
                                    </p:set>
                                    <p:animEffect transition="in" filter="fade">
                                      <p:cBhvr>
                                        <p:cTn id="21" dur="500"/>
                                        <p:tgtEl>
                                          <p:spTgt spid="2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6">
                                            <p:txEl>
                                              <p:pRg st="1" end="1"/>
                                            </p:txEl>
                                          </p:spTgt>
                                        </p:tgtEl>
                                        <p:attrNameLst>
                                          <p:attrName>style.visibility</p:attrName>
                                        </p:attrNameLst>
                                      </p:cBhvr>
                                      <p:to>
                                        <p:strVal val="visible"/>
                                      </p:to>
                                    </p:set>
                                    <p:animEffect transition="in" filter="fade">
                                      <p:cBhvr>
                                        <p:cTn id="26" dur="500"/>
                                        <p:tgtEl>
                                          <p:spTgt spid="26">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6">
                                            <p:txEl>
                                              <p:pRg st="2" end="2"/>
                                            </p:txEl>
                                          </p:spTgt>
                                        </p:tgtEl>
                                        <p:attrNameLst>
                                          <p:attrName>style.visibility</p:attrName>
                                        </p:attrNameLst>
                                      </p:cBhvr>
                                      <p:to>
                                        <p:strVal val="visible"/>
                                      </p:to>
                                    </p:set>
                                    <p:animEffect transition="in" filter="fade">
                                      <p:cBhvr>
                                        <p:cTn id="31" dur="500"/>
                                        <p:tgtEl>
                                          <p:spTgt spid="26">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6">
                                            <p:txEl>
                                              <p:pRg st="3" end="3"/>
                                            </p:txEl>
                                          </p:spTgt>
                                        </p:tgtEl>
                                        <p:attrNameLst>
                                          <p:attrName>style.visibility</p:attrName>
                                        </p:attrNameLst>
                                      </p:cBhvr>
                                      <p:to>
                                        <p:strVal val="visible"/>
                                      </p:to>
                                    </p:set>
                                    <p:animEffect transition="in" filter="fade">
                                      <p:cBhvr>
                                        <p:cTn id="36" dur="500"/>
                                        <p:tgtEl>
                                          <p:spTgt spid="26">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6">
                                            <p:txEl>
                                              <p:pRg st="4" end="4"/>
                                            </p:txEl>
                                          </p:spTgt>
                                        </p:tgtEl>
                                        <p:attrNameLst>
                                          <p:attrName>style.visibility</p:attrName>
                                        </p:attrNameLst>
                                      </p:cBhvr>
                                      <p:to>
                                        <p:strVal val="visible"/>
                                      </p:to>
                                    </p:set>
                                    <p:animEffect transition="in" filter="fade">
                                      <p:cBhvr>
                                        <p:cTn id="41" dur="500"/>
                                        <p:tgtEl>
                                          <p:spTgt spid="26">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9">
                                            <p:txEl>
                                              <p:pRg st="0" end="0"/>
                                            </p:txEl>
                                          </p:spTgt>
                                        </p:tgtEl>
                                        <p:attrNameLst>
                                          <p:attrName>style.visibility</p:attrName>
                                        </p:attrNameLst>
                                      </p:cBhvr>
                                      <p:to>
                                        <p:strVal val="visible"/>
                                      </p:to>
                                    </p:set>
                                    <p:animEffect transition="in" filter="fade">
                                      <p:cBhvr>
                                        <p:cTn id="46" dur="500"/>
                                        <p:tgtEl>
                                          <p:spTgt spid="29">
                                            <p:txEl>
                                              <p:pRg st="0" end="0"/>
                                            </p:txEl>
                                          </p:spTgt>
                                        </p:tgtEl>
                                      </p:cBhvr>
                                    </p:animEffect>
                                    <p:anim calcmode="lin" valueType="num">
                                      <p:cBhvr>
                                        <p:cTn id="47"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8" dur="5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95"/>
        <p:cNvGrpSpPr/>
        <p:nvPr/>
      </p:nvGrpSpPr>
      <p:grpSpPr>
        <a:xfrm>
          <a:off x="0" y="0"/>
          <a:ext cx="0" cy="0"/>
          <a:chOff x="0" y="0"/>
          <a:chExt cx="0" cy="0"/>
        </a:xfrm>
      </p:grpSpPr>
      <p:grpSp>
        <p:nvGrpSpPr>
          <p:cNvPr id="3308" name="Google Shape;3308;p59"/>
          <p:cNvGrpSpPr/>
          <p:nvPr/>
        </p:nvGrpSpPr>
        <p:grpSpPr>
          <a:xfrm>
            <a:off x="7510910" y="645654"/>
            <a:ext cx="1419705" cy="730805"/>
            <a:chOff x="4038900" y="619225"/>
            <a:chExt cx="2062325" cy="1061600"/>
          </a:xfrm>
        </p:grpSpPr>
        <p:sp>
          <p:nvSpPr>
            <p:cNvPr id="3309" name="Google Shape;3309;p59"/>
            <p:cNvSpPr/>
            <p:nvPr/>
          </p:nvSpPr>
          <p:spPr>
            <a:xfrm>
              <a:off x="4038900" y="619225"/>
              <a:ext cx="2062325" cy="1061600"/>
            </a:xfrm>
            <a:custGeom>
              <a:avLst/>
              <a:gdLst/>
              <a:ahLst/>
              <a:cxnLst/>
              <a:rect l="l" t="t" r="r" b="b"/>
              <a:pathLst>
                <a:path w="82493" h="42464" extrusionOk="0">
                  <a:moveTo>
                    <a:pt x="55740" y="0"/>
                  </a:moveTo>
                  <a:lnTo>
                    <a:pt x="45199" y="1134"/>
                  </a:lnTo>
                  <a:cubicBezTo>
                    <a:pt x="42968" y="414"/>
                    <a:pt x="41902" y="212"/>
                    <a:pt x="41247" y="212"/>
                  </a:cubicBezTo>
                  <a:cubicBezTo>
                    <a:pt x="40962" y="212"/>
                    <a:pt x="40755" y="250"/>
                    <a:pt x="40562" y="300"/>
                  </a:cubicBezTo>
                  <a:cubicBezTo>
                    <a:pt x="39795" y="567"/>
                    <a:pt x="39061" y="1134"/>
                    <a:pt x="38628" y="2035"/>
                  </a:cubicBezTo>
                  <a:cubicBezTo>
                    <a:pt x="38227" y="2736"/>
                    <a:pt x="37994" y="3569"/>
                    <a:pt x="37960" y="4370"/>
                  </a:cubicBezTo>
                  <a:lnTo>
                    <a:pt x="34658" y="6105"/>
                  </a:lnTo>
                  <a:cubicBezTo>
                    <a:pt x="20770" y="2077"/>
                    <a:pt x="16967" y="1566"/>
                    <a:pt x="15462" y="1566"/>
                  </a:cubicBezTo>
                  <a:cubicBezTo>
                    <a:pt x="15409" y="1566"/>
                    <a:pt x="15359" y="1567"/>
                    <a:pt x="15311" y="1568"/>
                  </a:cubicBezTo>
                  <a:cubicBezTo>
                    <a:pt x="13810" y="1601"/>
                    <a:pt x="12342" y="1768"/>
                    <a:pt x="10874" y="2035"/>
                  </a:cubicBezTo>
                  <a:cubicBezTo>
                    <a:pt x="9940" y="2202"/>
                    <a:pt x="8973" y="2402"/>
                    <a:pt x="8039" y="2635"/>
                  </a:cubicBezTo>
                  <a:cubicBezTo>
                    <a:pt x="5604" y="3303"/>
                    <a:pt x="1368" y="4870"/>
                    <a:pt x="801" y="7439"/>
                  </a:cubicBezTo>
                  <a:cubicBezTo>
                    <a:pt x="0" y="10975"/>
                    <a:pt x="6671" y="15912"/>
                    <a:pt x="12676" y="17713"/>
                  </a:cubicBezTo>
                  <a:cubicBezTo>
                    <a:pt x="14644" y="18280"/>
                    <a:pt x="21582" y="19548"/>
                    <a:pt x="33757" y="21482"/>
                  </a:cubicBezTo>
                  <a:cubicBezTo>
                    <a:pt x="34191" y="22083"/>
                    <a:pt x="34691" y="22650"/>
                    <a:pt x="35158" y="23184"/>
                  </a:cubicBezTo>
                  <a:cubicBezTo>
                    <a:pt x="34291" y="24418"/>
                    <a:pt x="33991" y="26252"/>
                    <a:pt x="34258" y="27687"/>
                  </a:cubicBezTo>
                  <a:cubicBezTo>
                    <a:pt x="34625" y="29955"/>
                    <a:pt x="36126" y="31489"/>
                    <a:pt x="38194" y="31790"/>
                  </a:cubicBezTo>
                  <a:cubicBezTo>
                    <a:pt x="39862" y="32023"/>
                    <a:pt x="42931" y="32357"/>
                    <a:pt x="45332" y="32657"/>
                  </a:cubicBezTo>
                  <a:cubicBezTo>
                    <a:pt x="59376" y="41864"/>
                    <a:pt x="59476" y="41864"/>
                    <a:pt x="59843" y="41997"/>
                  </a:cubicBezTo>
                  <a:cubicBezTo>
                    <a:pt x="60677" y="42264"/>
                    <a:pt x="66347" y="42464"/>
                    <a:pt x="66814" y="42464"/>
                  </a:cubicBezTo>
                  <a:lnTo>
                    <a:pt x="66848" y="42464"/>
                  </a:lnTo>
                  <a:cubicBezTo>
                    <a:pt x="67615" y="42431"/>
                    <a:pt x="68215" y="41997"/>
                    <a:pt x="68516" y="41296"/>
                  </a:cubicBezTo>
                  <a:cubicBezTo>
                    <a:pt x="68816" y="40629"/>
                    <a:pt x="68682" y="39829"/>
                    <a:pt x="68182" y="39295"/>
                  </a:cubicBezTo>
                  <a:lnTo>
                    <a:pt x="55039" y="25085"/>
                  </a:lnTo>
                  <a:cubicBezTo>
                    <a:pt x="55006" y="24985"/>
                    <a:pt x="54973" y="24918"/>
                    <a:pt x="54939" y="24785"/>
                  </a:cubicBezTo>
                  <a:lnTo>
                    <a:pt x="54939" y="24785"/>
                  </a:lnTo>
                  <a:cubicBezTo>
                    <a:pt x="62378" y="25952"/>
                    <a:pt x="68849" y="26920"/>
                    <a:pt x="72485" y="27453"/>
                  </a:cubicBezTo>
                  <a:lnTo>
                    <a:pt x="76988" y="30689"/>
                  </a:lnTo>
                  <a:cubicBezTo>
                    <a:pt x="77222" y="30922"/>
                    <a:pt x="77555" y="30989"/>
                    <a:pt x="77889" y="31022"/>
                  </a:cubicBezTo>
                  <a:lnTo>
                    <a:pt x="80191" y="31289"/>
                  </a:lnTo>
                  <a:cubicBezTo>
                    <a:pt x="80243" y="31293"/>
                    <a:pt x="80295" y="31295"/>
                    <a:pt x="80347" y="31295"/>
                  </a:cubicBezTo>
                  <a:cubicBezTo>
                    <a:pt x="81209" y="31295"/>
                    <a:pt x="81909" y="30774"/>
                    <a:pt x="82192" y="29955"/>
                  </a:cubicBezTo>
                  <a:cubicBezTo>
                    <a:pt x="82492" y="28988"/>
                    <a:pt x="82192" y="28621"/>
                    <a:pt x="80458" y="26086"/>
                  </a:cubicBezTo>
                  <a:cubicBezTo>
                    <a:pt x="79857" y="25252"/>
                    <a:pt x="79190" y="24284"/>
                    <a:pt x="78690" y="23584"/>
                  </a:cubicBezTo>
                  <a:lnTo>
                    <a:pt x="80958" y="22416"/>
                  </a:lnTo>
                  <a:cubicBezTo>
                    <a:pt x="81625" y="22083"/>
                    <a:pt x="82025" y="21316"/>
                    <a:pt x="81959" y="20582"/>
                  </a:cubicBezTo>
                  <a:cubicBezTo>
                    <a:pt x="81859" y="19814"/>
                    <a:pt x="81325" y="19147"/>
                    <a:pt x="80624" y="18947"/>
                  </a:cubicBezTo>
                  <a:lnTo>
                    <a:pt x="79624" y="18647"/>
                  </a:lnTo>
                  <a:cubicBezTo>
                    <a:pt x="80958" y="17279"/>
                    <a:pt x="80991" y="17012"/>
                    <a:pt x="80958" y="16345"/>
                  </a:cubicBezTo>
                  <a:cubicBezTo>
                    <a:pt x="80891" y="15478"/>
                    <a:pt x="80291" y="14744"/>
                    <a:pt x="79390" y="14577"/>
                  </a:cubicBezTo>
                  <a:cubicBezTo>
                    <a:pt x="76391" y="14013"/>
                    <a:pt x="75520" y="13883"/>
                    <a:pt x="75186" y="13883"/>
                  </a:cubicBezTo>
                  <a:cubicBezTo>
                    <a:pt x="75085" y="13883"/>
                    <a:pt x="75033" y="13895"/>
                    <a:pt x="74987" y="13910"/>
                  </a:cubicBezTo>
                  <a:cubicBezTo>
                    <a:pt x="74820" y="13910"/>
                    <a:pt x="74653" y="13944"/>
                    <a:pt x="74487" y="13977"/>
                  </a:cubicBezTo>
                  <a:lnTo>
                    <a:pt x="67148" y="16279"/>
                  </a:lnTo>
                  <a:cubicBezTo>
                    <a:pt x="61677" y="14511"/>
                    <a:pt x="56440" y="12843"/>
                    <a:pt x="51503" y="11308"/>
                  </a:cubicBezTo>
                  <a:lnTo>
                    <a:pt x="51837" y="9607"/>
                  </a:lnTo>
                  <a:lnTo>
                    <a:pt x="61110" y="4370"/>
                  </a:lnTo>
                  <a:cubicBezTo>
                    <a:pt x="61777" y="3970"/>
                    <a:pt x="62144" y="3203"/>
                    <a:pt x="62011" y="2435"/>
                  </a:cubicBezTo>
                  <a:cubicBezTo>
                    <a:pt x="61878" y="1635"/>
                    <a:pt x="61310" y="1068"/>
                    <a:pt x="60510" y="901"/>
                  </a:cubicBezTo>
                  <a:lnTo>
                    <a:pt x="56307" y="67"/>
                  </a:lnTo>
                  <a:cubicBezTo>
                    <a:pt x="56140" y="0"/>
                    <a:pt x="55940" y="0"/>
                    <a:pt x="55740"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59"/>
            <p:cNvSpPr/>
            <p:nvPr/>
          </p:nvSpPr>
          <p:spPr>
            <a:xfrm>
              <a:off x="5840175" y="1107900"/>
              <a:ext cx="258550" cy="121775"/>
            </a:xfrm>
            <a:custGeom>
              <a:avLst/>
              <a:gdLst/>
              <a:ahLst/>
              <a:cxnLst/>
              <a:rect l="l" t="t" r="r" b="b"/>
              <a:pathLst>
                <a:path w="10342" h="4871" extrusionOk="0">
                  <a:moveTo>
                    <a:pt x="8640" y="1"/>
                  </a:moveTo>
                  <a:lnTo>
                    <a:pt x="0" y="3870"/>
                  </a:lnTo>
                  <a:lnTo>
                    <a:pt x="1735" y="4871"/>
                  </a:lnTo>
                  <a:lnTo>
                    <a:pt x="10341" y="1168"/>
                  </a:lnTo>
                  <a:lnTo>
                    <a:pt x="864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59"/>
            <p:cNvSpPr/>
            <p:nvPr/>
          </p:nvSpPr>
          <p:spPr>
            <a:xfrm>
              <a:off x="5012075" y="673550"/>
              <a:ext cx="240200" cy="178350"/>
            </a:xfrm>
            <a:custGeom>
              <a:avLst/>
              <a:gdLst/>
              <a:ahLst/>
              <a:cxnLst/>
              <a:rect l="l" t="t" r="r" b="b"/>
              <a:pathLst>
                <a:path w="9608" h="7134" extrusionOk="0">
                  <a:moveTo>
                    <a:pt x="2415" y="1"/>
                  </a:moveTo>
                  <a:cubicBezTo>
                    <a:pt x="2316" y="1"/>
                    <a:pt x="2233" y="10"/>
                    <a:pt x="2169" y="29"/>
                  </a:cubicBezTo>
                  <a:cubicBezTo>
                    <a:pt x="935" y="396"/>
                    <a:pt x="1" y="3932"/>
                    <a:pt x="2236" y="4732"/>
                  </a:cubicBezTo>
                  <a:cubicBezTo>
                    <a:pt x="4337" y="5466"/>
                    <a:pt x="9608" y="7134"/>
                    <a:pt x="9608" y="7134"/>
                  </a:cubicBezTo>
                  <a:lnTo>
                    <a:pt x="8840" y="1930"/>
                  </a:lnTo>
                  <a:cubicBezTo>
                    <a:pt x="8840" y="1930"/>
                    <a:pt x="3871" y="1"/>
                    <a:pt x="2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59"/>
            <p:cNvSpPr/>
            <p:nvPr/>
          </p:nvSpPr>
          <p:spPr>
            <a:xfrm>
              <a:off x="5036275" y="688900"/>
              <a:ext cx="59200" cy="71325"/>
            </a:xfrm>
            <a:custGeom>
              <a:avLst/>
              <a:gdLst/>
              <a:ahLst/>
              <a:cxnLst/>
              <a:rect l="l" t="t" r="r" b="b"/>
              <a:pathLst>
                <a:path w="2368" h="2853" extrusionOk="0">
                  <a:moveTo>
                    <a:pt x="1339" y="1"/>
                  </a:moveTo>
                  <a:cubicBezTo>
                    <a:pt x="856" y="1"/>
                    <a:pt x="1" y="2434"/>
                    <a:pt x="767" y="2817"/>
                  </a:cubicBezTo>
                  <a:cubicBezTo>
                    <a:pt x="807" y="2841"/>
                    <a:pt x="848" y="2853"/>
                    <a:pt x="891" y="2853"/>
                  </a:cubicBezTo>
                  <a:cubicBezTo>
                    <a:pt x="1498" y="2853"/>
                    <a:pt x="2368" y="545"/>
                    <a:pt x="1401" y="15"/>
                  </a:cubicBezTo>
                  <a:cubicBezTo>
                    <a:pt x="1381" y="5"/>
                    <a:pt x="1361" y="1"/>
                    <a:pt x="1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59"/>
            <p:cNvSpPr/>
            <p:nvPr/>
          </p:nvSpPr>
          <p:spPr>
            <a:xfrm>
              <a:off x="4795250" y="666750"/>
              <a:ext cx="747225" cy="326100"/>
            </a:xfrm>
            <a:custGeom>
              <a:avLst/>
              <a:gdLst/>
              <a:ahLst/>
              <a:cxnLst/>
              <a:rect l="l" t="t" r="r" b="b"/>
              <a:pathLst>
                <a:path w="29889" h="13044" extrusionOk="0">
                  <a:moveTo>
                    <a:pt x="25719" y="1"/>
                  </a:moveTo>
                  <a:lnTo>
                    <a:pt x="14178" y="1235"/>
                  </a:lnTo>
                  <a:lnTo>
                    <a:pt x="1" y="8673"/>
                  </a:lnTo>
                  <a:lnTo>
                    <a:pt x="18714" y="13043"/>
                  </a:lnTo>
                  <a:lnTo>
                    <a:pt x="19949" y="6505"/>
                  </a:lnTo>
                  <a:lnTo>
                    <a:pt x="29889" y="835"/>
                  </a:lnTo>
                  <a:lnTo>
                    <a:pt x="2571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4" name="Google Shape;3314;p59"/>
            <p:cNvSpPr/>
            <p:nvPr/>
          </p:nvSpPr>
          <p:spPr>
            <a:xfrm>
              <a:off x="4094750" y="705900"/>
              <a:ext cx="1884725" cy="564650"/>
            </a:xfrm>
            <a:custGeom>
              <a:avLst/>
              <a:gdLst/>
              <a:ahLst/>
              <a:cxnLst/>
              <a:rect l="l" t="t" r="r" b="b"/>
              <a:pathLst>
                <a:path w="75389" h="22586" extrusionOk="0">
                  <a:moveTo>
                    <a:pt x="13227" y="1"/>
                  </a:moveTo>
                  <a:cubicBezTo>
                    <a:pt x="13186" y="1"/>
                    <a:pt x="13148" y="1"/>
                    <a:pt x="13110" y="2"/>
                  </a:cubicBezTo>
                  <a:cubicBezTo>
                    <a:pt x="6406" y="269"/>
                    <a:pt x="768" y="2638"/>
                    <a:pt x="368" y="4439"/>
                  </a:cubicBezTo>
                  <a:cubicBezTo>
                    <a:pt x="1" y="6173"/>
                    <a:pt x="5005" y="10643"/>
                    <a:pt x="10942" y="12378"/>
                  </a:cubicBezTo>
                  <a:cubicBezTo>
                    <a:pt x="16946" y="14179"/>
                    <a:pt x="73320" y="22585"/>
                    <a:pt x="73320" y="22585"/>
                  </a:cubicBezTo>
                  <a:cubicBezTo>
                    <a:pt x="73320" y="22585"/>
                    <a:pt x="75388" y="20350"/>
                    <a:pt x="74221" y="17782"/>
                  </a:cubicBezTo>
                  <a:cubicBezTo>
                    <a:pt x="74221" y="17782"/>
                    <a:pt x="20449" y="1"/>
                    <a:pt x="1322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5" name="Google Shape;3315;p59"/>
            <p:cNvSpPr/>
            <p:nvPr/>
          </p:nvSpPr>
          <p:spPr>
            <a:xfrm>
              <a:off x="4224850" y="667350"/>
              <a:ext cx="259375" cy="186225"/>
            </a:xfrm>
            <a:custGeom>
              <a:avLst/>
              <a:gdLst/>
              <a:ahLst/>
              <a:cxnLst/>
              <a:rect l="l" t="t" r="r" b="b"/>
              <a:pathLst>
                <a:path w="10375" h="7449" extrusionOk="0">
                  <a:moveTo>
                    <a:pt x="2237" y="0"/>
                  </a:moveTo>
                  <a:cubicBezTo>
                    <a:pt x="1883" y="0"/>
                    <a:pt x="1486" y="345"/>
                    <a:pt x="1135" y="1478"/>
                  </a:cubicBezTo>
                  <a:cubicBezTo>
                    <a:pt x="1" y="5714"/>
                    <a:pt x="9674" y="7449"/>
                    <a:pt x="9674" y="7449"/>
                  </a:cubicBezTo>
                  <a:cubicBezTo>
                    <a:pt x="9674" y="7449"/>
                    <a:pt x="10341" y="6014"/>
                    <a:pt x="10375" y="4813"/>
                  </a:cubicBezTo>
                  <a:cubicBezTo>
                    <a:pt x="2836" y="3446"/>
                    <a:pt x="3236" y="844"/>
                    <a:pt x="3236" y="844"/>
                  </a:cubicBezTo>
                  <a:cubicBezTo>
                    <a:pt x="3236" y="844"/>
                    <a:pt x="2790" y="0"/>
                    <a:pt x="2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59"/>
            <p:cNvSpPr/>
            <p:nvPr/>
          </p:nvSpPr>
          <p:spPr>
            <a:xfrm>
              <a:off x="5750950" y="1163775"/>
              <a:ext cx="299400" cy="191825"/>
            </a:xfrm>
            <a:custGeom>
              <a:avLst/>
              <a:gdLst/>
              <a:ahLst/>
              <a:cxnLst/>
              <a:rect l="l" t="t" r="r" b="b"/>
              <a:pathLst>
                <a:path w="11976" h="7673" extrusionOk="0">
                  <a:moveTo>
                    <a:pt x="0" y="1"/>
                  </a:moveTo>
                  <a:lnTo>
                    <a:pt x="0" y="501"/>
                  </a:lnTo>
                  <a:lnTo>
                    <a:pt x="9641" y="7439"/>
                  </a:lnTo>
                  <a:lnTo>
                    <a:pt x="11909" y="7673"/>
                  </a:lnTo>
                  <a:cubicBezTo>
                    <a:pt x="11976" y="7506"/>
                    <a:pt x="8006" y="1869"/>
                    <a:pt x="7839" y="1802"/>
                  </a:cubicBezTo>
                  <a:cubicBezTo>
                    <a:pt x="7672" y="1635"/>
                    <a:pt x="0" y="1"/>
                    <a:pt x="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59"/>
            <p:cNvSpPr/>
            <p:nvPr/>
          </p:nvSpPr>
          <p:spPr>
            <a:xfrm>
              <a:off x="4921175" y="1212475"/>
              <a:ext cx="331100" cy="184825"/>
            </a:xfrm>
            <a:custGeom>
              <a:avLst/>
              <a:gdLst/>
              <a:ahLst/>
              <a:cxnLst/>
              <a:rect l="l" t="t" r="r" b="b"/>
              <a:pathLst>
                <a:path w="13244" h="7393" extrusionOk="0">
                  <a:moveTo>
                    <a:pt x="2676" y="1"/>
                  </a:moveTo>
                  <a:cubicBezTo>
                    <a:pt x="2307" y="1"/>
                    <a:pt x="2002" y="46"/>
                    <a:pt x="1802" y="154"/>
                  </a:cubicBezTo>
                  <a:cubicBezTo>
                    <a:pt x="301" y="921"/>
                    <a:pt x="1" y="5725"/>
                    <a:pt x="3136" y="6192"/>
                  </a:cubicBezTo>
                  <a:cubicBezTo>
                    <a:pt x="6039" y="6592"/>
                    <a:pt x="13244" y="7393"/>
                    <a:pt x="13244" y="7393"/>
                  </a:cubicBezTo>
                  <a:lnTo>
                    <a:pt x="7740" y="1055"/>
                  </a:lnTo>
                  <a:cubicBezTo>
                    <a:pt x="7740" y="1055"/>
                    <a:pt x="4463" y="1"/>
                    <a:pt x="267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59"/>
            <p:cNvSpPr/>
            <p:nvPr/>
          </p:nvSpPr>
          <p:spPr>
            <a:xfrm>
              <a:off x="4786925" y="965875"/>
              <a:ext cx="922350" cy="668250"/>
            </a:xfrm>
            <a:custGeom>
              <a:avLst/>
              <a:gdLst/>
              <a:ahLst/>
              <a:cxnLst/>
              <a:rect l="l" t="t" r="r" b="b"/>
              <a:pathLst>
                <a:path w="36894" h="26730" extrusionOk="0">
                  <a:moveTo>
                    <a:pt x="244" y="1"/>
                  </a:moveTo>
                  <a:cubicBezTo>
                    <a:pt x="206" y="1"/>
                    <a:pt x="180" y="4"/>
                    <a:pt x="167" y="11"/>
                  </a:cubicBezTo>
                  <a:cubicBezTo>
                    <a:pt x="0" y="78"/>
                    <a:pt x="11442" y="13954"/>
                    <a:pt x="11442" y="13954"/>
                  </a:cubicBezTo>
                  <a:cubicBezTo>
                    <a:pt x="11442" y="13954"/>
                    <a:pt x="30222" y="26263"/>
                    <a:pt x="30455" y="26363"/>
                  </a:cubicBezTo>
                  <a:cubicBezTo>
                    <a:pt x="30922" y="26463"/>
                    <a:pt x="36293" y="26730"/>
                    <a:pt x="36893" y="26730"/>
                  </a:cubicBezTo>
                  <a:lnTo>
                    <a:pt x="23584" y="12286"/>
                  </a:lnTo>
                  <a:cubicBezTo>
                    <a:pt x="21749" y="8584"/>
                    <a:pt x="21516" y="5548"/>
                    <a:pt x="21349" y="5348"/>
                  </a:cubicBezTo>
                  <a:cubicBezTo>
                    <a:pt x="20862" y="4796"/>
                    <a:pt x="1695" y="1"/>
                    <a:pt x="24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59"/>
            <p:cNvSpPr/>
            <p:nvPr/>
          </p:nvSpPr>
          <p:spPr>
            <a:xfrm>
              <a:off x="4947675" y="1239525"/>
              <a:ext cx="64650" cy="95675"/>
            </a:xfrm>
            <a:custGeom>
              <a:avLst/>
              <a:gdLst/>
              <a:ahLst/>
              <a:cxnLst/>
              <a:rect l="l" t="t" r="r" b="b"/>
              <a:pathLst>
                <a:path w="2586" h="3827" extrusionOk="0">
                  <a:moveTo>
                    <a:pt x="1131" y="0"/>
                  </a:moveTo>
                  <a:cubicBezTo>
                    <a:pt x="485" y="0"/>
                    <a:pt x="1" y="3450"/>
                    <a:pt x="1109" y="3809"/>
                  </a:cubicBezTo>
                  <a:cubicBezTo>
                    <a:pt x="1143" y="3821"/>
                    <a:pt x="1177" y="3826"/>
                    <a:pt x="1210" y="3826"/>
                  </a:cubicBezTo>
                  <a:cubicBezTo>
                    <a:pt x="2025" y="3826"/>
                    <a:pt x="2586" y="423"/>
                    <a:pt x="1176" y="6"/>
                  </a:cubicBezTo>
                  <a:cubicBezTo>
                    <a:pt x="1161" y="2"/>
                    <a:pt x="1146" y="0"/>
                    <a:pt x="11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59"/>
            <p:cNvSpPr/>
            <p:nvPr/>
          </p:nvSpPr>
          <p:spPr>
            <a:xfrm>
              <a:off x="5676725" y="1013675"/>
              <a:ext cx="340275" cy="134275"/>
            </a:xfrm>
            <a:custGeom>
              <a:avLst/>
              <a:gdLst/>
              <a:ahLst/>
              <a:cxnLst/>
              <a:rect l="l" t="t" r="r" b="b"/>
              <a:pathLst>
                <a:path w="13611" h="5371" extrusionOk="0">
                  <a:moveTo>
                    <a:pt x="9607" y="0"/>
                  </a:moveTo>
                  <a:lnTo>
                    <a:pt x="0" y="2969"/>
                  </a:lnTo>
                  <a:lnTo>
                    <a:pt x="8874" y="5371"/>
                  </a:lnTo>
                  <a:cubicBezTo>
                    <a:pt x="8874" y="5371"/>
                    <a:pt x="13610" y="867"/>
                    <a:pt x="13610" y="667"/>
                  </a:cubicBezTo>
                  <a:cubicBezTo>
                    <a:pt x="13610" y="667"/>
                    <a:pt x="9941" y="0"/>
                    <a:pt x="9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34115" y="190880"/>
            <a:ext cx="4592548" cy="584775"/>
          </a:xfrm>
          <a:prstGeom prst="rect">
            <a:avLst/>
          </a:prstGeom>
          <a:noFill/>
        </p:spPr>
        <p:txBody>
          <a:bodyPr wrap="square" rtlCol="0">
            <a:spAutoFit/>
          </a:bodyPr>
          <a:lstStyle/>
          <a:p>
            <a:pPr algn="ctr"/>
            <a:r>
              <a:rPr lang="en-US" sz="3200" b="1" dirty="0">
                <a:solidFill>
                  <a:schemeClr val="accent3">
                    <a:lumMod val="50000"/>
                  </a:schemeClr>
                </a:solidFill>
              </a:rPr>
              <a:t>LUYỆN TẬP</a:t>
            </a:r>
          </a:p>
        </p:txBody>
      </p:sp>
      <mc:AlternateContent xmlns:mc="http://schemas.openxmlformats.org/markup-compatibility/2006" xmlns:a14="http://schemas.microsoft.com/office/drawing/2010/main">
        <mc:Choice Requires="a14">
          <p:sp>
            <p:nvSpPr>
              <p:cNvPr id="5" name="Rectangle 4"/>
              <p:cNvSpPr/>
              <p:nvPr/>
            </p:nvSpPr>
            <p:spPr>
              <a:xfrm>
                <a:off x="844153" y="915458"/>
                <a:ext cx="7290637" cy="1471044"/>
              </a:xfrm>
              <a:prstGeom prst="rect">
                <a:avLst/>
              </a:prstGeom>
            </p:spPr>
            <p:txBody>
              <a:bodyPr wrap="square">
                <a:spAutoFit/>
              </a:bodyPr>
              <a:lstStyle/>
              <a:p>
                <a:pPr algn="just">
                  <a:lnSpc>
                    <a:spcPct val="150000"/>
                  </a:lnSpc>
                </a:pPr>
                <a:r>
                  <a:rPr lang="en-US" sz="2000" b="1" dirty="0">
                    <a:solidFill>
                      <a:srgbClr val="0070C0"/>
                    </a:solidFill>
                  </a:rPr>
                  <a:t>Bài</a:t>
                </a:r>
                <a:r>
                  <a:rPr lang="vi-VN" sz="2000" b="1" dirty="0">
                    <a:solidFill>
                      <a:srgbClr val="0070C0"/>
                    </a:solidFill>
                  </a:rPr>
                  <a:t> 1</a:t>
                </a:r>
                <a:r>
                  <a:rPr lang="en-US" sz="2000" b="1" dirty="0">
                    <a:solidFill>
                      <a:srgbClr val="0070C0"/>
                    </a:solidFill>
                  </a:rPr>
                  <a:t> (SGK – tr.91)</a:t>
                </a:r>
                <a:r>
                  <a:rPr lang="vi-VN" sz="2000" b="1" dirty="0">
                    <a:solidFill>
                      <a:srgbClr val="0070C0"/>
                    </a:solidFill>
                  </a:rPr>
                  <a:t>: </a:t>
                </a: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thoả</a:t>
                </a:r>
                <a:r>
                  <a:rPr lang="en-US" sz="2000" dirty="0"/>
                  <a:t> </a:t>
                </a:r>
                <a:r>
                  <a:rPr lang="en-US" sz="2000" dirty="0" err="1"/>
                  <a:t>mãn</a:t>
                </a:r>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𝐶</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r>
                          <a:rPr lang="en-US" sz="2000" b="0" i="1" smtClean="0">
                            <a:latin typeface="Cambria Math" panose="02040503050406030204" pitchFamily="18" charset="0"/>
                          </a:rPr>
                          <m:t>′</m:t>
                        </m:r>
                      </m:e>
                    </m:acc>
                  </m:oMath>
                </a14:m>
                <a:r>
                  <a:rPr lang="en-US" sz="2000" dirty="0"/>
                  <a:t>. Hai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có</a:t>
                </a:r>
                <a:r>
                  <a:rPr lang="en-US" sz="2000" dirty="0"/>
                  <a:t> </a:t>
                </a:r>
                <a:r>
                  <a:rPr lang="en-US" sz="2000" dirty="0" err="1"/>
                  <a:t>bằng</a:t>
                </a:r>
                <a:r>
                  <a:rPr lang="en-US" sz="2000" dirty="0"/>
                  <a:t> </a:t>
                </a:r>
                <a:r>
                  <a:rPr lang="en-US" sz="2000" dirty="0" err="1"/>
                  <a:t>nhau</a:t>
                </a:r>
                <a:r>
                  <a:rPr lang="en-US" sz="2000" dirty="0"/>
                  <a:t> </a:t>
                </a:r>
                <a:r>
                  <a:rPr lang="en-US" sz="2000" dirty="0" err="1"/>
                  <a:t>không</a:t>
                </a:r>
                <a:r>
                  <a:rPr lang="en-US" sz="2000" dirty="0"/>
                  <a:t>? </a:t>
                </a:r>
                <a:r>
                  <a:rPr lang="en-US" sz="2000" dirty="0" err="1"/>
                  <a:t>Vì</a:t>
                </a:r>
                <a:r>
                  <a:rPr lang="en-US" sz="2000" dirty="0"/>
                  <a:t> </a:t>
                </a:r>
                <a:r>
                  <a:rPr lang="en-US" sz="2000" dirty="0" err="1"/>
                  <a:t>sao</a:t>
                </a:r>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844153" y="915458"/>
                <a:ext cx="7290637" cy="1471044"/>
              </a:xfrm>
              <a:prstGeom prst="rect">
                <a:avLst/>
              </a:prstGeom>
              <a:blipFill>
                <a:blip r:embed="rId3"/>
                <a:stretch>
                  <a:fillRect l="-836" r="-920" b="-66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586763" y="2816962"/>
                <a:ext cx="4572000" cy="1507016"/>
              </a:xfrm>
              <a:prstGeom prst="rect">
                <a:avLst/>
              </a:prstGeom>
              <a:solidFill>
                <a:schemeClr val="tx2"/>
              </a:solidFill>
            </p:spPr>
            <p:txBody>
              <a:bodyPr>
                <a:spAutoFit/>
              </a:bodyPr>
              <a:lstStyle/>
              <a:p>
                <a:pPr algn="just">
                  <a:lnSpc>
                    <a:spcPct val="150000"/>
                  </a:lnSpc>
                </a:pPr>
                <a:r>
                  <a:rPr lang="vi-VN" sz="2000" dirty="0"/>
                  <a:t>Xét hai tam giác </a:t>
                </a:r>
                <a14:m>
                  <m:oMath xmlns:m="http://schemas.openxmlformats.org/officeDocument/2006/math">
                    <m:r>
                      <a:rPr lang="vi-VN" sz="2000" i="1" dirty="0" smtClean="0">
                        <a:latin typeface="Cambria Math" panose="02040503050406030204" pitchFamily="18" charset="0"/>
                      </a:rPr>
                      <m:t>𝐴𝐵𝐶</m:t>
                    </m:r>
                  </m:oMath>
                </a14:m>
                <a:r>
                  <a:rPr lang="vi-VN" sz="2000" dirty="0"/>
                  <a:t> và </a:t>
                </a:r>
                <a14:m>
                  <m:oMath xmlns:m="http://schemas.openxmlformats.org/officeDocument/2006/math">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r>
                      <a:rPr lang="vi-VN" sz="2000" i="1" dirty="0" smtClean="0">
                        <a:latin typeface="Cambria Math" panose="02040503050406030204" pitchFamily="18" charset="0"/>
                      </a:rPr>
                      <m:t>𝐶</m:t>
                    </m:r>
                    <m:r>
                      <a:rPr lang="vi-VN" sz="2000" i="1" dirty="0" smtClean="0">
                        <a:latin typeface="Cambria Math" panose="02040503050406030204" pitchFamily="18" charset="0"/>
                      </a:rPr>
                      <m:t>’</m:t>
                    </m:r>
                  </m:oMath>
                </a14:m>
                <a:r>
                  <a:rPr lang="vi-VN" sz="2000" dirty="0"/>
                  <a:t>, ta có: </a:t>
                </a:r>
                <a:endParaRPr lang="en-US" sz="2000" dirty="0"/>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sSup>
                          <m:sSupPr>
                            <m:ctrlPr>
                              <a:rPr lang="en-US" sz="2000" i="1">
                                <a:latin typeface="Cambria Math" panose="02040503050406030204" pitchFamily="18" charset="0"/>
                              </a:rPr>
                            </m:ctrlPr>
                          </m:sSupPr>
                          <m:e>
                            <m:r>
                              <a:rPr lang="vi-VN" sz="2000" i="1">
                                <a:latin typeface="Cambria Math" panose="02040503050406030204" pitchFamily="18" charset="0"/>
                              </a:rPr>
                              <m:t>𝐴</m:t>
                            </m:r>
                          </m:e>
                          <m:sup>
                            <m:r>
                              <a:rPr lang="vi-VN" sz="2000" i="1">
                                <a:latin typeface="Cambria Math" panose="02040503050406030204" pitchFamily="18" charset="0"/>
                              </a:rPr>
                              <m:t>′</m:t>
                            </m:r>
                          </m:sup>
                        </m:sSup>
                      </m:e>
                    </m:acc>
                    <m:r>
                      <a:rPr lang="en-US" sz="2000" b="0" i="1" smtClean="0">
                        <a:latin typeface="Cambria Math" panose="02040503050406030204" pitchFamily="18" charset="0"/>
                      </a:rPr>
                      <m:t>=90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vi-VN" sz="2000" i="1" dirty="0" smtClean="0">
                        <a:latin typeface="Cambria Math" panose="02040503050406030204" pitchFamily="18" charset="0"/>
                      </a:rPr>
                      <m:t>𝐴𝐵</m:t>
                    </m:r>
                    <m:r>
                      <a:rPr lang="vi-VN" sz="2000" i="1" dirty="0" smtClean="0">
                        <a:latin typeface="Cambria Math" panose="02040503050406030204" pitchFamily="18" charset="0"/>
                      </a:rPr>
                      <m:t>=</m:t>
                    </m:r>
                    <m:r>
                      <a:rPr lang="vi-VN" sz="2000" i="1" dirty="0" smtClean="0">
                        <a:latin typeface="Cambria Math" panose="02040503050406030204" pitchFamily="18" charset="0"/>
                      </a:rPr>
                      <m:t>𝐴</m:t>
                    </m:r>
                    <m:r>
                      <a:rPr lang="vi-VN" sz="2000" i="1" dirty="0" smtClean="0">
                        <a:latin typeface="Cambria Math" panose="02040503050406030204" pitchFamily="18" charset="0"/>
                      </a:rPr>
                      <m:t>’</m:t>
                    </m:r>
                    <m:r>
                      <a:rPr lang="vi-VN" sz="2000" i="1" dirty="0" smtClean="0">
                        <a:latin typeface="Cambria Math" panose="02040503050406030204" pitchFamily="18" charset="0"/>
                      </a:rPr>
                      <m:t>𝐵</m:t>
                    </m:r>
                    <m:r>
                      <a:rPr lang="vi-VN" sz="2000" i="1" dirty="0" smtClean="0">
                        <a:latin typeface="Cambria Math" panose="02040503050406030204" pitchFamily="18" charset="0"/>
                      </a:rPr>
                      <m:t>’</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𝐶</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𝐶</m:t>
                        </m:r>
                        <m:r>
                          <a:rPr lang="vi-VN" sz="2000" i="1">
                            <a:latin typeface="Cambria Math" panose="02040503050406030204" pitchFamily="18" charset="0"/>
                          </a:rPr>
                          <m:t>′</m:t>
                        </m:r>
                      </m:e>
                    </m:acc>
                  </m:oMath>
                </a14:m>
                <a:r>
                  <a:rPr lang="vi-VN" sz="2000" i="1" dirty="0"/>
                  <a:t> </a:t>
                </a:r>
                <a:endParaRPr lang="en-US" sz="2000" i="1" dirty="0"/>
              </a:p>
              <a:p>
                <a:pPr algn="just">
                  <a:lnSpc>
                    <a:spcPct val="150000"/>
                  </a:lnSpc>
                </a:pPr>
                <a:r>
                  <a:rPr lang="vi-VN" sz="2000" dirty="0"/>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𝐴𝐵𝐶</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𝐴</m:t>
                    </m:r>
                    <m:r>
                      <a:rPr lang="vi-VN" sz="2000" i="1" dirty="0">
                        <a:latin typeface="Cambria Math" panose="02040503050406030204" pitchFamily="18" charset="0"/>
                      </a:rPr>
                      <m:t>’</m:t>
                    </m:r>
                    <m:r>
                      <a:rPr lang="vi-VN" sz="2000" i="1" dirty="0">
                        <a:latin typeface="Cambria Math" panose="02040503050406030204" pitchFamily="18" charset="0"/>
                      </a:rPr>
                      <m:t>𝐵</m:t>
                    </m:r>
                    <m:r>
                      <a:rPr lang="vi-VN" sz="2000" i="1" dirty="0">
                        <a:latin typeface="Cambria Math" panose="02040503050406030204" pitchFamily="18" charset="0"/>
                      </a:rPr>
                      <m:t>’</m:t>
                    </m:r>
                    <m:r>
                      <a:rPr lang="vi-VN" sz="2000" i="1" dirty="0">
                        <a:latin typeface="Cambria Math" panose="02040503050406030204" pitchFamily="18" charset="0"/>
                      </a:rPr>
                      <m:t>𝐶</m:t>
                    </m:r>
                    <m:r>
                      <a:rPr lang="vi-VN" sz="2000" i="1" dirty="0">
                        <a:latin typeface="Cambria Math" panose="02040503050406030204" pitchFamily="18" charset="0"/>
                      </a:rPr>
                      <m:t>’</m:t>
                    </m:r>
                  </m:oMath>
                </a14:m>
                <a:r>
                  <a:rPr lang="vi-VN" sz="2000" dirty="0"/>
                  <a:t> (g.c.g)</a:t>
                </a:r>
                <a:endParaRPr lang="en-US" sz="2000" dirty="0"/>
              </a:p>
            </p:txBody>
          </p:sp>
        </mc:Choice>
        <mc:Fallback xmlns="">
          <p:sp>
            <p:nvSpPr>
              <p:cNvPr id="6" name="Rectangle 5"/>
              <p:cNvSpPr>
                <a:spLocks noRot="1" noChangeAspect="1" noMove="1" noResize="1" noEditPoints="1" noAdjustHandles="1" noChangeArrowheads="1" noChangeShapeType="1" noTextEdit="1"/>
              </p:cNvSpPr>
              <p:nvPr/>
            </p:nvSpPr>
            <p:spPr>
              <a:xfrm>
                <a:off x="3586763" y="2816962"/>
                <a:ext cx="4572000" cy="1507016"/>
              </a:xfrm>
              <a:prstGeom prst="rect">
                <a:avLst/>
              </a:prstGeom>
              <a:blipFill>
                <a:blip r:embed="rId4"/>
                <a:stretch>
                  <a:fillRect l="-1333" b="-6478"/>
                </a:stretch>
              </a:blipFill>
            </p:spPr>
            <p:txBody>
              <a:bodyPr/>
              <a:lstStyle/>
              <a:p>
                <a:r>
                  <a:rPr lang="en-US">
                    <a:noFill/>
                  </a:rPr>
                  <a:t> </a:t>
                </a:r>
              </a:p>
            </p:txBody>
          </p:sp>
        </mc:Fallback>
      </mc:AlternateContent>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36576">
            <a:off x="2403503" y="2557878"/>
            <a:ext cx="1013871" cy="115346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413" y="3675901"/>
            <a:ext cx="2241789" cy="1356555"/>
          </a:xfrm>
          <a:prstGeom prst="rect">
            <a:avLst/>
          </a:prstGeom>
        </p:spPr>
      </p:pic>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strVal val="#ppt_w+.3"/>
                                          </p:val>
                                        </p:tav>
                                        <p:tav tm="100000">
                                          <p:val>
                                            <p:strVal val="#ppt_w"/>
                                          </p:val>
                                        </p:tav>
                                      </p:tavLst>
                                    </p:anim>
                                    <p:anim calcmode="lin" valueType="num">
                                      <p:cBhvr>
                                        <p:cTn id="18" dur="500" fill="hold"/>
                                        <p:tgtEl>
                                          <p:spTgt spid="5"/>
                                        </p:tgtEl>
                                        <p:attrNameLst>
                                          <p:attrName>ppt_h</p:attrName>
                                        </p:attrNameLst>
                                      </p:cBhvr>
                                      <p:tavLst>
                                        <p:tav tm="0">
                                          <p:val>
                                            <p:strVal val="#ppt_h"/>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wipe(down)">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wipe(down)">
                                      <p:cBhvr>
                                        <p:cTn id="37" dur="5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wipe(down)">
                                      <p:cBhvr>
                                        <p:cTn id="4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8"/>
        <p:cNvGrpSpPr/>
        <p:nvPr/>
      </p:nvGrpSpPr>
      <p:grpSpPr>
        <a:xfrm>
          <a:off x="0" y="0"/>
          <a:ext cx="0" cy="0"/>
          <a:chOff x="0" y="0"/>
          <a:chExt cx="0" cy="0"/>
        </a:xfrm>
      </p:grpSpPr>
      <p:sp>
        <p:nvSpPr>
          <p:cNvPr id="2354" name="Google Shape;2354;p52"/>
          <p:cNvSpPr/>
          <p:nvPr/>
        </p:nvSpPr>
        <p:spPr>
          <a:xfrm rot="-497">
            <a:off x="1149241" y="802790"/>
            <a:ext cx="6895470" cy="357400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52"/>
          <p:cNvSpPr/>
          <p:nvPr/>
        </p:nvSpPr>
        <p:spPr>
          <a:xfrm rot="3266">
            <a:off x="1644944" y="655824"/>
            <a:ext cx="947400" cy="2526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74" name="Google Shape;2374;p52"/>
          <p:cNvGrpSpPr/>
          <p:nvPr/>
        </p:nvGrpSpPr>
        <p:grpSpPr>
          <a:xfrm>
            <a:off x="132952" y="245475"/>
            <a:ext cx="797424" cy="828850"/>
            <a:chOff x="2734827" y="2065600"/>
            <a:chExt cx="797424" cy="828850"/>
          </a:xfrm>
        </p:grpSpPr>
        <p:sp>
          <p:nvSpPr>
            <p:cNvPr id="2375" name="Google Shape;2375;p52"/>
            <p:cNvSpPr/>
            <p:nvPr/>
          </p:nvSpPr>
          <p:spPr>
            <a:xfrm>
              <a:off x="2734827" y="2065600"/>
              <a:ext cx="797424" cy="828850"/>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52"/>
            <p:cNvSpPr/>
            <p:nvPr/>
          </p:nvSpPr>
          <p:spPr>
            <a:xfrm>
              <a:off x="2826038" y="2121449"/>
              <a:ext cx="607127" cy="716421"/>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52"/>
            <p:cNvSpPr/>
            <p:nvPr/>
          </p:nvSpPr>
          <p:spPr>
            <a:xfrm>
              <a:off x="2763919" y="2478466"/>
              <a:ext cx="431753" cy="379840"/>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52"/>
            <p:cNvSpPr/>
            <p:nvPr/>
          </p:nvSpPr>
          <p:spPr>
            <a:xfrm>
              <a:off x="2778865" y="2489664"/>
              <a:ext cx="400304" cy="356878"/>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52"/>
            <p:cNvSpPr/>
            <p:nvPr/>
          </p:nvSpPr>
          <p:spPr>
            <a:xfrm>
              <a:off x="2913336" y="2489546"/>
              <a:ext cx="117969" cy="356336"/>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2380;p52"/>
            <p:cNvSpPr/>
            <p:nvPr/>
          </p:nvSpPr>
          <p:spPr>
            <a:xfrm>
              <a:off x="3092622" y="2108506"/>
              <a:ext cx="391651" cy="379062"/>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1" name="Google Shape;2381;p52"/>
            <p:cNvSpPr/>
            <p:nvPr/>
          </p:nvSpPr>
          <p:spPr>
            <a:xfrm>
              <a:off x="3088709" y="2119209"/>
              <a:ext cx="400280" cy="356808"/>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2" name="Google Shape;2382;p52"/>
            <p:cNvSpPr/>
            <p:nvPr/>
          </p:nvSpPr>
          <p:spPr>
            <a:xfrm>
              <a:off x="3221600" y="2119139"/>
              <a:ext cx="117969" cy="356360"/>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3" name="Google Shape;2383;p52"/>
          <p:cNvGrpSpPr/>
          <p:nvPr/>
        </p:nvGrpSpPr>
        <p:grpSpPr>
          <a:xfrm>
            <a:off x="7736672" y="4167978"/>
            <a:ext cx="1374662" cy="717142"/>
            <a:chOff x="5114233" y="3006130"/>
            <a:chExt cx="990961" cy="516971"/>
          </a:xfrm>
        </p:grpSpPr>
        <p:sp>
          <p:nvSpPr>
            <p:cNvPr id="2384" name="Google Shape;2384;p52"/>
            <p:cNvSpPr/>
            <p:nvPr/>
          </p:nvSpPr>
          <p:spPr>
            <a:xfrm>
              <a:off x="5114233" y="3006130"/>
              <a:ext cx="990961" cy="516971"/>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52"/>
            <p:cNvSpPr/>
            <p:nvPr/>
          </p:nvSpPr>
          <p:spPr>
            <a:xfrm>
              <a:off x="5140303" y="3259808"/>
              <a:ext cx="935422" cy="235976"/>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52"/>
            <p:cNvSpPr/>
            <p:nvPr/>
          </p:nvSpPr>
          <p:spPr>
            <a:xfrm>
              <a:off x="5196436" y="3269801"/>
              <a:ext cx="825991" cy="186707"/>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52"/>
            <p:cNvSpPr/>
            <p:nvPr/>
          </p:nvSpPr>
          <p:spPr>
            <a:xfrm>
              <a:off x="5402206" y="3034188"/>
              <a:ext cx="439372" cy="375182"/>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52"/>
            <p:cNvSpPr/>
            <p:nvPr/>
          </p:nvSpPr>
          <p:spPr>
            <a:xfrm>
              <a:off x="5402206" y="3281357"/>
              <a:ext cx="420660" cy="128567"/>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9" name="Google Shape;2389;p52"/>
            <p:cNvSpPr/>
            <p:nvPr/>
          </p:nvSpPr>
          <p:spPr>
            <a:xfrm>
              <a:off x="5401645" y="3321617"/>
              <a:ext cx="416683" cy="88306"/>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15" name="Rectangle 14"/>
              <p:cNvSpPr/>
              <p:nvPr/>
            </p:nvSpPr>
            <p:spPr>
              <a:xfrm>
                <a:off x="1334451" y="1017745"/>
                <a:ext cx="6710519" cy="974369"/>
              </a:xfrm>
              <a:prstGeom prst="rect">
                <a:avLst/>
              </a:prstGeom>
            </p:spPr>
            <p:txBody>
              <a:bodyPr wrap="square">
                <a:spAutoFit/>
              </a:bodyPr>
              <a:lstStyle/>
              <a:p>
                <a:pPr algn="just">
                  <a:lnSpc>
                    <a:spcPct val="150000"/>
                  </a:lnSpc>
                </a:pPr>
                <a:r>
                  <a:rPr lang="en-US" sz="2000" b="1" dirty="0">
                    <a:solidFill>
                      <a:srgbClr val="0070C0"/>
                    </a:solidFill>
                  </a:rPr>
                  <a:t>Bài 2 (SGK – tr.91):</a:t>
                </a:r>
                <a:r>
                  <a:rPr lang="en-US" sz="2000" b="1" dirty="0">
                    <a:solidFill>
                      <a:srgbClr val="C00000"/>
                    </a:solidFill>
                  </a:rPr>
                  <a:t> </a:t>
                </a:r>
                <a:r>
                  <a:rPr lang="en-US" sz="2000" dirty="0"/>
                  <a:t>Cho </a:t>
                </a:r>
                <a:r>
                  <a:rPr lang="en-US" sz="2000" i="1" dirty="0" err="1"/>
                  <a:t>Hình</a:t>
                </a:r>
                <a:r>
                  <a:rPr lang="en-US" sz="2000" i="1" dirty="0"/>
                  <a:t> 65</a:t>
                </a:r>
                <a:r>
                  <a:rPr lang="en-US" sz="2000" dirty="0"/>
                  <a:t> </a:t>
                </a:r>
                <a:r>
                  <a:rPr lang="en-US" sz="2000" dirty="0" err="1"/>
                  <a:t>có</a:t>
                </a:r>
                <a:r>
                  <a:rPr lang="en-US" sz="2000" dirty="0"/>
                  <a:t> </a:t>
                </a:r>
                <a14:m>
                  <m:oMath xmlns:m="http://schemas.openxmlformats.org/officeDocument/2006/math">
                    <m:r>
                      <a:rPr lang="en-US" sz="2000" i="1" dirty="0" smtClean="0">
                        <a:latin typeface="Cambria Math" panose="02040503050406030204" pitchFamily="18" charset="0"/>
                      </a:rPr>
                      <m:t>𝐴𝑀</m:t>
                    </m:r>
                    <m:r>
                      <a:rPr lang="en-US" sz="2000" i="1" dirty="0" smtClean="0">
                        <a:latin typeface="Cambria Math" panose="02040503050406030204" pitchFamily="18" charset="0"/>
                      </a:rPr>
                      <m:t>=</m:t>
                    </m:r>
                    <m:r>
                      <a:rPr lang="en-US" sz="2000" i="1" dirty="0" smtClean="0">
                        <a:latin typeface="Cambria Math" panose="02040503050406030204" pitchFamily="18" charset="0"/>
                      </a:rPr>
                      <m:t>𝐵𝑁</m:t>
                    </m:r>
                  </m:oMath>
                </a14:m>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𝐵</m:t>
                        </m:r>
                      </m:e>
                    </m:acc>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dirty="0" smtClean="0">
                        <a:latin typeface="Cambria Math" panose="02040503050406030204" pitchFamily="18" charset="0"/>
                      </a:rPr>
                      <m:t>𝑂𝐴</m:t>
                    </m:r>
                    <m:r>
                      <a:rPr lang="en-US" sz="2000" i="1" dirty="0" smtClean="0">
                        <a:latin typeface="Cambria Math" panose="02040503050406030204" pitchFamily="18" charset="0"/>
                      </a:rPr>
                      <m:t>=</m:t>
                    </m:r>
                    <m:r>
                      <a:rPr lang="en-US" sz="2000" i="1" dirty="0" smtClean="0">
                        <a:latin typeface="Cambria Math" panose="02040503050406030204" pitchFamily="18" charset="0"/>
                      </a:rPr>
                      <m:t>𝑂𝐵</m:t>
                    </m:r>
                  </m:oMath>
                </a14:m>
                <a:r>
                  <a:rPr lang="en-US" sz="2000" dirty="0"/>
                  <a:t>, </a:t>
                </a:r>
                <a14:m>
                  <m:oMath xmlns:m="http://schemas.openxmlformats.org/officeDocument/2006/math">
                    <m:r>
                      <a:rPr lang="en-US" sz="2000" i="1" dirty="0" smtClean="0">
                        <a:latin typeface="Cambria Math" panose="02040503050406030204" pitchFamily="18" charset="0"/>
                      </a:rPr>
                      <m:t>𝑂𝑀</m:t>
                    </m:r>
                    <m:r>
                      <a:rPr lang="en-US" sz="2000" i="1" dirty="0" smtClean="0">
                        <a:latin typeface="Cambria Math" panose="02040503050406030204" pitchFamily="18" charset="0"/>
                      </a:rPr>
                      <m:t>=</m:t>
                    </m:r>
                    <m:r>
                      <a:rPr lang="en-US" sz="2000" i="1" dirty="0" smtClean="0">
                        <a:latin typeface="Cambria Math" panose="02040503050406030204" pitchFamily="18" charset="0"/>
                      </a:rPr>
                      <m:t>𝑂𝑁</m:t>
                    </m:r>
                  </m:oMath>
                </a14:m>
                <a:r>
                  <a:rPr lang="en-US" sz="2000" dirty="0"/>
                  <a:t>.</a:t>
                </a:r>
              </a:p>
            </p:txBody>
          </p:sp>
        </mc:Choice>
        <mc:Fallback xmlns="">
          <p:sp>
            <p:nvSpPr>
              <p:cNvPr id="15" name="Rectangle 14"/>
              <p:cNvSpPr>
                <a:spLocks noRot="1" noChangeAspect="1" noMove="1" noResize="1" noEditPoints="1" noAdjustHandles="1" noChangeArrowheads="1" noChangeShapeType="1" noTextEdit="1"/>
              </p:cNvSpPr>
              <p:nvPr/>
            </p:nvSpPr>
            <p:spPr>
              <a:xfrm>
                <a:off x="1334451" y="1017745"/>
                <a:ext cx="6710519" cy="974369"/>
              </a:xfrm>
              <a:prstGeom prst="rect">
                <a:avLst/>
              </a:prstGeom>
              <a:blipFill>
                <a:blip r:embed="rId3"/>
                <a:stretch>
                  <a:fillRect l="-999" r="-3179" b="-10625"/>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49492ADF-E20C-1360-2F24-3B94771385FF}"/>
              </a:ext>
            </a:extLst>
          </p:cNvPr>
          <p:cNvPicPr>
            <a:picLocks noChangeAspect="1"/>
          </p:cNvPicPr>
          <p:nvPr/>
        </p:nvPicPr>
        <p:blipFill rotWithShape="1">
          <a:blip r:embed="rId4"/>
          <a:srcRect l="61774" t="5912" r="4356" b="5378"/>
          <a:stretch/>
        </p:blipFill>
        <p:spPr>
          <a:xfrm>
            <a:off x="2905432" y="2258458"/>
            <a:ext cx="3333136" cy="1976168"/>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70"/>
                                        </p:tgtEl>
                                        <p:attrNameLst>
                                          <p:attrName>style.visibility</p:attrName>
                                        </p:attrNameLst>
                                      </p:cBhvr>
                                      <p:to>
                                        <p:strVal val="visible"/>
                                      </p:to>
                                    </p:set>
                                    <p:animEffect transition="in" filter="checkerboard(across)">
                                      <p:cBhvr>
                                        <p:cTn id="7" dur="500"/>
                                        <p:tgtEl>
                                          <p:spTgt spid="237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54"/>
                                        </p:tgtEl>
                                        <p:attrNameLst>
                                          <p:attrName>style.visibility</p:attrName>
                                        </p:attrNameLst>
                                      </p:cBhvr>
                                      <p:to>
                                        <p:strVal val="visible"/>
                                      </p:to>
                                    </p:set>
                                    <p:animEffect transition="in" filter="checkerboard(across)">
                                      <p:cBhvr>
                                        <p:cTn id="10" dur="500"/>
                                        <p:tgtEl>
                                          <p:spTgt spid="2354"/>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55"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strVal val="#ppt_w*0.70"/>
                                          </p:val>
                                        </p:tav>
                                        <p:tav tm="100000">
                                          <p:val>
                                            <p:strVal val="#ppt_w"/>
                                          </p:val>
                                        </p:tav>
                                      </p:tavLst>
                                    </p:anim>
                                    <p:anim calcmode="lin" valueType="num">
                                      <p:cBhvr>
                                        <p:cTn id="21" dur="500" fill="hold"/>
                                        <p:tgtEl>
                                          <p:spTgt spid="3"/>
                                        </p:tgtEl>
                                        <p:attrNameLst>
                                          <p:attrName>ppt_h</p:attrName>
                                        </p:attrNameLst>
                                      </p:cBhvr>
                                      <p:tavLst>
                                        <p:tav tm="0">
                                          <p:val>
                                            <p:strVal val="#ppt_h"/>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4" grpId="0" animBg="1"/>
      <p:bldP spid="2370" grpId="0" animBg="1"/>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6E9DA">
            <a:alpha val="40000"/>
          </a:srgbClr>
        </a:solidFill>
        <a:effectLst/>
      </p:bgPr>
    </p:bg>
    <p:spTree>
      <p:nvGrpSpPr>
        <p:cNvPr id="1" name="Shape 3324"/>
        <p:cNvGrpSpPr/>
        <p:nvPr/>
      </p:nvGrpSpPr>
      <p:grpSpPr>
        <a:xfrm>
          <a:off x="0" y="0"/>
          <a:ext cx="0" cy="0"/>
          <a:chOff x="0" y="0"/>
          <a:chExt cx="0" cy="0"/>
        </a:xfrm>
      </p:grpSpPr>
      <p:sp>
        <p:nvSpPr>
          <p:cNvPr id="6" name="Subtitle 5">
            <a:extLst>
              <a:ext uri="{FF2B5EF4-FFF2-40B4-BE49-F238E27FC236}">
                <a16:creationId xmlns:a16="http://schemas.microsoft.com/office/drawing/2014/main" id="{E3E964C1-0F07-5707-110B-CEE8491522A8}"/>
              </a:ext>
            </a:extLst>
          </p:cNvPr>
          <p:cNvSpPr>
            <a:spLocks noGrp="1"/>
          </p:cNvSpPr>
          <p:nvPr>
            <p:ph type="subTitle" idx="1"/>
          </p:nvPr>
        </p:nvSpPr>
        <p:spPr>
          <a:xfrm>
            <a:off x="754237" y="1075525"/>
            <a:ext cx="7748225" cy="3525472"/>
          </a:xfrm>
          <a:solidFill>
            <a:srgbClr val="FFFFFF"/>
          </a:solidFill>
        </p:spPr>
        <p:txBody>
          <a:bodyPr/>
          <a:lstStyle/>
          <a:p>
            <a:r>
              <a:rPr lang="en-US" sz="100" dirty="0"/>
              <a:t>.</a:t>
            </a:r>
          </a:p>
        </p:txBody>
      </p:sp>
      <p:grpSp>
        <p:nvGrpSpPr>
          <p:cNvPr id="3383" name="Google Shape;3383;p60"/>
          <p:cNvGrpSpPr/>
          <p:nvPr/>
        </p:nvGrpSpPr>
        <p:grpSpPr>
          <a:xfrm>
            <a:off x="7844338" y="1075525"/>
            <a:ext cx="965725" cy="846400"/>
            <a:chOff x="4100600" y="3066175"/>
            <a:chExt cx="965725" cy="846400"/>
          </a:xfrm>
        </p:grpSpPr>
        <p:sp>
          <p:nvSpPr>
            <p:cNvPr id="3384" name="Google Shape;3384;p60"/>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60"/>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60"/>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7" name="Google Shape;3387;p60"/>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8" name="Google Shape;3388;p60"/>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60"/>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60"/>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60"/>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60"/>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60"/>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60"/>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97" name="Google Shape;3397;p60"/>
          <p:cNvSpPr/>
          <p:nvPr/>
        </p:nvSpPr>
        <p:spPr>
          <a:xfrm rot="1164056">
            <a:off x="330630" y="4413474"/>
            <a:ext cx="365769" cy="318709"/>
          </a:xfrm>
          <a:prstGeom prst="heart">
            <a:avLst/>
          </a:prstGeom>
          <a:solidFill>
            <a:schemeClr val="lt2"/>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60"/>
          <p:cNvSpPr/>
          <p:nvPr/>
        </p:nvSpPr>
        <p:spPr>
          <a:xfrm rot="-258346">
            <a:off x="741252" y="469620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Oval Callout 81"/>
          <p:cNvSpPr/>
          <p:nvPr/>
        </p:nvSpPr>
        <p:spPr>
          <a:xfrm>
            <a:off x="3942915" y="24308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a:solidFill>
                  <a:srgbClr val="C00000"/>
                </a:solidFill>
              </a:rPr>
              <a:t>Giải</a:t>
            </a:r>
            <a:endParaRPr lang="en-US" sz="2000" b="1" dirty="0">
              <a:solidFill>
                <a:srgbClr val="C00000"/>
              </a:solidFill>
            </a:endParaRPr>
          </a:p>
        </p:txBody>
      </p:sp>
      <mc:AlternateContent xmlns:mc="http://schemas.openxmlformats.org/markup-compatibility/2006" xmlns:a14="http://schemas.microsoft.com/office/drawing/2010/main">
        <mc:Choice Requires="a14">
          <p:sp>
            <p:nvSpPr>
              <p:cNvPr id="3" name="Rectangle 2"/>
              <p:cNvSpPr/>
              <p:nvPr/>
            </p:nvSpPr>
            <p:spPr>
              <a:xfrm>
                <a:off x="791091" y="1228775"/>
                <a:ext cx="4884530" cy="3310522"/>
              </a:xfrm>
              <a:prstGeom prst="rect">
                <a:avLst/>
              </a:prstGeom>
            </p:spPr>
            <p:txBody>
              <a:bodyPr wrap="square">
                <a:spAutoFit/>
              </a:bodyPr>
              <a:lstStyle/>
              <a:p>
                <a:pPr algn="just">
                  <a:lnSpc>
                    <a:spcPct val="150000"/>
                  </a:lnSpc>
                </a:pPr>
                <a:r>
                  <a:rPr lang="vi-VN" sz="2000" dirty="0">
                    <a:latin typeface="+mn-lt"/>
                  </a:rPr>
                  <a:t>Có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vi-VN" sz="2000" i="1" dirty="0">
                    <a:latin typeface="+mn-lt"/>
                  </a:rPr>
                  <a:t> </a:t>
                </a:r>
                <a:r>
                  <a:rPr lang="vi-VN" sz="2000" dirty="0">
                    <a:latin typeface="+mn-lt"/>
                  </a:rPr>
                  <a:t>(gt)</a:t>
                </a:r>
                <a:endParaRPr lang="en-US" sz="2000" dirty="0">
                  <a:latin typeface="+mn-lt"/>
                </a:endParaRPr>
              </a:p>
              <a:p>
                <a:pPr algn="just">
                  <a:lnSpc>
                    <a:spcPct val="150000"/>
                  </a:lnSpc>
                </a:pPr>
                <a:r>
                  <a:rPr lang="vi-VN" sz="2000" dirty="0">
                    <a:latin typeface="+mn-lt"/>
                  </a:rPr>
                  <a:t>Mà 2 góc nằm ở vị trí so le trong </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𝐴𝑀</m:t>
                    </m:r>
                    <m:r>
                      <a:rPr lang="vi-VN" sz="2000" i="1" dirty="0" smtClean="0">
                        <a:latin typeface="Cambria Math" panose="02040503050406030204" pitchFamily="18" charset="0"/>
                      </a:rPr>
                      <m:t> // </m:t>
                    </m:r>
                    <m:r>
                      <a:rPr lang="vi-VN" sz="2000" i="1" dirty="0">
                        <a:latin typeface="Cambria Math" panose="02040503050406030204" pitchFamily="18" charset="0"/>
                      </a:rPr>
                      <m:t>𝐵𝑁</m:t>
                    </m:r>
                    <m:r>
                      <a:rPr lang="vi-VN" sz="2000" i="1" dirty="0" smtClean="0">
                        <a:latin typeface="Cambria Math" panose="02040503050406030204" pitchFamily="18" charset="0"/>
                        <a:ea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𝑀</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(2 góc so le trong)</a:t>
                </a:r>
                <a:endParaRPr lang="en-US" sz="2000" dirty="0">
                  <a:latin typeface="+mn-lt"/>
                </a:endParaRPr>
              </a:p>
              <a:p>
                <a:pPr algn="just">
                  <a:lnSpc>
                    <a:spcPct val="150000"/>
                  </a:lnSpc>
                </a:pPr>
                <a:r>
                  <a:rPr lang="vi-VN" sz="2000" dirty="0">
                    <a:latin typeface="+mn-lt"/>
                  </a:rPr>
                  <a:t>Xét hai tam giác </a:t>
                </a:r>
                <a14:m>
                  <m:oMath xmlns:m="http://schemas.openxmlformats.org/officeDocument/2006/math">
                    <m:r>
                      <a:rPr lang="en-US" sz="2000" i="1" dirty="0" smtClean="0">
                        <a:latin typeface="Cambria Math" panose="02040503050406030204" pitchFamily="18" charset="0"/>
                      </a:rPr>
                      <m:t>𝐴𝑀𝑂</m:t>
                    </m:r>
                  </m:oMath>
                </a14:m>
                <a:r>
                  <a:rPr lang="en-US" sz="2000" dirty="0">
                    <a:latin typeface="+mn-lt"/>
                  </a:rPr>
                  <a:t> </a:t>
                </a:r>
                <a:r>
                  <a:rPr lang="en-US" sz="2000" dirty="0" err="1">
                    <a:latin typeface="+mn-lt"/>
                  </a:rPr>
                  <a:t>và</a:t>
                </a:r>
                <a:r>
                  <a:rPr lang="en-US" sz="2000" dirty="0">
                    <a:latin typeface="+mn-lt"/>
                  </a:rPr>
                  <a:t> </a:t>
                </a:r>
                <a14:m>
                  <m:oMath xmlns:m="http://schemas.openxmlformats.org/officeDocument/2006/math">
                    <m:r>
                      <a:rPr lang="vi-VN" sz="2000" i="1" dirty="0" smtClean="0">
                        <a:latin typeface="Cambria Math" panose="02040503050406030204" pitchFamily="18" charset="0"/>
                      </a:rPr>
                      <m:t>𝐵𝑁𝑂</m:t>
                    </m:r>
                  </m:oMath>
                </a14:m>
                <a:r>
                  <a:rPr lang="vi-VN" sz="2000" dirty="0">
                    <a:latin typeface="+mn-lt"/>
                  </a:rPr>
                  <a:t>, ta có: </a:t>
                </a:r>
                <a:endParaRPr lang="en-US" sz="2000" dirty="0">
                  <a:latin typeface="+mn-lt"/>
                </a:endParaRPr>
              </a:p>
              <a:p>
                <a:pPr algn="just">
                  <a:lnSpc>
                    <a:spcPct val="150000"/>
                  </a:lnSpc>
                </a:pPr>
                <a:r>
                  <a:rPr lang="en-US" sz="2000" dirty="0"/>
                  <a:t>     </a:t>
                </a:r>
                <a14:m>
                  <m:oMath xmlns:m="http://schemas.openxmlformats.org/officeDocument/2006/math">
                    <m:acc>
                      <m:accPr>
                        <m:chr m:val="̂"/>
                        <m:ctrlPr>
                          <a:rPr lang="en-US" sz="2000" i="1">
                            <a:latin typeface="Cambria Math" panose="02040503050406030204" pitchFamily="18" charset="0"/>
                          </a:rPr>
                        </m:ctrlPr>
                      </m:accPr>
                      <m:e>
                        <m:r>
                          <a:rPr lang="vi-VN" sz="2000" i="1">
                            <a:latin typeface="Cambria Math" panose="02040503050406030204" pitchFamily="18" charset="0"/>
                          </a:rPr>
                          <m:t>𝐴</m:t>
                        </m:r>
                      </m:e>
                    </m:acc>
                    <m:r>
                      <a:rPr lang="vi-VN" sz="2000" i="1">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𝐵</m:t>
                        </m:r>
                      </m:e>
                    </m:acc>
                  </m:oMath>
                </a14:m>
                <a:r>
                  <a:rPr lang="en-US" sz="2000" dirty="0">
                    <a:latin typeface="+mn-lt"/>
                  </a:rPr>
                  <a:t>, </a:t>
                </a:r>
                <a14:m>
                  <m:oMath xmlns:m="http://schemas.openxmlformats.org/officeDocument/2006/math">
                    <m:r>
                      <a:rPr lang="vi-VN" sz="2000" i="1" dirty="0" smtClean="0">
                        <a:latin typeface="Cambria Math" panose="02040503050406030204" pitchFamily="18" charset="0"/>
                      </a:rPr>
                      <m:t>𝐴𝑀</m:t>
                    </m:r>
                    <m:r>
                      <a:rPr lang="vi-VN" sz="2000" i="1" dirty="0">
                        <a:latin typeface="Cambria Math" panose="02040503050406030204" pitchFamily="18" charset="0"/>
                      </a:rPr>
                      <m:t>=</m:t>
                    </m:r>
                    <m:r>
                      <a:rPr lang="vi-VN" sz="2000" i="1" dirty="0">
                        <a:latin typeface="Cambria Math" panose="02040503050406030204" pitchFamily="18" charset="0"/>
                      </a:rPr>
                      <m:t>𝐵𝑁</m:t>
                    </m:r>
                  </m:oMath>
                </a14:m>
                <a:r>
                  <a:rPr lang="en-US" sz="2000" dirty="0">
                    <a:latin typeface="+mn-lt"/>
                  </a:rPr>
                  <a:t>, </a:t>
                </a:r>
                <a14:m>
                  <m:oMath xmlns:m="http://schemas.openxmlformats.org/officeDocument/2006/math">
                    <m:acc>
                      <m:accPr>
                        <m:chr m:val="̂"/>
                        <m:ctrlPr>
                          <a:rPr lang="en-US" sz="2000" i="1">
                            <a:latin typeface="Cambria Math" panose="02040503050406030204" pitchFamily="18" charset="0"/>
                          </a:rPr>
                        </m:ctrlPr>
                      </m:accPr>
                      <m:e>
                        <m:r>
                          <m:rPr>
                            <m:sty m:val="p"/>
                          </m:rPr>
                          <a:rPr lang="vi-VN" sz="2000">
                            <a:latin typeface="Cambria Math" panose="02040503050406030204" pitchFamily="18" charset="0"/>
                          </a:rPr>
                          <m:t>M</m:t>
                        </m:r>
                      </m:e>
                    </m:acc>
                    <m:r>
                      <a:rPr lang="vi-VN" sz="2000">
                        <a:latin typeface="Cambria Math" panose="02040503050406030204" pitchFamily="18" charset="0"/>
                      </a:rPr>
                      <m:t>=</m:t>
                    </m:r>
                    <m:acc>
                      <m:accPr>
                        <m:chr m:val="̂"/>
                        <m:ctrlPr>
                          <a:rPr lang="en-US" sz="2000" i="1">
                            <a:latin typeface="Cambria Math" panose="02040503050406030204" pitchFamily="18" charset="0"/>
                          </a:rPr>
                        </m:ctrlPr>
                      </m:accPr>
                      <m:e>
                        <m:r>
                          <a:rPr lang="vi-VN" sz="2000" i="1">
                            <a:latin typeface="Cambria Math" panose="02040503050406030204" pitchFamily="18" charset="0"/>
                          </a:rPr>
                          <m:t>𝑁</m:t>
                        </m:r>
                      </m:e>
                    </m:acc>
                  </m:oMath>
                </a14:m>
                <a:r>
                  <a:rPr lang="vi-VN" sz="2000" dirty="0">
                    <a:latin typeface="+mn-lt"/>
                  </a:rPr>
                  <a:t> </a:t>
                </a:r>
                <a:endParaRPr lang="en-US" sz="2000" dirty="0">
                  <a:latin typeface="+mn-lt"/>
                </a:endParaRPr>
              </a:p>
              <a:p>
                <a:pPr algn="just">
                  <a:lnSpc>
                    <a:spcPct val="150000"/>
                  </a:lnSpc>
                </a:pPr>
                <a:r>
                  <a:rPr lang="vi-VN" sz="2000" dirty="0">
                    <a:latin typeface="+mn-lt"/>
                  </a:rPr>
                  <a:t>Suy ra: </a:t>
                </a:r>
                <a14:m>
                  <m:oMath xmlns:m="http://schemas.openxmlformats.org/officeDocument/2006/math">
                    <m:r>
                      <m:rPr>
                        <m:sty m:val="p"/>
                      </m:rPr>
                      <a:rPr lang="en-US" sz="2000" i="0" dirty="0" smtClean="0">
                        <a:latin typeface="Cambria Math" panose="02040503050406030204" pitchFamily="18" charset="0"/>
                      </a:rPr>
                      <m:t>Δ</m:t>
                    </m:r>
                    <m:r>
                      <a:rPr lang="vi-VN" sz="2000" i="1" dirty="0">
                        <a:latin typeface="Cambria Math" panose="02040503050406030204" pitchFamily="18" charset="0"/>
                      </a:rPr>
                      <m:t>𝐴𝑀𝑂</m:t>
                    </m:r>
                    <m:r>
                      <a:rPr lang="vi-VN" sz="2000" i="1" dirty="0">
                        <a:latin typeface="Cambria Math" panose="02040503050406030204" pitchFamily="18" charset="0"/>
                      </a:rPr>
                      <m:t>=</m:t>
                    </m:r>
                    <m:r>
                      <m:rPr>
                        <m:sty m:val="p"/>
                      </m:rPr>
                      <a:rPr lang="en-US" sz="2000" i="0" dirty="0">
                        <a:latin typeface="Cambria Math" panose="02040503050406030204" pitchFamily="18" charset="0"/>
                      </a:rPr>
                      <m:t>Δ</m:t>
                    </m:r>
                    <m:r>
                      <a:rPr lang="vi-VN" sz="2000" i="1" dirty="0">
                        <a:latin typeface="Cambria Math" panose="02040503050406030204" pitchFamily="18" charset="0"/>
                      </a:rPr>
                      <m:t>𝐵𝑁𝑂</m:t>
                    </m:r>
                  </m:oMath>
                </a14:m>
                <a:r>
                  <a:rPr lang="vi-VN" sz="2000" dirty="0">
                    <a:latin typeface="+mn-lt"/>
                  </a:rPr>
                  <a:t> (g.c.g)</a:t>
                </a:r>
                <a:endParaRPr lang="en-US" sz="2000" dirty="0">
                  <a:latin typeface="+mn-lt"/>
                </a:endParaRPr>
              </a:p>
              <a:p>
                <a:pPr algn="just">
                  <a:lnSpc>
                    <a:spcPct val="150000"/>
                  </a:lnSpc>
                </a:pPr>
                <a14:m>
                  <m:oMath xmlns:m="http://schemas.openxmlformats.org/officeDocument/2006/math">
                    <m:r>
                      <a:rPr lang="vi-VN" sz="2000" i="1" dirty="0" smtClean="0">
                        <a:latin typeface="Cambria Math" panose="02040503050406030204" pitchFamily="18" charset="0"/>
                        <a:ea typeface="Cambria Math" panose="02040503050406030204" pitchFamily="18" charset="0"/>
                      </a:rPr>
                      <m:t>⇒</m:t>
                    </m:r>
                    <m:r>
                      <a:rPr lang="vi-VN" sz="2000" i="1" dirty="0" smtClean="0">
                        <a:latin typeface="Cambria Math" panose="02040503050406030204" pitchFamily="18" charset="0"/>
                      </a:rPr>
                      <m:t>𝑂𝐴</m:t>
                    </m:r>
                    <m:r>
                      <a:rPr lang="vi-VN" sz="2000" i="1" dirty="0" smtClean="0">
                        <a:latin typeface="Cambria Math" panose="02040503050406030204" pitchFamily="18" charset="0"/>
                      </a:rPr>
                      <m:t>=</m:t>
                    </m:r>
                    <m:r>
                      <a:rPr lang="vi-VN" sz="2000" i="1" dirty="0" smtClean="0">
                        <a:latin typeface="Cambria Math" panose="02040503050406030204" pitchFamily="18" charset="0"/>
                      </a:rPr>
                      <m:t>𝑂𝐵</m:t>
                    </m:r>
                  </m:oMath>
                </a14:m>
                <a:r>
                  <a:rPr lang="vi-VN" sz="2000" dirty="0">
                    <a:latin typeface="+mn-lt"/>
                  </a:rPr>
                  <a:t>, </a:t>
                </a:r>
                <a14:m>
                  <m:oMath xmlns:m="http://schemas.openxmlformats.org/officeDocument/2006/math">
                    <m:r>
                      <a:rPr lang="vi-VN" sz="2000" i="1" dirty="0" smtClean="0">
                        <a:latin typeface="Cambria Math" panose="02040503050406030204" pitchFamily="18" charset="0"/>
                      </a:rPr>
                      <m:t>𝑂𝑀</m:t>
                    </m:r>
                    <m:r>
                      <a:rPr lang="vi-VN" sz="2000" i="1" dirty="0" smtClean="0">
                        <a:latin typeface="Cambria Math" panose="02040503050406030204" pitchFamily="18" charset="0"/>
                      </a:rPr>
                      <m:t>=</m:t>
                    </m:r>
                    <m:r>
                      <a:rPr lang="vi-VN" sz="2000" i="1" dirty="0" smtClean="0">
                        <a:latin typeface="Cambria Math" panose="02040503050406030204" pitchFamily="18" charset="0"/>
                      </a:rPr>
                      <m:t>𝑂𝑁</m:t>
                    </m:r>
                  </m:oMath>
                </a14:m>
                <a:endParaRPr lang="en-US" sz="2000" dirty="0">
                  <a:latin typeface="+mn-lt"/>
                </a:endParaRPr>
              </a:p>
            </p:txBody>
          </p:sp>
        </mc:Choice>
        <mc:Fallback xmlns="">
          <p:sp>
            <p:nvSpPr>
              <p:cNvPr id="3" name="Rectangle 2"/>
              <p:cNvSpPr>
                <a:spLocks noRot="1" noChangeAspect="1" noMove="1" noResize="1" noEditPoints="1" noAdjustHandles="1" noChangeArrowheads="1" noChangeShapeType="1" noTextEdit="1"/>
              </p:cNvSpPr>
              <p:nvPr/>
            </p:nvSpPr>
            <p:spPr>
              <a:xfrm>
                <a:off x="791091" y="1228775"/>
                <a:ext cx="4884530" cy="3310522"/>
              </a:xfrm>
              <a:prstGeom prst="rect">
                <a:avLst/>
              </a:prstGeom>
              <a:blipFill>
                <a:blip r:embed="rId3"/>
                <a:stretch>
                  <a:fillRect l="-1373" b="-2394"/>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A4A1FBAE-364D-E537-229F-7A24387922C6}"/>
              </a:ext>
            </a:extLst>
          </p:cNvPr>
          <p:cNvPicPr>
            <a:picLocks noChangeAspect="1"/>
          </p:cNvPicPr>
          <p:nvPr/>
        </p:nvPicPr>
        <p:blipFill rotWithShape="1">
          <a:blip r:embed="rId4"/>
          <a:srcRect l="61774" t="5912" r="4356" b="5378"/>
          <a:stretch/>
        </p:blipFill>
        <p:spPr>
          <a:xfrm>
            <a:off x="5566977" y="2123950"/>
            <a:ext cx="2894486" cy="1716099"/>
          </a:xfrm>
          <a:prstGeom prst="rect">
            <a:avLst/>
          </a:prstGeom>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ppt_x</p:attrName>
                                        </p:attrNameLst>
                                      </p:cBhvr>
                                      <p:tavLst>
                                        <p:tav tm="0">
                                          <p:val>
                                            <p:strVal val="#ppt_x"/>
                                          </p:val>
                                        </p:tav>
                                        <p:tav tm="100000">
                                          <p:val>
                                            <p:strVal val="#ppt_x"/>
                                          </p:val>
                                        </p:tav>
                                      </p:tavLst>
                                    </p:anim>
                                    <p:anim calcmode="lin" valueType="num">
                                      <p:cBhvr>
                                        <p:cTn id="9" dur="500" fill="hold"/>
                                        <p:tgtEl>
                                          <p:spTgt spid="8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heel(4)">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strips(downLeft)">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12"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strips(downLeft)">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Effect transition="in" filter="strips(downLeft)">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12" fill="hold"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Effect transition="in" filter="strips(downLeft)">
                                      <p:cBhvr>
                                        <p:cTn id="34" dur="5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12"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Effect transition="in" filter="strips(downLeft)">
                                      <p:cBhvr>
                                        <p:cTn id="39" dur="500"/>
                                        <p:tgtEl>
                                          <p:spTgt spid="3">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12" fill="hold"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Effect transition="in" filter="strips(downLeft)">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strips(downLeft)">
                                      <p:cBhvr>
                                        <p:cTn id="4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6E9DA">
            <a:alpha val="0"/>
          </a:srgbClr>
        </a:solidFill>
        <a:effectLst/>
      </p:bgPr>
    </p:bg>
    <p:spTree>
      <p:nvGrpSpPr>
        <p:cNvPr id="1" name="Shape 2855"/>
        <p:cNvGrpSpPr/>
        <p:nvPr/>
      </p:nvGrpSpPr>
      <p:grpSpPr>
        <a:xfrm>
          <a:off x="0" y="0"/>
          <a:ext cx="0" cy="0"/>
          <a:chOff x="0" y="0"/>
          <a:chExt cx="0" cy="0"/>
        </a:xfrm>
      </p:grpSpPr>
      <p:grpSp>
        <p:nvGrpSpPr>
          <p:cNvPr id="2869" name="Google Shape;2869;p55"/>
          <p:cNvGrpSpPr/>
          <p:nvPr/>
        </p:nvGrpSpPr>
        <p:grpSpPr>
          <a:xfrm rot="-478715">
            <a:off x="-51025" y="4336375"/>
            <a:ext cx="970279" cy="852303"/>
            <a:chOff x="4728314" y="1368092"/>
            <a:chExt cx="1167033" cy="1248815"/>
          </a:xfrm>
        </p:grpSpPr>
        <p:sp>
          <p:nvSpPr>
            <p:cNvPr id="2870" name="Google Shape;2870;p55"/>
            <p:cNvSpPr/>
            <p:nvPr/>
          </p:nvSpPr>
          <p:spPr>
            <a:xfrm>
              <a:off x="4728314" y="1368092"/>
              <a:ext cx="1167033" cy="1248815"/>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1" name="Google Shape;2871;p55"/>
            <p:cNvSpPr/>
            <p:nvPr/>
          </p:nvSpPr>
          <p:spPr>
            <a:xfrm>
              <a:off x="5020854" y="1427854"/>
              <a:ext cx="555215" cy="810013"/>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2" name="Google Shape;2872;p55"/>
            <p:cNvSpPr/>
            <p:nvPr/>
          </p:nvSpPr>
          <p:spPr>
            <a:xfrm>
              <a:off x="5236327" y="1427854"/>
              <a:ext cx="339739" cy="156514"/>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3" name="Google Shape;2873;p55"/>
            <p:cNvSpPr/>
            <p:nvPr/>
          </p:nvSpPr>
          <p:spPr>
            <a:xfrm>
              <a:off x="5055461" y="1507278"/>
              <a:ext cx="215499" cy="610262"/>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4" name="Google Shape;2874;p55"/>
            <p:cNvSpPr/>
            <p:nvPr/>
          </p:nvSpPr>
          <p:spPr>
            <a:xfrm>
              <a:off x="5284302" y="1582764"/>
              <a:ext cx="234359" cy="616557"/>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5" name="Google Shape;2875;p55"/>
            <p:cNvSpPr/>
            <p:nvPr/>
          </p:nvSpPr>
          <p:spPr>
            <a:xfrm>
              <a:off x="5090046" y="1519065"/>
              <a:ext cx="216301" cy="610262"/>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6" name="Google Shape;2876;p55"/>
            <p:cNvSpPr/>
            <p:nvPr/>
          </p:nvSpPr>
          <p:spPr>
            <a:xfrm>
              <a:off x="5124654" y="1530075"/>
              <a:ext cx="215499" cy="609484"/>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7" name="Google Shape;2877;p55"/>
            <p:cNvSpPr/>
            <p:nvPr/>
          </p:nvSpPr>
          <p:spPr>
            <a:xfrm>
              <a:off x="5160039" y="1541886"/>
              <a:ext cx="215499" cy="610262"/>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8" name="Google Shape;2878;p55"/>
            <p:cNvSpPr/>
            <p:nvPr/>
          </p:nvSpPr>
          <p:spPr>
            <a:xfrm>
              <a:off x="5194647" y="1552895"/>
              <a:ext cx="216277" cy="610262"/>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79" name="Google Shape;2879;p55"/>
            <p:cNvSpPr/>
            <p:nvPr/>
          </p:nvSpPr>
          <p:spPr>
            <a:xfrm>
              <a:off x="5127011" y="1421560"/>
              <a:ext cx="715643" cy="797424"/>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0" name="Google Shape;2880;p55"/>
            <p:cNvSpPr/>
            <p:nvPr/>
          </p:nvSpPr>
          <p:spPr>
            <a:xfrm>
              <a:off x="5538297" y="1421560"/>
              <a:ext cx="304353" cy="24536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1" name="Google Shape;2881;p55"/>
            <p:cNvSpPr/>
            <p:nvPr/>
          </p:nvSpPr>
          <p:spPr>
            <a:xfrm>
              <a:off x="5165556" y="1497046"/>
              <a:ext cx="394787" cy="520630"/>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2" name="Google Shape;2882;p55"/>
            <p:cNvSpPr/>
            <p:nvPr/>
          </p:nvSpPr>
          <p:spPr>
            <a:xfrm>
              <a:off x="5359011" y="1640169"/>
              <a:ext cx="409733" cy="532418"/>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3" name="Google Shape;2883;p55"/>
            <p:cNvSpPr/>
            <p:nvPr/>
          </p:nvSpPr>
          <p:spPr>
            <a:xfrm>
              <a:off x="5194647" y="1518287"/>
              <a:ext cx="394787" cy="520607"/>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4" name="Google Shape;2884;p55"/>
            <p:cNvSpPr/>
            <p:nvPr/>
          </p:nvSpPr>
          <p:spPr>
            <a:xfrm>
              <a:off x="5224540" y="1540306"/>
              <a:ext cx="393985" cy="520607"/>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5" name="Google Shape;2885;p55"/>
            <p:cNvSpPr/>
            <p:nvPr/>
          </p:nvSpPr>
          <p:spPr>
            <a:xfrm>
              <a:off x="5254409" y="1562325"/>
              <a:ext cx="394009" cy="520607"/>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6" name="Google Shape;2886;p55"/>
            <p:cNvSpPr/>
            <p:nvPr/>
          </p:nvSpPr>
          <p:spPr>
            <a:xfrm>
              <a:off x="5283501" y="1583542"/>
              <a:ext cx="394009" cy="520630"/>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7" name="Google Shape;2887;p55"/>
            <p:cNvSpPr/>
            <p:nvPr/>
          </p:nvSpPr>
          <p:spPr>
            <a:xfrm>
              <a:off x="4780225" y="1586701"/>
              <a:ext cx="917751" cy="97829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8" name="Google Shape;2888;p55"/>
            <p:cNvSpPr/>
            <p:nvPr/>
          </p:nvSpPr>
          <p:spPr>
            <a:xfrm>
              <a:off x="4779424" y="1901260"/>
              <a:ext cx="918553" cy="66453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89" name="Google Shape;2889;p55"/>
            <p:cNvSpPr/>
            <p:nvPr/>
          </p:nvSpPr>
          <p:spPr>
            <a:xfrm>
              <a:off x="5209594" y="1729046"/>
              <a:ext cx="56627" cy="54270"/>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0" name="Google Shape;2890;p55"/>
            <p:cNvSpPr/>
            <p:nvPr/>
          </p:nvSpPr>
          <p:spPr>
            <a:xfrm>
              <a:off x="5245757" y="1761273"/>
              <a:ext cx="59786" cy="66882"/>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1" name="Google Shape;2891;p55"/>
            <p:cNvSpPr/>
            <p:nvPr/>
          </p:nvSpPr>
          <p:spPr>
            <a:xfrm>
              <a:off x="5296090" y="1787818"/>
              <a:ext cx="57429" cy="55472"/>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2" name="Google Shape;2892;p55"/>
            <p:cNvSpPr/>
            <p:nvPr/>
          </p:nvSpPr>
          <p:spPr>
            <a:xfrm>
              <a:off x="5333055" y="1811417"/>
              <a:ext cx="58207" cy="55472"/>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3" name="Google Shape;2893;p55"/>
            <p:cNvSpPr/>
            <p:nvPr/>
          </p:nvSpPr>
          <p:spPr>
            <a:xfrm>
              <a:off x="5372378" y="1828909"/>
              <a:ext cx="55849" cy="54293"/>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4" name="Google Shape;2894;p55"/>
            <p:cNvSpPr/>
            <p:nvPr/>
          </p:nvSpPr>
          <p:spPr>
            <a:xfrm>
              <a:off x="5419551" y="1863682"/>
              <a:ext cx="59008" cy="58655"/>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5" name="Google Shape;2895;p55"/>
            <p:cNvSpPr/>
            <p:nvPr/>
          </p:nvSpPr>
          <p:spPr>
            <a:xfrm>
              <a:off x="5466748" y="1890251"/>
              <a:ext cx="57429" cy="71574"/>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6" name="Google Shape;2896;p55"/>
            <p:cNvSpPr/>
            <p:nvPr/>
          </p:nvSpPr>
          <p:spPr>
            <a:xfrm>
              <a:off x="5520215" y="1914627"/>
              <a:ext cx="52714" cy="62144"/>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7" name="Google Shape;2897;p55"/>
            <p:cNvSpPr/>
            <p:nvPr/>
          </p:nvSpPr>
          <p:spPr>
            <a:xfrm>
              <a:off x="5014559" y="1935585"/>
              <a:ext cx="403439" cy="354191"/>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8" name="Google Shape;2898;p55"/>
            <p:cNvSpPr/>
            <p:nvPr/>
          </p:nvSpPr>
          <p:spPr>
            <a:xfrm>
              <a:off x="5075901" y="1954280"/>
              <a:ext cx="280778" cy="316730"/>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99" name="Google Shape;2899;p55"/>
            <p:cNvSpPr/>
            <p:nvPr/>
          </p:nvSpPr>
          <p:spPr>
            <a:xfrm>
              <a:off x="5105794" y="1964582"/>
              <a:ext cx="219413" cy="296597"/>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0196" y="269574"/>
            <a:ext cx="856282" cy="856282"/>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2242707" y="371782"/>
                <a:ext cx="6112183" cy="98257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70C0"/>
                    </a:solidFill>
                    <a:effectLst/>
                    <a:uLnTx/>
                    <a:uFillTx/>
                    <a:latin typeface="Arial"/>
                    <a:cs typeface="Arial"/>
                    <a:sym typeface="Arial"/>
                  </a:rPr>
                  <a:t>Bài 3 (SGK – tr.92):</a:t>
                </a:r>
                <a:r>
                  <a:rPr kumimoji="0" lang="en-US" sz="2000" b="0" i="0" u="none" strike="noStrike" kern="0" cap="none" spc="0" normalizeH="0" baseline="0" noProof="0" dirty="0">
                    <a:ln>
                      <a:noFill/>
                    </a:ln>
                    <a:solidFill>
                      <a:srgbClr val="000000"/>
                    </a:solidFill>
                    <a:effectLst/>
                    <a:uLnTx/>
                    <a:uFillTx/>
                    <a:latin typeface="Arial"/>
                    <a:cs typeface="Arial"/>
                    <a:sym typeface="Arial"/>
                  </a:rPr>
                  <a:t> Cho </a:t>
                </a:r>
                <a:r>
                  <a:rPr kumimoji="0" lang="en-US" sz="2000" b="0" i="1" u="none" strike="noStrike" kern="0" cap="none" spc="0" normalizeH="0" baseline="0" noProof="0" dirty="0" err="1">
                    <a:ln>
                      <a:noFill/>
                    </a:ln>
                    <a:solidFill>
                      <a:srgbClr val="000000"/>
                    </a:solidFill>
                    <a:effectLst/>
                    <a:uLnTx/>
                    <a:uFillTx/>
                    <a:latin typeface="Arial"/>
                    <a:cs typeface="Arial"/>
                    <a:sym typeface="Arial"/>
                  </a:rPr>
                  <a:t>Hình</a:t>
                </a:r>
                <a:r>
                  <a:rPr kumimoji="0" lang="en-US" sz="2000" b="0" i="1" u="none" strike="noStrike" kern="0" cap="none" spc="0" normalizeH="0" noProof="0" dirty="0">
                    <a:ln>
                      <a:noFill/>
                    </a:ln>
                    <a:solidFill>
                      <a:srgbClr val="000000"/>
                    </a:solidFill>
                    <a:effectLst/>
                    <a:uLnTx/>
                    <a:uFillTx/>
                    <a:latin typeface="Arial"/>
                    <a:cs typeface="Arial"/>
                    <a:sym typeface="Arial"/>
                  </a:rPr>
                  <a:t> 66</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có</a:t>
                </a:r>
                <a:r>
                  <a:rPr kumimoji="0" lang="en-US" sz="2000" b="0" i="0" u="none" strike="noStrike" kern="0" cap="none" spc="0" normalizeH="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𝑁</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𝑃</m:t>
                        </m:r>
                      </m:e>
                    </m:acc>
                    <m:r>
                      <a:rPr kumimoji="0" lang="en-US" sz="2000" b="0" i="1" u="none" strike="noStrike" kern="0" cap="none" spc="0" normalizeH="0" noProof="0" smtClean="0">
                        <a:ln>
                          <a:noFill/>
                        </a:ln>
                        <a:solidFill>
                          <a:srgbClr val="000000"/>
                        </a:solidFill>
                        <a:effectLst/>
                        <a:uLnTx/>
                        <a:uFillTx/>
                        <a:latin typeface="Cambria Math" panose="02040503050406030204" pitchFamily="18" charset="0"/>
                        <a:cs typeface="Arial"/>
                        <a:sym typeface="Arial"/>
                      </a:rPr>
                      <m:t>=90</m:t>
                    </m:r>
                    <m:r>
                      <a:rPr kumimoji="0" lang="en-US" sz="2000" b="0" i="1" u="none" strike="noStrike" kern="0" cap="none" spc="0" normalizeH="0" noProof="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14:m>
                  <m:oMath xmlns:m="http://schemas.openxmlformats.org/officeDocument/2006/math">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𝑃𝑀𝑄</m:t>
                        </m:r>
                      </m:e>
                    </m:acc>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acc>
                      <m:accPr>
                        <m:chr m:val="̂"/>
                        <m:ctrlP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ctrlPr>
                      </m:accPr>
                      <m:e>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𝑁𝑄𝑀</m:t>
                        </m:r>
                      </m:e>
                    </m:acc>
                  </m:oMath>
                </a14:m>
                <a:r>
                  <a:rPr kumimoji="0" lang="en-US" sz="2000" b="0" i="0" u="none" strike="noStrike" kern="0" cap="none" spc="0" normalizeH="0" baseline="0" noProof="0" dirty="0">
                    <a:ln>
                      <a:noFill/>
                    </a:ln>
                    <a:solidFill>
                      <a:srgbClr val="000000"/>
                    </a:solidFill>
                    <a:effectLst/>
                    <a:uLnTx/>
                    <a:uFillTx/>
                    <a:latin typeface="Arial"/>
                    <a:cs typeface="Arial"/>
                    <a:sym typeface="Arial"/>
                  </a:rPr>
                  <a:t>. </a:t>
                </a:r>
                <a:r>
                  <a:rPr kumimoji="0" lang="en-US" sz="2000" b="0" i="0" u="none" strike="noStrike" kern="0" cap="none" spc="0" normalizeH="0" baseline="0" noProof="0" dirty="0" err="1">
                    <a:ln>
                      <a:noFill/>
                    </a:ln>
                    <a:solidFill>
                      <a:srgbClr val="000000"/>
                    </a:solidFill>
                    <a:effectLst/>
                    <a:uLnTx/>
                    <a:uFillTx/>
                    <a:latin typeface="Arial"/>
                    <a:cs typeface="Arial"/>
                    <a:sym typeface="Arial"/>
                  </a:rPr>
                  <a:t>Chứng</a:t>
                </a:r>
                <a:r>
                  <a:rPr kumimoji="0" lang="en-US" sz="2000" b="0" i="0" u="none" strike="noStrike" kern="0" cap="none" spc="0" normalizeH="0" noProof="0" dirty="0">
                    <a:ln>
                      <a:noFill/>
                    </a:ln>
                    <a:solidFill>
                      <a:srgbClr val="000000"/>
                    </a:solidFill>
                    <a:effectLst/>
                    <a:uLnTx/>
                    <a:uFillTx/>
                    <a:latin typeface="Arial"/>
                    <a:cs typeface="Arial"/>
                    <a:sym typeface="Arial"/>
                  </a:rPr>
                  <a:t> </a:t>
                </a:r>
                <a:r>
                  <a:rPr kumimoji="0" lang="en-US" sz="2000" b="0" i="0" u="none" strike="noStrike" kern="0" cap="none" spc="0" normalizeH="0" noProof="0" dirty="0" err="1">
                    <a:ln>
                      <a:noFill/>
                    </a:ln>
                    <a:solidFill>
                      <a:srgbClr val="000000"/>
                    </a:solidFill>
                    <a:effectLst/>
                    <a:uLnTx/>
                    <a:uFillTx/>
                    <a:latin typeface="Arial"/>
                    <a:cs typeface="Arial"/>
                    <a:sym typeface="Arial"/>
                  </a:rPr>
                  <a:t>minh</a:t>
                </a:r>
                <a:r>
                  <a:rPr lang="en-US" sz="2000" dirty="0"/>
                  <a:t>: </a:t>
                </a:r>
                <a14:m>
                  <m:oMath xmlns:m="http://schemas.openxmlformats.org/officeDocument/2006/math">
                    <m:r>
                      <a:rPr lang="en-US" sz="2000" i="1" dirty="0" smtClean="0">
                        <a:latin typeface="Cambria Math" panose="02040503050406030204" pitchFamily="18" charset="0"/>
                      </a:rPr>
                      <m:t>𝑀𝑁</m:t>
                    </m:r>
                    <m:r>
                      <a:rPr lang="en-US" sz="2000" i="1" dirty="0" smtClean="0">
                        <a:latin typeface="Cambria Math" panose="02040503050406030204" pitchFamily="18" charset="0"/>
                      </a:rPr>
                      <m:t>=</m:t>
                    </m:r>
                    <m:r>
                      <a:rPr lang="en-US" sz="2000" i="1" dirty="0" smtClean="0">
                        <a:latin typeface="Cambria Math" panose="02040503050406030204" pitchFamily="18" charset="0"/>
                      </a:rPr>
                      <m:t>𝑄𝑃</m:t>
                    </m:r>
                  </m:oMath>
                </a14:m>
                <a:r>
                  <a:rPr lang="en-US" sz="2000" dirty="0"/>
                  <a:t>, </a:t>
                </a:r>
                <a14:m>
                  <m:oMath xmlns:m="http://schemas.openxmlformats.org/officeDocument/2006/math">
                    <m:r>
                      <a:rPr lang="en-US" sz="2000" i="1" dirty="0" smtClean="0">
                        <a:latin typeface="Cambria Math" panose="02040503050406030204" pitchFamily="18" charset="0"/>
                      </a:rPr>
                      <m:t>𝑀𝑃</m:t>
                    </m:r>
                    <m:r>
                      <a:rPr lang="en-US" sz="2000" i="1" dirty="0" smtClean="0">
                        <a:latin typeface="Cambria Math" panose="02040503050406030204" pitchFamily="18" charset="0"/>
                      </a:rPr>
                      <m:t>=</m:t>
                    </m:r>
                    <m:r>
                      <a:rPr lang="en-US" sz="2000" i="1" dirty="0" smtClean="0">
                        <a:latin typeface="Cambria Math" panose="02040503050406030204" pitchFamily="18" charset="0"/>
                      </a:rPr>
                      <m:t>𝑄𝑁</m:t>
                    </m:r>
                  </m:oMath>
                </a14:m>
                <a:r>
                  <a:rPr lang="en-US" sz="2000" dirty="0"/>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242707" y="371782"/>
                <a:ext cx="6112183" cy="982577"/>
              </a:xfrm>
              <a:prstGeom prst="rect">
                <a:avLst/>
              </a:prstGeom>
              <a:blipFill>
                <a:blip r:embed="rId4"/>
                <a:stretch>
                  <a:fillRect l="-1097" r="-897" b="-10559"/>
                </a:stretch>
              </a:blipFill>
            </p:spPr>
            <p:txBody>
              <a:bodyPr/>
              <a:lstStyle/>
              <a:p>
                <a:r>
                  <a:rPr lang="en-US">
                    <a:noFill/>
                  </a:rPr>
                  <a:t> </a:t>
                </a:r>
              </a:p>
            </p:txBody>
          </p:sp>
        </mc:Fallback>
      </mc:AlternateContent>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97213" y="912014"/>
            <a:ext cx="1087811" cy="1087811"/>
          </a:xfrm>
          <a:prstGeom prst="rect">
            <a:avLst/>
          </a:prstGeom>
        </p:spPr>
      </p:pic>
      <p:pic>
        <p:nvPicPr>
          <p:cNvPr id="3" name="Picture 2">
            <a:extLst>
              <a:ext uri="{FF2B5EF4-FFF2-40B4-BE49-F238E27FC236}">
                <a16:creationId xmlns:a16="http://schemas.microsoft.com/office/drawing/2014/main" id="{B23C522D-B164-CB77-8619-CAA9A43A21B4}"/>
              </a:ext>
            </a:extLst>
          </p:cNvPr>
          <p:cNvPicPr>
            <a:picLocks noChangeAspect="1"/>
          </p:cNvPicPr>
          <p:nvPr/>
        </p:nvPicPr>
        <p:blipFill rotWithShape="1">
          <a:blip r:embed="rId6"/>
          <a:srcRect l="37419" t="29736" r="33388" b="6859"/>
          <a:stretch/>
        </p:blipFill>
        <p:spPr>
          <a:xfrm>
            <a:off x="206656" y="2141538"/>
            <a:ext cx="2838000" cy="2078890"/>
          </a:xfrm>
          <a:prstGeom prst="rect">
            <a:avLst/>
          </a:prstGeom>
        </p:spPr>
      </p:pic>
      <p:sp>
        <p:nvSpPr>
          <p:cNvPr id="4" name="TextBox 3">
            <a:extLst>
              <a:ext uri="{FF2B5EF4-FFF2-40B4-BE49-F238E27FC236}">
                <a16:creationId xmlns:a16="http://schemas.microsoft.com/office/drawing/2014/main" id="{FF7F3292-47A0-7FBF-FF53-7219DE3B4060}"/>
              </a:ext>
            </a:extLst>
          </p:cNvPr>
          <p:cNvSpPr txBox="1"/>
          <p:nvPr/>
        </p:nvSpPr>
        <p:spPr>
          <a:xfrm>
            <a:off x="3495368" y="1535735"/>
            <a:ext cx="2153264" cy="400110"/>
          </a:xfrm>
          <a:prstGeom prst="rect">
            <a:avLst/>
          </a:prstGeom>
          <a:noFill/>
        </p:spPr>
        <p:txBody>
          <a:bodyPr wrap="square" rtlCol="0">
            <a:spAutoFit/>
          </a:bodyPr>
          <a:lstStyle/>
          <a:p>
            <a:pPr algn="ctr"/>
            <a:r>
              <a:rPr lang="en-US" sz="2000" b="1" dirty="0" err="1">
                <a:solidFill>
                  <a:srgbClr val="FF0000"/>
                </a:solidFill>
                <a:latin typeface="+mn-lt"/>
              </a:rPr>
              <a:t>Giải</a:t>
            </a:r>
            <a:endParaRPr lang="en-US" sz="2000" b="1" dirty="0">
              <a:solidFill>
                <a:srgbClr val="FF0000"/>
              </a:solidFill>
              <a:latin typeface="+mn-lt"/>
            </a:endParaRP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66AB40-3F7C-0D12-49F5-7F3834A03AF7}"/>
                  </a:ext>
                </a:extLst>
              </p:cNvPr>
              <p:cNvSpPr txBox="1"/>
              <p:nvPr/>
            </p:nvSpPr>
            <p:spPr>
              <a:xfrm>
                <a:off x="3387054" y="1956975"/>
                <a:ext cx="5288476" cy="2897781"/>
              </a:xfrm>
              <a:prstGeom prst="rect">
                <a:avLst/>
              </a:prstGeom>
              <a:noFill/>
            </p:spPr>
            <p:txBody>
              <a:bodyPr wrap="square">
                <a:spAutoFit/>
              </a:bodyPr>
              <a:lstStyle/>
              <a:p>
                <a:pPr marL="0" marR="0" algn="just">
                  <a:lnSpc>
                    <a:spcPct val="150000"/>
                  </a:lnSpc>
                  <a:spcBef>
                    <a:spcPts val="600"/>
                  </a:spcBef>
                  <a:spcAft>
                    <a:spcPts val="600"/>
                  </a:spcAft>
                </a:pPr>
                <a:r>
                  <a:rPr lang="vi-VN" sz="2000" dirty="0">
                    <a:solidFill>
                      <a:srgbClr val="000000"/>
                    </a:solidFill>
                    <a:effectLst/>
                    <a:latin typeface="+mn-lt"/>
                    <a:ea typeface="Calibri" panose="020F0502020204030204" pitchFamily="34" charset="0"/>
                    <a:cs typeface="Times New Roman" panose="02020603050405020304" pitchFamily="18" charset="0"/>
                  </a:rPr>
                  <a:t>Xét hai tam giác vuông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và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ta có: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m:t>
                        </m:r>
                      </m:e>
                    </m:acc>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=90°</m:t>
                    </m:r>
                  </m:oMath>
                </a14:m>
                <a:r>
                  <a:rPr lang="en-US" sz="2000" dirty="0">
                    <a:solidFill>
                      <a:srgbClr val="000000"/>
                    </a:solidFill>
                    <a:effectLst/>
                    <a:latin typeface="+mn-lt"/>
                    <a:ea typeface="Calibri" panose="020F0502020204030204" pitchFamily="34" charset="0"/>
                    <a:cs typeface="Times New Roman" panose="02020603050405020304" pitchFamily="18" charset="0"/>
                  </a:rPr>
                  <a:t>,</a:t>
                </a:r>
                <a:r>
                  <a:rPr lang="vi-VN" sz="2000" dirty="0">
                    <a:solidFill>
                      <a:srgbClr val="000000"/>
                    </a:solidFill>
                    <a:effectLst/>
                    <a:latin typeface="+mn-lt"/>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𝑃𝑀𝑄</m:t>
                        </m:r>
                      </m:e>
                    </m:acc>
                    <m:r>
                      <a:rPr lang="vi-VN" sz="200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𝑁𝑄𝑀</m:t>
                        </m:r>
                      </m:e>
                    </m:acc>
                  </m:oMath>
                </a14:m>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en-US" sz="2000" dirty="0">
                    <a:solidFill>
                      <a:srgbClr val="000000"/>
                    </a:solidFill>
                    <a:effectLs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𝑀𝑄</m:t>
                    </m:r>
                  </m:oMath>
                </a14:m>
                <a:r>
                  <a:rPr lang="vi-VN" sz="2000" dirty="0">
                    <a:solidFill>
                      <a:srgbClr val="000000"/>
                    </a:solidFill>
                    <a:effectLst/>
                    <a:latin typeface="+mn-lt"/>
                    <a:ea typeface="Calibri" panose="020F0502020204030204" pitchFamily="34" charset="0"/>
                    <a:cs typeface="Times New Roman" panose="02020603050405020304" pitchFamily="18" charset="0"/>
                  </a:rPr>
                  <a:t> là cạnh chung </a:t>
                </a:r>
                <a:endParaRPr lang="en-US" sz="2000" dirty="0">
                  <a:effectLst/>
                  <a:latin typeface="+mn-lt"/>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𝑀𝑁𝑄</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𝑄𝑃𝑀</m:t>
                    </m:r>
                  </m:oMath>
                </a14:m>
                <a:r>
                  <a:rPr lang="vi-VN" sz="2000" dirty="0">
                    <a:solidFill>
                      <a:srgbClr val="000000"/>
                    </a:solidFill>
                    <a:effectLst/>
                    <a:latin typeface="+mn-lt"/>
                    <a:ea typeface="Calibri" panose="020F0502020204030204" pitchFamily="34" charset="0"/>
                    <a:cs typeface="Times New Roman" panose="02020603050405020304" pitchFamily="18" charset="0"/>
                  </a:rPr>
                  <a:t> (cạnh huyền – góc nhọn)</a:t>
                </a:r>
                <a:endParaRPr lang="en-US" sz="2000" dirty="0">
                  <a:effectLst/>
                  <a:latin typeface="+mn-lt"/>
                  <a:ea typeface="Calibri" panose="020F0502020204030204" pitchFamily="34" charset="0"/>
                  <a:cs typeface="Times New Roman" panose="02020603050405020304" pitchFamily="18" charset="0"/>
                </a:endParaRPr>
              </a:p>
              <a:p>
                <a:pPr algn="just">
                  <a:lnSpc>
                    <a:spcPct val="150000"/>
                  </a:lnSpc>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rPr>
                      <m:t>𝑀𝑁</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𝑄𝑃</m:t>
                    </m:r>
                  </m:oMath>
                </a14:m>
                <a:r>
                  <a:rPr lang="vi-VN" sz="2000" dirty="0">
                    <a:solidFill>
                      <a:srgbClr val="000000"/>
                    </a:solidFill>
                    <a:effectLst/>
                    <a:latin typeface="+mn-lt"/>
                    <a:ea typeface="Calibri" panose="020F0502020204030204" pitchFamily="34" charset="0"/>
                  </a:rPr>
                  <a:t>,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rPr>
                      <m:t>𝑀𝑃</m:t>
                    </m:r>
                    <m:r>
                      <a:rPr lang="vi-VN" sz="2000" i="1" dirty="0" smtClean="0">
                        <a:solidFill>
                          <a:srgbClr val="000000"/>
                        </a:solidFill>
                        <a:effectLst/>
                        <a:latin typeface="Cambria Math" panose="02040503050406030204" pitchFamily="18" charset="0"/>
                        <a:ea typeface="Calibri" panose="020F0502020204030204" pitchFamily="34" charset="0"/>
                      </a:rPr>
                      <m:t>=</m:t>
                    </m:r>
                    <m:r>
                      <a:rPr lang="vi-VN" sz="2000" i="1" dirty="0" smtClean="0">
                        <a:solidFill>
                          <a:srgbClr val="000000"/>
                        </a:solidFill>
                        <a:effectLst/>
                        <a:latin typeface="Cambria Math" panose="02040503050406030204" pitchFamily="18" charset="0"/>
                        <a:ea typeface="Calibri" panose="020F0502020204030204" pitchFamily="34" charset="0"/>
                      </a:rPr>
                      <m:t>𝑄𝑁</m:t>
                    </m:r>
                  </m:oMath>
                </a14:m>
                <a:endParaRPr lang="en-US" sz="2000" dirty="0">
                  <a:latin typeface="+mn-lt"/>
                </a:endParaRPr>
              </a:p>
            </p:txBody>
          </p:sp>
        </mc:Choice>
        <mc:Fallback xmlns="">
          <p:sp>
            <p:nvSpPr>
              <p:cNvPr id="8" name="TextBox 7">
                <a:extLst>
                  <a:ext uri="{FF2B5EF4-FFF2-40B4-BE49-F238E27FC236}">
                    <a16:creationId xmlns:a16="http://schemas.microsoft.com/office/drawing/2014/main" id="{C166AB40-3F7C-0D12-49F5-7F3834A03AF7}"/>
                  </a:ext>
                </a:extLst>
              </p:cNvPr>
              <p:cNvSpPr txBox="1">
                <a:spLocks noRot="1" noChangeAspect="1" noMove="1" noResize="1" noEditPoints="1" noAdjustHandles="1" noChangeArrowheads="1" noChangeShapeType="1" noTextEdit="1"/>
              </p:cNvSpPr>
              <p:nvPr/>
            </p:nvSpPr>
            <p:spPr>
              <a:xfrm>
                <a:off x="3387054" y="1956975"/>
                <a:ext cx="5288476" cy="2897781"/>
              </a:xfrm>
              <a:prstGeom prst="rect">
                <a:avLst/>
              </a:prstGeom>
              <a:blipFill>
                <a:blip r:embed="rId7"/>
                <a:stretch>
                  <a:fillRect l="-1269" r="-2537" b="-2947"/>
                </a:stretch>
              </a:blipFill>
            </p:spPr>
            <p:txBody>
              <a:bodyPr/>
              <a:lstStyle/>
              <a:p>
                <a:r>
                  <a:rPr lang="en-US">
                    <a:noFill/>
                  </a:rPr>
                  <a:t> </a:t>
                </a:r>
              </a:p>
            </p:txBody>
          </p:sp>
        </mc:Fallback>
      </mc:AlternateContent>
    </p:spTree>
    <p:extLst>
      <p:ext uri="{BB962C8B-B14F-4D97-AF65-F5344CB8AC3E}">
        <p14:creationId xmlns:p14="http://schemas.microsoft.com/office/powerpoint/2010/main" val="11793360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anim calcmode="lin" valueType="num">
                                      <p:cBhvr>
                                        <p:cTn id="8" dur="500" fill="hold"/>
                                        <p:tgtEl>
                                          <p:spTgt spid="12"/>
                                        </p:tgtEl>
                                        <p:attrNameLst>
                                          <p:attrName>ppt_x</p:attrName>
                                        </p:attrNameLst>
                                      </p:cBhvr>
                                      <p:tavLst>
                                        <p:tav tm="0">
                                          <p:val>
                                            <p:strVal val="#ppt_x"/>
                                          </p:val>
                                        </p:tav>
                                        <p:tav tm="100000">
                                          <p:val>
                                            <p:strVal val="#ppt_x"/>
                                          </p:val>
                                        </p:tav>
                                      </p:tavLst>
                                    </p:anim>
                                    <p:anim calcmode="lin" valueType="num">
                                      <p:cBhvr>
                                        <p:cTn id="9" dur="5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anim calcmode="lin" valueType="num">
                                      <p:cBhvr>
                                        <p:cTn id="13" dur="500" fill="hold"/>
                                        <p:tgtEl>
                                          <p:spTgt spid="13"/>
                                        </p:tgtEl>
                                        <p:attrNameLst>
                                          <p:attrName>ppt_x</p:attrName>
                                        </p:attrNameLst>
                                      </p:cBhvr>
                                      <p:tavLst>
                                        <p:tav tm="0">
                                          <p:val>
                                            <p:strVal val="#ppt_x"/>
                                          </p:val>
                                        </p:tav>
                                        <p:tav tm="100000">
                                          <p:val>
                                            <p:strVal val="#ppt_x"/>
                                          </p:val>
                                        </p:tav>
                                      </p:tavLst>
                                    </p:anim>
                                    <p:anim calcmode="lin" valueType="num">
                                      <p:cBhvr>
                                        <p:cTn id="14" dur="500" fill="hold"/>
                                        <p:tgtEl>
                                          <p:spTgt spid="13"/>
                                        </p:tgtEl>
                                        <p:attrNameLst>
                                          <p:attrName>ppt_y</p:attrName>
                                        </p:attrNameLst>
                                      </p:cBhvr>
                                      <p:tavLst>
                                        <p:tav tm="0">
                                          <p:val>
                                            <p:strVal val="#ppt_y+.1"/>
                                          </p:val>
                                        </p:tav>
                                        <p:tav tm="100000">
                                          <p:val>
                                            <p:strVal val="#ppt_y"/>
                                          </p:val>
                                        </p:tav>
                                      </p:tavLst>
                                    </p:anim>
                                  </p:childTnLst>
                                </p:cTn>
                              </p:par>
                              <p:par>
                                <p:cTn id="15" presetID="10"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circle(in)">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randombar(horizontal)">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
                                            <p:txEl>
                                              <p:pRg st="1" end="1"/>
                                            </p:txEl>
                                          </p:spTgt>
                                        </p:tgtEl>
                                        <p:attrNameLst>
                                          <p:attrName>style.visibility</p:attrName>
                                        </p:attrNameLst>
                                      </p:cBhvr>
                                      <p:to>
                                        <p:strVal val="visible"/>
                                      </p:to>
                                    </p:set>
                                    <p:animEffect transition="in" filter="randombar(horizontal)">
                                      <p:cBhvr>
                                        <p:cTn id="37" dur="500"/>
                                        <p:tgtEl>
                                          <p:spTgt spid="8">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8">
                                            <p:txEl>
                                              <p:pRg st="2" end="2"/>
                                            </p:txEl>
                                          </p:spTgt>
                                        </p:tgtEl>
                                        <p:attrNameLst>
                                          <p:attrName>style.visibility</p:attrName>
                                        </p:attrNameLst>
                                      </p:cBhvr>
                                      <p:to>
                                        <p:strVal val="visible"/>
                                      </p:to>
                                    </p:set>
                                    <p:animEffect transition="in" filter="randombar(horizontal)">
                                      <p:cBhvr>
                                        <p:cTn id="42" dur="500"/>
                                        <p:tgtEl>
                                          <p:spTgt spid="8">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8">
                                            <p:txEl>
                                              <p:pRg st="3" end="3"/>
                                            </p:txEl>
                                          </p:spTgt>
                                        </p:tgtEl>
                                        <p:attrNameLst>
                                          <p:attrName>style.visibility</p:attrName>
                                        </p:attrNameLst>
                                      </p:cBhvr>
                                      <p:to>
                                        <p:strVal val="visible"/>
                                      </p:to>
                                    </p:set>
                                    <p:animEffect transition="in" filter="randombar(horizontal)">
                                      <p:cBhvr>
                                        <p:cTn id="47" dur="500"/>
                                        <p:tgtEl>
                                          <p:spTgt spid="8">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nodeType="clickEffect">
                                  <p:stCondLst>
                                    <p:cond delay="0"/>
                                  </p:stCondLst>
                                  <p:childTnLst>
                                    <p:set>
                                      <p:cBhvr>
                                        <p:cTn id="51" dur="1" fill="hold">
                                          <p:stCondLst>
                                            <p:cond delay="0"/>
                                          </p:stCondLst>
                                        </p:cTn>
                                        <p:tgtEl>
                                          <p:spTgt spid="8">
                                            <p:txEl>
                                              <p:pRg st="4" end="4"/>
                                            </p:txEl>
                                          </p:spTgt>
                                        </p:tgtEl>
                                        <p:attrNameLst>
                                          <p:attrName>style.visibility</p:attrName>
                                        </p:attrNameLst>
                                      </p:cBhvr>
                                      <p:to>
                                        <p:strVal val="visible"/>
                                      </p:to>
                                    </p:set>
                                    <p:animEffect transition="in" filter="randombar(horizontal)">
                                      <p:cBhvr>
                                        <p:cTn id="5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32"/>
        <p:cNvGrpSpPr/>
        <p:nvPr/>
      </p:nvGrpSpPr>
      <p:grpSpPr>
        <a:xfrm>
          <a:off x="0" y="0"/>
          <a:ext cx="0" cy="0"/>
          <a:chOff x="0" y="0"/>
          <a:chExt cx="0" cy="0"/>
        </a:xfrm>
      </p:grpSpPr>
      <p:sp>
        <p:nvSpPr>
          <p:cNvPr id="1535" name="Google Shape;1535;p36"/>
          <p:cNvSpPr/>
          <p:nvPr/>
        </p:nvSpPr>
        <p:spPr>
          <a:xfrm>
            <a:off x="6937600" y="-19350"/>
            <a:ext cx="2103850" cy="3020275"/>
          </a:xfrm>
          <a:custGeom>
            <a:avLst/>
            <a:gdLst/>
            <a:ahLst/>
            <a:cxnLst/>
            <a:rect l="l" t="t" r="r" b="b"/>
            <a:pathLst>
              <a:path w="84154" h="120811" extrusionOk="0">
                <a:moveTo>
                  <a:pt x="0" y="0"/>
                </a:moveTo>
                <a:cubicBezTo>
                  <a:pt x="1870" y="14970"/>
                  <a:pt x="23133" y="23610"/>
                  <a:pt x="38205" y="24265"/>
                </a:cubicBezTo>
                <a:cubicBezTo>
                  <a:pt x="42943" y="24471"/>
                  <a:pt x="49792" y="25542"/>
                  <a:pt x="52145" y="21425"/>
                </a:cubicBezTo>
                <a:cubicBezTo>
                  <a:pt x="54018" y="18148"/>
                  <a:pt x="45119" y="14947"/>
                  <a:pt x="41819" y="16779"/>
                </a:cubicBezTo>
                <a:cubicBezTo>
                  <a:pt x="37750" y="19038"/>
                  <a:pt x="38964" y="26556"/>
                  <a:pt x="41045" y="30719"/>
                </a:cubicBezTo>
                <a:cubicBezTo>
                  <a:pt x="46074" y="40778"/>
                  <a:pt x="62576" y="39826"/>
                  <a:pt x="69698" y="48530"/>
                </a:cubicBezTo>
                <a:cubicBezTo>
                  <a:pt x="74422" y="54303"/>
                  <a:pt x="77206" y="62572"/>
                  <a:pt x="76152" y="69956"/>
                </a:cubicBezTo>
                <a:cubicBezTo>
                  <a:pt x="75068" y="77551"/>
                  <a:pt x="67811" y="83484"/>
                  <a:pt x="67117" y="91124"/>
                </a:cubicBezTo>
                <a:cubicBezTo>
                  <a:pt x="66085" y="102487"/>
                  <a:pt x="73088" y="118034"/>
                  <a:pt x="84154" y="120811"/>
                </a:cubicBezTo>
              </a:path>
            </a:pathLst>
          </a:custGeom>
          <a:noFill/>
          <a:ln w="19050" cap="flat" cmpd="sng">
            <a:solidFill>
              <a:schemeClr val="accent6"/>
            </a:solidFill>
            <a:prstDash val="dot"/>
            <a:round/>
            <a:headEnd type="none" w="med" len="med"/>
            <a:tailEnd type="none" w="med" len="med"/>
          </a:ln>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9579" y="3619234"/>
            <a:ext cx="1146960" cy="1050895"/>
          </a:xfrm>
          <a:prstGeom prst="rect">
            <a:avLst/>
          </a:prstGeom>
        </p:spPr>
      </p:pic>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85227A81-2EBD-8AA6-916A-402760590910}"/>
                  </a:ext>
                </a:extLst>
              </p:cNvPr>
              <p:cNvSpPr txBox="1"/>
              <p:nvPr/>
            </p:nvSpPr>
            <p:spPr>
              <a:xfrm>
                <a:off x="1015356" y="473371"/>
                <a:ext cx="7113287" cy="282045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Do không thể đo trực tiếp được các khoảng cách trên nên người ta làm như sau: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𝐵𝐴𝐶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6</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0</m:t>
                    </m:r>
                    <m:r>
                      <a:rPr kumimoji="0" lang="en-US"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r>
                  <a:rPr kumimoji="0" lang="vi-VN" sz="2000" b="0" i="0" u="none" strike="noStrike" kern="0" cap="none" spc="0" normalizeH="0" baseline="0" noProof="0" dirty="0">
                    <a:ln>
                      <a:noFill/>
                    </a:ln>
                    <a:solidFill>
                      <a:srgbClr val="000000"/>
                    </a:solidFill>
                    <a:effectLst/>
                    <a:uLnTx/>
                    <a:uFillTx/>
                    <a:latin typeface="Arial"/>
                    <a:cs typeface="Arial"/>
                    <a:sym typeface="Arial"/>
                  </a:rPr>
                  <a:t>, đo góc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𝐴𝐵𝐶</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được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45</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sym typeface="Arial"/>
                      </a:rPr>
                      <m:t>°</m:t>
                    </m:r>
                  </m:oMath>
                </a14:m>
                <a:r>
                  <a:rPr kumimoji="0" lang="vi-VN" sz="2000" b="0" i="0" u="none" strike="noStrike" kern="0" cap="none" spc="0" normalizeH="0" baseline="30000" noProof="0" dirty="0">
                    <a:ln>
                      <a:noFill/>
                    </a:ln>
                    <a:solidFill>
                      <a:srgbClr val="000000"/>
                    </a:solidFill>
                    <a:effectLst/>
                    <a:uLnTx/>
                    <a:uFillTx/>
                    <a:latin typeface="Arial"/>
                    <a:cs typeface="Arial"/>
                    <a:sym typeface="Arial"/>
                  </a:rPr>
                  <a:t> </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𝐴𝑥</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𝐵𝐴𝑥</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=60°</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kẻ tia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𝐵𝑦</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sao cho </a:t>
                </a:r>
                <a14:m>
                  <m:oMath xmlns:m="http://schemas.openxmlformats.org/officeDocument/2006/math">
                    <m:acc>
                      <m:accPr>
                        <m:chr m:val="̂"/>
                        <m:ctrlPr>
                          <a:rPr kumimoji="0" lang="en-US" sz="2000" b="0" i="1" u="none" strike="noStrike" kern="0" cap="none" spc="0" normalizeH="0" baseline="0" noProof="0">
                            <a:ln>
                              <a:noFill/>
                            </a:ln>
                            <a:solidFill>
                              <a:srgbClr val="000000"/>
                            </a:solidFill>
                            <a:effectLst/>
                            <a:uLnTx/>
                            <a:uFillTx/>
                            <a:latin typeface="Cambria Math" panose="02040503050406030204" pitchFamily="18" charset="0"/>
                            <a:sym typeface="Arial"/>
                          </a:rPr>
                        </m:ctrlPr>
                      </m:accPr>
                      <m:e>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𝐴𝐵𝑦</m:t>
                        </m:r>
                      </m:e>
                    </m:acc>
                    <m:r>
                      <a:rPr kumimoji="0" lang="vi-VN" sz="2000" b="0" i="1" u="none" strike="noStrike" kern="0" cap="none" spc="0" normalizeH="0" baseline="0" noProof="0">
                        <a:ln>
                          <a:noFill/>
                        </a:ln>
                        <a:solidFill>
                          <a:srgbClr val="000000"/>
                        </a:solidFill>
                        <a:effectLst/>
                        <a:uLnTx/>
                        <a:uFillTx/>
                        <a:latin typeface="Cambria Math" panose="02040503050406030204" pitchFamily="18" charset="0"/>
                        <a:sym typeface="Arial"/>
                      </a:rPr>
                      <m:t>=45°</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xác định giao điểm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của hai tia đó</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just" defTabSz="914400" rtl="0" eaLnBrk="1" fontAlgn="auto" latinLnBrk="0" hangingPunct="1">
                  <a:lnSpc>
                    <a:spcPct val="150000"/>
                  </a:lnSpc>
                  <a:spcBef>
                    <a:spcPts val="0"/>
                  </a:spcBef>
                  <a:spcAft>
                    <a:spcPts val="0"/>
                  </a:spcAft>
                  <a:buClr>
                    <a:srgbClr val="000000"/>
                  </a:buClr>
                  <a:buSzTx/>
                  <a:buFont typeface="Arial"/>
                  <a:buNone/>
                  <a:tabLst/>
                  <a:defRPr/>
                </a:pPr>
                <a:r>
                  <a:rPr kumimoji="0" lang="vi-VN" sz="2000" b="0" i="0" u="none" strike="noStrike" kern="0" cap="none" spc="0" normalizeH="0" baseline="0" noProof="0" dirty="0">
                    <a:ln>
                      <a:noFill/>
                    </a:ln>
                    <a:solidFill>
                      <a:srgbClr val="000000"/>
                    </a:solidFill>
                    <a:effectLst/>
                    <a:uLnTx/>
                    <a:uFillTx/>
                    <a:latin typeface="Arial"/>
                    <a:cs typeface="Arial"/>
                    <a:sym typeface="Arial"/>
                  </a:rPr>
                  <a:t>+ Đo khoảng cách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Ta có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𝐴𝐷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 và </a:t>
                </a:r>
                <a14:m>
                  <m:oMath xmlns:m="http://schemas.openxmlformats.org/officeDocument/2006/math">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𝐵𝐶</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m:t>
                    </m:r>
                    <m:r>
                      <a:rPr kumimoji="0" lang="vi-VN" sz="2000" b="0" i="1" u="none" strike="noStrike" kern="0" cap="none" spc="0" normalizeH="0" baseline="0" noProof="0" dirty="0" smtClean="0">
                        <a:ln>
                          <a:noFill/>
                        </a:ln>
                        <a:solidFill>
                          <a:srgbClr val="000000"/>
                        </a:solidFill>
                        <a:effectLst/>
                        <a:uLnTx/>
                        <a:uFillTx/>
                        <a:latin typeface="Cambria Math" panose="02040503050406030204" pitchFamily="18" charset="0"/>
                        <a:cs typeface="Arial"/>
                        <a:sym typeface="Arial"/>
                      </a:rPr>
                      <m:t>𝐵𝐷</m:t>
                    </m:r>
                  </m:oMath>
                </a14:m>
                <a:r>
                  <a:rPr kumimoji="0" lang="vi-VN" sz="2000" b="0" i="0" u="none" strike="noStrike" kern="0" cap="none" spc="0" normalizeH="0" baseline="0" noProof="0" dirty="0">
                    <a:ln>
                      <a:noFill/>
                    </a:ln>
                    <a:solidFill>
                      <a:srgbClr val="000000"/>
                    </a:solidFill>
                    <a:effectLst/>
                    <a:uLnTx/>
                    <a:uFillTx/>
                    <a:latin typeface="Arial"/>
                    <a:cs typeface="Arial"/>
                    <a:sym typeface="Arial"/>
                  </a:rPr>
                  <a:t>.</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p:txBody>
          </p:sp>
        </mc:Choice>
        <mc:Fallback xmlns="">
          <p:sp>
            <p:nvSpPr>
              <p:cNvPr id="7" name="TextBox 6">
                <a:extLst>
                  <a:ext uri="{FF2B5EF4-FFF2-40B4-BE49-F238E27FC236}">
                    <a16:creationId xmlns:a16="http://schemas.microsoft.com/office/drawing/2014/main" id="{85227A81-2EBD-8AA6-916A-402760590910}"/>
                  </a:ext>
                </a:extLst>
              </p:cNvPr>
              <p:cNvSpPr txBox="1">
                <a:spLocks noRot="1" noChangeAspect="1" noMove="1" noResize="1" noEditPoints="1" noAdjustHandles="1" noChangeArrowheads="1" noChangeShapeType="1" noTextEdit="1"/>
              </p:cNvSpPr>
              <p:nvPr/>
            </p:nvSpPr>
            <p:spPr>
              <a:xfrm>
                <a:off x="1015356" y="473371"/>
                <a:ext cx="7113287" cy="2820452"/>
              </a:xfrm>
              <a:prstGeom prst="rect">
                <a:avLst/>
              </a:prstGeom>
              <a:blipFill>
                <a:blip r:embed="rId4"/>
                <a:stretch>
                  <a:fillRect l="-943" r="-8405" b="-3247"/>
                </a:stretch>
              </a:blipFill>
            </p:spPr>
            <p:txBody>
              <a:bodyPr/>
              <a:lstStyle/>
              <a:p>
                <a:r>
                  <a:rPr lang="en-US">
                    <a:noFill/>
                  </a:rPr>
                  <a:t> </a:t>
                </a:r>
              </a:p>
            </p:txBody>
          </p:sp>
        </mc:Fallback>
      </mc:AlternateContent>
      <p:sp>
        <p:nvSpPr>
          <p:cNvPr id="18" name="TextBox 17">
            <a:extLst>
              <a:ext uri="{FF2B5EF4-FFF2-40B4-BE49-F238E27FC236}">
                <a16:creationId xmlns:a16="http://schemas.microsoft.com/office/drawing/2014/main" id="{88FA314F-7BC2-249C-FEDA-16DDDDA8C92E}"/>
              </a:ext>
            </a:extLst>
          </p:cNvPr>
          <p:cNvSpPr txBox="1"/>
          <p:nvPr/>
        </p:nvSpPr>
        <p:spPr>
          <a:xfrm>
            <a:off x="2212257" y="3875033"/>
            <a:ext cx="5220930" cy="640080"/>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algn="just">
              <a:lnSpc>
                <a:spcPct val="150000"/>
              </a:lnSpc>
            </a:pPr>
            <a:r>
              <a:rPr lang="nl-NL" sz="2000" dirty="0">
                <a:solidFill>
                  <a:srgbClr val="000000"/>
                </a:solidFill>
                <a:effectLst/>
                <a:latin typeface="Arial (Headings)"/>
                <a:ea typeface="Calibri" panose="020F0502020204030204" pitchFamily="34" charset="0"/>
              </a:rPr>
              <a:t>Theo</a:t>
            </a:r>
            <a:r>
              <a:rPr lang="vi-VN" sz="2000" dirty="0">
                <a:solidFill>
                  <a:srgbClr val="000000"/>
                </a:solidFill>
                <a:effectLst/>
                <a:latin typeface="Arial (Headings)"/>
                <a:ea typeface="Calibri" panose="020F0502020204030204" pitchFamily="34" charset="0"/>
              </a:rPr>
              <a:t> em, tại sao lại có hai đẳng thức trên?</a:t>
            </a:r>
            <a:endParaRPr lang="en-US" sz="2000" dirty="0">
              <a:latin typeface="Arial (Headings)"/>
            </a:endParaRPr>
          </a:p>
        </p:txBody>
      </p:sp>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anim calcmode="lin" valueType="num">
                                      <p:cBhvr>
                                        <p:cTn id="28" dur="500" fill="hold"/>
                                        <p:tgtEl>
                                          <p:spTgt spid="5"/>
                                        </p:tgtEl>
                                        <p:attrNameLst>
                                          <p:attrName>ppt_x</p:attrName>
                                        </p:attrNameLst>
                                      </p:cBhvr>
                                      <p:tavLst>
                                        <p:tav tm="0">
                                          <p:val>
                                            <p:strVal val="#ppt_x"/>
                                          </p:val>
                                        </p:tav>
                                        <p:tav tm="100000">
                                          <p:val>
                                            <p:strVal val="#ppt_x"/>
                                          </p:val>
                                        </p:tav>
                                      </p:tavLst>
                                    </p:anim>
                                    <p:anim calcmode="lin" valueType="num">
                                      <p:cBhvr>
                                        <p:cTn id="29" dur="500" fill="hold"/>
                                        <p:tgtEl>
                                          <p:spTgt spid="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anim calcmode="lin" valueType="num">
                                      <p:cBhvr>
                                        <p:cTn id="33" dur="500" fill="hold"/>
                                        <p:tgtEl>
                                          <p:spTgt spid="18"/>
                                        </p:tgtEl>
                                        <p:attrNameLst>
                                          <p:attrName>ppt_x</p:attrName>
                                        </p:attrNameLst>
                                      </p:cBhvr>
                                      <p:tavLst>
                                        <p:tav tm="0">
                                          <p:val>
                                            <p:strVal val="#ppt_x"/>
                                          </p:val>
                                        </p:tav>
                                        <p:tav tm="100000">
                                          <p:val>
                                            <p:strVal val="#ppt_x"/>
                                          </p:val>
                                        </p:tav>
                                      </p:tavLst>
                                    </p:anim>
                                    <p:anim calcmode="lin" valueType="num">
                                      <p:cBhvr>
                                        <p:cTn id="34"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29"/>
        <p:cNvGrpSpPr/>
        <p:nvPr/>
      </p:nvGrpSpPr>
      <p:grpSpPr>
        <a:xfrm>
          <a:off x="0" y="0"/>
          <a:ext cx="0" cy="0"/>
          <a:chOff x="0" y="0"/>
          <a:chExt cx="0" cy="0"/>
        </a:xfrm>
      </p:grpSpPr>
      <p:grpSp>
        <p:nvGrpSpPr>
          <p:cNvPr id="3733" name="Google Shape;3733;p64"/>
          <p:cNvGrpSpPr/>
          <p:nvPr/>
        </p:nvGrpSpPr>
        <p:grpSpPr>
          <a:xfrm>
            <a:off x="7083404" y="279696"/>
            <a:ext cx="1764802" cy="666811"/>
            <a:chOff x="1442875" y="614225"/>
            <a:chExt cx="2536000" cy="958200"/>
          </a:xfrm>
        </p:grpSpPr>
        <p:sp>
          <p:nvSpPr>
            <p:cNvPr id="3734" name="Google Shape;3734;p64"/>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5" name="Google Shape;3735;p64"/>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6" name="Google Shape;3736;p64"/>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7" name="Google Shape;3737;p64"/>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8" name="Google Shape;3738;p64"/>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9" name="Google Shape;3739;p64"/>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0" name="Google Shape;3740;p64"/>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1" name="Google Shape;3741;p64"/>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2" name="Google Shape;3742;p64"/>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3" name="Google Shape;3743;p64"/>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4" name="Google Shape;3744;p64"/>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5" name="Google Shape;3745;p64"/>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6" name="Google Shape;3746;p64"/>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7" name="Google Shape;3747;p64"/>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8" name="Google Shape;3748;p64"/>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9" name="Google Shape;3749;p64"/>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0" name="Google Shape;3750;p64"/>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1" name="Google Shape;3751;p64"/>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2" name="Google Shape;3752;p64"/>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3" name="Google Shape;3753;p64"/>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4" name="Google Shape;3754;p64"/>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5" name="Google Shape;3755;p64"/>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6" name="Google Shape;3756;p64"/>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7" name="Google Shape;3757;p64"/>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8" name="Google Shape;3758;p64"/>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9" name="Google Shape;3759;p64"/>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0" name="Google Shape;3760;p64"/>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1" name="Google Shape;3761;p64"/>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itle 1"/>
          <p:cNvSpPr>
            <a:spLocks noGrp="1"/>
          </p:cNvSpPr>
          <p:nvPr>
            <p:ph type="title"/>
          </p:nvPr>
        </p:nvSpPr>
        <p:spPr>
          <a:xfrm>
            <a:off x="720000" y="442676"/>
            <a:ext cx="7641284" cy="572700"/>
          </a:xfrm>
        </p:spPr>
        <p:txBody>
          <a:bodyPr/>
          <a:lstStyle/>
          <a:p>
            <a:pPr algn="ctr"/>
            <a:r>
              <a:rPr lang="en-US" sz="3600" b="1" dirty="0">
                <a:solidFill>
                  <a:srgbClr val="C00000"/>
                </a:solidFill>
                <a:latin typeface="+mn-lt"/>
              </a:rPr>
              <a:t>VẬN DỤNG</a:t>
            </a:r>
          </a:p>
        </p:txBody>
      </p:sp>
      <mc:AlternateContent xmlns:mc="http://schemas.openxmlformats.org/markup-compatibility/2006" xmlns:a14="http://schemas.microsoft.com/office/drawing/2010/main">
        <mc:Choice Requires="a14">
          <p:sp>
            <p:nvSpPr>
              <p:cNvPr id="5" name="Rectangle 4"/>
              <p:cNvSpPr/>
              <p:nvPr/>
            </p:nvSpPr>
            <p:spPr>
              <a:xfrm>
                <a:off x="1267473" y="1579929"/>
                <a:ext cx="6598801" cy="2852063"/>
              </a:xfrm>
              <a:prstGeom prst="rect">
                <a:avLst/>
              </a:prstGeom>
            </p:spPr>
            <p:txBody>
              <a:bodyPr wrap="square">
                <a:spAutoFit/>
              </a:bodyPr>
              <a:lstStyle/>
              <a:p>
                <a:pPr algn="just">
                  <a:lnSpc>
                    <a:spcPct val="150000"/>
                  </a:lnSpc>
                </a:pPr>
                <a:r>
                  <a:rPr lang="en-US" sz="2000" b="1" dirty="0">
                    <a:solidFill>
                      <a:srgbClr val="0070C0"/>
                    </a:solidFill>
                  </a:rPr>
                  <a:t>Bài 5 (SGK – tr.92):</a:t>
                </a:r>
                <a:r>
                  <a:rPr lang="en-US" sz="2000" dirty="0"/>
                  <a:t> 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𝐵</m:t>
                        </m:r>
                      </m:e>
                    </m:acc>
                    <m:r>
                      <a:rPr lang="en-US" sz="2000" b="0" i="1" smtClean="0">
                        <a:latin typeface="Cambria Math" panose="02040503050406030204" pitchFamily="18" charset="0"/>
                      </a:rPr>
                      <m:t>&gt;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𝐶</m:t>
                        </m:r>
                      </m:e>
                    </m:acc>
                  </m:oMath>
                </a14:m>
                <a:r>
                  <a:rPr lang="en-US" sz="2000" dirty="0"/>
                  <a:t>. Tia </a:t>
                </a:r>
                <a:r>
                  <a:rPr lang="en-US" sz="2000" dirty="0" err="1"/>
                  <a:t>phân</a:t>
                </a:r>
                <a:r>
                  <a:rPr lang="en-US" sz="2000" dirty="0"/>
                  <a:t> </a:t>
                </a:r>
                <a:r>
                  <a:rPr lang="en-US" sz="2000" dirty="0" err="1"/>
                  <a:t>giác</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𝐵𝐴𝐶</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𝐷</m:t>
                    </m:r>
                  </m:oMath>
                </a14:m>
                <a:r>
                  <a:rPr lang="en-US" sz="2000" dirty="0"/>
                  <a:t>.</a:t>
                </a:r>
              </a:p>
              <a:p>
                <a:pPr algn="just">
                  <a:lnSpc>
                    <a:spcPct val="150000"/>
                  </a:lnSpc>
                </a:pPr>
                <a:r>
                  <a:rPr lang="en-US" sz="2000" dirty="0"/>
                  <a:t>a) </a:t>
                </a:r>
                <a:r>
                  <a:rPr lang="en-US" sz="2000" dirty="0" err="1"/>
                  <a:t>Chứng</a:t>
                </a:r>
                <a:r>
                  <a:rPr lang="en-US" sz="2000" dirty="0"/>
                  <a:t> </a:t>
                </a:r>
                <a:r>
                  <a:rPr lang="en-US" sz="2000" dirty="0" err="1"/>
                  <a:t>minh</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𝐴𝐷𝐵</m:t>
                        </m:r>
                      </m:e>
                    </m:acc>
                    <m:r>
                      <a:rPr lang="en-US" sz="2000" b="0" i="1" smtClean="0">
                        <a:latin typeface="Cambria Math" panose="02040503050406030204" pitchFamily="18" charset="0"/>
                      </a:rPr>
                      <m:t>&lt;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𝐴𝐷𝐶</m:t>
                        </m:r>
                      </m:e>
                    </m:acc>
                  </m:oMath>
                </a14:m>
                <a:r>
                  <a:rPr lang="en-US" sz="2000" dirty="0"/>
                  <a:t>.</a:t>
                </a:r>
              </a:p>
              <a:p>
                <a:pPr algn="just">
                  <a:lnSpc>
                    <a:spcPct val="150000"/>
                  </a:lnSpc>
                </a:pPr>
                <a:r>
                  <a:rPr lang="en-US" sz="2000" dirty="0"/>
                  <a:t>b) </a:t>
                </a:r>
                <a:r>
                  <a:rPr lang="en-US" sz="2000" dirty="0" err="1"/>
                  <a:t>Kẻ</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nằm</a:t>
                </a:r>
                <a:r>
                  <a:rPr lang="en-US" sz="2000" dirty="0"/>
                  <a:t> </a:t>
                </a:r>
                <a:r>
                  <a:rPr lang="en-US" sz="2000" dirty="0" err="1"/>
                  <a:t>trong</a:t>
                </a:r>
                <a:r>
                  <a:rPr lang="en-US" sz="2000" dirty="0"/>
                  <a:t> </a:t>
                </a:r>
                <a:r>
                  <a:rPr lang="en-US" sz="2000" dirty="0" err="1"/>
                  <a:t>góc</a:t>
                </a:r>
                <a:r>
                  <a:rPr lang="en-US" sz="2000" dirty="0"/>
                  <a:t> </a:t>
                </a:r>
                <a14:m>
                  <m:oMath xmlns:m="http://schemas.openxmlformats.org/officeDocument/2006/math">
                    <m:r>
                      <a:rPr lang="en-US" sz="2000" i="1" dirty="0" smtClean="0">
                        <a:latin typeface="Cambria Math" panose="02040503050406030204" pitchFamily="18" charset="0"/>
                      </a:rPr>
                      <m:t>𝐴𝐷𝐶</m:t>
                    </m:r>
                  </m:oMath>
                </a14:m>
                <a:r>
                  <a:rPr lang="en-US" sz="2000" dirty="0"/>
                  <a:t> </a:t>
                </a:r>
                <a:r>
                  <a:rPr lang="en-US" sz="2000" dirty="0" err="1"/>
                  <a:t>sao</a:t>
                </a:r>
                <a:r>
                  <a:rPr lang="en-US" sz="2000" dirty="0"/>
                  <a:t> </a:t>
                </a:r>
                <a:r>
                  <a:rPr lang="en-US" sz="2000" dirty="0" err="1"/>
                  <a:t>cho</a:t>
                </a:r>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𝑥</m:t>
                        </m:r>
                      </m:e>
                    </m:acc>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m:t>
                        </m:r>
                        <m:r>
                          <a:rPr lang="en-US" sz="2000" b="0" i="1" smtClean="0">
                            <a:latin typeface="Cambria Math" panose="02040503050406030204" pitchFamily="18" charset="0"/>
                          </a:rPr>
                          <m:t>𝐵</m:t>
                        </m:r>
                      </m:e>
                    </m:acc>
                  </m:oMath>
                </a14:m>
                <a:r>
                  <a:rPr lang="en-US" sz="2000" dirty="0"/>
                  <a:t>. </a:t>
                </a:r>
                <a:r>
                  <a:rPr lang="en-US" sz="2000" dirty="0" err="1"/>
                  <a:t>Giả</a:t>
                </a:r>
                <a:r>
                  <a:rPr lang="en-US" sz="2000" dirty="0"/>
                  <a:t> </a:t>
                </a:r>
                <a:r>
                  <a:rPr lang="en-US" sz="2000" dirty="0" err="1"/>
                  <a:t>sử</a:t>
                </a:r>
                <a:r>
                  <a:rPr lang="en-US" sz="2000" dirty="0"/>
                  <a:t> </a:t>
                </a:r>
                <a:r>
                  <a:rPr lang="en-US" sz="2000" dirty="0" err="1"/>
                  <a:t>tia</a:t>
                </a:r>
                <a:r>
                  <a:rPr lang="en-US" sz="2000" dirty="0"/>
                  <a:t> </a:t>
                </a:r>
                <a14:m>
                  <m:oMath xmlns:m="http://schemas.openxmlformats.org/officeDocument/2006/math">
                    <m:r>
                      <a:rPr lang="en-US" sz="2000" i="1" dirty="0" smtClean="0">
                        <a:latin typeface="Cambria Math" panose="02040503050406030204" pitchFamily="18" charset="0"/>
                      </a:rPr>
                      <m:t>𝐷𝑥</m:t>
                    </m:r>
                  </m:oMath>
                </a14:m>
                <a:r>
                  <a:rPr lang="en-US" sz="2000" dirty="0"/>
                  <a:t> </a:t>
                </a:r>
                <a:r>
                  <a:rPr lang="en-US" sz="2000" dirty="0" err="1"/>
                  <a:t>cắt</a:t>
                </a:r>
                <a:r>
                  <a:rPr lang="en-US" sz="2000" dirty="0"/>
                  <a:t> </a:t>
                </a:r>
                <a:r>
                  <a:rPr lang="en-US" sz="2000" dirty="0" err="1"/>
                  <a:t>cạnh</a:t>
                </a:r>
                <a:r>
                  <a:rPr lang="en-US" sz="2000" dirty="0"/>
                  <a:t> </a:t>
                </a:r>
                <a14:m>
                  <m:oMath xmlns:m="http://schemas.openxmlformats.org/officeDocument/2006/math">
                    <m:r>
                      <a:rPr lang="en-US" sz="2000" i="1" dirty="0" smtClean="0">
                        <a:latin typeface="Cambria Math" panose="02040503050406030204" pitchFamily="18" charset="0"/>
                      </a:rPr>
                      <m:t>𝐴𝐶</m:t>
                    </m:r>
                  </m:oMath>
                </a14:m>
                <a:r>
                  <a:rPr lang="en-US" sz="2000" dirty="0"/>
                  <a:t> </a:t>
                </a:r>
                <a:r>
                  <a:rPr lang="en-US" sz="2000" dirty="0" err="1"/>
                  <a:t>tại</a:t>
                </a:r>
                <a:r>
                  <a:rPr lang="en-US" sz="2000" dirty="0"/>
                  <a:t> </a:t>
                </a:r>
                <a:r>
                  <a:rPr lang="en-US" sz="2000" dirty="0" err="1"/>
                  <a:t>điểm</a:t>
                </a:r>
                <a:r>
                  <a:rPr lang="en-US" sz="2000" dirty="0"/>
                  <a:t> </a:t>
                </a:r>
                <a14:m>
                  <m:oMath xmlns:m="http://schemas.openxmlformats.org/officeDocument/2006/math">
                    <m:r>
                      <a:rPr lang="en-US" sz="2000" i="1" dirty="0" smtClean="0">
                        <a:latin typeface="Cambria Math" panose="02040503050406030204" pitchFamily="18" charset="0"/>
                      </a:rPr>
                      <m:t>𝐸</m:t>
                    </m:r>
                  </m:oMath>
                </a14:m>
                <a:r>
                  <a:rPr lang="en-US" sz="2000" dirty="0"/>
                  <a:t>. </a:t>
                </a:r>
                <a:r>
                  <a:rPr lang="en-US" sz="2000" dirty="0" err="1"/>
                  <a:t>Chứng</a:t>
                </a:r>
                <a:r>
                  <a:rPr lang="en-US" sz="2000" dirty="0"/>
                  <a:t> </a:t>
                </a:r>
                <a:r>
                  <a:rPr lang="en-US" sz="2000" dirty="0" err="1"/>
                  <a:t>minh</a:t>
                </a:r>
                <a:r>
                  <a:rPr lang="en-US" sz="2000" dirty="0"/>
                  <a:t>: </a:t>
                </a:r>
                <a14:m>
                  <m:oMath xmlns:m="http://schemas.openxmlformats.org/officeDocument/2006/math">
                    <m:r>
                      <a:rPr lang="en-US" sz="200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𝐴𝐵𝐷</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𝐴𝐸𝐷</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&lt;</m:t>
                    </m:r>
                    <m:r>
                      <a:rPr lang="en-US" sz="2000" i="1" dirty="0" smtClean="0">
                        <a:latin typeface="Cambria Math" panose="02040503050406030204" pitchFamily="18" charset="0"/>
                      </a:rPr>
                      <m:t>𝐴𝐶</m:t>
                    </m:r>
                  </m:oMath>
                </a14:m>
                <a:r>
                  <a:rPr lang="en-US" sz="2000" dirty="0"/>
                  <a:t>.</a:t>
                </a:r>
              </a:p>
            </p:txBody>
          </p:sp>
        </mc:Choice>
        <mc:Fallback xmlns="">
          <p:sp>
            <p:nvSpPr>
              <p:cNvPr id="5" name="Rectangle 4"/>
              <p:cNvSpPr>
                <a:spLocks noRot="1" noChangeAspect="1" noMove="1" noResize="1" noEditPoints="1" noAdjustHandles="1" noChangeArrowheads="1" noChangeShapeType="1" noTextEdit="1"/>
              </p:cNvSpPr>
              <p:nvPr/>
            </p:nvSpPr>
            <p:spPr>
              <a:xfrm>
                <a:off x="1267473" y="1579929"/>
                <a:ext cx="6598801" cy="2852063"/>
              </a:xfrm>
              <a:prstGeom prst="rect">
                <a:avLst/>
              </a:prstGeom>
              <a:blipFill>
                <a:blip r:embed="rId3"/>
                <a:stretch>
                  <a:fillRect l="-1017" r="-19593" b="-2991"/>
                </a:stretch>
              </a:blipFill>
            </p:spPr>
            <p:txBody>
              <a:bodyPr/>
              <a:lstStyle/>
              <a:p>
                <a:r>
                  <a:rPr lang="en-US">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up)">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up)">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up)">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32"/>
        <p:cNvGrpSpPr/>
        <p:nvPr/>
      </p:nvGrpSpPr>
      <p:grpSpPr>
        <a:xfrm>
          <a:off x="0" y="0"/>
          <a:ext cx="0" cy="0"/>
          <a:chOff x="0" y="0"/>
          <a:chExt cx="0" cy="0"/>
        </a:xfrm>
      </p:grpSpPr>
      <p:sp>
        <p:nvSpPr>
          <p:cNvPr id="3" name="Title 2"/>
          <p:cNvSpPr>
            <a:spLocks noGrp="1"/>
          </p:cNvSpPr>
          <p:nvPr>
            <p:ph type="title"/>
          </p:nvPr>
        </p:nvSpPr>
        <p:spPr>
          <a:xfrm>
            <a:off x="477462" y="661557"/>
            <a:ext cx="8180166" cy="3780143"/>
          </a:xfrm>
          <a:solidFill>
            <a:srgbClr val="FFFFFF"/>
          </a:solidFill>
        </p:spPr>
        <p:txBody>
          <a:bodyPr/>
          <a:lstStyle/>
          <a:p>
            <a:r>
              <a:rPr lang="en-US" sz="100" dirty="0">
                <a:solidFill>
                  <a:schemeClr val="bg1"/>
                </a:solidFill>
              </a:rPr>
              <a:t>.</a:t>
            </a:r>
          </a:p>
        </p:txBody>
      </p:sp>
      <p:grpSp>
        <p:nvGrpSpPr>
          <p:cNvPr id="2828" name="Google Shape;2828;p54"/>
          <p:cNvGrpSpPr/>
          <p:nvPr/>
        </p:nvGrpSpPr>
        <p:grpSpPr>
          <a:xfrm rot="431893">
            <a:off x="7691965" y="576323"/>
            <a:ext cx="944032" cy="634638"/>
            <a:chOff x="4334925" y="2213700"/>
            <a:chExt cx="944050" cy="634650"/>
          </a:xfrm>
        </p:grpSpPr>
        <p:sp>
          <p:nvSpPr>
            <p:cNvPr id="2829" name="Google Shape;2829;p54"/>
            <p:cNvSpPr/>
            <p:nvPr/>
          </p:nvSpPr>
          <p:spPr>
            <a:xfrm>
              <a:off x="4336600" y="2213700"/>
              <a:ext cx="942375" cy="634650"/>
            </a:xfrm>
            <a:custGeom>
              <a:avLst/>
              <a:gdLst/>
              <a:ahLst/>
              <a:cxnLst/>
              <a:rect l="l" t="t" r="r" b="b"/>
              <a:pathLst>
                <a:path w="37695" h="25386" extrusionOk="0">
                  <a:moveTo>
                    <a:pt x="19248" y="0"/>
                  </a:moveTo>
                  <a:cubicBezTo>
                    <a:pt x="15011" y="0"/>
                    <a:pt x="11075" y="2235"/>
                    <a:pt x="9174" y="5804"/>
                  </a:cubicBezTo>
                  <a:cubicBezTo>
                    <a:pt x="3403" y="7572"/>
                    <a:pt x="1" y="10808"/>
                    <a:pt x="1" y="14477"/>
                  </a:cubicBezTo>
                  <a:lnTo>
                    <a:pt x="1" y="14878"/>
                  </a:lnTo>
                  <a:lnTo>
                    <a:pt x="1" y="15311"/>
                  </a:lnTo>
                  <a:cubicBezTo>
                    <a:pt x="1" y="20982"/>
                    <a:pt x="8273" y="25385"/>
                    <a:pt x="18847" y="25385"/>
                  </a:cubicBezTo>
                  <a:cubicBezTo>
                    <a:pt x="29388" y="25385"/>
                    <a:pt x="37694" y="20982"/>
                    <a:pt x="37694" y="15311"/>
                  </a:cubicBezTo>
                  <a:lnTo>
                    <a:pt x="37694" y="14878"/>
                  </a:lnTo>
                  <a:lnTo>
                    <a:pt x="37694" y="14477"/>
                  </a:lnTo>
                  <a:cubicBezTo>
                    <a:pt x="37694" y="11041"/>
                    <a:pt x="34692" y="7973"/>
                    <a:pt x="29555" y="6138"/>
                  </a:cubicBezTo>
                  <a:cubicBezTo>
                    <a:pt x="27687" y="2369"/>
                    <a:pt x="23717" y="0"/>
                    <a:pt x="1924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0" name="Google Shape;2830;p54"/>
            <p:cNvSpPr/>
            <p:nvPr/>
          </p:nvSpPr>
          <p:spPr>
            <a:xfrm>
              <a:off x="4334925" y="2213700"/>
              <a:ext cx="942375" cy="634650"/>
            </a:xfrm>
            <a:custGeom>
              <a:avLst/>
              <a:gdLst/>
              <a:ahLst/>
              <a:cxnLst/>
              <a:rect l="l" t="t" r="r" b="b"/>
              <a:pathLst>
                <a:path w="37695" h="25386" extrusionOk="0">
                  <a:moveTo>
                    <a:pt x="19281" y="0"/>
                  </a:moveTo>
                  <a:cubicBezTo>
                    <a:pt x="15012" y="0"/>
                    <a:pt x="11109" y="2235"/>
                    <a:pt x="9174" y="5804"/>
                  </a:cubicBezTo>
                  <a:cubicBezTo>
                    <a:pt x="3437" y="7572"/>
                    <a:pt x="1" y="10808"/>
                    <a:pt x="1" y="14477"/>
                  </a:cubicBezTo>
                  <a:lnTo>
                    <a:pt x="1" y="14878"/>
                  </a:lnTo>
                  <a:lnTo>
                    <a:pt x="1" y="15311"/>
                  </a:lnTo>
                  <a:cubicBezTo>
                    <a:pt x="1" y="20982"/>
                    <a:pt x="8307" y="25385"/>
                    <a:pt x="18848" y="25385"/>
                  </a:cubicBezTo>
                  <a:cubicBezTo>
                    <a:pt x="29422" y="25385"/>
                    <a:pt x="37694" y="20982"/>
                    <a:pt x="37694" y="15311"/>
                  </a:cubicBezTo>
                  <a:lnTo>
                    <a:pt x="37694" y="14878"/>
                  </a:lnTo>
                  <a:lnTo>
                    <a:pt x="37694" y="14477"/>
                  </a:lnTo>
                  <a:cubicBezTo>
                    <a:pt x="37694" y="11041"/>
                    <a:pt x="34692" y="7973"/>
                    <a:pt x="29589" y="6138"/>
                  </a:cubicBezTo>
                  <a:cubicBezTo>
                    <a:pt x="27687" y="2369"/>
                    <a:pt x="23751" y="0"/>
                    <a:pt x="19281"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1" name="Google Shape;2831;p54"/>
            <p:cNvSpPr/>
            <p:nvPr/>
          </p:nvSpPr>
          <p:spPr>
            <a:xfrm>
              <a:off x="4368300" y="2379650"/>
              <a:ext cx="875650" cy="435325"/>
            </a:xfrm>
            <a:custGeom>
              <a:avLst/>
              <a:gdLst/>
              <a:ahLst/>
              <a:cxnLst/>
              <a:rect l="l" t="t" r="r" b="b"/>
              <a:pathLst>
                <a:path w="35026" h="17413" extrusionOk="0">
                  <a:moveTo>
                    <a:pt x="17513" y="0"/>
                  </a:moveTo>
                  <a:cubicBezTo>
                    <a:pt x="7839" y="0"/>
                    <a:pt x="0" y="3870"/>
                    <a:pt x="0" y="8707"/>
                  </a:cubicBezTo>
                  <a:cubicBezTo>
                    <a:pt x="0" y="13510"/>
                    <a:pt x="7839" y="17413"/>
                    <a:pt x="17513" y="17413"/>
                  </a:cubicBezTo>
                  <a:cubicBezTo>
                    <a:pt x="27186" y="17413"/>
                    <a:pt x="35025" y="13510"/>
                    <a:pt x="35025" y="8707"/>
                  </a:cubicBezTo>
                  <a:cubicBezTo>
                    <a:pt x="35025" y="3870"/>
                    <a:pt x="27186" y="0"/>
                    <a:pt x="17513"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2" name="Google Shape;2832;p54"/>
            <p:cNvSpPr/>
            <p:nvPr/>
          </p:nvSpPr>
          <p:spPr>
            <a:xfrm>
              <a:off x="4368300" y="2357125"/>
              <a:ext cx="875650" cy="436175"/>
            </a:xfrm>
            <a:custGeom>
              <a:avLst/>
              <a:gdLst/>
              <a:ahLst/>
              <a:cxnLst/>
              <a:rect l="l" t="t" r="r" b="b"/>
              <a:pathLst>
                <a:path w="35026" h="17447" extrusionOk="0">
                  <a:moveTo>
                    <a:pt x="17513" y="1"/>
                  </a:moveTo>
                  <a:cubicBezTo>
                    <a:pt x="7839" y="1"/>
                    <a:pt x="0" y="3903"/>
                    <a:pt x="0" y="8707"/>
                  </a:cubicBezTo>
                  <a:cubicBezTo>
                    <a:pt x="0" y="13544"/>
                    <a:pt x="7839" y="17446"/>
                    <a:pt x="17513" y="17446"/>
                  </a:cubicBezTo>
                  <a:cubicBezTo>
                    <a:pt x="27186" y="17446"/>
                    <a:pt x="35025" y="13544"/>
                    <a:pt x="35025" y="8707"/>
                  </a:cubicBezTo>
                  <a:cubicBezTo>
                    <a:pt x="35025" y="3903"/>
                    <a:pt x="27186" y="1"/>
                    <a:pt x="17513" y="1"/>
                  </a:cubicBezTo>
                  <a:close/>
                </a:path>
              </a:pathLst>
            </a:custGeom>
            <a:solidFill>
              <a:srgbClr val="AE8480">
                <a:alpha val="58929"/>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3" name="Google Shape;2833;p54"/>
            <p:cNvSpPr/>
            <p:nvPr/>
          </p:nvSpPr>
          <p:spPr>
            <a:xfrm>
              <a:off x="4567600" y="2247050"/>
              <a:ext cx="500375" cy="403650"/>
            </a:xfrm>
            <a:custGeom>
              <a:avLst/>
              <a:gdLst/>
              <a:ahLst/>
              <a:cxnLst/>
              <a:rect l="l" t="t" r="r" b="b"/>
              <a:pathLst>
                <a:path w="20015" h="16146" extrusionOk="0">
                  <a:moveTo>
                    <a:pt x="10008" y="1"/>
                  </a:moveTo>
                  <a:cubicBezTo>
                    <a:pt x="4504" y="1"/>
                    <a:pt x="0" y="4170"/>
                    <a:pt x="0" y="9307"/>
                  </a:cubicBezTo>
                  <a:cubicBezTo>
                    <a:pt x="0" y="14411"/>
                    <a:pt x="4170" y="16145"/>
                    <a:pt x="9707" y="16145"/>
                  </a:cubicBezTo>
                  <a:cubicBezTo>
                    <a:pt x="15211" y="16145"/>
                    <a:pt x="20015" y="14411"/>
                    <a:pt x="20015" y="9307"/>
                  </a:cubicBezTo>
                  <a:cubicBezTo>
                    <a:pt x="20015" y="4170"/>
                    <a:pt x="15512" y="1"/>
                    <a:pt x="1000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4" name="Google Shape;2834;p54"/>
            <p:cNvSpPr/>
            <p:nvPr/>
          </p:nvSpPr>
          <p:spPr>
            <a:xfrm>
              <a:off x="4567600" y="2507225"/>
              <a:ext cx="505375" cy="142650"/>
            </a:xfrm>
            <a:custGeom>
              <a:avLst/>
              <a:gdLst/>
              <a:ahLst/>
              <a:cxnLst/>
              <a:rect l="l" t="t" r="r" b="b"/>
              <a:pathLst>
                <a:path w="20215" h="5706" extrusionOk="0">
                  <a:moveTo>
                    <a:pt x="19948" y="1"/>
                  </a:moveTo>
                  <a:lnTo>
                    <a:pt x="19948" y="1"/>
                  </a:lnTo>
                  <a:cubicBezTo>
                    <a:pt x="17513" y="1635"/>
                    <a:pt x="13777" y="2236"/>
                    <a:pt x="9641" y="2236"/>
                  </a:cubicBezTo>
                  <a:cubicBezTo>
                    <a:pt x="5671" y="2236"/>
                    <a:pt x="2302" y="1669"/>
                    <a:pt x="101" y="234"/>
                  </a:cubicBezTo>
                  <a:lnTo>
                    <a:pt x="101" y="234"/>
                  </a:lnTo>
                  <a:cubicBezTo>
                    <a:pt x="0" y="2102"/>
                    <a:pt x="301" y="3637"/>
                    <a:pt x="1935" y="4471"/>
                  </a:cubicBezTo>
                  <a:cubicBezTo>
                    <a:pt x="3470" y="5305"/>
                    <a:pt x="7472" y="5705"/>
                    <a:pt x="9707" y="5705"/>
                  </a:cubicBezTo>
                  <a:cubicBezTo>
                    <a:pt x="12543" y="5705"/>
                    <a:pt x="16846" y="4871"/>
                    <a:pt x="18714" y="3704"/>
                  </a:cubicBezTo>
                  <a:cubicBezTo>
                    <a:pt x="20215" y="2803"/>
                    <a:pt x="19981" y="1469"/>
                    <a:pt x="199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5" name="Google Shape;2835;p54"/>
            <p:cNvSpPr/>
            <p:nvPr/>
          </p:nvSpPr>
          <p:spPr>
            <a:xfrm>
              <a:off x="4982050" y="2475550"/>
              <a:ext cx="27550" cy="191825"/>
            </a:xfrm>
            <a:custGeom>
              <a:avLst/>
              <a:gdLst/>
              <a:ahLst/>
              <a:cxnLst/>
              <a:rect l="l" t="t" r="r" b="b"/>
              <a:pathLst>
                <a:path w="1102" h="7673" extrusionOk="0">
                  <a:moveTo>
                    <a:pt x="568" y="0"/>
                  </a:moveTo>
                  <a:cubicBezTo>
                    <a:pt x="268" y="0"/>
                    <a:pt x="1" y="868"/>
                    <a:pt x="1" y="1935"/>
                  </a:cubicBezTo>
                  <a:cubicBezTo>
                    <a:pt x="1" y="2836"/>
                    <a:pt x="401" y="3603"/>
                    <a:pt x="501" y="3836"/>
                  </a:cubicBezTo>
                  <a:cubicBezTo>
                    <a:pt x="401" y="4070"/>
                    <a:pt x="1" y="4837"/>
                    <a:pt x="1" y="5704"/>
                  </a:cubicBezTo>
                  <a:cubicBezTo>
                    <a:pt x="1" y="6772"/>
                    <a:pt x="268" y="7673"/>
                    <a:pt x="568" y="7673"/>
                  </a:cubicBezTo>
                  <a:cubicBezTo>
                    <a:pt x="835" y="7673"/>
                    <a:pt x="1102" y="6772"/>
                    <a:pt x="1102" y="5704"/>
                  </a:cubicBezTo>
                  <a:cubicBezTo>
                    <a:pt x="1102" y="4837"/>
                    <a:pt x="735" y="4037"/>
                    <a:pt x="601" y="3836"/>
                  </a:cubicBezTo>
                  <a:cubicBezTo>
                    <a:pt x="735" y="3603"/>
                    <a:pt x="1102" y="2869"/>
                    <a:pt x="1102" y="1935"/>
                  </a:cubicBezTo>
                  <a:cubicBezTo>
                    <a:pt x="1102" y="868"/>
                    <a:pt x="835" y="0"/>
                    <a:pt x="568"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6" name="Google Shape;2836;p54"/>
            <p:cNvSpPr/>
            <p:nvPr/>
          </p:nvSpPr>
          <p:spPr>
            <a:xfrm>
              <a:off x="4900325" y="2558100"/>
              <a:ext cx="191850" cy="27550"/>
            </a:xfrm>
            <a:custGeom>
              <a:avLst/>
              <a:gdLst/>
              <a:ahLst/>
              <a:cxnLst/>
              <a:rect l="l" t="t" r="r" b="b"/>
              <a:pathLst>
                <a:path w="7674" h="1102" extrusionOk="0">
                  <a:moveTo>
                    <a:pt x="1969" y="1"/>
                  </a:moveTo>
                  <a:cubicBezTo>
                    <a:pt x="868" y="1"/>
                    <a:pt x="1" y="268"/>
                    <a:pt x="1" y="568"/>
                  </a:cubicBezTo>
                  <a:cubicBezTo>
                    <a:pt x="1" y="835"/>
                    <a:pt x="868" y="1102"/>
                    <a:pt x="1969" y="1102"/>
                  </a:cubicBezTo>
                  <a:cubicBezTo>
                    <a:pt x="2836" y="1102"/>
                    <a:pt x="3637" y="735"/>
                    <a:pt x="3837" y="601"/>
                  </a:cubicBezTo>
                  <a:cubicBezTo>
                    <a:pt x="4071" y="735"/>
                    <a:pt x="4838" y="1102"/>
                    <a:pt x="5705" y="1102"/>
                  </a:cubicBezTo>
                  <a:cubicBezTo>
                    <a:pt x="6806" y="1102"/>
                    <a:pt x="7673" y="868"/>
                    <a:pt x="7673" y="568"/>
                  </a:cubicBezTo>
                  <a:cubicBezTo>
                    <a:pt x="7673" y="268"/>
                    <a:pt x="6806" y="1"/>
                    <a:pt x="5705" y="1"/>
                  </a:cubicBezTo>
                  <a:cubicBezTo>
                    <a:pt x="4838" y="1"/>
                    <a:pt x="4037" y="401"/>
                    <a:pt x="3837" y="501"/>
                  </a:cubicBezTo>
                  <a:cubicBezTo>
                    <a:pt x="3570" y="401"/>
                    <a:pt x="2836" y="1"/>
                    <a:pt x="196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7" name="Google Shape;2837;p54"/>
            <p:cNvSpPr/>
            <p:nvPr/>
          </p:nvSpPr>
          <p:spPr>
            <a:xfrm>
              <a:off x="4922025" y="2501900"/>
              <a:ext cx="146800" cy="139175"/>
            </a:xfrm>
            <a:custGeom>
              <a:avLst/>
              <a:gdLst/>
              <a:ahLst/>
              <a:cxnLst/>
              <a:rect l="l" t="t" r="r" b="b"/>
              <a:pathLst>
                <a:path w="5872" h="5567" extrusionOk="0">
                  <a:moveTo>
                    <a:pt x="5534" y="1"/>
                  </a:moveTo>
                  <a:cubicBezTo>
                    <a:pt x="5219" y="1"/>
                    <a:pt x="4544" y="430"/>
                    <a:pt x="3870" y="1048"/>
                  </a:cubicBezTo>
                  <a:cubicBezTo>
                    <a:pt x="3236" y="1682"/>
                    <a:pt x="2969" y="2482"/>
                    <a:pt x="2869" y="2716"/>
                  </a:cubicBezTo>
                  <a:cubicBezTo>
                    <a:pt x="2635" y="2816"/>
                    <a:pt x="1835" y="3116"/>
                    <a:pt x="1201" y="3716"/>
                  </a:cubicBezTo>
                  <a:cubicBezTo>
                    <a:pt x="434" y="4517"/>
                    <a:pt x="0" y="5318"/>
                    <a:pt x="200" y="5518"/>
                  </a:cubicBezTo>
                  <a:cubicBezTo>
                    <a:pt x="239" y="5551"/>
                    <a:pt x="292" y="5566"/>
                    <a:pt x="356" y="5566"/>
                  </a:cubicBezTo>
                  <a:cubicBezTo>
                    <a:pt x="687" y="5566"/>
                    <a:pt x="1333" y="5158"/>
                    <a:pt x="2002" y="4517"/>
                  </a:cubicBezTo>
                  <a:cubicBezTo>
                    <a:pt x="2635" y="3883"/>
                    <a:pt x="2936" y="3116"/>
                    <a:pt x="3002" y="2849"/>
                  </a:cubicBezTo>
                  <a:cubicBezTo>
                    <a:pt x="3269" y="2782"/>
                    <a:pt x="4036" y="2482"/>
                    <a:pt x="4670" y="1848"/>
                  </a:cubicBezTo>
                  <a:cubicBezTo>
                    <a:pt x="5471" y="1048"/>
                    <a:pt x="5871" y="281"/>
                    <a:pt x="5671" y="47"/>
                  </a:cubicBezTo>
                  <a:cubicBezTo>
                    <a:pt x="5639" y="16"/>
                    <a:pt x="5593" y="1"/>
                    <a:pt x="5534"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8" name="Google Shape;2838;p54"/>
            <p:cNvSpPr/>
            <p:nvPr/>
          </p:nvSpPr>
          <p:spPr>
            <a:xfrm>
              <a:off x="4922850" y="2501850"/>
              <a:ext cx="147625" cy="139275"/>
            </a:xfrm>
            <a:custGeom>
              <a:avLst/>
              <a:gdLst/>
              <a:ahLst/>
              <a:cxnLst/>
              <a:rect l="l" t="t" r="r" b="b"/>
              <a:pathLst>
                <a:path w="5905" h="5571" extrusionOk="0">
                  <a:moveTo>
                    <a:pt x="379" y="1"/>
                  </a:moveTo>
                  <a:cubicBezTo>
                    <a:pt x="316" y="1"/>
                    <a:pt x="267" y="16"/>
                    <a:pt x="234" y="49"/>
                  </a:cubicBezTo>
                  <a:cubicBezTo>
                    <a:pt x="1" y="283"/>
                    <a:pt x="468" y="1050"/>
                    <a:pt x="1235" y="1850"/>
                  </a:cubicBezTo>
                  <a:cubicBezTo>
                    <a:pt x="1835" y="2484"/>
                    <a:pt x="2636" y="2784"/>
                    <a:pt x="2903" y="2851"/>
                  </a:cubicBezTo>
                  <a:cubicBezTo>
                    <a:pt x="2969" y="3118"/>
                    <a:pt x="3270" y="3885"/>
                    <a:pt x="3903" y="4519"/>
                  </a:cubicBezTo>
                  <a:cubicBezTo>
                    <a:pt x="4539" y="5182"/>
                    <a:pt x="5197" y="5571"/>
                    <a:pt x="5519" y="5571"/>
                  </a:cubicBezTo>
                  <a:cubicBezTo>
                    <a:pt x="5585" y="5571"/>
                    <a:pt x="5637" y="5554"/>
                    <a:pt x="5671" y="5520"/>
                  </a:cubicBezTo>
                  <a:cubicBezTo>
                    <a:pt x="5905" y="5320"/>
                    <a:pt x="5438" y="4519"/>
                    <a:pt x="4671" y="3718"/>
                  </a:cubicBezTo>
                  <a:cubicBezTo>
                    <a:pt x="4070" y="3118"/>
                    <a:pt x="3270" y="2818"/>
                    <a:pt x="3003" y="2718"/>
                  </a:cubicBezTo>
                  <a:cubicBezTo>
                    <a:pt x="2936" y="2484"/>
                    <a:pt x="2636" y="1684"/>
                    <a:pt x="2002" y="1050"/>
                  </a:cubicBezTo>
                  <a:cubicBezTo>
                    <a:pt x="1361" y="409"/>
                    <a:pt x="696" y="1"/>
                    <a:pt x="379"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39" name="Google Shape;2839;p54"/>
            <p:cNvSpPr/>
            <p:nvPr/>
          </p:nvSpPr>
          <p:spPr>
            <a:xfrm>
              <a:off x="4975400" y="2548925"/>
              <a:ext cx="43375" cy="44225"/>
            </a:xfrm>
            <a:custGeom>
              <a:avLst/>
              <a:gdLst/>
              <a:ahLst/>
              <a:cxnLst/>
              <a:rect l="l" t="t" r="r" b="b"/>
              <a:pathLst>
                <a:path w="1735" h="1769" extrusionOk="0">
                  <a:moveTo>
                    <a:pt x="867" y="1"/>
                  </a:moveTo>
                  <a:cubicBezTo>
                    <a:pt x="400" y="1"/>
                    <a:pt x="0" y="401"/>
                    <a:pt x="0" y="901"/>
                  </a:cubicBezTo>
                  <a:cubicBezTo>
                    <a:pt x="0" y="1335"/>
                    <a:pt x="367" y="1769"/>
                    <a:pt x="867" y="1769"/>
                  </a:cubicBezTo>
                  <a:cubicBezTo>
                    <a:pt x="1334" y="1769"/>
                    <a:pt x="1735" y="1402"/>
                    <a:pt x="1735" y="901"/>
                  </a:cubicBezTo>
                  <a:cubicBezTo>
                    <a:pt x="1735" y="401"/>
                    <a:pt x="1334" y="1"/>
                    <a:pt x="867" y="1"/>
                  </a:cubicBezTo>
                  <a:close/>
                </a:path>
              </a:pathLst>
            </a:custGeom>
            <a:solidFill>
              <a:srgbClr val="FFC30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40" name="Google Shape;2840;p54"/>
          <p:cNvGrpSpPr/>
          <p:nvPr/>
        </p:nvGrpSpPr>
        <p:grpSpPr>
          <a:xfrm>
            <a:off x="566148" y="431280"/>
            <a:ext cx="965725" cy="846400"/>
            <a:chOff x="4100600" y="3066175"/>
            <a:chExt cx="965725" cy="846400"/>
          </a:xfrm>
        </p:grpSpPr>
        <p:sp>
          <p:nvSpPr>
            <p:cNvPr id="2841" name="Google Shape;2841;p54"/>
            <p:cNvSpPr/>
            <p:nvPr/>
          </p:nvSpPr>
          <p:spPr>
            <a:xfrm>
              <a:off x="4101425" y="3066175"/>
              <a:ext cx="964900" cy="846400"/>
            </a:xfrm>
            <a:custGeom>
              <a:avLst/>
              <a:gdLst/>
              <a:ahLst/>
              <a:cxnLst/>
              <a:rect l="l" t="t" r="r" b="b"/>
              <a:pathLst>
                <a:path w="38596" h="33856" extrusionOk="0">
                  <a:moveTo>
                    <a:pt x="32088" y="0"/>
                  </a:moveTo>
                  <a:cubicBezTo>
                    <a:pt x="31055" y="0"/>
                    <a:pt x="30016" y="345"/>
                    <a:pt x="29155" y="1060"/>
                  </a:cubicBezTo>
                  <a:lnTo>
                    <a:pt x="24952" y="4562"/>
                  </a:lnTo>
                  <a:lnTo>
                    <a:pt x="24752" y="4295"/>
                  </a:lnTo>
                  <a:lnTo>
                    <a:pt x="12677" y="14269"/>
                  </a:lnTo>
                  <a:lnTo>
                    <a:pt x="12743" y="14303"/>
                  </a:lnTo>
                  <a:lnTo>
                    <a:pt x="12109" y="14803"/>
                  </a:lnTo>
                  <a:lnTo>
                    <a:pt x="12076" y="14770"/>
                  </a:lnTo>
                  <a:lnTo>
                    <a:pt x="1" y="24710"/>
                  </a:lnTo>
                  <a:lnTo>
                    <a:pt x="5238" y="31015"/>
                  </a:lnTo>
                  <a:cubicBezTo>
                    <a:pt x="6773" y="32887"/>
                    <a:pt x="9002" y="33855"/>
                    <a:pt x="11252" y="33855"/>
                  </a:cubicBezTo>
                  <a:cubicBezTo>
                    <a:pt x="13010" y="33855"/>
                    <a:pt x="14782" y="33263"/>
                    <a:pt x="16246" y="32049"/>
                  </a:cubicBezTo>
                  <a:cubicBezTo>
                    <a:pt x="19581" y="29313"/>
                    <a:pt x="20015" y="24376"/>
                    <a:pt x="17280" y="21041"/>
                  </a:cubicBezTo>
                  <a:lnTo>
                    <a:pt x="15012" y="18305"/>
                  </a:lnTo>
                  <a:lnTo>
                    <a:pt x="15645" y="17805"/>
                  </a:lnTo>
                  <a:lnTo>
                    <a:pt x="17914" y="20540"/>
                  </a:lnTo>
                  <a:cubicBezTo>
                    <a:pt x="19449" y="22432"/>
                    <a:pt x="21678" y="23398"/>
                    <a:pt x="23928" y="23398"/>
                  </a:cubicBezTo>
                  <a:cubicBezTo>
                    <a:pt x="25687" y="23398"/>
                    <a:pt x="27458" y="22808"/>
                    <a:pt x="28921" y="21608"/>
                  </a:cubicBezTo>
                  <a:cubicBezTo>
                    <a:pt x="32257" y="18839"/>
                    <a:pt x="32691" y="13936"/>
                    <a:pt x="29956" y="10600"/>
                  </a:cubicBezTo>
                  <a:lnTo>
                    <a:pt x="27721" y="7931"/>
                  </a:lnTo>
                  <a:lnTo>
                    <a:pt x="31957" y="4429"/>
                  </a:lnTo>
                  <a:cubicBezTo>
                    <a:pt x="31988" y="4382"/>
                    <a:pt x="32040" y="4357"/>
                    <a:pt x="32098" y="4357"/>
                  </a:cubicBezTo>
                  <a:cubicBezTo>
                    <a:pt x="32164" y="4357"/>
                    <a:pt x="32237" y="4391"/>
                    <a:pt x="32291" y="4462"/>
                  </a:cubicBezTo>
                  <a:lnTo>
                    <a:pt x="34459" y="7097"/>
                  </a:lnTo>
                  <a:cubicBezTo>
                    <a:pt x="34912" y="7607"/>
                    <a:pt x="35547" y="7871"/>
                    <a:pt x="36176" y="7871"/>
                  </a:cubicBezTo>
                  <a:cubicBezTo>
                    <a:pt x="36658" y="7871"/>
                    <a:pt x="37137" y="7716"/>
                    <a:pt x="37528" y="7398"/>
                  </a:cubicBezTo>
                  <a:cubicBezTo>
                    <a:pt x="38462" y="6630"/>
                    <a:pt x="38595" y="5229"/>
                    <a:pt x="37828" y="4295"/>
                  </a:cubicBezTo>
                  <a:lnTo>
                    <a:pt x="35660" y="1660"/>
                  </a:lnTo>
                  <a:cubicBezTo>
                    <a:pt x="34740" y="571"/>
                    <a:pt x="33419" y="0"/>
                    <a:pt x="32088"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2" name="Google Shape;2842;p54"/>
            <p:cNvSpPr/>
            <p:nvPr/>
          </p:nvSpPr>
          <p:spPr>
            <a:xfrm>
              <a:off x="4100600" y="3066175"/>
              <a:ext cx="964050" cy="846400"/>
            </a:xfrm>
            <a:custGeom>
              <a:avLst/>
              <a:gdLst/>
              <a:ahLst/>
              <a:cxnLst/>
              <a:rect l="l" t="t" r="r" b="b"/>
              <a:pathLst>
                <a:path w="38562" h="33856" extrusionOk="0">
                  <a:moveTo>
                    <a:pt x="32088" y="0"/>
                  </a:moveTo>
                  <a:cubicBezTo>
                    <a:pt x="31054" y="0"/>
                    <a:pt x="30015" y="345"/>
                    <a:pt x="29155" y="1060"/>
                  </a:cubicBezTo>
                  <a:lnTo>
                    <a:pt x="24952" y="4562"/>
                  </a:lnTo>
                  <a:lnTo>
                    <a:pt x="24718" y="4295"/>
                  </a:lnTo>
                  <a:lnTo>
                    <a:pt x="12676" y="14269"/>
                  </a:lnTo>
                  <a:lnTo>
                    <a:pt x="12710" y="14303"/>
                  </a:lnTo>
                  <a:lnTo>
                    <a:pt x="12109" y="14803"/>
                  </a:lnTo>
                  <a:lnTo>
                    <a:pt x="12042" y="14770"/>
                  </a:lnTo>
                  <a:lnTo>
                    <a:pt x="0" y="24710"/>
                  </a:lnTo>
                  <a:lnTo>
                    <a:pt x="5204" y="31015"/>
                  </a:lnTo>
                  <a:cubicBezTo>
                    <a:pt x="6758" y="32887"/>
                    <a:pt x="8984" y="33855"/>
                    <a:pt x="11229" y="33855"/>
                  </a:cubicBezTo>
                  <a:cubicBezTo>
                    <a:pt x="12983" y="33855"/>
                    <a:pt x="14749" y="33263"/>
                    <a:pt x="16212" y="32049"/>
                  </a:cubicBezTo>
                  <a:cubicBezTo>
                    <a:pt x="19548" y="29313"/>
                    <a:pt x="20015" y="24376"/>
                    <a:pt x="17279" y="21041"/>
                  </a:cubicBezTo>
                  <a:lnTo>
                    <a:pt x="15011" y="18305"/>
                  </a:lnTo>
                  <a:lnTo>
                    <a:pt x="15645" y="17805"/>
                  </a:lnTo>
                  <a:lnTo>
                    <a:pt x="17880" y="20540"/>
                  </a:lnTo>
                  <a:cubicBezTo>
                    <a:pt x="19434" y="22432"/>
                    <a:pt x="21661" y="23398"/>
                    <a:pt x="23905" y="23398"/>
                  </a:cubicBezTo>
                  <a:cubicBezTo>
                    <a:pt x="25660" y="23398"/>
                    <a:pt x="27424" y="22808"/>
                    <a:pt x="28888" y="21608"/>
                  </a:cubicBezTo>
                  <a:cubicBezTo>
                    <a:pt x="32223" y="18839"/>
                    <a:pt x="32690" y="13936"/>
                    <a:pt x="29955" y="10600"/>
                  </a:cubicBezTo>
                  <a:lnTo>
                    <a:pt x="27720" y="7931"/>
                  </a:lnTo>
                  <a:lnTo>
                    <a:pt x="31957" y="4429"/>
                  </a:lnTo>
                  <a:cubicBezTo>
                    <a:pt x="31988" y="4382"/>
                    <a:pt x="32040" y="4357"/>
                    <a:pt x="32098" y="4357"/>
                  </a:cubicBezTo>
                  <a:cubicBezTo>
                    <a:pt x="32164" y="4357"/>
                    <a:pt x="32237" y="4391"/>
                    <a:pt x="32290" y="4462"/>
                  </a:cubicBezTo>
                  <a:lnTo>
                    <a:pt x="34458" y="7097"/>
                  </a:lnTo>
                  <a:cubicBezTo>
                    <a:pt x="34874" y="7607"/>
                    <a:pt x="35514" y="7871"/>
                    <a:pt x="36154" y="7871"/>
                  </a:cubicBezTo>
                  <a:cubicBezTo>
                    <a:pt x="36645" y="7871"/>
                    <a:pt x="37136" y="7716"/>
                    <a:pt x="37527" y="7398"/>
                  </a:cubicBezTo>
                  <a:cubicBezTo>
                    <a:pt x="38461" y="6630"/>
                    <a:pt x="38561" y="5229"/>
                    <a:pt x="37827" y="4295"/>
                  </a:cubicBezTo>
                  <a:lnTo>
                    <a:pt x="35659" y="1660"/>
                  </a:lnTo>
                  <a:cubicBezTo>
                    <a:pt x="34739" y="571"/>
                    <a:pt x="33418" y="0"/>
                    <a:pt x="3208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3" name="Google Shape;2843;p54"/>
            <p:cNvSpPr/>
            <p:nvPr/>
          </p:nvSpPr>
          <p:spPr>
            <a:xfrm>
              <a:off x="4200675" y="3527125"/>
              <a:ext cx="339425" cy="334525"/>
            </a:xfrm>
            <a:custGeom>
              <a:avLst/>
              <a:gdLst/>
              <a:ahLst/>
              <a:cxnLst/>
              <a:rect l="l" t="t" r="r" b="b"/>
              <a:pathLst>
                <a:path w="13577" h="13381" extrusionOk="0">
                  <a:moveTo>
                    <a:pt x="7639" y="1"/>
                  </a:moveTo>
                  <a:lnTo>
                    <a:pt x="0" y="6305"/>
                  </a:lnTo>
                  <a:lnTo>
                    <a:pt x="5171" y="12543"/>
                  </a:lnTo>
                  <a:cubicBezTo>
                    <a:pt x="5622" y="13089"/>
                    <a:pt x="6287" y="13380"/>
                    <a:pt x="6960" y="13380"/>
                  </a:cubicBezTo>
                  <a:cubicBezTo>
                    <a:pt x="7479" y="13380"/>
                    <a:pt x="8004" y="13207"/>
                    <a:pt x="8440" y="12843"/>
                  </a:cubicBezTo>
                  <a:lnTo>
                    <a:pt x="12476" y="9508"/>
                  </a:lnTo>
                  <a:cubicBezTo>
                    <a:pt x="13477" y="8707"/>
                    <a:pt x="13577" y="7239"/>
                    <a:pt x="12809" y="6239"/>
                  </a:cubicBezTo>
                  <a:lnTo>
                    <a:pt x="763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4" name="Google Shape;2844;p54"/>
            <p:cNvSpPr/>
            <p:nvPr/>
          </p:nvSpPr>
          <p:spPr>
            <a:xfrm>
              <a:off x="4513400" y="3268625"/>
              <a:ext cx="340250" cy="334500"/>
            </a:xfrm>
            <a:custGeom>
              <a:avLst/>
              <a:gdLst/>
              <a:ahLst/>
              <a:cxnLst/>
              <a:rect l="l" t="t" r="r" b="b"/>
              <a:pathLst>
                <a:path w="13610" h="13380" extrusionOk="0">
                  <a:moveTo>
                    <a:pt x="7639" y="0"/>
                  </a:moveTo>
                  <a:lnTo>
                    <a:pt x="0" y="6305"/>
                  </a:lnTo>
                  <a:lnTo>
                    <a:pt x="5171" y="12542"/>
                  </a:lnTo>
                  <a:cubicBezTo>
                    <a:pt x="5622" y="13088"/>
                    <a:pt x="6287" y="13379"/>
                    <a:pt x="6960" y="13379"/>
                  </a:cubicBezTo>
                  <a:cubicBezTo>
                    <a:pt x="7479" y="13379"/>
                    <a:pt x="8004" y="13206"/>
                    <a:pt x="8440" y="12843"/>
                  </a:cubicBezTo>
                  <a:lnTo>
                    <a:pt x="12476" y="9507"/>
                  </a:lnTo>
                  <a:cubicBezTo>
                    <a:pt x="13477" y="8673"/>
                    <a:pt x="13610" y="7205"/>
                    <a:pt x="12809" y="6238"/>
                  </a:cubicBezTo>
                  <a:lnTo>
                    <a:pt x="763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5" name="Google Shape;2845;p54"/>
            <p:cNvSpPr/>
            <p:nvPr/>
          </p:nvSpPr>
          <p:spPr>
            <a:xfrm>
              <a:off x="4671850" y="3096975"/>
              <a:ext cx="356925" cy="195900"/>
            </a:xfrm>
            <a:custGeom>
              <a:avLst/>
              <a:gdLst/>
              <a:ahLst/>
              <a:cxnLst/>
              <a:rect l="l" t="t" r="r" b="b"/>
              <a:pathLst>
                <a:path w="14277" h="7836" extrusionOk="0">
                  <a:moveTo>
                    <a:pt x="9245" y="1"/>
                  </a:moveTo>
                  <a:cubicBezTo>
                    <a:pt x="8502" y="1"/>
                    <a:pt x="7753" y="250"/>
                    <a:pt x="7139" y="762"/>
                  </a:cubicBezTo>
                  <a:lnTo>
                    <a:pt x="467" y="6266"/>
                  </a:lnTo>
                  <a:cubicBezTo>
                    <a:pt x="100" y="6599"/>
                    <a:pt x="0" y="7133"/>
                    <a:pt x="334" y="7533"/>
                  </a:cubicBezTo>
                  <a:cubicBezTo>
                    <a:pt x="517" y="7735"/>
                    <a:pt x="761" y="7836"/>
                    <a:pt x="1010" y="7836"/>
                  </a:cubicBezTo>
                  <a:cubicBezTo>
                    <a:pt x="1214" y="7836"/>
                    <a:pt x="1421" y="7768"/>
                    <a:pt x="1601" y="7633"/>
                  </a:cubicBezTo>
                  <a:lnTo>
                    <a:pt x="8273" y="2129"/>
                  </a:lnTo>
                  <a:cubicBezTo>
                    <a:pt x="8560" y="1899"/>
                    <a:pt x="8897" y="1787"/>
                    <a:pt x="9233" y="1787"/>
                  </a:cubicBezTo>
                  <a:cubicBezTo>
                    <a:pt x="9677" y="1787"/>
                    <a:pt x="10118" y="1983"/>
                    <a:pt x="10441" y="2363"/>
                  </a:cubicBezTo>
                  <a:lnTo>
                    <a:pt x="12609" y="4998"/>
                  </a:lnTo>
                  <a:cubicBezTo>
                    <a:pt x="12793" y="5200"/>
                    <a:pt x="13037" y="5301"/>
                    <a:pt x="13280" y="5301"/>
                  </a:cubicBezTo>
                  <a:cubicBezTo>
                    <a:pt x="13479" y="5301"/>
                    <a:pt x="13678" y="5233"/>
                    <a:pt x="13843" y="5098"/>
                  </a:cubicBezTo>
                  <a:cubicBezTo>
                    <a:pt x="14210" y="4765"/>
                    <a:pt x="14277" y="4231"/>
                    <a:pt x="13943" y="3797"/>
                  </a:cubicBezTo>
                  <a:lnTo>
                    <a:pt x="11775" y="1195"/>
                  </a:lnTo>
                  <a:cubicBezTo>
                    <a:pt x="11138" y="409"/>
                    <a:pt x="10197" y="1"/>
                    <a:pt x="9245"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6" name="Google Shape;2846;p54"/>
            <p:cNvSpPr/>
            <p:nvPr/>
          </p:nvSpPr>
          <p:spPr>
            <a:xfrm>
              <a:off x="4280725" y="3249425"/>
              <a:ext cx="437000" cy="369475"/>
            </a:xfrm>
            <a:custGeom>
              <a:avLst/>
              <a:gdLst/>
              <a:ahLst/>
              <a:cxnLst/>
              <a:rect l="l" t="t" r="r" b="b"/>
              <a:pathLst>
                <a:path w="17480" h="14779" extrusionOk="0">
                  <a:moveTo>
                    <a:pt x="16012" y="1"/>
                  </a:moveTo>
                  <a:lnTo>
                    <a:pt x="1" y="13277"/>
                  </a:lnTo>
                  <a:lnTo>
                    <a:pt x="1268" y="14778"/>
                  </a:lnTo>
                  <a:lnTo>
                    <a:pt x="17480" y="1335"/>
                  </a:lnTo>
                  <a:cubicBezTo>
                    <a:pt x="16946" y="801"/>
                    <a:pt x="16446" y="435"/>
                    <a:pt x="160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7" name="Google Shape;2847;p54"/>
            <p:cNvSpPr/>
            <p:nvPr/>
          </p:nvSpPr>
          <p:spPr>
            <a:xfrm>
              <a:off x="4359950" y="3498775"/>
              <a:ext cx="44225" cy="351125"/>
            </a:xfrm>
            <a:custGeom>
              <a:avLst/>
              <a:gdLst/>
              <a:ahLst/>
              <a:cxnLst/>
              <a:rect l="l" t="t" r="r" b="b"/>
              <a:pathLst>
                <a:path w="1769" h="14045" extrusionOk="0">
                  <a:moveTo>
                    <a:pt x="1301" y="1"/>
                  </a:moveTo>
                  <a:lnTo>
                    <a:pt x="1" y="13977"/>
                  </a:lnTo>
                  <a:lnTo>
                    <a:pt x="468" y="14044"/>
                  </a:lnTo>
                  <a:lnTo>
                    <a:pt x="1768" y="34"/>
                  </a:lnTo>
                  <a:lnTo>
                    <a:pt x="13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8" name="Google Shape;2848;p54"/>
            <p:cNvSpPr/>
            <p:nvPr/>
          </p:nvSpPr>
          <p:spPr>
            <a:xfrm>
              <a:off x="4590125" y="3330325"/>
              <a:ext cx="55900" cy="241875"/>
            </a:xfrm>
            <a:custGeom>
              <a:avLst/>
              <a:gdLst/>
              <a:ahLst/>
              <a:cxnLst/>
              <a:rect l="l" t="t" r="r" b="b"/>
              <a:pathLst>
                <a:path w="2236" h="9675" extrusionOk="0">
                  <a:moveTo>
                    <a:pt x="901" y="1"/>
                  </a:moveTo>
                  <a:lnTo>
                    <a:pt x="0" y="9541"/>
                  </a:lnTo>
                  <a:lnTo>
                    <a:pt x="1334" y="9674"/>
                  </a:lnTo>
                  <a:lnTo>
                    <a:pt x="2235" y="134"/>
                  </a:lnTo>
                  <a:lnTo>
                    <a:pt x="90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49" name="Google Shape;2849;p54"/>
            <p:cNvSpPr/>
            <p:nvPr/>
          </p:nvSpPr>
          <p:spPr>
            <a:xfrm>
              <a:off x="4663500" y="3246925"/>
              <a:ext cx="45050" cy="350275"/>
            </a:xfrm>
            <a:custGeom>
              <a:avLst/>
              <a:gdLst/>
              <a:ahLst/>
              <a:cxnLst/>
              <a:rect l="l" t="t" r="r" b="b"/>
              <a:pathLst>
                <a:path w="1802" h="14011" extrusionOk="0">
                  <a:moveTo>
                    <a:pt x="1335" y="1"/>
                  </a:moveTo>
                  <a:lnTo>
                    <a:pt x="1" y="13977"/>
                  </a:lnTo>
                  <a:lnTo>
                    <a:pt x="468" y="14011"/>
                  </a:lnTo>
                  <a:lnTo>
                    <a:pt x="1802" y="34"/>
                  </a:lnTo>
                  <a:lnTo>
                    <a:pt x="1335" y="1"/>
                  </a:ln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0" name="Google Shape;2850;p54"/>
            <p:cNvSpPr/>
            <p:nvPr/>
          </p:nvSpPr>
          <p:spPr>
            <a:xfrm>
              <a:off x="4147300" y="3482100"/>
              <a:ext cx="416150" cy="397525"/>
            </a:xfrm>
            <a:custGeom>
              <a:avLst/>
              <a:gdLst/>
              <a:ahLst/>
              <a:cxnLst/>
              <a:rect l="l" t="t" r="r" b="b"/>
              <a:pathLst>
                <a:path w="16646" h="15901" extrusionOk="0">
                  <a:moveTo>
                    <a:pt x="9774" y="2969"/>
                  </a:moveTo>
                  <a:lnTo>
                    <a:pt x="12776" y="6639"/>
                  </a:lnTo>
                  <a:cubicBezTo>
                    <a:pt x="14311" y="8507"/>
                    <a:pt x="14044" y="11275"/>
                    <a:pt x="12176" y="12810"/>
                  </a:cubicBezTo>
                  <a:cubicBezTo>
                    <a:pt x="11355" y="13484"/>
                    <a:pt x="10360" y="13817"/>
                    <a:pt x="9373" y="13817"/>
                  </a:cubicBezTo>
                  <a:cubicBezTo>
                    <a:pt x="8113" y="13817"/>
                    <a:pt x="6865" y="13275"/>
                    <a:pt x="6005" y="12209"/>
                  </a:cubicBezTo>
                  <a:lnTo>
                    <a:pt x="3003" y="8540"/>
                  </a:lnTo>
                  <a:lnTo>
                    <a:pt x="9774" y="2969"/>
                  </a:lnTo>
                  <a:close/>
                  <a:moveTo>
                    <a:pt x="10008" y="1"/>
                  </a:moveTo>
                  <a:lnTo>
                    <a:pt x="0" y="8307"/>
                  </a:lnTo>
                  <a:lnTo>
                    <a:pt x="4404" y="13544"/>
                  </a:lnTo>
                  <a:cubicBezTo>
                    <a:pt x="5681" y="15103"/>
                    <a:pt x="7540" y="15900"/>
                    <a:pt x="9410" y="15900"/>
                  </a:cubicBezTo>
                  <a:cubicBezTo>
                    <a:pt x="10859" y="15900"/>
                    <a:pt x="12315" y="15421"/>
                    <a:pt x="13510" y="14444"/>
                  </a:cubicBezTo>
                  <a:cubicBezTo>
                    <a:pt x="16279" y="12143"/>
                    <a:pt x="16646" y="8040"/>
                    <a:pt x="14411" y="5304"/>
                  </a:cubicBezTo>
                  <a:lnTo>
                    <a:pt x="10008"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851" name="Google Shape;2851;p54"/>
            <p:cNvSpPr/>
            <p:nvPr/>
          </p:nvSpPr>
          <p:spPr>
            <a:xfrm>
              <a:off x="4464200" y="3219425"/>
              <a:ext cx="416150" cy="398350"/>
            </a:xfrm>
            <a:custGeom>
              <a:avLst/>
              <a:gdLst/>
              <a:ahLst/>
              <a:cxnLst/>
              <a:rect l="l" t="t" r="r" b="b"/>
              <a:pathLst>
                <a:path w="16646" h="15934" extrusionOk="0">
                  <a:moveTo>
                    <a:pt x="9774" y="2969"/>
                  </a:moveTo>
                  <a:lnTo>
                    <a:pt x="12776" y="6638"/>
                  </a:lnTo>
                  <a:cubicBezTo>
                    <a:pt x="14310" y="8506"/>
                    <a:pt x="14077" y="11275"/>
                    <a:pt x="12176" y="12809"/>
                  </a:cubicBezTo>
                  <a:cubicBezTo>
                    <a:pt x="11355" y="13483"/>
                    <a:pt x="10366" y="13816"/>
                    <a:pt x="9383" y="13816"/>
                  </a:cubicBezTo>
                  <a:cubicBezTo>
                    <a:pt x="8129" y="13816"/>
                    <a:pt x="6883" y="13275"/>
                    <a:pt x="6004" y="12209"/>
                  </a:cubicBezTo>
                  <a:lnTo>
                    <a:pt x="3002" y="8539"/>
                  </a:lnTo>
                  <a:lnTo>
                    <a:pt x="9774" y="2969"/>
                  </a:lnTo>
                  <a:close/>
                  <a:moveTo>
                    <a:pt x="10007" y="0"/>
                  </a:moveTo>
                  <a:lnTo>
                    <a:pt x="0" y="8306"/>
                  </a:lnTo>
                  <a:lnTo>
                    <a:pt x="4403" y="13576"/>
                  </a:lnTo>
                  <a:cubicBezTo>
                    <a:pt x="5681" y="15136"/>
                    <a:pt x="7540" y="15933"/>
                    <a:pt x="9409" y="15933"/>
                  </a:cubicBezTo>
                  <a:cubicBezTo>
                    <a:pt x="10859" y="15933"/>
                    <a:pt x="12315" y="15453"/>
                    <a:pt x="13510" y="14477"/>
                  </a:cubicBezTo>
                  <a:cubicBezTo>
                    <a:pt x="16278" y="12175"/>
                    <a:pt x="16645" y="8072"/>
                    <a:pt x="14410" y="5337"/>
                  </a:cubicBezTo>
                  <a:lnTo>
                    <a:pt x="10007"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2537" name="Google Shape;2537;p54"/>
          <p:cNvSpPr/>
          <p:nvPr/>
        </p:nvSpPr>
        <p:spPr>
          <a:xfrm rot="19936717">
            <a:off x="7529327" y="4135791"/>
            <a:ext cx="947344" cy="252642"/>
          </a:xfrm>
          <a:prstGeom prst="rect">
            <a:avLst/>
          </a:pr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536" name="Google Shape;2536;p54"/>
          <p:cNvSpPr/>
          <p:nvPr/>
        </p:nvSpPr>
        <p:spPr>
          <a:xfrm rot="-241879">
            <a:off x="1890875" y="455600"/>
            <a:ext cx="947344" cy="252642"/>
          </a:xfrm>
          <a:prstGeom prst="rect">
            <a:avLst/>
          </a:prstGeom>
          <a:solidFill>
            <a:srgbClr val="E7B9B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 name="Oval Callout 9">
            <a:extLst>
              <a:ext uri="{FF2B5EF4-FFF2-40B4-BE49-F238E27FC236}">
                <a16:creationId xmlns:a16="http://schemas.microsoft.com/office/drawing/2014/main" id="{B4DAD573-5497-4D84-E872-45B7AA8A3525}"/>
              </a:ext>
            </a:extLst>
          </p:cNvPr>
          <p:cNvSpPr/>
          <p:nvPr/>
        </p:nvSpPr>
        <p:spPr>
          <a:xfrm>
            <a:off x="4240573" y="512278"/>
            <a:ext cx="1047964" cy="701516"/>
          </a:xfrm>
          <a:prstGeom prst="wedgeEllipseCallout">
            <a:avLst/>
          </a:prstGeom>
          <a:solidFill>
            <a:srgbClr val="FFFFFF"/>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err="1">
                <a:ln>
                  <a:noFill/>
                </a:ln>
                <a:solidFill>
                  <a:srgbClr val="C00000"/>
                </a:solidFill>
                <a:effectLst/>
                <a:uLnTx/>
                <a:uFillTx/>
                <a:latin typeface="Arial"/>
                <a:ea typeface="+mn-ea"/>
                <a:cs typeface="+mn-cs"/>
                <a:sym typeface="Arial"/>
              </a:rPr>
              <a:t>Giải</a:t>
            </a:r>
            <a:endParaRPr kumimoji="0" lang="en-US" sz="2000" b="1" i="0" u="none" strike="noStrike" kern="0" cap="none" spc="0" normalizeH="0" baseline="0" noProof="0" dirty="0">
              <a:ln>
                <a:noFill/>
              </a:ln>
              <a:solidFill>
                <a:srgbClr val="C00000"/>
              </a:solidFill>
              <a:effectLst/>
              <a:uLnTx/>
              <a:uFillTx/>
              <a:latin typeface="Arial"/>
              <a:ea typeface="+mn-ea"/>
              <a:cs typeface="+mn-cs"/>
              <a:sym typeface="Arial"/>
            </a:endParaRPr>
          </a:p>
        </p:txBody>
      </p:sp>
      <p:sp>
        <p:nvSpPr>
          <p:cNvPr id="2539" name="Google Shape;2539;p54"/>
          <p:cNvSpPr/>
          <p:nvPr/>
        </p:nvSpPr>
        <p:spPr>
          <a:xfrm>
            <a:off x="5840646" y="-57800"/>
            <a:ext cx="3341875" cy="1535925"/>
          </a:xfrm>
          <a:custGeom>
            <a:avLst/>
            <a:gdLst/>
            <a:ahLst/>
            <a:cxnLst/>
            <a:rect l="l" t="t" r="r" b="b"/>
            <a:pathLst>
              <a:path w="133675" h="61437" extrusionOk="0">
                <a:moveTo>
                  <a:pt x="111" y="0"/>
                </a:moveTo>
                <a:cubicBezTo>
                  <a:pt x="-778" y="9779"/>
                  <a:pt x="12693" y="16485"/>
                  <a:pt x="21944" y="19778"/>
                </a:cubicBezTo>
                <a:cubicBezTo>
                  <a:pt x="30493" y="22821"/>
                  <a:pt x="39325" y="26199"/>
                  <a:pt x="48400" y="26199"/>
                </a:cubicBezTo>
                <a:cubicBezTo>
                  <a:pt x="57734" y="26199"/>
                  <a:pt x="67795" y="22064"/>
                  <a:pt x="76397" y="25686"/>
                </a:cubicBezTo>
                <a:cubicBezTo>
                  <a:pt x="81432" y="27806"/>
                  <a:pt x="85734" y="34126"/>
                  <a:pt x="85130" y="39556"/>
                </a:cubicBezTo>
                <a:cubicBezTo>
                  <a:pt x="84760" y="42879"/>
                  <a:pt x="80562" y="44479"/>
                  <a:pt x="78708" y="47261"/>
                </a:cubicBezTo>
                <a:cubicBezTo>
                  <a:pt x="77395" y="49232"/>
                  <a:pt x="78401" y="52717"/>
                  <a:pt x="80250" y="54196"/>
                </a:cubicBezTo>
                <a:cubicBezTo>
                  <a:pt x="88983" y="61181"/>
                  <a:pt x="102038" y="62322"/>
                  <a:pt x="113127" y="60875"/>
                </a:cubicBezTo>
                <a:cubicBezTo>
                  <a:pt x="118408" y="60186"/>
                  <a:pt x="121540" y="54326"/>
                  <a:pt x="125970" y="51371"/>
                </a:cubicBezTo>
                <a:cubicBezTo>
                  <a:pt x="128107" y="49946"/>
                  <a:pt x="131107" y="51371"/>
                  <a:pt x="133675" y="51371"/>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848BB8A7-E6E7-CA60-97EA-00A70C4C8128}"/>
                  </a:ext>
                </a:extLst>
              </p:cNvPr>
              <p:cNvSpPr txBox="1"/>
              <p:nvPr/>
            </p:nvSpPr>
            <p:spPr>
              <a:xfrm>
                <a:off x="765250" y="1279162"/>
                <a:ext cx="5511944" cy="2878801"/>
              </a:xfrm>
              <a:prstGeom prst="rect">
                <a:avLst/>
              </a:prstGeom>
              <a:noFill/>
            </p:spPr>
            <p:txBody>
              <a:bodyPr wrap="square" rtlCol="0">
                <a:spAutoFit/>
              </a:bodyPr>
              <a:lstStyle/>
              <a:p>
                <a:pPr algn="just">
                  <a:lnSpc>
                    <a:spcPct val="150000"/>
                  </a:lnSpc>
                </a:pPr>
                <a:r>
                  <a:rPr lang="fr-FR" sz="2000" dirty="0">
                    <a:latin typeface="+mn-lt"/>
                  </a:rPr>
                  <a:t>a</a:t>
                </a:r>
                <a:r>
                  <a:rPr lang="vi-VN" sz="2000" dirty="0">
                    <a:latin typeface="+mn-lt"/>
                  </a:rPr>
                  <a:t>) </a:t>
                </a:r>
                <a:r>
                  <a:rPr lang="fr-FR" sz="2000" dirty="0">
                    <a:latin typeface="+mn-lt"/>
                  </a:rPr>
                  <a:t>Ta</a:t>
                </a:r>
                <a:r>
                  <a:rPr lang="vi-VN" sz="2000" dirty="0">
                    <a:latin typeface="+mn-lt"/>
                  </a:rPr>
                  <a:t> có: </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en-US" sz="2000" i="1">
                        <a:latin typeface="Cambria Math" panose="02040503050406030204" pitchFamily="18" charset="0"/>
                      </a:rPr>
                      <m:t>=180°</m:t>
                    </m:r>
                  </m:oMath>
                </a14:m>
                <a:r>
                  <a:rPr lang="vi-VN" sz="2000" dirty="0">
                    <a:latin typeface="+mn-lt"/>
                  </a:rPr>
                  <a:t> (tổng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𝐴𝐵𝐷</m:t>
                    </m:r>
                  </m:oMath>
                </a14:m>
                <a:r>
                  <a:rPr lang="vi-VN" sz="2000" dirty="0">
                    <a:latin typeface="+mn-lt"/>
                  </a:rPr>
                  <a:t>)</a:t>
                </a:r>
                <a:endParaRPr lang="en-US" sz="2000" dirty="0">
                  <a:latin typeface="+mn-lt"/>
                </a:endParaRPr>
              </a:p>
              <a:p>
                <a:pPr algn="just">
                  <a:lnSpc>
                    <a:spcPct val="150000"/>
                  </a:lnSpc>
                </a:pP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r>
                      <a:rPr lang="en-US" sz="2000" i="1">
                        <a:latin typeface="Cambria Math" panose="02040503050406030204" pitchFamily="18" charset="0"/>
                      </a:rPr>
                      <m:t>=180°</m:t>
                    </m:r>
                  </m:oMath>
                </a14:m>
                <a:r>
                  <a:rPr lang="en-US" sz="2000" dirty="0">
                    <a:latin typeface="+mn-lt"/>
                  </a:rPr>
                  <a:t> </a:t>
                </a:r>
                <a:r>
                  <a:rPr lang="vi-VN" sz="2000" dirty="0">
                    <a:latin typeface="+mn-lt"/>
                  </a:rPr>
                  <a:t>(tổng 3 góc trong </a:t>
                </a:r>
                <a14:m>
                  <m:oMath xmlns:m="http://schemas.openxmlformats.org/officeDocument/2006/math">
                    <m:r>
                      <m:rPr>
                        <m:sty m:val="p"/>
                      </m:rPr>
                      <a:rPr lang="en-US" sz="2000" i="0" dirty="0" smtClean="0">
                        <a:latin typeface="Cambria Math" panose="02040503050406030204" pitchFamily="18" charset="0"/>
                      </a:rPr>
                      <m:t>Δ</m:t>
                    </m:r>
                    <m:r>
                      <a:rPr lang="en-US" sz="2000" i="1" dirty="0">
                        <a:latin typeface="Cambria Math" panose="02040503050406030204" pitchFamily="18" charset="0"/>
                      </a:rPr>
                      <m:t>𝐴𝐶𝐷</m:t>
                    </m:r>
                  </m:oMath>
                </a14:m>
                <a:r>
                  <a:rPr lang="vi-VN" sz="2000" dirty="0">
                    <a:latin typeface="+mn-lt"/>
                  </a:rPr>
                  <a:t>)</a:t>
                </a:r>
                <a:endParaRPr lang="en-US" sz="2000" dirty="0">
                  <a:latin typeface="+mn-lt"/>
                </a:endParaRPr>
              </a:p>
              <a:p>
                <a:pPr algn="just">
                  <a:lnSpc>
                    <a:spcPct val="150000"/>
                  </a:lnSpc>
                </a:pPr>
                <a:r>
                  <a:rPr lang="vi-VN" sz="2000" dirty="0">
                    <a:latin typeface="+mn-lt"/>
                  </a:rPr>
                  <a:t>Mà </a:t>
                </a:r>
                <a14:m>
                  <m:oMath xmlns:m="http://schemas.openxmlformats.org/officeDocument/2006/math">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1</m:t>
                            </m:r>
                          </m:sub>
                        </m:sSub>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sSub>
                          <m:sSubPr>
                            <m:ctrlPr>
                              <a:rPr lang="en-US" sz="2000" i="1">
                                <a:latin typeface="Cambria Math" panose="02040503050406030204" pitchFamily="18" charset="0"/>
                              </a:rPr>
                            </m:ctrlPr>
                          </m:sSubPr>
                          <m:e>
                            <m:r>
                              <a:rPr lang="en-US" sz="2000" i="1">
                                <a:latin typeface="Cambria Math" panose="02040503050406030204" pitchFamily="18" charset="0"/>
                              </a:rPr>
                              <m:t>𝐴</m:t>
                            </m:r>
                          </m:e>
                          <m:sub>
                            <m:r>
                              <a:rPr lang="en-US" sz="2000" i="1">
                                <a:latin typeface="Cambria Math" panose="02040503050406030204" pitchFamily="18" charset="0"/>
                              </a:rPr>
                              <m:t>2</m:t>
                            </m:r>
                          </m:sub>
                        </m:sSub>
                      </m:e>
                    </m:acc>
                  </m:oMath>
                </a14:m>
                <a:r>
                  <a:rPr lang="vi-VN" sz="2000" dirty="0">
                    <a:latin typeface="+mn-lt"/>
                  </a:rPr>
                  <a:t> (</a:t>
                </a:r>
                <a14:m>
                  <m:oMath xmlns:m="http://schemas.openxmlformats.org/officeDocument/2006/math">
                    <m:r>
                      <a:rPr lang="vi-VN" sz="2000" i="1" dirty="0" smtClean="0">
                        <a:latin typeface="Cambria Math" panose="02040503050406030204" pitchFamily="18" charset="0"/>
                      </a:rPr>
                      <m:t>𝐴𝐷</m:t>
                    </m:r>
                  </m:oMath>
                </a14:m>
                <a:r>
                  <a:rPr lang="vi-VN" sz="2000" dirty="0">
                    <a:latin typeface="+mn-lt"/>
                  </a:rPr>
                  <a:t> là phân giác góc </a:t>
                </a:r>
                <a14:m>
                  <m:oMath xmlns:m="http://schemas.openxmlformats.org/officeDocument/2006/math">
                    <m:r>
                      <a:rPr lang="vi-VN" sz="2000" i="1" dirty="0" smtClean="0">
                        <a:latin typeface="Cambria Math" panose="02040503050406030204" pitchFamily="18" charset="0"/>
                      </a:rPr>
                      <m:t>𝐵𝐴𝐶</m:t>
                    </m:r>
                  </m:oMath>
                </a14:m>
                <a:r>
                  <a:rPr lang="vi-VN" sz="2000" dirty="0">
                    <a:latin typeface="+mn-lt"/>
                  </a:rPr>
                  <a:t>)</a:t>
                </a:r>
                <a:endParaRPr lang="en-US" sz="2000" dirty="0">
                  <a:latin typeface="+mn-lt"/>
                </a:endParaRPr>
              </a:p>
              <a:p>
                <a:pPr algn="just">
                  <a:lnSpc>
                    <a:spcPct val="150000"/>
                  </a:lnSpc>
                </a:pPr>
                <a:r>
                  <a:rPr lang="vi-VN" sz="2000" dirty="0">
                    <a:latin typeface="+mn-lt"/>
                  </a:rPr>
                  <a:t>Lại có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𝐵</m:t>
                        </m:r>
                      </m:e>
                    </m:acc>
                    <m:r>
                      <a:rPr lang="en-US" sz="2000" i="1">
                        <a:latin typeface="Cambria Math" panose="02040503050406030204" pitchFamily="18" charset="0"/>
                      </a:rPr>
                      <m:t>&gt;</m:t>
                    </m:r>
                    <m:acc>
                      <m:accPr>
                        <m:chr m:val="̂"/>
                        <m:ctrlPr>
                          <a:rPr lang="en-US" sz="2000" i="1">
                            <a:latin typeface="Cambria Math" panose="02040503050406030204" pitchFamily="18" charset="0"/>
                          </a:rPr>
                        </m:ctrlPr>
                      </m:accPr>
                      <m:e>
                        <m:r>
                          <a:rPr lang="en-US" sz="2000" i="1">
                            <a:latin typeface="Cambria Math" panose="02040503050406030204" pitchFamily="18" charset="0"/>
                          </a:rPr>
                          <m:t>𝐶</m:t>
                        </m:r>
                      </m:e>
                    </m:acc>
                  </m:oMath>
                </a14:m>
                <a:r>
                  <a:rPr lang="vi-VN" sz="2000" dirty="0">
                    <a:latin typeface="+mn-lt"/>
                  </a:rPr>
                  <a:t> (gt)</a:t>
                </a:r>
                <a:endParaRPr lang="en-US" sz="2000" dirty="0">
                  <a:latin typeface="+mn-lt"/>
                </a:endParaRPr>
              </a:p>
              <a:p>
                <a:pPr algn="just">
                  <a:lnSpc>
                    <a:spcPct val="150000"/>
                  </a:lnSpc>
                </a:pPr>
                <a:r>
                  <a:rPr lang="en-US" sz="2000" dirty="0" err="1">
                    <a:latin typeface="+mn-lt"/>
                  </a:rPr>
                  <a:t>Suy</a:t>
                </a:r>
                <a:r>
                  <a:rPr lang="vi-VN" sz="2000" dirty="0">
                    <a:latin typeface="+mn-lt"/>
                  </a:rPr>
                  <a:t> ra: </a:t>
                </a:r>
                <a14:m>
                  <m:oMath xmlns:m="http://schemas.openxmlformats.org/officeDocument/2006/math">
                    <m:acc>
                      <m:accPr>
                        <m:chr m:val="̂"/>
                        <m:ctrlPr>
                          <a:rPr lang="en-US" sz="2000" i="1">
                            <a:latin typeface="Cambria Math" panose="02040503050406030204" pitchFamily="18" charset="0"/>
                          </a:rPr>
                        </m:ctrlPr>
                      </m:accPr>
                      <m:e>
                        <m:r>
                          <a:rPr lang="en-US" sz="2000" i="1">
                            <a:latin typeface="Cambria Math" panose="02040503050406030204" pitchFamily="18" charset="0"/>
                          </a:rPr>
                          <m:t>𝐴𝐷𝐵</m:t>
                        </m:r>
                      </m:e>
                    </m:acc>
                    <m:r>
                      <a:rPr lang="vi-VN" sz="2000" i="1">
                        <a:latin typeface="Cambria Math" panose="02040503050406030204" pitchFamily="18" charset="0"/>
                      </a:rPr>
                      <m:t>&lt;</m:t>
                    </m:r>
                    <m:acc>
                      <m:accPr>
                        <m:chr m:val="̂"/>
                        <m:ctrlPr>
                          <a:rPr lang="en-US" sz="2000" i="1">
                            <a:latin typeface="Cambria Math" panose="02040503050406030204" pitchFamily="18" charset="0"/>
                          </a:rPr>
                        </m:ctrlPr>
                      </m:accPr>
                      <m:e>
                        <m:r>
                          <a:rPr lang="en-US" sz="2000" i="1">
                            <a:latin typeface="Cambria Math" panose="02040503050406030204" pitchFamily="18" charset="0"/>
                          </a:rPr>
                          <m:t>𝐴𝐷𝐶</m:t>
                        </m:r>
                      </m:e>
                    </m:acc>
                  </m:oMath>
                </a14:m>
                <a:endParaRPr lang="en-US" sz="2000" dirty="0">
                  <a:latin typeface="+mn-lt"/>
                </a:endParaRPr>
              </a:p>
            </p:txBody>
          </p:sp>
        </mc:Choice>
        <mc:Fallback xmlns="">
          <p:sp>
            <p:nvSpPr>
              <p:cNvPr id="6" name="TextBox 5">
                <a:extLst>
                  <a:ext uri="{FF2B5EF4-FFF2-40B4-BE49-F238E27FC236}">
                    <a16:creationId xmlns:a16="http://schemas.microsoft.com/office/drawing/2014/main" id="{848BB8A7-E6E7-CA60-97EA-00A70C4C8128}"/>
                  </a:ext>
                </a:extLst>
              </p:cNvPr>
              <p:cNvSpPr txBox="1">
                <a:spLocks noRot="1" noChangeAspect="1" noMove="1" noResize="1" noEditPoints="1" noAdjustHandles="1" noChangeArrowheads="1" noChangeShapeType="1" noTextEdit="1"/>
              </p:cNvSpPr>
              <p:nvPr/>
            </p:nvSpPr>
            <p:spPr>
              <a:xfrm>
                <a:off x="765250" y="1279162"/>
                <a:ext cx="5511944" cy="2878801"/>
              </a:xfrm>
              <a:prstGeom prst="rect">
                <a:avLst/>
              </a:prstGeom>
              <a:blipFill>
                <a:blip r:embed="rId3"/>
                <a:stretch>
                  <a:fillRect l="-1217" b="-2966"/>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78245E3B-8AA1-EF8B-3585-60A60ECE5FA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9137" y="1627404"/>
            <a:ext cx="2681189" cy="2353055"/>
          </a:xfrm>
          <a:prstGeom prst="rect">
            <a:avLst/>
          </a:prstGeom>
          <a:noFill/>
          <a:ln>
            <a:noFill/>
          </a:ln>
        </p:spPr>
      </p:pic>
    </p:spTree>
    <p:extLst>
      <p:ext uri="{BB962C8B-B14F-4D97-AF65-F5344CB8AC3E}">
        <p14:creationId xmlns:p14="http://schemas.microsoft.com/office/powerpoint/2010/main" val="2880332443"/>
      </p:ext>
    </p:extLst>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536"/>
                                        </p:tgtEl>
                                        <p:attrNameLst>
                                          <p:attrName>style.visibility</p:attrName>
                                        </p:attrNameLst>
                                      </p:cBhvr>
                                      <p:to>
                                        <p:strVal val="visible"/>
                                      </p:to>
                                    </p:set>
                                    <p:animEffect transition="in" filter="dissolve">
                                      <p:cBhvr>
                                        <p:cTn id="7" dur="500"/>
                                        <p:tgtEl>
                                          <p:spTgt spid="253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537"/>
                                        </p:tgtEl>
                                        <p:attrNameLst>
                                          <p:attrName>style.visibility</p:attrName>
                                        </p:attrNameLst>
                                      </p:cBhvr>
                                      <p:to>
                                        <p:strVal val="visible"/>
                                      </p:to>
                                    </p:set>
                                    <p:animEffect transition="in" filter="dissolve">
                                      <p:cBhvr>
                                        <p:cTn id="13" dur="500"/>
                                        <p:tgtEl>
                                          <p:spTgt spid="2537"/>
                                        </p:tgtEl>
                                      </p:cBhvr>
                                    </p:animEffect>
                                  </p:childTnLst>
                                </p:cTn>
                              </p:par>
                              <p:par>
                                <p:cTn id="14" presetID="10" presetClass="entr" presetSubtype="0" fill="hold" nodeType="withEffect">
                                  <p:stCondLst>
                                    <p:cond delay="0"/>
                                  </p:stCondLst>
                                  <p:childTnLst>
                                    <p:set>
                                      <p:cBhvr>
                                        <p:cTn id="15" dur="1" fill="hold">
                                          <p:stCondLst>
                                            <p:cond delay="0"/>
                                          </p:stCondLst>
                                        </p:cTn>
                                        <p:tgtEl>
                                          <p:spTgt spid="2840"/>
                                        </p:tgtEl>
                                        <p:attrNameLst>
                                          <p:attrName>style.visibility</p:attrName>
                                        </p:attrNameLst>
                                      </p:cBhvr>
                                      <p:to>
                                        <p:strVal val="visible"/>
                                      </p:to>
                                    </p:set>
                                    <p:animEffect transition="in" filter="fade">
                                      <p:cBhvr>
                                        <p:cTn id="16" dur="500"/>
                                        <p:tgtEl>
                                          <p:spTgt spid="2840"/>
                                        </p:tgtEl>
                                      </p:cBhvr>
                                    </p:animEffect>
                                  </p:childTnLst>
                                </p:cTn>
                              </p:par>
                              <p:par>
                                <p:cTn id="17" presetID="10" presetClass="entr" presetSubtype="0" fill="hold" nodeType="withEffect">
                                  <p:stCondLst>
                                    <p:cond delay="0"/>
                                  </p:stCondLst>
                                  <p:childTnLst>
                                    <p:set>
                                      <p:cBhvr>
                                        <p:cTn id="18" dur="1" fill="hold">
                                          <p:stCondLst>
                                            <p:cond delay="0"/>
                                          </p:stCondLst>
                                        </p:cTn>
                                        <p:tgtEl>
                                          <p:spTgt spid="2828"/>
                                        </p:tgtEl>
                                        <p:attrNameLst>
                                          <p:attrName>style.visibility</p:attrName>
                                        </p:attrNameLst>
                                      </p:cBhvr>
                                      <p:to>
                                        <p:strVal val="visible"/>
                                      </p:to>
                                    </p:set>
                                    <p:animEffect transition="in" filter="fade">
                                      <p:cBhvr>
                                        <p:cTn id="19" dur="500"/>
                                        <p:tgtEl>
                                          <p:spTgt spid="282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dissolve">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dissolve">
                                      <p:cBhvr>
                                        <p:cTn id="42" dur="500"/>
                                        <p:tgtEl>
                                          <p:spTgt spid="6">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dissolve">
                                      <p:cBhvr>
                                        <p:cTn id="47" dur="500"/>
                                        <p:tgtEl>
                                          <p:spTgt spid="6">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6">
                                            <p:txEl>
                                              <p:pRg st="3" end="3"/>
                                            </p:txEl>
                                          </p:spTgt>
                                        </p:tgtEl>
                                        <p:attrNameLst>
                                          <p:attrName>style.visibility</p:attrName>
                                        </p:attrNameLst>
                                      </p:cBhvr>
                                      <p:to>
                                        <p:strVal val="visible"/>
                                      </p:to>
                                    </p:set>
                                    <p:animEffect transition="in" filter="dissolve">
                                      <p:cBhvr>
                                        <p:cTn id="52" dur="500"/>
                                        <p:tgtEl>
                                          <p:spTgt spid="6">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dissolve">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nodeType="click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animEffect transition="in" filter="dissolve">
                                      <p:cBhvr>
                                        <p:cTn id="6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37" grpId="0" animBg="1"/>
      <p:bldP spid="2536" grpId="0" animBg="1"/>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80"/>
        <p:cNvGrpSpPr/>
        <p:nvPr/>
      </p:nvGrpSpPr>
      <p:grpSpPr>
        <a:xfrm>
          <a:off x="0" y="0"/>
          <a:ext cx="0" cy="0"/>
          <a:chOff x="0" y="0"/>
          <a:chExt cx="0" cy="0"/>
        </a:xfrm>
      </p:grpSpPr>
      <p:grpSp>
        <p:nvGrpSpPr>
          <p:cNvPr id="1896" name="Google Shape;1896;p43"/>
          <p:cNvGrpSpPr/>
          <p:nvPr/>
        </p:nvGrpSpPr>
        <p:grpSpPr>
          <a:xfrm>
            <a:off x="8417811" y="11692"/>
            <a:ext cx="726189" cy="820989"/>
            <a:chOff x="1457050" y="1664125"/>
            <a:chExt cx="853975" cy="984075"/>
          </a:xfrm>
        </p:grpSpPr>
        <p:sp>
          <p:nvSpPr>
            <p:cNvPr id="1897" name="Google Shape;1897;p43"/>
            <p:cNvSpPr/>
            <p:nvPr/>
          </p:nvSpPr>
          <p:spPr>
            <a:xfrm>
              <a:off x="1457050" y="1664125"/>
              <a:ext cx="853975" cy="984075"/>
            </a:xfrm>
            <a:custGeom>
              <a:avLst/>
              <a:gdLst/>
              <a:ahLst/>
              <a:cxnLst/>
              <a:rect l="l" t="t" r="r" b="b"/>
              <a:pathLst>
                <a:path w="34159" h="39363" extrusionOk="0">
                  <a:moveTo>
                    <a:pt x="24318" y="1702"/>
                  </a:moveTo>
                  <a:cubicBezTo>
                    <a:pt x="25118" y="1702"/>
                    <a:pt x="25819" y="2269"/>
                    <a:pt x="26019" y="3103"/>
                  </a:cubicBezTo>
                  <a:lnTo>
                    <a:pt x="32323" y="30956"/>
                  </a:lnTo>
                  <a:cubicBezTo>
                    <a:pt x="32524" y="31857"/>
                    <a:pt x="31923" y="32824"/>
                    <a:pt x="30989" y="33024"/>
                  </a:cubicBezTo>
                  <a:lnTo>
                    <a:pt x="20682" y="35359"/>
                  </a:lnTo>
                  <a:lnTo>
                    <a:pt x="10374" y="37694"/>
                  </a:lnTo>
                  <a:cubicBezTo>
                    <a:pt x="10241" y="37728"/>
                    <a:pt x="10141" y="37728"/>
                    <a:pt x="10007" y="37728"/>
                  </a:cubicBezTo>
                  <a:cubicBezTo>
                    <a:pt x="9207" y="37728"/>
                    <a:pt x="8506" y="37194"/>
                    <a:pt x="8306" y="36360"/>
                  </a:cubicBezTo>
                  <a:lnTo>
                    <a:pt x="2002" y="8507"/>
                  </a:lnTo>
                  <a:cubicBezTo>
                    <a:pt x="1835" y="7540"/>
                    <a:pt x="2435" y="6639"/>
                    <a:pt x="3369" y="6372"/>
                  </a:cubicBezTo>
                  <a:lnTo>
                    <a:pt x="13677" y="4037"/>
                  </a:lnTo>
                  <a:lnTo>
                    <a:pt x="23951" y="1769"/>
                  </a:lnTo>
                  <a:cubicBezTo>
                    <a:pt x="24051" y="1702"/>
                    <a:pt x="24184" y="1702"/>
                    <a:pt x="24318" y="1702"/>
                  </a:cubicBezTo>
                  <a:close/>
                  <a:moveTo>
                    <a:pt x="24351" y="1"/>
                  </a:moveTo>
                  <a:cubicBezTo>
                    <a:pt x="24118" y="1"/>
                    <a:pt x="23851" y="34"/>
                    <a:pt x="23617" y="101"/>
                  </a:cubicBezTo>
                  <a:lnTo>
                    <a:pt x="13310" y="2436"/>
                  </a:lnTo>
                  <a:lnTo>
                    <a:pt x="3002" y="4771"/>
                  </a:lnTo>
                  <a:cubicBezTo>
                    <a:pt x="1168" y="5171"/>
                    <a:pt x="0" y="7006"/>
                    <a:pt x="434" y="8840"/>
                  </a:cubicBezTo>
                  <a:lnTo>
                    <a:pt x="6705" y="36694"/>
                  </a:lnTo>
                  <a:cubicBezTo>
                    <a:pt x="7039" y="38295"/>
                    <a:pt x="8440" y="39362"/>
                    <a:pt x="10041" y="39362"/>
                  </a:cubicBezTo>
                  <a:cubicBezTo>
                    <a:pt x="10308" y="39362"/>
                    <a:pt x="10541" y="39329"/>
                    <a:pt x="10808" y="39296"/>
                  </a:cubicBezTo>
                  <a:lnTo>
                    <a:pt x="21115" y="36961"/>
                  </a:lnTo>
                  <a:lnTo>
                    <a:pt x="31389" y="34626"/>
                  </a:lnTo>
                  <a:cubicBezTo>
                    <a:pt x="32290" y="34392"/>
                    <a:pt x="33024" y="33858"/>
                    <a:pt x="33524" y="33125"/>
                  </a:cubicBezTo>
                  <a:cubicBezTo>
                    <a:pt x="34025" y="32357"/>
                    <a:pt x="34158" y="31457"/>
                    <a:pt x="33991" y="30523"/>
                  </a:cubicBezTo>
                  <a:lnTo>
                    <a:pt x="27687" y="2669"/>
                  </a:lnTo>
                  <a:cubicBezTo>
                    <a:pt x="27353" y="1102"/>
                    <a:pt x="25986" y="1"/>
                    <a:pt x="24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8" name="Google Shape;1898;p43"/>
            <p:cNvSpPr/>
            <p:nvPr/>
          </p:nvSpPr>
          <p:spPr>
            <a:xfrm>
              <a:off x="1502075" y="1707075"/>
              <a:ext cx="768075" cy="900375"/>
            </a:xfrm>
            <a:custGeom>
              <a:avLst/>
              <a:gdLst/>
              <a:ahLst/>
              <a:cxnLst/>
              <a:rect l="l" t="t" r="r" b="b"/>
              <a:pathLst>
                <a:path w="30723" h="36015" extrusionOk="0">
                  <a:moveTo>
                    <a:pt x="22558" y="0"/>
                  </a:moveTo>
                  <a:cubicBezTo>
                    <a:pt x="22423" y="0"/>
                    <a:pt x="22286" y="17"/>
                    <a:pt x="22150" y="51"/>
                  </a:cubicBezTo>
                  <a:lnTo>
                    <a:pt x="1535" y="4687"/>
                  </a:lnTo>
                  <a:cubicBezTo>
                    <a:pt x="634" y="4921"/>
                    <a:pt x="1" y="5822"/>
                    <a:pt x="201" y="6789"/>
                  </a:cubicBezTo>
                  <a:lnTo>
                    <a:pt x="6505" y="34642"/>
                  </a:lnTo>
                  <a:cubicBezTo>
                    <a:pt x="6679" y="35455"/>
                    <a:pt x="7409" y="36015"/>
                    <a:pt x="8211" y="36015"/>
                  </a:cubicBezTo>
                  <a:cubicBezTo>
                    <a:pt x="8331" y="36015"/>
                    <a:pt x="8452" y="36002"/>
                    <a:pt x="8573" y="35976"/>
                  </a:cubicBezTo>
                  <a:lnTo>
                    <a:pt x="29188" y="31306"/>
                  </a:lnTo>
                  <a:cubicBezTo>
                    <a:pt x="30089" y="31106"/>
                    <a:pt x="30723" y="30172"/>
                    <a:pt x="30522" y="29238"/>
                  </a:cubicBezTo>
                  <a:lnTo>
                    <a:pt x="24218" y="1352"/>
                  </a:lnTo>
                  <a:cubicBezTo>
                    <a:pt x="24047" y="554"/>
                    <a:pt x="23342" y="0"/>
                    <a:pt x="22558"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99" name="Google Shape;1899;p43"/>
            <p:cNvSpPr/>
            <p:nvPr/>
          </p:nvSpPr>
          <p:spPr>
            <a:xfrm>
              <a:off x="1502075" y="1766700"/>
              <a:ext cx="472025" cy="840750"/>
            </a:xfrm>
            <a:custGeom>
              <a:avLst/>
              <a:gdLst/>
              <a:ahLst/>
              <a:cxnLst/>
              <a:rect l="l" t="t" r="r" b="b"/>
              <a:pathLst>
                <a:path w="18881" h="33630" extrusionOk="0">
                  <a:moveTo>
                    <a:pt x="11842" y="1"/>
                  </a:moveTo>
                  <a:lnTo>
                    <a:pt x="1535" y="2302"/>
                  </a:lnTo>
                  <a:cubicBezTo>
                    <a:pt x="601" y="2536"/>
                    <a:pt x="1" y="3437"/>
                    <a:pt x="201" y="4404"/>
                  </a:cubicBezTo>
                  <a:lnTo>
                    <a:pt x="6505" y="32257"/>
                  </a:lnTo>
                  <a:cubicBezTo>
                    <a:pt x="6679" y="33070"/>
                    <a:pt x="7409" y="33630"/>
                    <a:pt x="8211" y="33630"/>
                  </a:cubicBezTo>
                  <a:cubicBezTo>
                    <a:pt x="8331" y="33630"/>
                    <a:pt x="8452" y="33617"/>
                    <a:pt x="8573" y="33591"/>
                  </a:cubicBezTo>
                  <a:lnTo>
                    <a:pt x="18881" y="31256"/>
                  </a:lnTo>
                  <a:lnTo>
                    <a:pt x="1184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0" name="Google Shape;1900;p43"/>
            <p:cNvSpPr/>
            <p:nvPr/>
          </p:nvSpPr>
          <p:spPr>
            <a:xfrm>
              <a:off x="1731400" y="2360425"/>
              <a:ext cx="50900" cy="74275"/>
            </a:xfrm>
            <a:custGeom>
              <a:avLst/>
              <a:gdLst/>
              <a:ahLst/>
              <a:cxnLst/>
              <a:rect l="l" t="t" r="r" b="b"/>
              <a:pathLst>
                <a:path w="2036" h="2971" extrusionOk="0">
                  <a:moveTo>
                    <a:pt x="1034" y="323"/>
                  </a:moveTo>
                  <a:cubicBezTo>
                    <a:pt x="1153" y="323"/>
                    <a:pt x="1262" y="354"/>
                    <a:pt x="1335" y="402"/>
                  </a:cubicBezTo>
                  <a:cubicBezTo>
                    <a:pt x="1469" y="469"/>
                    <a:pt x="1535" y="569"/>
                    <a:pt x="1569" y="736"/>
                  </a:cubicBezTo>
                  <a:cubicBezTo>
                    <a:pt x="1602" y="903"/>
                    <a:pt x="1602" y="1036"/>
                    <a:pt x="1502" y="1170"/>
                  </a:cubicBezTo>
                  <a:cubicBezTo>
                    <a:pt x="1435" y="1270"/>
                    <a:pt x="1302" y="1336"/>
                    <a:pt x="1135" y="1370"/>
                  </a:cubicBezTo>
                  <a:lnTo>
                    <a:pt x="668" y="1470"/>
                  </a:lnTo>
                  <a:lnTo>
                    <a:pt x="434" y="469"/>
                  </a:lnTo>
                  <a:lnTo>
                    <a:pt x="901" y="336"/>
                  </a:lnTo>
                  <a:cubicBezTo>
                    <a:pt x="946" y="327"/>
                    <a:pt x="991" y="323"/>
                    <a:pt x="1034" y="323"/>
                  </a:cubicBezTo>
                  <a:close/>
                  <a:moveTo>
                    <a:pt x="1140" y="1"/>
                  </a:moveTo>
                  <a:cubicBezTo>
                    <a:pt x="1043" y="1"/>
                    <a:pt x="941" y="12"/>
                    <a:pt x="835" y="35"/>
                  </a:cubicBezTo>
                  <a:lnTo>
                    <a:pt x="1" y="236"/>
                  </a:lnTo>
                  <a:lnTo>
                    <a:pt x="635" y="2971"/>
                  </a:lnTo>
                  <a:lnTo>
                    <a:pt x="1002" y="2904"/>
                  </a:lnTo>
                  <a:lnTo>
                    <a:pt x="735" y="1803"/>
                  </a:lnTo>
                  <a:lnTo>
                    <a:pt x="1202" y="1670"/>
                  </a:lnTo>
                  <a:cubicBezTo>
                    <a:pt x="1535" y="1603"/>
                    <a:pt x="1735" y="1503"/>
                    <a:pt x="1869" y="1303"/>
                  </a:cubicBezTo>
                  <a:cubicBezTo>
                    <a:pt x="2002" y="1136"/>
                    <a:pt x="2036" y="936"/>
                    <a:pt x="1969" y="636"/>
                  </a:cubicBezTo>
                  <a:cubicBezTo>
                    <a:pt x="1902" y="369"/>
                    <a:pt x="1769" y="202"/>
                    <a:pt x="1602" y="102"/>
                  </a:cubicBezTo>
                  <a:cubicBezTo>
                    <a:pt x="1473" y="38"/>
                    <a:pt x="1316" y="1"/>
                    <a:pt x="1140"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1" name="Google Shape;1901;p43"/>
            <p:cNvSpPr/>
            <p:nvPr/>
          </p:nvSpPr>
          <p:spPr>
            <a:xfrm>
              <a:off x="1788950" y="2348800"/>
              <a:ext cx="63400" cy="76725"/>
            </a:xfrm>
            <a:custGeom>
              <a:avLst/>
              <a:gdLst/>
              <a:ahLst/>
              <a:cxnLst/>
              <a:rect l="l" t="t" r="r" b="b"/>
              <a:pathLst>
                <a:path w="2536" h="3069" extrusionOk="0">
                  <a:moveTo>
                    <a:pt x="734" y="400"/>
                  </a:moveTo>
                  <a:lnTo>
                    <a:pt x="1535" y="1635"/>
                  </a:lnTo>
                  <a:lnTo>
                    <a:pt x="534" y="1868"/>
                  </a:lnTo>
                  <a:lnTo>
                    <a:pt x="734" y="400"/>
                  </a:lnTo>
                  <a:close/>
                  <a:moveTo>
                    <a:pt x="868" y="0"/>
                  </a:moveTo>
                  <a:lnTo>
                    <a:pt x="434" y="67"/>
                  </a:lnTo>
                  <a:lnTo>
                    <a:pt x="0" y="3069"/>
                  </a:lnTo>
                  <a:lnTo>
                    <a:pt x="401" y="2969"/>
                  </a:lnTo>
                  <a:lnTo>
                    <a:pt x="501" y="2202"/>
                  </a:lnTo>
                  <a:lnTo>
                    <a:pt x="1735" y="1935"/>
                  </a:lnTo>
                  <a:lnTo>
                    <a:pt x="2135" y="2569"/>
                  </a:lnTo>
                  <a:lnTo>
                    <a:pt x="2536" y="2502"/>
                  </a:lnTo>
                  <a:lnTo>
                    <a:pt x="8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2" name="Google Shape;1902;p43"/>
            <p:cNvSpPr/>
            <p:nvPr/>
          </p:nvSpPr>
          <p:spPr>
            <a:xfrm>
              <a:off x="1846500" y="2332950"/>
              <a:ext cx="58400" cy="74250"/>
            </a:xfrm>
            <a:custGeom>
              <a:avLst/>
              <a:gdLst/>
              <a:ahLst/>
              <a:cxnLst/>
              <a:rect l="l" t="t" r="r" b="b"/>
              <a:pathLst>
                <a:path w="2336" h="2970" extrusionOk="0">
                  <a:moveTo>
                    <a:pt x="1234" y="0"/>
                  </a:moveTo>
                  <a:cubicBezTo>
                    <a:pt x="1101" y="0"/>
                    <a:pt x="967" y="34"/>
                    <a:pt x="834" y="67"/>
                  </a:cubicBezTo>
                  <a:cubicBezTo>
                    <a:pt x="534" y="134"/>
                    <a:pt x="300" y="234"/>
                    <a:pt x="167" y="434"/>
                  </a:cubicBezTo>
                  <a:cubicBezTo>
                    <a:pt x="33" y="601"/>
                    <a:pt x="0" y="801"/>
                    <a:pt x="33" y="1068"/>
                  </a:cubicBezTo>
                  <a:cubicBezTo>
                    <a:pt x="100" y="1268"/>
                    <a:pt x="200" y="1401"/>
                    <a:pt x="334" y="1501"/>
                  </a:cubicBezTo>
                  <a:cubicBezTo>
                    <a:pt x="500" y="1601"/>
                    <a:pt x="701" y="1635"/>
                    <a:pt x="1001" y="1635"/>
                  </a:cubicBezTo>
                  <a:lnTo>
                    <a:pt x="1234" y="1601"/>
                  </a:lnTo>
                  <a:cubicBezTo>
                    <a:pt x="1434" y="1601"/>
                    <a:pt x="1601" y="1635"/>
                    <a:pt x="1701" y="1702"/>
                  </a:cubicBezTo>
                  <a:cubicBezTo>
                    <a:pt x="1801" y="1768"/>
                    <a:pt x="1835" y="1835"/>
                    <a:pt x="1868" y="1968"/>
                  </a:cubicBezTo>
                  <a:cubicBezTo>
                    <a:pt x="1901" y="2135"/>
                    <a:pt x="1901" y="2269"/>
                    <a:pt x="1801" y="2369"/>
                  </a:cubicBezTo>
                  <a:cubicBezTo>
                    <a:pt x="1701" y="2502"/>
                    <a:pt x="1535" y="2569"/>
                    <a:pt x="1334" y="2602"/>
                  </a:cubicBezTo>
                  <a:cubicBezTo>
                    <a:pt x="1240" y="2626"/>
                    <a:pt x="1129" y="2649"/>
                    <a:pt x="1025" y="2649"/>
                  </a:cubicBezTo>
                  <a:cubicBezTo>
                    <a:pt x="982" y="2649"/>
                    <a:pt x="940" y="2645"/>
                    <a:pt x="901" y="2636"/>
                  </a:cubicBezTo>
                  <a:cubicBezTo>
                    <a:pt x="734" y="2636"/>
                    <a:pt x="567" y="2602"/>
                    <a:pt x="400" y="2569"/>
                  </a:cubicBezTo>
                  <a:lnTo>
                    <a:pt x="400" y="2569"/>
                  </a:lnTo>
                  <a:lnTo>
                    <a:pt x="500" y="2936"/>
                  </a:lnTo>
                  <a:cubicBezTo>
                    <a:pt x="667" y="2969"/>
                    <a:pt x="801" y="2969"/>
                    <a:pt x="967" y="2969"/>
                  </a:cubicBezTo>
                  <a:cubicBezTo>
                    <a:pt x="1134" y="2969"/>
                    <a:pt x="1268" y="2936"/>
                    <a:pt x="1401" y="2902"/>
                  </a:cubicBezTo>
                  <a:cubicBezTo>
                    <a:pt x="1735" y="2836"/>
                    <a:pt x="1968" y="2702"/>
                    <a:pt x="2135" y="2535"/>
                  </a:cubicBezTo>
                  <a:cubicBezTo>
                    <a:pt x="2268" y="2369"/>
                    <a:pt x="2335" y="2135"/>
                    <a:pt x="2268" y="1868"/>
                  </a:cubicBezTo>
                  <a:cubicBezTo>
                    <a:pt x="2202" y="1635"/>
                    <a:pt x="2102" y="1468"/>
                    <a:pt x="1935" y="1368"/>
                  </a:cubicBezTo>
                  <a:cubicBezTo>
                    <a:pt x="1768" y="1268"/>
                    <a:pt x="1568" y="1235"/>
                    <a:pt x="1268" y="1235"/>
                  </a:cubicBezTo>
                  <a:lnTo>
                    <a:pt x="1034" y="1235"/>
                  </a:lnTo>
                  <a:cubicBezTo>
                    <a:pt x="976" y="1244"/>
                    <a:pt x="920" y="1248"/>
                    <a:pt x="869" y="1248"/>
                  </a:cubicBezTo>
                  <a:cubicBezTo>
                    <a:pt x="745" y="1248"/>
                    <a:pt x="648" y="1225"/>
                    <a:pt x="601" y="1201"/>
                  </a:cubicBezTo>
                  <a:cubicBezTo>
                    <a:pt x="500" y="1134"/>
                    <a:pt x="434" y="1068"/>
                    <a:pt x="400" y="934"/>
                  </a:cubicBezTo>
                  <a:cubicBezTo>
                    <a:pt x="367" y="801"/>
                    <a:pt x="400" y="667"/>
                    <a:pt x="500" y="567"/>
                  </a:cubicBezTo>
                  <a:cubicBezTo>
                    <a:pt x="601" y="467"/>
                    <a:pt x="734" y="401"/>
                    <a:pt x="934" y="334"/>
                  </a:cubicBezTo>
                  <a:cubicBezTo>
                    <a:pt x="1068" y="301"/>
                    <a:pt x="1201" y="301"/>
                    <a:pt x="1334" y="301"/>
                  </a:cubicBezTo>
                  <a:cubicBezTo>
                    <a:pt x="1434" y="301"/>
                    <a:pt x="1601" y="334"/>
                    <a:pt x="1735" y="367"/>
                  </a:cubicBezTo>
                  <a:lnTo>
                    <a:pt x="1668" y="0"/>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3" name="Google Shape;1903;p43"/>
            <p:cNvSpPr/>
            <p:nvPr/>
          </p:nvSpPr>
          <p:spPr>
            <a:xfrm>
              <a:off x="1905700" y="2319600"/>
              <a:ext cx="58400" cy="74250"/>
            </a:xfrm>
            <a:custGeom>
              <a:avLst/>
              <a:gdLst/>
              <a:ahLst/>
              <a:cxnLst/>
              <a:rect l="l" t="t" r="r" b="b"/>
              <a:pathLst>
                <a:path w="2336" h="2970" extrusionOk="0">
                  <a:moveTo>
                    <a:pt x="1268" y="1"/>
                  </a:moveTo>
                  <a:cubicBezTo>
                    <a:pt x="1101" y="1"/>
                    <a:pt x="968" y="1"/>
                    <a:pt x="868" y="34"/>
                  </a:cubicBezTo>
                  <a:cubicBezTo>
                    <a:pt x="568" y="101"/>
                    <a:pt x="334" y="234"/>
                    <a:pt x="201" y="401"/>
                  </a:cubicBezTo>
                  <a:cubicBezTo>
                    <a:pt x="67" y="601"/>
                    <a:pt x="0" y="801"/>
                    <a:pt x="67" y="1035"/>
                  </a:cubicBezTo>
                  <a:cubicBezTo>
                    <a:pt x="101" y="1268"/>
                    <a:pt x="201" y="1402"/>
                    <a:pt x="367" y="1502"/>
                  </a:cubicBezTo>
                  <a:cubicBezTo>
                    <a:pt x="501" y="1568"/>
                    <a:pt x="734" y="1635"/>
                    <a:pt x="1035" y="1635"/>
                  </a:cubicBezTo>
                  <a:lnTo>
                    <a:pt x="1268" y="1602"/>
                  </a:lnTo>
                  <a:cubicBezTo>
                    <a:pt x="1468" y="1602"/>
                    <a:pt x="1602" y="1635"/>
                    <a:pt x="1702" y="1702"/>
                  </a:cubicBezTo>
                  <a:cubicBezTo>
                    <a:pt x="1802" y="1735"/>
                    <a:pt x="1868" y="1835"/>
                    <a:pt x="1902" y="1969"/>
                  </a:cubicBezTo>
                  <a:cubicBezTo>
                    <a:pt x="1935" y="2135"/>
                    <a:pt x="1902" y="2269"/>
                    <a:pt x="1802" y="2369"/>
                  </a:cubicBezTo>
                  <a:cubicBezTo>
                    <a:pt x="1702" y="2469"/>
                    <a:pt x="1568" y="2569"/>
                    <a:pt x="1335" y="2602"/>
                  </a:cubicBezTo>
                  <a:cubicBezTo>
                    <a:pt x="1201" y="2636"/>
                    <a:pt x="1068" y="2636"/>
                    <a:pt x="901" y="2636"/>
                  </a:cubicBezTo>
                  <a:cubicBezTo>
                    <a:pt x="768" y="2636"/>
                    <a:pt x="601" y="2602"/>
                    <a:pt x="434" y="2536"/>
                  </a:cubicBezTo>
                  <a:lnTo>
                    <a:pt x="434" y="2536"/>
                  </a:lnTo>
                  <a:lnTo>
                    <a:pt x="501" y="2936"/>
                  </a:lnTo>
                  <a:cubicBezTo>
                    <a:pt x="668" y="2969"/>
                    <a:pt x="834" y="2969"/>
                    <a:pt x="1001" y="2969"/>
                  </a:cubicBezTo>
                  <a:cubicBezTo>
                    <a:pt x="1135" y="2969"/>
                    <a:pt x="1301" y="2936"/>
                    <a:pt x="1401" y="2903"/>
                  </a:cubicBezTo>
                  <a:cubicBezTo>
                    <a:pt x="1768" y="2836"/>
                    <a:pt x="2002" y="2703"/>
                    <a:pt x="2169" y="2536"/>
                  </a:cubicBezTo>
                  <a:cubicBezTo>
                    <a:pt x="2302" y="2336"/>
                    <a:pt x="2335" y="2135"/>
                    <a:pt x="2269" y="1869"/>
                  </a:cubicBezTo>
                  <a:cubicBezTo>
                    <a:pt x="2235" y="1635"/>
                    <a:pt x="2135" y="1468"/>
                    <a:pt x="1969" y="1368"/>
                  </a:cubicBezTo>
                  <a:cubicBezTo>
                    <a:pt x="1802" y="1268"/>
                    <a:pt x="1568" y="1235"/>
                    <a:pt x="1301" y="1235"/>
                  </a:cubicBezTo>
                  <a:lnTo>
                    <a:pt x="1068" y="1235"/>
                  </a:lnTo>
                  <a:cubicBezTo>
                    <a:pt x="834" y="1235"/>
                    <a:pt x="701" y="1235"/>
                    <a:pt x="601" y="1168"/>
                  </a:cubicBezTo>
                  <a:cubicBezTo>
                    <a:pt x="534" y="1135"/>
                    <a:pt x="467" y="1068"/>
                    <a:pt x="434" y="935"/>
                  </a:cubicBezTo>
                  <a:cubicBezTo>
                    <a:pt x="401" y="801"/>
                    <a:pt x="434" y="668"/>
                    <a:pt x="534" y="568"/>
                  </a:cubicBezTo>
                  <a:cubicBezTo>
                    <a:pt x="601" y="468"/>
                    <a:pt x="768" y="368"/>
                    <a:pt x="968" y="334"/>
                  </a:cubicBezTo>
                  <a:cubicBezTo>
                    <a:pt x="1068" y="301"/>
                    <a:pt x="1201" y="301"/>
                    <a:pt x="1335" y="301"/>
                  </a:cubicBezTo>
                  <a:cubicBezTo>
                    <a:pt x="1468" y="301"/>
                    <a:pt x="1602" y="334"/>
                    <a:pt x="1768" y="368"/>
                  </a:cubicBezTo>
                  <a:lnTo>
                    <a:pt x="1702"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4" name="Google Shape;1904;p43"/>
            <p:cNvSpPr/>
            <p:nvPr/>
          </p:nvSpPr>
          <p:spPr>
            <a:xfrm>
              <a:off x="1965750" y="2307600"/>
              <a:ext cx="50875" cy="74575"/>
            </a:xfrm>
            <a:custGeom>
              <a:avLst/>
              <a:gdLst/>
              <a:ahLst/>
              <a:cxnLst/>
              <a:rect l="l" t="t" r="r" b="b"/>
              <a:pathLst>
                <a:path w="2035" h="2983" extrusionOk="0">
                  <a:moveTo>
                    <a:pt x="1124" y="325"/>
                  </a:moveTo>
                  <a:cubicBezTo>
                    <a:pt x="1206" y="325"/>
                    <a:pt x="1276" y="341"/>
                    <a:pt x="1334" y="381"/>
                  </a:cubicBezTo>
                  <a:cubicBezTo>
                    <a:pt x="1468" y="447"/>
                    <a:pt x="1535" y="581"/>
                    <a:pt x="1568" y="747"/>
                  </a:cubicBezTo>
                  <a:cubicBezTo>
                    <a:pt x="1601" y="914"/>
                    <a:pt x="1601" y="1048"/>
                    <a:pt x="1535" y="1148"/>
                  </a:cubicBezTo>
                  <a:cubicBezTo>
                    <a:pt x="1435" y="1248"/>
                    <a:pt x="1334" y="1348"/>
                    <a:pt x="1168" y="1381"/>
                  </a:cubicBezTo>
                  <a:lnTo>
                    <a:pt x="701" y="1481"/>
                  </a:lnTo>
                  <a:lnTo>
                    <a:pt x="467" y="447"/>
                  </a:lnTo>
                  <a:lnTo>
                    <a:pt x="934" y="347"/>
                  </a:lnTo>
                  <a:cubicBezTo>
                    <a:pt x="1003" y="333"/>
                    <a:pt x="1067" y="325"/>
                    <a:pt x="1124" y="325"/>
                  </a:cubicBezTo>
                  <a:close/>
                  <a:moveTo>
                    <a:pt x="1229" y="0"/>
                  </a:moveTo>
                  <a:cubicBezTo>
                    <a:pt x="1114" y="0"/>
                    <a:pt x="984" y="17"/>
                    <a:pt x="834" y="47"/>
                  </a:cubicBezTo>
                  <a:lnTo>
                    <a:pt x="0" y="214"/>
                  </a:lnTo>
                  <a:lnTo>
                    <a:pt x="634" y="2982"/>
                  </a:lnTo>
                  <a:lnTo>
                    <a:pt x="1001" y="2882"/>
                  </a:lnTo>
                  <a:lnTo>
                    <a:pt x="767" y="1782"/>
                  </a:lnTo>
                  <a:lnTo>
                    <a:pt x="1234" y="1681"/>
                  </a:lnTo>
                  <a:cubicBezTo>
                    <a:pt x="1535" y="1615"/>
                    <a:pt x="1735" y="1481"/>
                    <a:pt x="1868" y="1315"/>
                  </a:cubicBezTo>
                  <a:cubicBezTo>
                    <a:pt x="2002" y="1148"/>
                    <a:pt x="2035" y="914"/>
                    <a:pt x="1968" y="647"/>
                  </a:cubicBezTo>
                  <a:cubicBezTo>
                    <a:pt x="1902" y="381"/>
                    <a:pt x="1768" y="180"/>
                    <a:pt x="1601" y="80"/>
                  </a:cubicBezTo>
                  <a:cubicBezTo>
                    <a:pt x="1491" y="25"/>
                    <a:pt x="1371" y="0"/>
                    <a:pt x="1229"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5" name="Google Shape;1905;p43"/>
            <p:cNvSpPr/>
            <p:nvPr/>
          </p:nvSpPr>
          <p:spPr>
            <a:xfrm>
              <a:off x="2024125" y="2291775"/>
              <a:ext cx="68400" cy="73200"/>
            </a:xfrm>
            <a:custGeom>
              <a:avLst/>
              <a:gdLst/>
              <a:ahLst/>
              <a:cxnLst/>
              <a:rect l="l" t="t" r="r" b="b"/>
              <a:pathLst>
                <a:path w="2736" h="2928" extrusionOk="0">
                  <a:moveTo>
                    <a:pt x="1321" y="321"/>
                  </a:moveTo>
                  <a:cubicBezTo>
                    <a:pt x="1520" y="321"/>
                    <a:pt x="1686" y="389"/>
                    <a:pt x="1835" y="513"/>
                  </a:cubicBezTo>
                  <a:cubicBezTo>
                    <a:pt x="2035" y="680"/>
                    <a:pt x="2168" y="913"/>
                    <a:pt x="2235" y="1280"/>
                  </a:cubicBezTo>
                  <a:cubicBezTo>
                    <a:pt x="2335" y="1614"/>
                    <a:pt x="2302" y="1914"/>
                    <a:pt x="2202" y="2148"/>
                  </a:cubicBezTo>
                  <a:cubicBezTo>
                    <a:pt x="2068" y="2381"/>
                    <a:pt x="1902" y="2515"/>
                    <a:pt x="1635" y="2581"/>
                  </a:cubicBezTo>
                  <a:cubicBezTo>
                    <a:pt x="1550" y="2602"/>
                    <a:pt x="1466" y="2614"/>
                    <a:pt x="1383" y="2614"/>
                  </a:cubicBezTo>
                  <a:cubicBezTo>
                    <a:pt x="1206" y="2614"/>
                    <a:pt x="1038" y="2562"/>
                    <a:pt x="901" y="2448"/>
                  </a:cubicBezTo>
                  <a:cubicBezTo>
                    <a:pt x="701" y="2281"/>
                    <a:pt x="567" y="2014"/>
                    <a:pt x="501" y="1681"/>
                  </a:cubicBezTo>
                  <a:cubicBezTo>
                    <a:pt x="400" y="1314"/>
                    <a:pt x="434" y="1014"/>
                    <a:pt x="534" y="780"/>
                  </a:cubicBezTo>
                  <a:cubicBezTo>
                    <a:pt x="667" y="547"/>
                    <a:pt x="834" y="413"/>
                    <a:pt x="1101" y="346"/>
                  </a:cubicBezTo>
                  <a:cubicBezTo>
                    <a:pt x="1179" y="329"/>
                    <a:pt x="1252" y="321"/>
                    <a:pt x="1321" y="321"/>
                  </a:cubicBezTo>
                  <a:close/>
                  <a:moveTo>
                    <a:pt x="1388" y="0"/>
                  </a:moveTo>
                  <a:cubicBezTo>
                    <a:pt x="1276" y="0"/>
                    <a:pt x="1158" y="15"/>
                    <a:pt x="1034" y="46"/>
                  </a:cubicBezTo>
                  <a:cubicBezTo>
                    <a:pt x="667" y="146"/>
                    <a:pt x="400" y="346"/>
                    <a:pt x="200" y="647"/>
                  </a:cubicBezTo>
                  <a:cubicBezTo>
                    <a:pt x="34" y="947"/>
                    <a:pt x="0" y="1314"/>
                    <a:pt x="100" y="1747"/>
                  </a:cubicBezTo>
                  <a:cubicBezTo>
                    <a:pt x="200" y="2181"/>
                    <a:pt x="400" y="2515"/>
                    <a:pt x="667" y="2715"/>
                  </a:cubicBezTo>
                  <a:cubicBezTo>
                    <a:pt x="875" y="2853"/>
                    <a:pt x="1098" y="2928"/>
                    <a:pt x="1348" y="2928"/>
                  </a:cubicBezTo>
                  <a:cubicBezTo>
                    <a:pt x="1460" y="2928"/>
                    <a:pt x="1577" y="2913"/>
                    <a:pt x="1701" y="2882"/>
                  </a:cubicBezTo>
                  <a:cubicBezTo>
                    <a:pt x="2068" y="2815"/>
                    <a:pt x="2369" y="2615"/>
                    <a:pt x="2535" y="2281"/>
                  </a:cubicBezTo>
                  <a:cubicBezTo>
                    <a:pt x="2702" y="1981"/>
                    <a:pt x="2735" y="1614"/>
                    <a:pt x="2635" y="1180"/>
                  </a:cubicBezTo>
                  <a:cubicBezTo>
                    <a:pt x="2535" y="747"/>
                    <a:pt x="2335" y="446"/>
                    <a:pt x="2068" y="213"/>
                  </a:cubicBezTo>
                  <a:cubicBezTo>
                    <a:pt x="1861" y="75"/>
                    <a:pt x="1638" y="0"/>
                    <a:pt x="1388" y="0"/>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6" name="Google Shape;1906;p43"/>
            <p:cNvSpPr/>
            <p:nvPr/>
          </p:nvSpPr>
          <p:spPr>
            <a:xfrm>
              <a:off x="2096675" y="2277825"/>
              <a:ext cx="69225" cy="74325"/>
            </a:xfrm>
            <a:custGeom>
              <a:avLst/>
              <a:gdLst/>
              <a:ahLst/>
              <a:cxnLst/>
              <a:rect l="l" t="t" r="r" b="b"/>
              <a:pathLst>
                <a:path w="2769" h="2973" extrusionOk="0">
                  <a:moveTo>
                    <a:pt x="1060" y="323"/>
                  </a:moveTo>
                  <a:cubicBezTo>
                    <a:pt x="1176" y="323"/>
                    <a:pt x="1264" y="347"/>
                    <a:pt x="1335" y="371"/>
                  </a:cubicBezTo>
                  <a:cubicBezTo>
                    <a:pt x="1468" y="437"/>
                    <a:pt x="1535" y="537"/>
                    <a:pt x="1568" y="704"/>
                  </a:cubicBezTo>
                  <a:cubicBezTo>
                    <a:pt x="1601" y="871"/>
                    <a:pt x="1568" y="1004"/>
                    <a:pt x="1501" y="1105"/>
                  </a:cubicBezTo>
                  <a:cubicBezTo>
                    <a:pt x="1435" y="1205"/>
                    <a:pt x="1301" y="1271"/>
                    <a:pt x="1134" y="1338"/>
                  </a:cubicBezTo>
                  <a:lnTo>
                    <a:pt x="667" y="1438"/>
                  </a:lnTo>
                  <a:lnTo>
                    <a:pt x="434" y="471"/>
                  </a:lnTo>
                  <a:lnTo>
                    <a:pt x="901" y="337"/>
                  </a:lnTo>
                  <a:cubicBezTo>
                    <a:pt x="959" y="328"/>
                    <a:pt x="1012" y="323"/>
                    <a:pt x="1060" y="323"/>
                  </a:cubicBezTo>
                  <a:close/>
                  <a:moveTo>
                    <a:pt x="1176" y="1"/>
                  </a:moveTo>
                  <a:cubicBezTo>
                    <a:pt x="1074" y="1"/>
                    <a:pt x="962" y="12"/>
                    <a:pt x="834" y="37"/>
                  </a:cubicBezTo>
                  <a:lnTo>
                    <a:pt x="0" y="237"/>
                  </a:lnTo>
                  <a:lnTo>
                    <a:pt x="634" y="2973"/>
                  </a:lnTo>
                  <a:lnTo>
                    <a:pt x="1001" y="2906"/>
                  </a:lnTo>
                  <a:lnTo>
                    <a:pt x="734" y="1738"/>
                  </a:lnTo>
                  <a:lnTo>
                    <a:pt x="1134" y="1638"/>
                  </a:lnTo>
                  <a:cubicBezTo>
                    <a:pt x="1203" y="1624"/>
                    <a:pt x="1261" y="1616"/>
                    <a:pt x="1312" y="1616"/>
                  </a:cubicBezTo>
                  <a:cubicBezTo>
                    <a:pt x="1384" y="1616"/>
                    <a:pt x="1443" y="1633"/>
                    <a:pt x="1501" y="1672"/>
                  </a:cubicBezTo>
                  <a:cubicBezTo>
                    <a:pt x="1601" y="1705"/>
                    <a:pt x="1735" y="1805"/>
                    <a:pt x="1868" y="1972"/>
                  </a:cubicBezTo>
                  <a:lnTo>
                    <a:pt x="2369" y="2572"/>
                  </a:lnTo>
                  <a:lnTo>
                    <a:pt x="2769" y="2506"/>
                  </a:lnTo>
                  <a:lnTo>
                    <a:pt x="2235" y="1838"/>
                  </a:lnTo>
                  <a:cubicBezTo>
                    <a:pt x="2102" y="1705"/>
                    <a:pt x="2002" y="1605"/>
                    <a:pt x="1902" y="1505"/>
                  </a:cubicBezTo>
                  <a:cubicBezTo>
                    <a:pt x="1802" y="1438"/>
                    <a:pt x="1735" y="1405"/>
                    <a:pt x="1635" y="1405"/>
                  </a:cubicBezTo>
                  <a:cubicBezTo>
                    <a:pt x="1768" y="1305"/>
                    <a:pt x="1868" y="1205"/>
                    <a:pt x="1935" y="1071"/>
                  </a:cubicBezTo>
                  <a:cubicBezTo>
                    <a:pt x="2002" y="938"/>
                    <a:pt x="2002" y="804"/>
                    <a:pt x="1968" y="638"/>
                  </a:cubicBezTo>
                  <a:cubicBezTo>
                    <a:pt x="1902" y="371"/>
                    <a:pt x="1768" y="171"/>
                    <a:pt x="1601" y="70"/>
                  </a:cubicBezTo>
                  <a:cubicBezTo>
                    <a:pt x="1478" y="29"/>
                    <a:pt x="1341" y="1"/>
                    <a:pt x="1176" y="1"/>
                  </a:cubicBez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7" name="Google Shape;1907;p43"/>
            <p:cNvSpPr/>
            <p:nvPr/>
          </p:nvSpPr>
          <p:spPr>
            <a:xfrm>
              <a:off x="2145875" y="2259550"/>
              <a:ext cx="60075" cy="75925"/>
            </a:xfrm>
            <a:custGeom>
              <a:avLst/>
              <a:gdLst/>
              <a:ahLst/>
              <a:cxnLst/>
              <a:rect l="l" t="t" r="r" b="b"/>
              <a:pathLst>
                <a:path w="2403" h="3037" extrusionOk="0">
                  <a:moveTo>
                    <a:pt x="2335" y="1"/>
                  </a:moveTo>
                  <a:lnTo>
                    <a:pt x="0" y="535"/>
                  </a:lnTo>
                  <a:lnTo>
                    <a:pt x="67" y="835"/>
                  </a:lnTo>
                  <a:lnTo>
                    <a:pt x="1034" y="601"/>
                  </a:lnTo>
                  <a:lnTo>
                    <a:pt x="1601" y="3036"/>
                  </a:lnTo>
                  <a:lnTo>
                    <a:pt x="1968" y="2970"/>
                  </a:lnTo>
                  <a:lnTo>
                    <a:pt x="1435" y="535"/>
                  </a:lnTo>
                  <a:lnTo>
                    <a:pt x="2402" y="301"/>
                  </a:lnTo>
                  <a:lnTo>
                    <a:pt x="2335" y="1"/>
                  </a:lnTo>
                  <a:close/>
                </a:path>
              </a:pathLst>
            </a:custGeom>
            <a:solidFill>
              <a:srgbClr val="FFCE7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908" name="Google Shape;1908;p43"/>
            <p:cNvSpPr/>
            <p:nvPr/>
          </p:nvSpPr>
          <p:spPr>
            <a:xfrm>
              <a:off x="1681375" y="1896950"/>
              <a:ext cx="371125" cy="337725"/>
            </a:xfrm>
            <a:custGeom>
              <a:avLst/>
              <a:gdLst/>
              <a:ahLst/>
              <a:cxnLst/>
              <a:rect l="l" t="t" r="r" b="b"/>
              <a:pathLst>
                <a:path w="14845" h="13509" extrusionOk="0">
                  <a:moveTo>
                    <a:pt x="8907" y="995"/>
                  </a:moveTo>
                  <a:lnTo>
                    <a:pt x="8907" y="995"/>
                  </a:lnTo>
                  <a:cubicBezTo>
                    <a:pt x="10875" y="1529"/>
                    <a:pt x="12509" y="3030"/>
                    <a:pt x="13076" y="5031"/>
                  </a:cubicBezTo>
                  <a:lnTo>
                    <a:pt x="11642" y="5365"/>
                  </a:lnTo>
                  <a:cubicBezTo>
                    <a:pt x="11142" y="3497"/>
                    <a:pt x="10141" y="1896"/>
                    <a:pt x="8907" y="995"/>
                  </a:cubicBezTo>
                  <a:close/>
                  <a:moveTo>
                    <a:pt x="7272" y="995"/>
                  </a:moveTo>
                  <a:lnTo>
                    <a:pt x="7272" y="995"/>
                  </a:lnTo>
                  <a:cubicBezTo>
                    <a:pt x="8807" y="1395"/>
                    <a:pt x="10208" y="3163"/>
                    <a:pt x="10875" y="5532"/>
                  </a:cubicBezTo>
                  <a:lnTo>
                    <a:pt x="9240" y="5899"/>
                  </a:lnTo>
                  <a:cubicBezTo>
                    <a:pt x="8873" y="4364"/>
                    <a:pt x="8173" y="2163"/>
                    <a:pt x="7272" y="995"/>
                  </a:cubicBezTo>
                  <a:close/>
                  <a:moveTo>
                    <a:pt x="6102" y="958"/>
                  </a:moveTo>
                  <a:cubicBezTo>
                    <a:pt x="6474" y="958"/>
                    <a:pt x="7663" y="2630"/>
                    <a:pt x="8473" y="6066"/>
                  </a:cubicBezTo>
                  <a:lnTo>
                    <a:pt x="6138" y="6633"/>
                  </a:lnTo>
                  <a:cubicBezTo>
                    <a:pt x="5371" y="3030"/>
                    <a:pt x="5738" y="1029"/>
                    <a:pt x="6071" y="962"/>
                  </a:cubicBezTo>
                  <a:cubicBezTo>
                    <a:pt x="6081" y="959"/>
                    <a:pt x="6091" y="958"/>
                    <a:pt x="6102" y="958"/>
                  </a:cubicBezTo>
                  <a:close/>
                  <a:moveTo>
                    <a:pt x="5004" y="1496"/>
                  </a:moveTo>
                  <a:cubicBezTo>
                    <a:pt x="4704" y="2897"/>
                    <a:pt x="5037" y="5198"/>
                    <a:pt x="5338" y="6766"/>
                  </a:cubicBezTo>
                  <a:lnTo>
                    <a:pt x="3703" y="7166"/>
                  </a:lnTo>
                  <a:cubicBezTo>
                    <a:pt x="3303" y="4731"/>
                    <a:pt x="3836" y="2530"/>
                    <a:pt x="5004" y="1496"/>
                  </a:cubicBezTo>
                  <a:close/>
                  <a:moveTo>
                    <a:pt x="3503" y="2229"/>
                  </a:moveTo>
                  <a:lnTo>
                    <a:pt x="3503" y="2229"/>
                  </a:lnTo>
                  <a:cubicBezTo>
                    <a:pt x="2836" y="3564"/>
                    <a:pt x="2569" y="5398"/>
                    <a:pt x="2969" y="7333"/>
                  </a:cubicBezTo>
                  <a:lnTo>
                    <a:pt x="1501" y="7667"/>
                  </a:lnTo>
                  <a:cubicBezTo>
                    <a:pt x="1168" y="5565"/>
                    <a:pt x="2002" y="3530"/>
                    <a:pt x="3503" y="2229"/>
                  </a:cubicBezTo>
                  <a:close/>
                  <a:moveTo>
                    <a:pt x="13243" y="5832"/>
                  </a:moveTo>
                  <a:lnTo>
                    <a:pt x="13243" y="5832"/>
                  </a:lnTo>
                  <a:cubicBezTo>
                    <a:pt x="13643" y="7900"/>
                    <a:pt x="12810" y="9968"/>
                    <a:pt x="11242" y="11303"/>
                  </a:cubicBezTo>
                  <a:cubicBezTo>
                    <a:pt x="11909" y="9968"/>
                    <a:pt x="12176" y="8067"/>
                    <a:pt x="11775" y="6166"/>
                  </a:cubicBezTo>
                  <a:lnTo>
                    <a:pt x="13243" y="5832"/>
                  </a:lnTo>
                  <a:close/>
                  <a:moveTo>
                    <a:pt x="11042" y="6299"/>
                  </a:moveTo>
                  <a:lnTo>
                    <a:pt x="11042" y="6299"/>
                  </a:lnTo>
                  <a:cubicBezTo>
                    <a:pt x="11509" y="8734"/>
                    <a:pt x="10975" y="10969"/>
                    <a:pt x="9741" y="12003"/>
                  </a:cubicBezTo>
                  <a:cubicBezTo>
                    <a:pt x="10041" y="10535"/>
                    <a:pt x="9707" y="8234"/>
                    <a:pt x="9407" y="6666"/>
                  </a:cubicBezTo>
                  <a:lnTo>
                    <a:pt x="11042" y="6299"/>
                  </a:lnTo>
                  <a:close/>
                  <a:moveTo>
                    <a:pt x="3136" y="8067"/>
                  </a:moveTo>
                  <a:cubicBezTo>
                    <a:pt x="3636" y="10002"/>
                    <a:pt x="4637" y="11536"/>
                    <a:pt x="5838" y="12503"/>
                  </a:cubicBezTo>
                  <a:cubicBezTo>
                    <a:pt x="3870" y="11970"/>
                    <a:pt x="2302" y="10469"/>
                    <a:pt x="1668" y="8401"/>
                  </a:cubicBezTo>
                  <a:lnTo>
                    <a:pt x="3136" y="8067"/>
                  </a:lnTo>
                  <a:close/>
                  <a:moveTo>
                    <a:pt x="5538" y="7533"/>
                  </a:moveTo>
                  <a:cubicBezTo>
                    <a:pt x="5905" y="9068"/>
                    <a:pt x="6638" y="11336"/>
                    <a:pt x="7506" y="12503"/>
                  </a:cubicBezTo>
                  <a:cubicBezTo>
                    <a:pt x="6005" y="12070"/>
                    <a:pt x="4537" y="10302"/>
                    <a:pt x="3903" y="7900"/>
                  </a:cubicBezTo>
                  <a:lnTo>
                    <a:pt x="5538" y="7533"/>
                  </a:lnTo>
                  <a:close/>
                  <a:moveTo>
                    <a:pt x="8640" y="6866"/>
                  </a:moveTo>
                  <a:cubicBezTo>
                    <a:pt x="9407" y="10469"/>
                    <a:pt x="9040" y="12503"/>
                    <a:pt x="8707" y="12570"/>
                  </a:cubicBezTo>
                  <a:cubicBezTo>
                    <a:pt x="8697" y="12573"/>
                    <a:pt x="8687" y="12574"/>
                    <a:pt x="8676" y="12574"/>
                  </a:cubicBezTo>
                  <a:cubicBezTo>
                    <a:pt x="8305" y="12574"/>
                    <a:pt x="7148" y="10901"/>
                    <a:pt x="6305" y="7400"/>
                  </a:cubicBezTo>
                  <a:lnTo>
                    <a:pt x="8640" y="6866"/>
                  </a:lnTo>
                  <a:close/>
                  <a:moveTo>
                    <a:pt x="7377" y="1"/>
                  </a:moveTo>
                  <a:cubicBezTo>
                    <a:pt x="6891" y="1"/>
                    <a:pt x="6398" y="53"/>
                    <a:pt x="5905" y="161"/>
                  </a:cubicBezTo>
                  <a:cubicBezTo>
                    <a:pt x="2269" y="995"/>
                    <a:pt x="0" y="4564"/>
                    <a:pt x="834" y="8234"/>
                  </a:cubicBezTo>
                  <a:cubicBezTo>
                    <a:pt x="1553" y="11366"/>
                    <a:pt x="4301" y="13508"/>
                    <a:pt x="7395" y="13508"/>
                  </a:cubicBezTo>
                  <a:cubicBezTo>
                    <a:pt x="7892" y="13508"/>
                    <a:pt x="8399" y="13453"/>
                    <a:pt x="8907" y="13337"/>
                  </a:cubicBezTo>
                  <a:cubicBezTo>
                    <a:pt x="12543" y="12503"/>
                    <a:pt x="14844" y="8901"/>
                    <a:pt x="14010" y="5232"/>
                  </a:cubicBezTo>
                  <a:cubicBezTo>
                    <a:pt x="13290" y="2118"/>
                    <a:pt x="10475" y="1"/>
                    <a:pt x="737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5" name="Google Shape;1909;p43"/>
          <p:cNvSpPr/>
          <p:nvPr/>
        </p:nvSpPr>
        <p:spPr>
          <a:xfrm rot="1164056">
            <a:off x="312870" y="998224"/>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910;p43"/>
          <p:cNvSpPr/>
          <p:nvPr/>
        </p:nvSpPr>
        <p:spPr>
          <a:xfrm rot="-258346">
            <a:off x="421760" y="1514187"/>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7" name="Google Shape;1887;p43"/>
          <p:cNvGrpSpPr/>
          <p:nvPr/>
        </p:nvGrpSpPr>
        <p:grpSpPr>
          <a:xfrm>
            <a:off x="76621" y="4243227"/>
            <a:ext cx="1561924" cy="807806"/>
            <a:chOff x="2750475" y="2628150"/>
            <a:chExt cx="1723750" cy="891500"/>
          </a:xfrm>
        </p:grpSpPr>
        <p:sp>
          <p:nvSpPr>
            <p:cNvPr id="38" name="Google Shape;1888;p43"/>
            <p:cNvSpPr/>
            <p:nvPr/>
          </p:nvSpPr>
          <p:spPr>
            <a:xfrm>
              <a:off x="2750475" y="2628150"/>
              <a:ext cx="1723750" cy="891500"/>
            </a:xfrm>
            <a:custGeom>
              <a:avLst/>
              <a:gdLst/>
              <a:ahLst/>
              <a:cxnLst/>
              <a:rect l="l" t="t" r="r" b="b"/>
              <a:pathLst>
                <a:path w="68950" h="35660" extrusionOk="0">
                  <a:moveTo>
                    <a:pt x="4604" y="1735"/>
                  </a:moveTo>
                  <a:cubicBezTo>
                    <a:pt x="16979" y="2469"/>
                    <a:pt x="23183" y="4771"/>
                    <a:pt x="27620" y="7106"/>
                  </a:cubicBezTo>
                  <a:cubicBezTo>
                    <a:pt x="32123" y="9441"/>
                    <a:pt x="35325" y="10075"/>
                    <a:pt x="35325" y="10075"/>
                  </a:cubicBezTo>
                  <a:cubicBezTo>
                    <a:pt x="35325" y="10075"/>
                    <a:pt x="37961" y="10775"/>
                    <a:pt x="42230" y="10775"/>
                  </a:cubicBezTo>
                  <a:cubicBezTo>
                    <a:pt x="42664" y="10775"/>
                    <a:pt x="43131" y="10775"/>
                    <a:pt x="43565" y="10742"/>
                  </a:cubicBezTo>
                  <a:cubicBezTo>
                    <a:pt x="44032" y="10742"/>
                    <a:pt x="44465" y="10675"/>
                    <a:pt x="44966" y="10675"/>
                  </a:cubicBezTo>
                  <a:cubicBezTo>
                    <a:pt x="49802" y="10675"/>
                    <a:pt x="56207" y="11609"/>
                    <a:pt x="66648" y="15845"/>
                  </a:cubicBezTo>
                  <a:cubicBezTo>
                    <a:pt x="67015" y="16012"/>
                    <a:pt x="67315" y="16413"/>
                    <a:pt x="67248" y="16846"/>
                  </a:cubicBezTo>
                  <a:cubicBezTo>
                    <a:pt x="67215" y="17547"/>
                    <a:pt x="67148" y="18748"/>
                    <a:pt x="66748" y="20149"/>
                  </a:cubicBezTo>
                  <a:cubicBezTo>
                    <a:pt x="66715" y="20415"/>
                    <a:pt x="66514" y="20616"/>
                    <a:pt x="66248" y="20716"/>
                  </a:cubicBezTo>
                  <a:cubicBezTo>
                    <a:pt x="65747" y="20882"/>
                    <a:pt x="64880" y="21449"/>
                    <a:pt x="64346" y="23151"/>
                  </a:cubicBezTo>
                  <a:cubicBezTo>
                    <a:pt x="63579" y="25619"/>
                    <a:pt x="61244" y="33692"/>
                    <a:pt x="54072" y="33992"/>
                  </a:cubicBezTo>
                  <a:lnTo>
                    <a:pt x="53138" y="33992"/>
                  </a:lnTo>
                  <a:cubicBezTo>
                    <a:pt x="46333" y="33992"/>
                    <a:pt x="40629" y="30990"/>
                    <a:pt x="38561" y="27320"/>
                  </a:cubicBezTo>
                  <a:cubicBezTo>
                    <a:pt x="36460" y="23484"/>
                    <a:pt x="36059" y="18214"/>
                    <a:pt x="36059" y="18214"/>
                  </a:cubicBezTo>
                  <a:cubicBezTo>
                    <a:pt x="36059" y="18214"/>
                    <a:pt x="35959" y="15946"/>
                    <a:pt x="34125" y="15479"/>
                  </a:cubicBezTo>
                  <a:cubicBezTo>
                    <a:pt x="33958" y="15445"/>
                    <a:pt x="33824" y="15445"/>
                    <a:pt x="33658" y="15445"/>
                  </a:cubicBezTo>
                  <a:cubicBezTo>
                    <a:pt x="32056" y="15445"/>
                    <a:pt x="31156" y="17113"/>
                    <a:pt x="31156" y="17113"/>
                  </a:cubicBezTo>
                  <a:cubicBezTo>
                    <a:pt x="31156" y="17113"/>
                    <a:pt x="28521" y="21650"/>
                    <a:pt x="24951" y="24185"/>
                  </a:cubicBezTo>
                  <a:cubicBezTo>
                    <a:pt x="23217" y="25386"/>
                    <a:pt x="20815" y="26053"/>
                    <a:pt x="18013" y="26053"/>
                  </a:cubicBezTo>
                  <a:cubicBezTo>
                    <a:pt x="14944" y="26053"/>
                    <a:pt x="11442" y="25219"/>
                    <a:pt x="8106" y="23484"/>
                  </a:cubicBezTo>
                  <a:cubicBezTo>
                    <a:pt x="1735" y="20115"/>
                    <a:pt x="3136" y="11843"/>
                    <a:pt x="3503" y="9274"/>
                  </a:cubicBezTo>
                  <a:cubicBezTo>
                    <a:pt x="3770" y="7506"/>
                    <a:pt x="3236" y="6639"/>
                    <a:pt x="2836" y="6272"/>
                  </a:cubicBezTo>
                  <a:cubicBezTo>
                    <a:pt x="2635" y="6105"/>
                    <a:pt x="2602" y="5805"/>
                    <a:pt x="2635" y="5571"/>
                  </a:cubicBezTo>
                  <a:cubicBezTo>
                    <a:pt x="2936" y="4137"/>
                    <a:pt x="3336" y="3003"/>
                    <a:pt x="3636" y="2336"/>
                  </a:cubicBezTo>
                  <a:cubicBezTo>
                    <a:pt x="3803" y="1969"/>
                    <a:pt x="4170" y="1735"/>
                    <a:pt x="4570" y="1735"/>
                  </a:cubicBezTo>
                  <a:close/>
                  <a:moveTo>
                    <a:pt x="4503" y="1"/>
                  </a:moveTo>
                  <a:cubicBezTo>
                    <a:pt x="3436" y="1"/>
                    <a:pt x="2469" y="635"/>
                    <a:pt x="2035" y="1635"/>
                  </a:cubicBezTo>
                  <a:cubicBezTo>
                    <a:pt x="1701" y="2402"/>
                    <a:pt x="1301" y="3603"/>
                    <a:pt x="968" y="5138"/>
                  </a:cubicBezTo>
                  <a:cubicBezTo>
                    <a:pt x="801" y="5972"/>
                    <a:pt x="1034" y="6806"/>
                    <a:pt x="1635" y="7439"/>
                  </a:cubicBezTo>
                  <a:cubicBezTo>
                    <a:pt x="1668" y="7473"/>
                    <a:pt x="2002" y="7840"/>
                    <a:pt x="1835" y="8974"/>
                  </a:cubicBezTo>
                  <a:lnTo>
                    <a:pt x="1802" y="9174"/>
                  </a:lnTo>
                  <a:cubicBezTo>
                    <a:pt x="1335" y="12143"/>
                    <a:pt x="0" y="21083"/>
                    <a:pt x="7272" y="24952"/>
                  </a:cubicBezTo>
                  <a:cubicBezTo>
                    <a:pt x="10675" y="26787"/>
                    <a:pt x="14377" y="27754"/>
                    <a:pt x="17980" y="27754"/>
                  </a:cubicBezTo>
                  <a:cubicBezTo>
                    <a:pt x="18043" y="27755"/>
                    <a:pt x="18105" y="27755"/>
                    <a:pt x="18168" y="27755"/>
                  </a:cubicBezTo>
                  <a:cubicBezTo>
                    <a:pt x="21227" y="27755"/>
                    <a:pt x="23957" y="26959"/>
                    <a:pt x="25919" y="25619"/>
                  </a:cubicBezTo>
                  <a:cubicBezTo>
                    <a:pt x="29755" y="22917"/>
                    <a:pt x="32490" y="18180"/>
                    <a:pt x="32590" y="17980"/>
                  </a:cubicBezTo>
                  <a:cubicBezTo>
                    <a:pt x="32757" y="17713"/>
                    <a:pt x="33191" y="17146"/>
                    <a:pt x="33658" y="17146"/>
                  </a:cubicBezTo>
                  <a:lnTo>
                    <a:pt x="33758" y="17146"/>
                  </a:lnTo>
                  <a:cubicBezTo>
                    <a:pt x="34291" y="17347"/>
                    <a:pt x="34425" y="18347"/>
                    <a:pt x="34425" y="18347"/>
                  </a:cubicBezTo>
                  <a:cubicBezTo>
                    <a:pt x="34425" y="18614"/>
                    <a:pt x="34858" y="24018"/>
                    <a:pt x="37127" y="28154"/>
                  </a:cubicBezTo>
                  <a:cubicBezTo>
                    <a:pt x="39629" y="32657"/>
                    <a:pt x="46033" y="35660"/>
                    <a:pt x="53138" y="35660"/>
                  </a:cubicBezTo>
                  <a:cubicBezTo>
                    <a:pt x="53472" y="35660"/>
                    <a:pt x="53805" y="35660"/>
                    <a:pt x="54139" y="35626"/>
                  </a:cubicBezTo>
                  <a:cubicBezTo>
                    <a:pt x="62311" y="35293"/>
                    <a:pt x="64980" y="26653"/>
                    <a:pt x="65847" y="23784"/>
                  </a:cubicBezTo>
                  <a:lnTo>
                    <a:pt x="65881" y="23551"/>
                  </a:lnTo>
                  <a:cubicBezTo>
                    <a:pt x="66214" y="22450"/>
                    <a:pt x="66681" y="22283"/>
                    <a:pt x="66781" y="22217"/>
                  </a:cubicBezTo>
                  <a:cubicBezTo>
                    <a:pt x="67548" y="21983"/>
                    <a:pt x="68149" y="21316"/>
                    <a:pt x="68349" y="20482"/>
                  </a:cubicBezTo>
                  <a:cubicBezTo>
                    <a:pt x="68716" y="18948"/>
                    <a:pt x="68849" y="17680"/>
                    <a:pt x="68883" y="16846"/>
                  </a:cubicBezTo>
                  <a:cubicBezTo>
                    <a:pt x="68949" y="15745"/>
                    <a:pt x="68282" y="14678"/>
                    <a:pt x="67215" y="14278"/>
                  </a:cubicBezTo>
                  <a:cubicBezTo>
                    <a:pt x="55707" y="9608"/>
                    <a:pt x="49269" y="8974"/>
                    <a:pt x="44866" y="8974"/>
                  </a:cubicBezTo>
                  <a:cubicBezTo>
                    <a:pt x="44432" y="8974"/>
                    <a:pt x="43965" y="8974"/>
                    <a:pt x="43465" y="9007"/>
                  </a:cubicBezTo>
                  <a:cubicBezTo>
                    <a:pt x="43031" y="9007"/>
                    <a:pt x="42631" y="9074"/>
                    <a:pt x="42197" y="9074"/>
                  </a:cubicBezTo>
                  <a:cubicBezTo>
                    <a:pt x="38261" y="9074"/>
                    <a:pt x="35759" y="8407"/>
                    <a:pt x="35759" y="8407"/>
                  </a:cubicBezTo>
                  <a:cubicBezTo>
                    <a:pt x="35692" y="8407"/>
                    <a:pt x="35659" y="8340"/>
                    <a:pt x="35626" y="8340"/>
                  </a:cubicBezTo>
                  <a:cubicBezTo>
                    <a:pt x="35592" y="8340"/>
                    <a:pt x="32523" y="7773"/>
                    <a:pt x="28354" y="5571"/>
                  </a:cubicBezTo>
                  <a:cubicBezTo>
                    <a:pt x="24251" y="3403"/>
                    <a:pt x="17813" y="801"/>
                    <a:pt x="46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889;p43"/>
            <p:cNvSpPr/>
            <p:nvPr/>
          </p:nvSpPr>
          <p:spPr>
            <a:xfrm>
              <a:off x="2793000" y="2671275"/>
              <a:ext cx="1639525" cy="807175"/>
            </a:xfrm>
            <a:custGeom>
              <a:avLst/>
              <a:gdLst/>
              <a:ahLst/>
              <a:cxnLst/>
              <a:rect l="l" t="t" r="r" b="b"/>
              <a:pathLst>
                <a:path w="65581" h="32287" extrusionOk="0">
                  <a:moveTo>
                    <a:pt x="2811" y="0"/>
                  </a:moveTo>
                  <a:cubicBezTo>
                    <a:pt x="2449" y="0"/>
                    <a:pt x="2085" y="252"/>
                    <a:pt x="1935" y="611"/>
                  </a:cubicBezTo>
                  <a:cubicBezTo>
                    <a:pt x="1635" y="1278"/>
                    <a:pt x="1268" y="2379"/>
                    <a:pt x="934" y="3846"/>
                  </a:cubicBezTo>
                  <a:cubicBezTo>
                    <a:pt x="901" y="4080"/>
                    <a:pt x="934" y="4380"/>
                    <a:pt x="1135" y="4547"/>
                  </a:cubicBezTo>
                  <a:cubicBezTo>
                    <a:pt x="1535" y="4914"/>
                    <a:pt x="2102" y="5781"/>
                    <a:pt x="1802" y="7549"/>
                  </a:cubicBezTo>
                  <a:cubicBezTo>
                    <a:pt x="1435" y="10084"/>
                    <a:pt x="0" y="18390"/>
                    <a:pt x="6372" y="21759"/>
                  </a:cubicBezTo>
                  <a:cubicBezTo>
                    <a:pt x="9737" y="23539"/>
                    <a:pt x="13242" y="24360"/>
                    <a:pt x="16331" y="24360"/>
                  </a:cubicBezTo>
                  <a:cubicBezTo>
                    <a:pt x="19090" y="24360"/>
                    <a:pt x="21517" y="23705"/>
                    <a:pt x="23217" y="22493"/>
                  </a:cubicBezTo>
                  <a:cubicBezTo>
                    <a:pt x="26786" y="19958"/>
                    <a:pt x="29421" y="15421"/>
                    <a:pt x="29421" y="15421"/>
                  </a:cubicBezTo>
                  <a:cubicBezTo>
                    <a:pt x="29421" y="15421"/>
                    <a:pt x="30373" y="13742"/>
                    <a:pt x="31943" y="13742"/>
                  </a:cubicBezTo>
                  <a:cubicBezTo>
                    <a:pt x="32087" y="13742"/>
                    <a:pt x="32236" y="13756"/>
                    <a:pt x="32390" y="13787"/>
                  </a:cubicBezTo>
                  <a:cubicBezTo>
                    <a:pt x="34225" y="14254"/>
                    <a:pt x="34325" y="16556"/>
                    <a:pt x="34325" y="16556"/>
                  </a:cubicBezTo>
                  <a:cubicBezTo>
                    <a:pt x="34325" y="16556"/>
                    <a:pt x="34725" y="21793"/>
                    <a:pt x="36827" y="25629"/>
                  </a:cubicBezTo>
                  <a:cubicBezTo>
                    <a:pt x="38866" y="29292"/>
                    <a:pt x="44587" y="32287"/>
                    <a:pt x="51374" y="32287"/>
                  </a:cubicBezTo>
                  <a:cubicBezTo>
                    <a:pt x="51693" y="32287"/>
                    <a:pt x="52014" y="32280"/>
                    <a:pt x="52338" y="32267"/>
                  </a:cubicBezTo>
                  <a:cubicBezTo>
                    <a:pt x="59576" y="31967"/>
                    <a:pt x="61845" y="23894"/>
                    <a:pt x="62612" y="21426"/>
                  </a:cubicBezTo>
                  <a:cubicBezTo>
                    <a:pt x="63146" y="19724"/>
                    <a:pt x="64013" y="19191"/>
                    <a:pt x="64513" y="19024"/>
                  </a:cubicBezTo>
                  <a:cubicBezTo>
                    <a:pt x="64780" y="18924"/>
                    <a:pt x="64980" y="18724"/>
                    <a:pt x="65014" y="18424"/>
                  </a:cubicBezTo>
                  <a:cubicBezTo>
                    <a:pt x="65447" y="17023"/>
                    <a:pt x="65514" y="15822"/>
                    <a:pt x="65581" y="15121"/>
                  </a:cubicBezTo>
                  <a:cubicBezTo>
                    <a:pt x="65581" y="14721"/>
                    <a:pt x="65314" y="14287"/>
                    <a:pt x="64947" y="14120"/>
                  </a:cubicBezTo>
                  <a:cubicBezTo>
                    <a:pt x="54515" y="9875"/>
                    <a:pt x="48081" y="8993"/>
                    <a:pt x="43288" y="8993"/>
                  </a:cubicBezTo>
                  <a:cubicBezTo>
                    <a:pt x="42809" y="8993"/>
                    <a:pt x="42346" y="9002"/>
                    <a:pt x="41897" y="9017"/>
                  </a:cubicBezTo>
                  <a:cubicBezTo>
                    <a:pt x="41433" y="9032"/>
                    <a:pt x="40985" y="9039"/>
                    <a:pt x="40555" y="9039"/>
                  </a:cubicBezTo>
                  <a:cubicBezTo>
                    <a:pt x="36249" y="9039"/>
                    <a:pt x="33658" y="8350"/>
                    <a:pt x="33658" y="8350"/>
                  </a:cubicBezTo>
                  <a:cubicBezTo>
                    <a:pt x="33658" y="8350"/>
                    <a:pt x="30456" y="7749"/>
                    <a:pt x="25952" y="5381"/>
                  </a:cubicBezTo>
                  <a:cubicBezTo>
                    <a:pt x="21549" y="3079"/>
                    <a:pt x="15311" y="778"/>
                    <a:pt x="2936" y="10"/>
                  </a:cubicBezTo>
                  <a:cubicBezTo>
                    <a:pt x="2895" y="3"/>
                    <a:pt x="2853" y="0"/>
                    <a:pt x="2811"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890;p43"/>
            <p:cNvSpPr/>
            <p:nvPr/>
          </p:nvSpPr>
          <p:spPr>
            <a:xfrm>
              <a:off x="3683625" y="2945050"/>
              <a:ext cx="668000" cy="497825"/>
            </a:xfrm>
            <a:custGeom>
              <a:avLst/>
              <a:gdLst/>
              <a:ahLst/>
              <a:cxnLst/>
              <a:rect l="l" t="t" r="r" b="b"/>
              <a:pathLst>
                <a:path w="26720" h="19913" extrusionOk="0">
                  <a:moveTo>
                    <a:pt x="8507" y="1"/>
                  </a:moveTo>
                  <a:cubicBezTo>
                    <a:pt x="7640" y="67"/>
                    <a:pt x="6806" y="67"/>
                    <a:pt x="5972" y="134"/>
                  </a:cubicBezTo>
                  <a:cubicBezTo>
                    <a:pt x="5004" y="267"/>
                    <a:pt x="4037" y="468"/>
                    <a:pt x="3203" y="968"/>
                  </a:cubicBezTo>
                  <a:cubicBezTo>
                    <a:pt x="1802" y="1768"/>
                    <a:pt x="1002" y="3270"/>
                    <a:pt x="768" y="4837"/>
                  </a:cubicBezTo>
                  <a:cubicBezTo>
                    <a:pt x="1" y="9574"/>
                    <a:pt x="1969" y="16913"/>
                    <a:pt x="9041" y="18747"/>
                  </a:cubicBezTo>
                  <a:cubicBezTo>
                    <a:pt x="11926" y="19492"/>
                    <a:pt x="14233" y="19913"/>
                    <a:pt x="16115" y="19913"/>
                  </a:cubicBezTo>
                  <a:cubicBezTo>
                    <a:pt x="18868" y="19913"/>
                    <a:pt x="20710" y="19013"/>
                    <a:pt x="22117" y="16913"/>
                  </a:cubicBezTo>
                  <a:cubicBezTo>
                    <a:pt x="24452" y="13343"/>
                    <a:pt x="26720" y="8607"/>
                    <a:pt x="25186" y="5171"/>
                  </a:cubicBezTo>
                  <a:cubicBezTo>
                    <a:pt x="24752" y="4270"/>
                    <a:pt x="23484" y="3503"/>
                    <a:pt x="22650" y="3069"/>
                  </a:cubicBezTo>
                  <a:cubicBezTo>
                    <a:pt x="20049" y="1602"/>
                    <a:pt x="17046" y="968"/>
                    <a:pt x="14178" y="501"/>
                  </a:cubicBezTo>
                  <a:cubicBezTo>
                    <a:pt x="12310" y="167"/>
                    <a:pt x="10375" y="1"/>
                    <a:pt x="8507"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891;p43"/>
            <p:cNvSpPr/>
            <p:nvPr/>
          </p:nvSpPr>
          <p:spPr>
            <a:xfrm>
              <a:off x="2865550" y="2741350"/>
              <a:ext cx="637975" cy="507050"/>
            </a:xfrm>
            <a:custGeom>
              <a:avLst/>
              <a:gdLst/>
              <a:ahLst/>
              <a:cxnLst/>
              <a:rect l="l" t="t" r="r" b="b"/>
              <a:pathLst>
                <a:path w="25519" h="20282" extrusionOk="0">
                  <a:moveTo>
                    <a:pt x="7174" y="0"/>
                  </a:moveTo>
                  <a:cubicBezTo>
                    <a:pt x="6807" y="0"/>
                    <a:pt x="6439" y="14"/>
                    <a:pt x="6072" y="43"/>
                  </a:cubicBezTo>
                  <a:cubicBezTo>
                    <a:pt x="5138" y="76"/>
                    <a:pt x="3670" y="143"/>
                    <a:pt x="2869" y="810"/>
                  </a:cubicBezTo>
                  <a:cubicBezTo>
                    <a:pt x="1" y="3245"/>
                    <a:pt x="1" y="8515"/>
                    <a:pt x="568" y="12752"/>
                  </a:cubicBezTo>
                  <a:cubicBezTo>
                    <a:pt x="1135" y="16955"/>
                    <a:pt x="4370" y="18623"/>
                    <a:pt x="11542" y="20057"/>
                  </a:cubicBezTo>
                  <a:cubicBezTo>
                    <a:pt x="12306" y="20210"/>
                    <a:pt x="13046" y="20281"/>
                    <a:pt x="13759" y="20281"/>
                  </a:cubicBezTo>
                  <a:cubicBezTo>
                    <a:pt x="19739" y="20281"/>
                    <a:pt x="23860" y="15263"/>
                    <a:pt x="25052" y="11151"/>
                  </a:cubicBezTo>
                  <a:cubicBezTo>
                    <a:pt x="25519" y="9616"/>
                    <a:pt x="25419" y="7915"/>
                    <a:pt x="24518" y="6581"/>
                  </a:cubicBezTo>
                  <a:cubicBezTo>
                    <a:pt x="23918" y="5747"/>
                    <a:pt x="23217" y="5146"/>
                    <a:pt x="22383" y="4613"/>
                  </a:cubicBezTo>
                  <a:cubicBezTo>
                    <a:pt x="21683" y="4146"/>
                    <a:pt x="20915" y="3745"/>
                    <a:pt x="20182" y="3445"/>
                  </a:cubicBezTo>
                  <a:cubicBezTo>
                    <a:pt x="18447" y="2611"/>
                    <a:pt x="16679" y="1944"/>
                    <a:pt x="14844" y="1410"/>
                  </a:cubicBezTo>
                  <a:cubicBezTo>
                    <a:pt x="12360" y="680"/>
                    <a:pt x="9773" y="0"/>
                    <a:pt x="717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892;p43"/>
            <p:cNvSpPr/>
            <p:nvPr/>
          </p:nvSpPr>
          <p:spPr>
            <a:xfrm>
              <a:off x="3682800" y="2974250"/>
              <a:ext cx="492875" cy="468150"/>
            </a:xfrm>
            <a:custGeom>
              <a:avLst/>
              <a:gdLst/>
              <a:ahLst/>
              <a:cxnLst/>
              <a:rect l="l" t="t" r="r" b="b"/>
              <a:pathLst>
                <a:path w="19715" h="18726" extrusionOk="0">
                  <a:moveTo>
                    <a:pt x="2969" y="0"/>
                  </a:moveTo>
                  <a:cubicBezTo>
                    <a:pt x="1702" y="834"/>
                    <a:pt x="1001" y="2235"/>
                    <a:pt x="801" y="3703"/>
                  </a:cubicBezTo>
                  <a:cubicBezTo>
                    <a:pt x="1" y="8439"/>
                    <a:pt x="2002" y="15778"/>
                    <a:pt x="9074" y="17579"/>
                  </a:cubicBezTo>
                  <a:cubicBezTo>
                    <a:pt x="11979" y="18306"/>
                    <a:pt x="14293" y="18725"/>
                    <a:pt x="16172" y="18725"/>
                  </a:cubicBezTo>
                  <a:cubicBezTo>
                    <a:pt x="17573" y="18725"/>
                    <a:pt x="18732" y="18492"/>
                    <a:pt x="19715" y="17980"/>
                  </a:cubicBezTo>
                  <a:cubicBezTo>
                    <a:pt x="12543" y="12342"/>
                    <a:pt x="6872" y="5504"/>
                    <a:pt x="2969"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893;p43"/>
            <p:cNvSpPr/>
            <p:nvPr/>
          </p:nvSpPr>
          <p:spPr>
            <a:xfrm>
              <a:off x="2865550" y="2780775"/>
              <a:ext cx="458675" cy="465775"/>
            </a:xfrm>
            <a:custGeom>
              <a:avLst/>
              <a:gdLst/>
              <a:ahLst/>
              <a:cxnLst/>
              <a:rect l="l" t="t" r="r" b="b"/>
              <a:pathLst>
                <a:path w="18347" h="18631" extrusionOk="0">
                  <a:moveTo>
                    <a:pt x="2135" y="0"/>
                  </a:moveTo>
                  <a:cubicBezTo>
                    <a:pt x="1" y="2635"/>
                    <a:pt x="34" y="7339"/>
                    <a:pt x="534" y="11141"/>
                  </a:cubicBezTo>
                  <a:cubicBezTo>
                    <a:pt x="1135" y="15344"/>
                    <a:pt x="4370" y="17012"/>
                    <a:pt x="11542" y="18413"/>
                  </a:cubicBezTo>
                  <a:cubicBezTo>
                    <a:pt x="12311" y="18561"/>
                    <a:pt x="13051" y="18630"/>
                    <a:pt x="13762" y="18630"/>
                  </a:cubicBezTo>
                  <a:cubicBezTo>
                    <a:pt x="15456" y="18630"/>
                    <a:pt x="16984" y="18237"/>
                    <a:pt x="18347" y="17579"/>
                  </a:cubicBezTo>
                  <a:cubicBezTo>
                    <a:pt x="11475" y="12009"/>
                    <a:pt x="5971" y="5337"/>
                    <a:pt x="2135"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894;p43"/>
            <p:cNvSpPr/>
            <p:nvPr/>
          </p:nvSpPr>
          <p:spPr>
            <a:xfrm>
              <a:off x="3360075" y="2890625"/>
              <a:ext cx="101750" cy="163200"/>
            </a:xfrm>
            <a:custGeom>
              <a:avLst/>
              <a:gdLst/>
              <a:ahLst/>
              <a:cxnLst/>
              <a:rect l="l" t="t" r="r" b="b"/>
              <a:pathLst>
                <a:path w="4070" h="6528" extrusionOk="0">
                  <a:moveTo>
                    <a:pt x="1702" y="0"/>
                  </a:moveTo>
                  <a:cubicBezTo>
                    <a:pt x="1658" y="0"/>
                    <a:pt x="1613" y="3"/>
                    <a:pt x="1568" y="9"/>
                  </a:cubicBezTo>
                  <a:cubicBezTo>
                    <a:pt x="567" y="143"/>
                    <a:pt x="0" y="1711"/>
                    <a:pt x="234" y="3512"/>
                  </a:cubicBezTo>
                  <a:cubicBezTo>
                    <a:pt x="486" y="5213"/>
                    <a:pt x="1393" y="6528"/>
                    <a:pt x="2336" y="6528"/>
                  </a:cubicBezTo>
                  <a:cubicBezTo>
                    <a:pt x="2391" y="6528"/>
                    <a:pt x="2447" y="6523"/>
                    <a:pt x="2502" y="6514"/>
                  </a:cubicBezTo>
                  <a:cubicBezTo>
                    <a:pt x="3469" y="6381"/>
                    <a:pt x="4070" y="4813"/>
                    <a:pt x="3803" y="3011"/>
                  </a:cubicBezTo>
                  <a:cubicBezTo>
                    <a:pt x="3549"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5" name="Google Shape;1895;p43"/>
            <p:cNvSpPr/>
            <p:nvPr/>
          </p:nvSpPr>
          <p:spPr>
            <a:xfrm>
              <a:off x="4190675" y="3054075"/>
              <a:ext cx="101750" cy="163925"/>
            </a:xfrm>
            <a:custGeom>
              <a:avLst/>
              <a:gdLst/>
              <a:ahLst/>
              <a:cxnLst/>
              <a:rect l="l" t="t" r="r" b="b"/>
              <a:pathLst>
                <a:path w="4070" h="6557" extrusionOk="0">
                  <a:moveTo>
                    <a:pt x="1702" y="0"/>
                  </a:moveTo>
                  <a:cubicBezTo>
                    <a:pt x="1657" y="0"/>
                    <a:pt x="1613" y="3"/>
                    <a:pt x="1568" y="9"/>
                  </a:cubicBezTo>
                  <a:cubicBezTo>
                    <a:pt x="600" y="143"/>
                    <a:pt x="0" y="1744"/>
                    <a:pt x="267" y="3545"/>
                  </a:cubicBezTo>
                  <a:cubicBezTo>
                    <a:pt x="490" y="5263"/>
                    <a:pt x="1441" y="6557"/>
                    <a:pt x="2367" y="6557"/>
                  </a:cubicBezTo>
                  <a:cubicBezTo>
                    <a:pt x="2412" y="6557"/>
                    <a:pt x="2457" y="6553"/>
                    <a:pt x="2502" y="6547"/>
                  </a:cubicBezTo>
                  <a:cubicBezTo>
                    <a:pt x="3469" y="6414"/>
                    <a:pt x="4070" y="4813"/>
                    <a:pt x="3803" y="3011"/>
                  </a:cubicBezTo>
                  <a:cubicBezTo>
                    <a:pt x="3548" y="1293"/>
                    <a:pt x="2626" y="0"/>
                    <a:pt x="1702" y="0"/>
                  </a:cubicBezTo>
                  <a:close/>
                </a:path>
              </a:pathLst>
            </a:custGeom>
            <a:solidFill>
              <a:srgbClr val="FAF6EE">
                <a:alpha val="558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D7A17277-07C8-012A-3945-3996F8F86CD9}"/>
                  </a:ext>
                </a:extLst>
              </p:cNvPr>
              <p:cNvSpPr txBox="1"/>
              <p:nvPr/>
            </p:nvSpPr>
            <p:spPr>
              <a:xfrm>
                <a:off x="1633245" y="620483"/>
                <a:ext cx="4601179" cy="4051943"/>
              </a:xfrm>
              <a:prstGeom prst="rect">
                <a:avLst/>
              </a:prstGeom>
              <a:noFill/>
            </p:spPr>
            <p:txBody>
              <a:bodyPr wrap="square">
                <a:spAutoFit/>
              </a:bodyPr>
              <a:lstStyle/>
              <a:p>
                <a:pPr marL="0" marR="0" algn="just">
                  <a:lnSpc>
                    <a:spcPct val="150000"/>
                  </a:lnSpc>
                  <a:spcBef>
                    <a:spcPts val="600"/>
                  </a:spcBef>
                  <a:spcAft>
                    <a:spcPts val="600"/>
                  </a:spcAft>
                </a:pPr>
                <a:r>
                  <a:rPr lang="en-US" sz="2000" dirty="0">
                    <a:solidFill>
                      <a:srgbClr val="000000"/>
                    </a:solidFill>
                    <a:effectLst/>
                    <a:latin typeface="Arial (Headings)"/>
                    <a:ea typeface="Calibri" panose="020F0502020204030204" pitchFamily="34" charset="0"/>
                    <a:cs typeface="Times New Roman" panose="02020603050405020304" pitchFamily="18" charset="0"/>
                  </a:rPr>
                  <a:t>b</a:t>
                </a:r>
                <a:r>
                  <a:rPr lang="vi-VN" sz="2000" dirty="0">
                    <a:solidFill>
                      <a:srgbClr val="000000"/>
                    </a:solidFill>
                    <a:effectLst/>
                    <a:latin typeface="Arial (Headings)"/>
                    <a:ea typeface="Calibri" panose="020F0502020204030204" pitchFamily="34" charset="0"/>
                    <a:cs typeface="Times New Roman" panose="02020603050405020304" pitchFamily="18" charset="0"/>
                  </a:rPr>
                  <a:t>) </a:t>
                </a:r>
                <a:r>
                  <a:rPr lang="en-US" sz="2000" dirty="0" err="1">
                    <a:solidFill>
                      <a:srgbClr val="000000"/>
                    </a:solidFill>
                    <a:effectLst/>
                    <a:latin typeface="Arial (Headings)"/>
                    <a:ea typeface="Calibri" panose="020F0502020204030204" pitchFamily="34" charset="0"/>
                    <a:cs typeface="Times New Roman" panose="02020603050405020304" pitchFamily="18" charset="0"/>
                  </a:rPr>
                  <a:t>Xét</a:t>
                </a:r>
                <a:r>
                  <a:rPr lang="vi-VN" sz="2000" dirty="0">
                    <a:solidFill>
                      <a:srgbClr val="000000"/>
                    </a:solidFill>
                    <a:effectLst/>
                    <a:latin typeface="Arial (Headings)"/>
                    <a:ea typeface="Calibri" panose="020F0502020204030204" pitchFamily="34" charset="0"/>
                    <a:cs typeface="Times New Roman" panose="02020603050405020304" pitchFamily="18" charset="0"/>
                  </a:rPr>
                  <a:t> hai tam giác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và </a:t>
                </a: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ta có: </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1</m:t>
                            </m:r>
                          </m:sub>
                        </m:sSub>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sSub>
                          <m:sSubPr>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m:t>
                            </m:r>
                          </m:e>
                          <m:sub>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2</m:t>
                            </m:r>
                          </m:sub>
                        </m:sSub>
                      </m:e>
                    </m:acc>
                  </m:oMath>
                </a14:m>
                <a:r>
                  <a:rPr lang="en-US" sz="2000" dirty="0">
                    <a:effectLst/>
                    <a:latin typeface="Arial (Headings)"/>
                    <a:ea typeface="Calibri" panose="020F0502020204030204" pitchFamily="34" charset="0"/>
                    <a:cs typeface="Times New Roman" panose="02020603050405020304" pitchFamily="18" charset="0"/>
                  </a:rPr>
                  <a:t>, </a:t>
                </a:r>
                <a14:m>
                  <m:oMath xmlns:m="http://schemas.openxmlformats.org/officeDocument/2006/math">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𝐴𝐷𝑥</m:t>
                        </m:r>
                      </m:e>
                    </m:acc>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en-US"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𝐴𝐷𝐵</m:t>
                        </m:r>
                      </m:e>
                    </m:acc>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0"/>
                  </a:spcBef>
                  <a:spcAft>
                    <a:spcPts val="600"/>
                  </a:spcAft>
                </a:pPr>
                <a14:m>
                  <m:oMath xmlns:m="http://schemas.openxmlformats.org/officeDocument/2006/math">
                    <m:r>
                      <a:rPr lang="en-US"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là cạnh chung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Suy ra </a:t>
                </a:r>
                <a14:m>
                  <m:oMath xmlns:m="http://schemas.openxmlformats.org/officeDocument/2006/math">
                    <m:r>
                      <m:rPr>
                        <m:sty m:val="p"/>
                      </m:rPr>
                      <a:rPr lang="en-US" sz="2000" i="0"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𝐴𝐵𝐷</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𝐴𝐸𝐷</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(g.c.g)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(2 cạnh tương ứng)</a:t>
                </a:r>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r>
                  <a:rPr lang="vi-VN" sz="2000" dirty="0">
                    <a:solidFill>
                      <a:srgbClr val="000000"/>
                    </a:solidFill>
                    <a:effectLst/>
                    <a:latin typeface="Arial (Headings)"/>
                    <a:ea typeface="Calibri" panose="020F0502020204030204" pitchFamily="34" charset="0"/>
                    <a:cs typeface="Times New Roman" panose="02020603050405020304" pitchFamily="18" charset="0"/>
                  </a:rPr>
                  <a:t>Mà </a:t>
                </a:r>
                <a14:m>
                  <m:oMath xmlns:m="http://schemas.openxmlformats.org/officeDocument/2006/math">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en-US" sz="2000" b="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𝐴𝐸</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a:t>
                </a:r>
                <a14:m>
                  <m:oMath xmlns:m="http://schemas.openxmlformats.org/officeDocument/2006/math">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𝐸</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r>
                      <a:rPr lang="vi-VN" sz="2000" i="1">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m:t>
                    </m:r>
                  </m:oMath>
                </a14:m>
                <a:endParaRPr lang="en-US" sz="2000" dirty="0">
                  <a:effectLst/>
                  <a:latin typeface="Arial (Headings)"/>
                  <a:ea typeface="Calibri" panose="020F0502020204030204" pitchFamily="34" charset="0"/>
                  <a:cs typeface="Times New Roman" panose="02020603050405020304" pitchFamily="18" charset="0"/>
                </a:endParaRPr>
              </a:p>
              <a:p>
                <a:pPr marL="0" marR="0" algn="just">
                  <a:lnSpc>
                    <a:spcPct val="150000"/>
                  </a:lnSpc>
                  <a:spcBef>
                    <a:spcPts val="600"/>
                  </a:spcBef>
                  <a:spcAft>
                    <a:spcPts val="600"/>
                  </a:spcAft>
                </a:pPr>
                <a14:m>
                  <m:oMath xmlns:m="http://schemas.openxmlformats.org/officeDocument/2006/math">
                    <m:r>
                      <a:rPr lang="vi-VN" sz="2000" i="1" dirty="0" smtClean="0">
                        <a:solidFill>
                          <a:srgbClr val="000000"/>
                        </a:solidFill>
                        <a:effectLst/>
                        <a:latin typeface="Cambria Math" panose="02040503050406030204" pitchFamily="18" charset="0"/>
                        <a:ea typeface="Cambria Math" panose="02040503050406030204" pitchFamily="18" charset="0"/>
                        <a:cs typeface="Times New Roman" panose="02020603050405020304" pitchFamily="18" charset="0"/>
                      </a:rPr>
                      <m:t>⇒</m:t>
                    </m:r>
                    <m:r>
                      <a:rPr lang="vi-VN" sz="2000" i="1" dirty="0" smtClean="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&lt;</m:t>
                    </m:r>
                    <m:r>
                      <a:rPr lang="vi-VN" sz="2000" i="1" dirty="0">
                        <a:solidFill>
                          <a:srgbClr val="000000"/>
                        </a:solidFill>
                        <a:effectLst/>
                        <a:latin typeface="Cambria Math" panose="02040503050406030204" pitchFamily="18" charset="0"/>
                        <a:ea typeface="Calibri" panose="020F0502020204030204" pitchFamily="34" charset="0"/>
                        <a:cs typeface="Times New Roman" panose="02020603050405020304" pitchFamily="18" charset="0"/>
                      </a:rPr>
                      <m:t>𝐴𝐶</m:t>
                    </m:r>
                  </m:oMath>
                </a14:m>
                <a:r>
                  <a:rPr lang="vi-VN" sz="2000" dirty="0">
                    <a:solidFill>
                      <a:srgbClr val="000000"/>
                    </a:solidFill>
                    <a:effectLst/>
                    <a:latin typeface="Arial (Headings)"/>
                    <a:ea typeface="Calibri" panose="020F0502020204030204" pitchFamily="34" charset="0"/>
                    <a:cs typeface="Times New Roman" panose="02020603050405020304" pitchFamily="18" charset="0"/>
                  </a:rPr>
                  <a:t> (đpcm)</a:t>
                </a:r>
                <a:endParaRPr lang="en-US" sz="2000" dirty="0">
                  <a:effectLst/>
                  <a:latin typeface="Arial (Headings)"/>
                  <a:ea typeface="Calibri" panose="020F0502020204030204" pitchFamily="34" charset="0"/>
                  <a:cs typeface="Times New Roman" panose="02020603050405020304" pitchFamily="18" charset="0"/>
                </a:endParaRPr>
              </a:p>
            </p:txBody>
          </p:sp>
        </mc:Choice>
        <mc:Fallback xmlns="">
          <p:sp>
            <p:nvSpPr>
              <p:cNvPr id="5" name="TextBox 4">
                <a:extLst>
                  <a:ext uri="{FF2B5EF4-FFF2-40B4-BE49-F238E27FC236}">
                    <a16:creationId xmlns:a16="http://schemas.microsoft.com/office/drawing/2014/main" id="{D7A17277-07C8-012A-3945-3996F8F86CD9}"/>
                  </a:ext>
                </a:extLst>
              </p:cNvPr>
              <p:cNvSpPr txBox="1">
                <a:spLocks noRot="1" noChangeAspect="1" noMove="1" noResize="1" noEditPoints="1" noAdjustHandles="1" noChangeArrowheads="1" noChangeShapeType="1" noTextEdit="1"/>
              </p:cNvSpPr>
              <p:nvPr/>
            </p:nvSpPr>
            <p:spPr>
              <a:xfrm>
                <a:off x="1633245" y="620483"/>
                <a:ext cx="4601179" cy="4051943"/>
              </a:xfrm>
              <a:prstGeom prst="rect">
                <a:avLst/>
              </a:prstGeom>
              <a:blipFill>
                <a:blip r:embed="rId3"/>
                <a:stretch>
                  <a:fillRect l="-1457" r="-132" b="-1958"/>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F4476096-383A-FB44-6B2E-E4A6511D413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2942" y="1340542"/>
            <a:ext cx="2976043" cy="2611824"/>
          </a:xfrm>
          <a:prstGeom prst="rect">
            <a:avLst/>
          </a:prstGeom>
          <a:noFill/>
          <a:ln>
            <a:noFill/>
          </a:ln>
        </p:spPr>
      </p:pic>
    </p:spTree>
    <p:extLst>
      <p:ext uri="{BB962C8B-B14F-4D97-AF65-F5344CB8AC3E}">
        <p14:creationId xmlns:p14="http://schemas.microsoft.com/office/powerpoint/2010/main" val="3003813946"/>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96"/>
                                        </p:tgtEl>
                                        <p:attrNameLst>
                                          <p:attrName>style.visibility</p:attrName>
                                        </p:attrNameLst>
                                      </p:cBhvr>
                                      <p:to>
                                        <p:strVal val="visible"/>
                                      </p:to>
                                    </p:set>
                                    <p:animEffect transition="in" filter="fade">
                                      <p:cBhvr>
                                        <p:cTn id="7" dur="500"/>
                                        <p:tgtEl>
                                          <p:spTgt spid="189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fade">
                                      <p:cBhvr>
                                        <p:cTn id="13" dur="500"/>
                                        <p:tgtEl>
                                          <p:spTgt spid="36"/>
                                        </p:tgtEl>
                                      </p:cBhvr>
                                    </p:animEffect>
                                  </p:childTnLst>
                                </p:cTn>
                              </p:par>
                              <p:par>
                                <p:cTn id="14" presetID="10" presetClass="entr" presetSubtype="0" fill="hold" nodeType="with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heel(4)">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animEffect transition="in" filter="fade">
                                      <p:cBhvr>
                                        <p:cTn id="26" dur="500"/>
                                        <p:tgtEl>
                                          <p:spTgt spid="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1" end="1"/>
                                            </p:txEl>
                                          </p:spTgt>
                                        </p:tgtEl>
                                        <p:attrNameLst>
                                          <p:attrName>style.visibility</p:attrName>
                                        </p:attrNameLst>
                                      </p:cBhvr>
                                      <p:to>
                                        <p:strVal val="visible"/>
                                      </p:to>
                                    </p:set>
                                    <p:animEffect transition="in" filter="fade">
                                      <p:cBhvr>
                                        <p:cTn id="31" dur="500"/>
                                        <p:tgtEl>
                                          <p:spTgt spid="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xEl>
                                              <p:pRg st="2" end="2"/>
                                            </p:txEl>
                                          </p:spTgt>
                                        </p:tgtEl>
                                        <p:attrNameLst>
                                          <p:attrName>style.visibility</p:attrName>
                                        </p:attrNameLst>
                                      </p:cBhvr>
                                      <p:to>
                                        <p:strVal val="visible"/>
                                      </p:to>
                                    </p:set>
                                    <p:animEffect transition="in" filter="fade">
                                      <p:cBhvr>
                                        <p:cTn id="36" dur="500"/>
                                        <p:tgtEl>
                                          <p:spTgt spid="5">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fade">
                                      <p:cBhvr>
                                        <p:cTn id="41" dur="500"/>
                                        <p:tgtEl>
                                          <p:spTgt spid="5">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4" end="4"/>
                                            </p:txEl>
                                          </p:spTgt>
                                        </p:tgtEl>
                                        <p:attrNameLst>
                                          <p:attrName>style.visibility</p:attrName>
                                        </p:attrNameLst>
                                      </p:cBhvr>
                                      <p:to>
                                        <p:strVal val="visible"/>
                                      </p:to>
                                    </p:set>
                                    <p:animEffect transition="in" filter="fade">
                                      <p:cBhvr>
                                        <p:cTn id="46" dur="500"/>
                                        <p:tgtEl>
                                          <p:spTgt spid="5">
                                            <p:txEl>
                                              <p:pRg st="4" end="4"/>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5" end="5"/>
                                            </p:txEl>
                                          </p:spTgt>
                                        </p:tgtEl>
                                        <p:attrNameLst>
                                          <p:attrName>style.visibility</p:attrName>
                                        </p:attrNameLst>
                                      </p:cBhvr>
                                      <p:to>
                                        <p:strVal val="visible"/>
                                      </p:to>
                                    </p:set>
                                    <p:animEffect transition="in" filter="fade">
                                      <p:cBhvr>
                                        <p:cTn id="51" dur="500"/>
                                        <p:tgtEl>
                                          <p:spTgt spid="5">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6" end="6"/>
                                            </p:txEl>
                                          </p:spTgt>
                                        </p:tgtEl>
                                        <p:attrNameLst>
                                          <p:attrName>style.visibility</p:attrName>
                                        </p:attrNameLst>
                                      </p:cBhvr>
                                      <p:to>
                                        <p:strVal val="visible"/>
                                      </p:to>
                                    </p:set>
                                    <p:animEffect transition="in" filter="fade">
                                      <p:cBhvr>
                                        <p:cTn id="56"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64"/>
        <p:cNvGrpSpPr/>
        <p:nvPr/>
      </p:nvGrpSpPr>
      <p:grpSpPr>
        <a:xfrm>
          <a:off x="0" y="0"/>
          <a:ext cx="0" cy="0"/>
          <a:chOff x="0" y="0"/>
          <a:chExt cx="0" cy="0"/>
        </a:xfrm>
      </p:grpSpPr>
      <p:sp>
        <p:nvSpPr>
          <p:cNvPr id="3165" name="Google Shape;3165;p57"/>
          <p:cNvSpPr/>
          <p:nvPr/>
        </p:nvSpPr>
        <p:spPr>
          <a:xfrm>
            <a:off x="3123793" y="1041008"/>
            <a:ext cx="5202382" cy="3125539"/>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3" name="Google Shape;3173;p57"/>
          <p:cNvSpPr/>
          <p:nvPr/>
        </p:nvSpPr>
        <p:spPr>
          <a:xfrm rot="435467">
            <a:off x="7369691" y="1028909"/>
            <a:ext cx="947491" cy="252510"/>
          </a:xfrm>
          <a:prstGeom prst="rect">
            <a:avLst/>
          </a:pr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3174" name="Google Shape;3174;p57"/>
          <p:cNvGrpSpPr/>
          <p:nvPr/>
        </p:nvGrpSpPr>
        <p:grpSpPr>
          <a:xfrm>
            <a:off x="7408825" y="3715700"/>
            <a:ext cx="1157525" cy="1004100"/>
            <a:chOff x="4988725" y="3891550"/>
            <a:chExt cx="1157525" cy="1004100"/>
          </a:xfrm>
        </p:grpSpPr>
        <p:sp>
          <p:nvSpPr>
            <p:cNvPr id="3175" name="Google Shape;3175;p57"/>
            <p:cNvSpPr/>
            <p:nvPr/>
          </p:nvSpPr>
          <p:spPr>
            <a:xfrm>
              <a:off x="4989575" y="3893225"/>
              <a:ext cx="1156675" cy="1002425"/>
            </a:xfrm>
            <a:custGeom>
              <a:avLst/>
              <a:gdLst/>
              <a:ahLst/>
              <a:cxnLst/>
              <a:rect l="l" t="t" r="r" b="b"/>
              <a:pathLst>
                <a:path w="46267" h="40097" extrusionOk="0">
                  <a:moveTo>
                    <a:pt x="21115" y="1"/>
                  </a:moveTo>
                  <a:cubicBezTo>
                    <a:pt x="18247" y="1"/>
                    <a:pt x="15845" y="2069"/>
                    <a:pt x="15411" y="4771"/>
                  </a:cubicBezTo>
                  <a:lnTo>
                    <a:pt x="12342" y="4771"/>
                  </a:lnTo>
                  <a:cubicBezTo>
                    <a:pt x="9974" y="4771"/>
                    <a:pt x="8006" y="6739"/>
                    <a:pt x="8006" y="9107"/>
                  </a:cubicBezTo>
                  <a:lnTo>
                    <a:pt x="8006" y="9941"/>
                  </a:lnTo>
                  <a:cubicBezTo>
                    <a:pt x="4337" y="17280"/>
                    <a:pt x="0" y="26586"/>
                    <a:pt x="0" y="29922"/>
                  </a:cubicBezTo>
                  <a:cubicBezTo>
                    <a:pt x="0" y="31857"/>
                    <a:pt x="734" y="33458"/>
                    <a:pt x="2068" y="34625"/>
                  </a:cubicBezTo>
                  <a:cubicBezTo>
                    <a:pt x="3303" y="35726"/>
                    <a:pt x="5070" y="36360"/>
                    <a:pt x="7239" y="36560"/>
                  </a:cubicBezTo>
                  <a:cubicBezTo>
                    <a:pt x="7305" y="38528"/>
                    <a:pt x="8940" y="40096"/>
                    <a:pt x="10941" y="40096"/>
                  </a:cubicBezTo>
                  <a:lnTo>
                    <a:pt x="35159" y="40096"/>
                  </a:lnTo>
                  <a:cubicBezTo>
                    <a:pt x="37160" y="40096"/>
                    <a:pt x="38795" y="38528"/>
                    <a:pt x="38861" y="36560"/>
                  </a:cubicBezTo>
                  <a:cubicBezTo>
                    <a:pt x="41096" y="36360"/>
                    <a:pt x="42831" y="35726"/>
                    <a:pt x="44032" y="34625"/>
                  </a:cubicBezTo>
                  <a:cubicBezTo>
                    <a:pt x="45366" y="33458"/>
                    <a:pt x="46066" y="31857"/>
                    <a:pt x="46066" y="29922"/>
                  </a:cubicBezTo>
                  <a:cubicBezTo>
                    <a:pt x="46267" y="26586"/>
                    <a:pt x="41930" y="17246"/>
                    <a:pt x="38261" y="9941"/>
                  </a:cubicBezTo>
                  <a:lnTo>
                    <a:pt x="38261" y="9107"/>
                  </a:lnTo>
                  <a:cubicBezTo>
                    <a:pt x="38261" y="6739"/>
                    <a:pt x="36293" y="4771"/>
                    <a:pt x="33924" y="4771"/>
                  </a:cubicBezTo>
                  <a:lnTo>
                    <a:pt x="30856" y="4771"/>
                  </a:lnTo>
                  <a:cubicBezTo>
                    <a:pt x="30422" y="2069"/>
                    <a:pt x="28020" y="1"/>
                    <a:pt x="25151" y="1"/>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6" name="Google Shape;3176;p57"/>
            <p:cNvSpPr/>
            <p:nvPr/>
          </p:nvSpPr>
          <p:spPr>
            <a:xfrm>
              <a:off x="4988725" y="3891550"/>
              <a:ext cx="1155850" cy="1003250"/>
            </a:xfrm>
            <a:custGeom>
              <a:avLst/>
              <a:gdLst/>
              <a:ahLst/>
              <a:cxnLst/>
              <a:rect l="l" t="t" r="r" b="b"/>
              <a:pathLst>
                <a:path w="46234" h="40130" extrusionOk="0">
                  <a:moveTo>
                    <a:pt x="21116" y="1"/>
                  </a:moveTo>
                  <a:cubicBezTo>
                    <a:pt x="18214" y="1"/>
                    <a:pt x="15845" y="2102"/>
                    <a:pt x="15378" y="4804"/>
                  </a:cubicBezTo>
                  <a:lnTo>
                    <a:pt x="12343" y="4804"/>
                  </a:lnTo>
                  <a:cubicBezTo>
                    <a:pt x="9975" y="4804"/>
                    <a:pt x="8007" y="6772"/>
                    <a:pt x="8007" y="9141"/>
                  </a:cubicBezTo>
                  <a:lnTo>
                    <a:pt x="8007" y="9975"/>
                  </a:lnTo>
                  <a:cubicBezTo>
                    <a:pt x="4337" y="17313"/>
                    <a:pt x="1" y="26620"/>
                    <a:pt x="1" y="29956"/>
                  </a:cubicBezTo>
                  <a:cubicBezTo>
                    <a:pt x="1" y="31857"/>
                    <a:pt x="701" y="33492"/>
                    <a:pt x="2036" y="34659"/>
                  </a:cubicBezTo>
                  <a:cubicBezTo>
                    <a:pt x="3303" y="35760"/>
                    <a:pt x="5038" y="36360"/>
                    <a:pt x="7206" y="36594"/>
                  </a:cubicBezTo>
                  <a:cubicBezTo>
                    <a:pt x="7306" y="38529"/>
                    <a:pt x="8941" y="40130"/>
                    <a:pt x="10942" y="40130"/>
                  </a:cubicBezTo>
                  <a:lnTo>
                    <a:pt x="35293" y="40130"/>
                  </a:lnTo>
                  <a:cubicBezTo>
                    <a:pt x="37294" y="40130"/>
                    <a:pt x="38895" y="38529"/>
                    <a:pt x="38995" y="36594"/>
                  </a:cubicBezTo>
                  <a:cubicBezTo>
                    <a:pt x="41197" y="36360"/>
                    <a:pt x="42965" y="35760"/>
                    <a:pt x="44166" y="34659"/>
                  </a:cubicBezTo>
                  <a:cubicBezTo>
                    <a:pt x="45500" y="33492"/>
                    <a:pt x="46201" y="31857"/>
                    <a:pt x="46201" y="29956"/>
                  </a:cubicBezTo>
                  <a:cubicBezTo>
                    <a:pt x="46234" y="26620"/>
                    <a:pt x="41897" y="17313"/>
                    <a:pt x="38228" y="9975"/>
                  </a:cubicBezTo>
                  <a:lnTo>
                    <a:pt x="38228" y="9141"/>
                  </a:lnTo>
                  <a:cubicBezTo>
                    <a:pt x="38228" y="6772"/>
                    <a:pt x="36293" y="4804"/>
                    <a:pt x="33892" y="4804"/>
                  </a:cubicBezTo>
                  <a:lnTo>
                    <a:pt x="30856" y="4804"/>
                  </a:lnTo>
                  <a:cubicBezTo>
                    <a:pt x="30389" y="2102"/>
                    <a:pt x="28021" y="1"/>
                    <a:pt x="25152"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7" name="Google Shape;3177;p57"/>
            <p:cNvSpPr/>
            <p:nvPr/>
          </p:nvSpPr>
          <p:spPr>
            <a:xfrm>
              <a:off x="5035425" y="4102550"/>
              <a:ext cx="266900" cy="666325"/>
            </a:xfrm>
            <a:custGeom>
              <a:avLst/>
              <a:gdLst/>
              <a:ahLst/>
              <a:cxnLst/>
              <a:rect l="l" t="t" r="r" b="b"/>
              <a:pathLst>
                <a:path w="10676" h="26653" extrusionOk="0">
                  <a:moveTo>
                    <a:pt x="8840" y="0"/>
                  </a:moveTo>
                  <a:cubicBezTo>
                    <a:pt x="7973" y="1735"/>
                    <a:pt x="1" y="17179"/>
                    <a:pt x="1" y="21249"/>
                  </a:cubicBezTo>
                  <a:cubicBezTo>
                    <a:pt x="1" y="22817"/>
                    <a:pt x="501" y="24051"/>
                    <a:pt x="1602" y="24985"/>
                  </a:cubicBezTo>
                  <a:cubicBezTo>
                    <a:pt x="3103" y="26319"/>
                    <a:pt x="5438" y="26653"/>
                    <a:pt x="7339" y="26653"/>
                  </a:cubicBezTo>
                  <a:cubicBezTo>
                    <a:pt x="8407" y="26653"/>
                    <a:pt x="9341" y="26553"/>
                    <a:pt x="9975" y="26519"/>
                  </a:cubicBezTo>
                  <a:lnTo>
                    <a:pt x="9674" y="24485"/>
                  </a:lnTo>
                  <a:cubicBezTo>
                    <a:pt x="8955" y="24587"/>
                    <a:pt x="8173" y="24649"/>
                    <a:pt x="7393" y="24649"/>
                  </a:cubicBezTo>
                  <a:cubicBezTo>
                    <a:pt x="5642" y="24649"/>
                    <a:pt x="3906" y="24338"/>
                    <a:pt x="2936" y="23484"/>
                  </a:cubicBezTo>
                  <a:cubicBezTo>
                    <a:pt x="2336" y="22917"/>
                    <a:pt x="2036" y="22216"/>
                    <a:pt x="2036" y="21316"/>
                  </a:cubicBezTo>
                  <a:cubicBezTo>
                    <a:pt x="2036" y="18580"/>
                    <a:pt x="7206" y="7639"/>
                    <a:pt x="10675" y="968"/>
                  </a:cubicBezTo>
                  <a:lnTo>
                    <a:pt x="8840"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8" name="Google Shape;3178;p57"/>
            <p:cNvSpPr/>
            <p:nvPr/>
          </p:nvSpPr>
          <p:spPr>
            <a:xfrm>
              <a:off x="5831825" y="4102550"/>
              <a:ext cx="266900" cy="666325"/>
            </a:xfrm>
            <a:custGeom>
              <a:avLst/>
              <a:gdLst/>
              <a:ahLst/>
              <a:cxnLst/>
              <a:rect l="l" t="t" r="r" b="b"/>
              <a:pathLst>
                <a:path w="10676" h="26653" extrusionOk="0">
                  <a:moveTo>
                    <a:pt x="1836" y="0"/>
                  </a:moveTo>
                  <a:lnTo>
                    <a:pt x="1" y="968"/>
                  </a:lnTo>
                  <a:cubicBezTo>
                    <a:pt x="3470" y="7639"/>
                    <a:pt x="8640" y="18580"/>
                    <a:pt x="8640" y="21316"/>
                  </a:cubicBezTo>
                  <a:cubicBezTo>
                    <a:pt x="8640" y="22216"/>
                    <a:pt x="8340" y="22917"/>
                    <a:pt x="7773" y="23484"/>
                  </a:cubicBezTo>
                  <a:cubicBezTo>
                    <a:pt x="6781" y="24338"/>
                    <a:pt x="5037" y="24649"/>
                    <a:pt x="3284" y="24649"/>
                  </a:cubicBezTo>
                  <a:cubicBezTo>
                    <a:pt x="2503" y="24649"/>
                    <a:pt x="1721" y="24587"/>
                    <a:pt x="1002" y="24485"/>
                  </a:cubicBezTo>
                  <a:lnTo>
                    <a:pt x="735" y="26519"/>
                  </a:lnTo>
                  <a:cubicBezTo>
                    <a:pt x="1335" y="26553"/>
                    <a:pt x="2303" y="26653"/>
                    <a:pt x="3337" y="26653"/>
                  </a:cubicBezTo>
                  <a:cubicBezTo>
                    <a:pt x="5271" y="26653"/>
                    <a:pt x="7606" y="26319"/>
                    <a:pt x="9107" y="24985"/>
                  </a:cubicBezTo>
                  <a:cubicBezTo>
                    <a:pt x="10175" y="24051"/>
                    <a:pt x="10675" y="22817"/>
                    <a:pt x="10675" y="21249"/>
                  </a:cubicBezTo>
                  <a:cubicBezTo>
                    <a:pt x="10675" y="17179"/>
                    <a:pt x="2736" y="1735"/>
                    <a:pt x="183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79" name="Google Shape;3179;p57"/>
            <p:cNvSpPr/>
            <p:nvPr/>
          </p:nvSpPr>
          <p:spPr>
            <a:xfrm>
              <a:off x="5405700" y="3933250"/>
              <a:ext cx="323575" cy="335275"/>
            </a:xfrm>
            <a:custGeom>
              <a:avLst/>
              <a:gdLst/>
              <a:ahLst/>
              <a:cxnLst/>
              <a:rect l="l" t="t" r="r" b="b"/>
              <a:pathLst>
                <a:path w="12943" h="13411" extrusionOk="0">
                  <a:moveTo>
                    <a:pt x="8373" y="1735"/>
                  </a:moveTo>
                  <a:cubicBezTo>
                    <a:pt x="9941" y="1735"/>
                    <a:pt x="11175" y="2970"/>
                    <a:pt x="11175" y="4504"/>
                  </a:cubicBezTo>
                  <a:lnTo>
                    <a:pt x="11175" y="11676"/>
                  </a:lnTo>
                  <a:lnTo>
                    <a:pt x="1668" y="11676"/>
                  </a:lnTo>
                  <a:lnTo>
                    <a:pt x="1668" y="4504"/>
                  </a:lnTo>
                  <a:cubicBezTo>
                    <a:pt x="1668" y="2970"/>
                    <a:pt x="2936" y="1735"/>
                    <a:pt x="4470" y="1735"/>
                  </a:cubicBezTo>
                  <a:close/>
                  <a:moveTo>
                    <a:pt x="4504" y="1"/>
                  </a:moveTo>
                  <a:cubicBezTo>
                    <a:pt x="2002" y="1"/>
                    <a:pt x="0" y="2069"/>
                    <a:pt x="0" y="4504"/>
                  </a:cubicBezTo>
                  <a:lnTo>
                    <a:pt x="0" y="13410"/>
                  </a:lnTo>
                  <a:lnTo>
                    <a:pt x="12943" y="13410"/>
                  </a:lnTo>
                  <a:lnTo>
                    <a:pt x="12943" y="4504"/>
                  </a:lnTo>
                  <a:cubicBezTo>
                    <a:pt x="12943" y="2002"/>
                    <a:pt x="10875" y="1"/>
                    <a:pt x="844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0" name="Google Shape;3180;p57"/>
            <p:cNvSpPr/>
            <p:nvPr/>
          </p:nvSpPr>
          <p:spPr>
            <a:xfrm>
              <a:off x="5228900" y="4050000"/>
              <a:ext cx="677175" cy="774750"/>
            </a:xfrm>
            <a:custGeom>
              <a:avLst/>
              <a:gdLst/>
              <a:ahLst/>
              <a:cxnLst/>
              <a:rect l="l" t="t" r="r" b="b"/>
              <a:pathLst>
                <a:path w="27087" h="30990" extrusionOk="0">
                  <a:moveTo>
                    <a:pt x="3070" y="1"/>
                  </a:moveTo>
                  <a:cubicBezTo>
                    <a:pt x="1368" y="1"/>
                    <a:pt x="1" y="1402"/>
                    <a:pt x="1" y="3103"/>
                  </a:cubicBezTo>
                  <a:lnTo>
                    <a:pt x="1" y="27921"/>
                  </a:lnTo>
                  <a:cubicBezTo>
                    <a:pt x="1" y="29622"/>
                    <a:pt x="1368" y="30990"/>
                    <a:pt x="3070" y="30990"/>
                  </a:cubicBezTo>
                  <a:lnTo>
                    <a:pt x="24018" y="30990"/>
                  </a:lnTo>
                  <a:cubicBezTo>
                    <a:pt x="25719" y="30990"/>
                    <a:pt x="27087" y="29622"/>
                    <a:pt x="27087" y="27921"/>
                  </a:cubicBezTo>
                  <a:lnTo>
                    <a:pt x="27087" y="3103"/>
                  </a:lnTo>
                  <a:cubicBezTo>
                    <a:pt x="27087" y="1402"/>
                    <a:pt x="25719" y="1"/>
                    <a:pt x="24018"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1" name="Google Shape;3181;p57"/>
            <p:cNvSpPr/>
            <p:nvPr/>
          </p:nvSpPr>
          <p:spPr>
            <a:xfrm>
              <a:off x="5296450" y="4154250"/>
              <a:ext cx="542925" cy="285225"/>
            </a:xfrm>
            <a:custGeom>
              <a:avLst/>
              <a:gdLst/>
              <a:ahLst/>
              <a:cxnLst/>
              <a:rect l="l" t="t" r="r" b="b"/>
              <a:pathLst>
                <a:path w="21717" h="11409" extrusionOk="0">
                  <a:moveTo>
                    <a:pt x="1468" y="0"/>
                  </a:moveTo>
                  <a:cubicBezTo>
                    <a:pt x="668" y="0"/>
                    <a:pt x="1" y="668"/>
                    <a:pt x="1" y="1468"/>
                  </a:cubicBezTo>
                  <a:lnTo>
                    <a:pt x="1" y="9941"/>
                  </a:lnTo>
                  <a:cubicBezTo>
                    <a:pt x="1" y="10741"/>
                    <a:pt x="668" y="11409"/>
                    <a:pt x="1468" y="11409"/>
                  </a:cubicBezTo>
                  <a:lnTo>
                    <a:pt x="20248" y="11409"/>
                  </a:lnTo>
                  <a:cubicBezTo>
                    <a:pt x="21049" y="11409"/>
                    <a:pt x="21683" y="10741"/>
                    <a:pt x="21716" y="9941"/>
                  </a:cubicBezTo>
                  <a:lnTo>
                    <a:pt x="21716" y="1468"/>
                  </a:lnTo>
                  <a:cubicBezTo>
                    <a:pt x="21716" y="668"/>
                    <a:pt x="21049" y="0"/>
                    <a:pt x="20248"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2" name="Google Shape;3182;p57"/>
            <p:cNvSpPr/>
            <p:nvPr/>
          </p:nvSpPr>
          <p:spPr>
            <a:xfrm>
              <a:off x="5296450" y="4122550"/>
              <a:ext cx="542925" cy="284400"/>
            </a:xfrm>
            <a:custGeom>
              <a:avLst/>
              <a:gdLst/>
              <a:ahLst/>
              <a:cxnLst/>
              <a:rect l="l" t="t" r="r" b="b"/>
              <a:pathLst>
                <a:path w="21717" h="11376" extrusionOk="0">
                  <a:moveTo>
                    <a:pt x="1468" y="1"/>
                  </a:moveTo>
                  <a:cubicBezTo>
                    <a:pt x="668" y="1"/>
                    <a:pt x="1" y="668"/>
                    <a:pt x="1" y="1435"/>
                  </a:cubicBezTo>
                  <a:lnTo>
                    <a:pt x="1" y="9908"/>
                  </a:lnTo>
                  <a:cubicBezTo>
                    <a:pt x="1" y="10709"/>
                    <a:pt x="668" y="11376"/>
                    <a:pt x="1468" y="11376"/>
                  </a:cubicBezTo>
                  <a:lnTo>
                    <a:pt x="20248" y="11376"/>
                  </a:lnTo>
                  <a:cubicBezTo>
                    <a:pt x="21049" y="11376"/>
                    <a:pt x="21683" y="10709"/>
                    <a:pt x="21716" y="9908"/>
                  </a:cubicBezTo>
                  <a:lnTo>
                    <a:pt x="21716" y="1435"/>
                  </a:lnTo>
                  <a:cubicBezTo>
                    <a:pt x="21716" y="668"/>
                    <a:pt x="21049" y="1"/>
                    <a:pt x="2024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3" name="Google Shape;3183;p57"/>
            <p:cNvSpPr/>
            <p:nvPr/>
          </p:nvSpPr>
          <p:spPr>
            <a:xfrm>
              <a:off x="5505775" y="4335200"/>
              <a:ext cx="123450" cy="169325"/>
            </a:xfrm>
            <a:custGeom>
              <a:avLst/>
              <a:gdLst/>
              <a:ahLst/>
              <a:cxnLst/>
              <a:rect l="l" t="t" r="r" b="b"/>
              <a:pathLst>
                <a:path w="4938" h="6773" extrusionOk="0">
                  <a:moveTo>
                    <a:pt x="1335" y="1"/>
                  </a:moveTo>
                  <a:cubicBezTo>
                    <a:pt x="634" y="1"/>
                    <a:pt x="0" y="568"/>
                    <a:pt x="0" y="1335"/>
                  </a:cubicBezTo>
                  <a:lnTo>
                    <a:pt x="0" y="5438"/>
                  </a:lnTo>
                  <a:cubicBezTo>
                    <a:pt x="0" y="6172"/>
                    <a:pt x="601" y="6772"/>
                    <a:pt x="1335" y="6772"/>
                  </a:cubicBezTo>
                  <a:lnTo>
                    <a:pt x="3603" y="6772"/>
                  </a:lnTo>
                  <a:cubicBezTo>
                    <a:pt x="4337" y="6772"/>
                    <a:pt x="4937" y="6172"/>
                    <a:pt x="4937" y="5438"/>
                  </a:cubicBezTo>
                  <a:lnTo>
                    <a:pt x="4937" y="1335"/>
                  </a:lnTo>
                  <a:cubicBezTo>
                    <a:pt x="4937" y="601"/>
                    <a:pt x="4337" y="1"/>
                    <a:pt x="3603"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4" name="Google Shape;3184;p57"/>
            <p:cNvSpPr/>
            <p:nvPr/>
          </p:nvSpPr>
          <p:spPr>
            <a:xfrm>
              <a:off x="5505775" y="4446125"/>
              <a:ext cx="123450" cy="58400"/>
            </a:xfrm>
            <a:custGeom>
              <a:avLst/>
              <a:gdLst/>
              <a:ahLst/>
              <a:cxnLst/>
              <a:rect l="l" t="t" r="r" b="b"/>
              <a:pathLst>
                <a:path w="4938" h="2336" extrusionOk="0">
                  <a:moveTo>
                    <a:pt x="0" y="0"/>
                  </a:moveTo>
                  <a:lnTo>
                    <a:pt x="0" y="1001"/>
                  </a:lnTo>
                  <a:cubicBezTo>
                    <a:pt x="0" y="1768"/>
                    <a:pt x="634" y="2335"/>
                    <a:pt x="1335" y="2335"/>
                  </a:cubicBezTo>
                  <a:lnTo>
                    <a:pt x="3603" y="2335"/>
                  </a:lnTo>
                  <a:cubicBezTo>
                    <a:pt x="4337" y="2335"/>
                    <a:pt x="4937" y="1702"/>
                    <a:pt x="4937" y="1001"/>
                  </a:cubicBezTo>
                  <a:lnTo>
                    <a:pt x="4937" y="0"/>
                  </a:lnTo>
                  <a:cubicBezTo>
                    <a:pt x="4937" y="734"/>
                    <a:pt x="4337" y="1335"/>
                    <a:pt x="3603" y="1335"/>
                  </a:cubicBezTo>
                  <a:lnTo>
                    <a:pt x="1335" y="1335"/>
                  </a:lnTo>
                  <a:cubicBezTo>
                    <a:pt x="601" y="1335"/>
                    <a:pt x="0" y="734"/>
                    <a:pt x="0"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5" name="Google Shape;3185;p57"/>
            <p:cNvSpPr/>
            <p:nvPr/>
          </p:nvSpPr>
          <p:spPr>
            <a:xfrm>
              <a:off x="5210550" y="4558700"/>
              <a:ext cx="714700" cy="295250"/>
            </a:xfrm>
            <a:custGeom>
              <a:avLst/>
              <a:gdLst/>
              <a:ahLst/>
              <a:cxnLst/>
              <a:rect l="l" t="t" r="r" b="b"/>
              <a:pathLst>
                <a:path w="28588" h="11810" extrusionOk="0">
                  <a:moveTo>
                    <a:pt x="1" y="1"/>
                  </a:moveTo>
                  <a:lnTo>
                    <a:pt x="1" y="9307"/>
                  </a:lnTo>
                  <a:cubicBezTo>
                    <a:pt x="1" y="10675"/>
                    <a:pt x="1135" y="11809"/>
                    <a:pt x="2503" y="11809"/>
                  </a:cubicBezTo>
                  <a:lnTo>
                    <a:pt x="26086" y="11809"/>
                  </a:lnTo>
                  <a:cubicBezTo>
                    <a:pt x="27454" y="11809"/>
                    <a:pt x="28521" y="10675"/>
                    <a:pt x="28588" y="9307"/>
                  </a:cubicBezTo>
                  <a:lnTo>
                    <a:pt x="28588"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6" name="Google Shape;3186;p57"/>
            <p:cNvSpPr/>
            <p:nvPr/>
          </p:nvSpPr>
          <p:spPr>
            <a:xfrm>
              <a:off x="5352325" y="4621250"/>
              <a:ext cx="492050" cy="8375"/>
            </a:xfrm>
            <a:custGeom>
              <a:avLst/>
              <a:gdLst/>
              <a:ahLst/>
              <a:cxnLst/>
              <a:rect l="l" t="t" r="r" b="b"/>
              <a:pathLst>
                <a:path w="19682" h="335" extrusionOk="0">
                  <a:moveTo>
                    <a:pt x="1" y="1"/>
                  </a:moveTo>
                  <a:lnTo>
                    <a:pt x="1" y="334"/>
                  </a:lnTo>
                  <a:lnTo>
                    <a:pt x="19681" y="334"/>
                  </a:lnTo>
                  <a:lnTo>
                    <a:pt x="19681" y="1"/>
                  </a:ln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7" name="Google Shape;3187;p57"/>
            <p:cNvSpPr/>
            <p:nvPr/>
          </p:nvSpPr>
          <p:spPr>
            <a:xfrm>
              <a:off x="533897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8" name="Google Shape;3188;p57"/>
            <p:cNvSpPr/>
            <p:nvPr/>
          </p:nvSpPr>
          <p:spPr>
            <a:xfrm>
              <a:off x="5384025" y="4612900"/>
              <a:ext cx="403625" cy="26725"/>
            </a:xfrm>
            <a:custGeom>
              <a:avLst/>
              <a:gdLst/>
              <a:ahLst/>
              <a:cxnLst/>
              <a:rect l="l" t="t" r="r" b="b"/>
              <a:pathLst>
                <a:path w="16145" h="1069" extrusionOk="0">
                  <a:moveTo>
                    <a:pt x="0" y="1"/>
                  </a:moveTo>
                  <a:lnTo>
                    <a:pt x="0" y="1068"/>
                  </a:lnTo>
                  <a:lnTo>
                    <a:pt x="334" y="1068"/>
                  </a:lnTo>
                  <a:lnTo>
                    <a:pt x="334" y="1"/>
                  </a:lnTo>
                  <a:close/>
                  <a:moveTo>
                    <a:pt x="2002" y="1"/>
                  </a:moveTo>
                  <a:lnTo>
                    <a:pt x="2002" y="1068"/>
                  </a:lnTo>
                  <a:lnTo>
                    <a:pt x="2335" y="1068"/>
                  </a:lnTo>
                  <a:lnTo>
                    <a:pt x="2335" y="1"/>
                  </a:lnTo>
                  <a:close/>
                  <a:moveTo>
                    <a:pt x="3970" y="1"/>
                  </a:moveTo>
                  <a:lnTo>
                    <a:pt x="3970" y="1068"/>
                  </a:lnTo>
                  <a:lnTo>
                    <a:pt x="4303" y="1068"/>
                  </a:lnTo>
                  <a:lnTo>
                    <a:pt x="4303" y="1"/>
                  </a:lnTo>
                  <a:close/>
                  <a:moveTo>
                    <a:pt x="5971" y="1"/>
                  </a:moveTo>
                  <a:lnTo>
                    <a:pt x="5971" y="1068"/>
                  </a:lnTo>
                  <a:lnTo>
                    <a:pt x="6305" y="1068"/>
                  </a:lnTo>
                  <a:lnTo>
                    <a:pt x="6305" y="1"/>
                  </a:lnTo>
                  <a:close/>
                  <a:moveTo>
                    <a:pt x="7906" y="1"/>
                  </a:moveTo>
                  <a:lnTo>
                    <a:pt x="7906" y="1068"/>
                  </a:lnTo>
                  <a:lnTo>
                    <a:pt x="8239" y="1068"/>
                  </a:lnTo>
                  <a:lnTo>
                    <a:pt x="8239" y="1"/>
                  </a:lnTo>
                  <a:close/>
                  <a:moveTo>
                    <a:pt x="9874" y="1"/>
                  </a:moveTo>
                  <a:lnTo>
                    <a:pt x="9874" y="1068"/>
                  </a:lnTo>
                  <a:lnTo>
                    <a:pt x="10207" y="1068"/>
                  </a:lnTo>
                  <a:lnTo>
                    <a:pt x="10207" y="1"/>
                  </a:lnTo>
                  <a:close/>
                  <a:moveTo>
                    <a:pt x="11875" y="1"/>
                  </a:moveTo>
                  <a:lnTo>
                    <a:pt x="11875" y="1068"/>
                  </a:lnTo>
                  <a:lnTo>
                    <a:pt x="12209" y="1068"/>
                  </a:lnTo>
                  <a:lnTo>
                    <a:pt x="12209" y="1"/>
                  </a:lnTo>
                  <a:close/>
                  <a:moveTo>
                    <a:pt x="13843" y="1"/>
                  </a:moveTo>
                  <a:lnTo>
                    <a:pt x="13843" y="1068"/>
                  </a:lnTo>
                  <a:lnTo>
                    <a:pt x="14177" y="1068"/>
                  </a:lnTo>
                  <a:lnTo>
                    <a:pt x="14177" y="1"/>
                  </a:lnTo>
                  <a:close/>
                  <a:moveTo>
                    <a:pt x="15811" y="1"/>
                  </a:moveTo>
                  <a:lnTo>
                    <a:pt x="15811" y="1068"/>
                  </a:lnTo>
                  <a:lnTo>
                    <a:pt x="16145" y="1068"/>
                  </a:lnTo>
                  <a:lnTo>
                    <a:pt x="16145"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89" name="Google Shape;3189;p57"/>
            <p:cNvSpPr/>
            <p:nvPr/>
          </p:nvSpPr>
          <p:spPr>
            <a:xfrm>
              <a:off x="5829325" y="4612900"/>
              <a:ext cx="4200" cy="26725"/>
            </a:xfrm>
            <a:custGeom>
              <a:avLst/>
              <a:gdLst/>
              <a:ahLst/>
              <a:cxnLst/>
              <a:rect l="l" t="t" r="r" b="b"/>
              <a:pathLst>
                <a:path w="168" h="1069" extrusionOk="0">
                  <a:moveTo>
                    <a:pt x="1" y="1"/>
                  </a:moveTo>
                  <a:lnTo>
                    <a:pt x="1" y="1068"/>
                  </a:lnTo>
                  <a:lnTo>
                    <a:pt x="168" y="1068"/>
                  </a:lnTo>
                  <a:lnTo>
                    <a:pt x="168" y="1"/>
                  </a:ln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0" name="Google Shape;3190;p57"/>
            <p:cNvSpPr/>
            <p:nvPr/>
          </p:nvSpPr>
          <p:spPr>
            <a:xfrm>
              <a:off x="5329800" y="4654600"/>
              <a:ext cx="37550" cy="53400"/>
            </a:xfrm>
            <a:custGeom>
              <a:avLst/>
              <a:gdLst/>
              <a:ahLst/>
              <a:cxnLst/>
              <a:rect l="l" t="t" r="r" b="b"/>
              <a:pathLst>
                <a:path w="1502" h="2136" extrusionOk="0">
                  <a:moveTo>
                    <a:pt x="334" y="1"/>
                  </a:moveTo>
                  <a:lnTo>
                    <a:pt x="68" y="1335"/>
                  </a:lnTo>
                  <a:cubicBezTo>
                    <a:pt x="1" y="1769"/>
                    <a:pt x="334" y="2136"/>
                    <a:pt x="735" y="2136"/>
                  </a:cubicBezTo>
                  <a:cubicBezTo>
                    <a:pt x="1168" y="2136"/>
                    <a:pt x="1502" y="1735"/>
                    <a:pt x="1369" y="1335"/>
                  </a:cubicBezTo>
                  <a:lnTo>
                    <a:pt x="1068"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1" name="Google Shape;3191;p57"/>
            <p:cNvSpPr/>
            <p:nvPr/>
          </p:nvSpPr>
          <p:spPr>
            <a:xfrm>
              <a:off x="5327300" y="4602900"/>
              <a:ext cx="41725" cy="54225"/>
            </a:xfrm>
            <a:custGeom>
              <a:avLst/>
              <a:gdLst/>
              <a:ahLst/>
              <a:cxnLst/>
              <a:rect l="l" t="t" r="r" b="b"/>
              <a:pathLst>
                <a:path w="1669" h="2169" extrusionOk="0">
                  <a:moveTo>
                    <a:pt x="334" y="1"/>
                  </a:moveTo>
                  <a:cubicBezTo>
                    <a:pt x="168" y="1"/>
                    <a:pt x="1" y="167"/>
                    <a:pt x="1" y="334"/>
                  </a:cubicBezTo>
                  <a:lnTo>
                    <a:pt x="1" y="1835"/>
                  </a:lnTo>
                  <a:cubicBezTo>
                    <a:pt x="1" y="2002"/>
                    <a:pt x="168" y="2169"/>
                    <a:pt x="334" y="2169"/>
                  </a:cubicBezTo>
                  <a:lnTo>
                    <a:pt x="1335" y="2169"/>
                  </a:lnTo>
                  <a:cubicBezTo>
                    <a:pt x="1502" y="2169"/>
                    <a:pt x="1669" y="2035"/>
                    <a:pt x="1669" y="1835"/>
                  </a:cubicBezTo>
                  <a:lnTo>
                    <a:pt x="1669" y="334"/>
                  </a:lnTo>
                  <a:cubicBezTo>
                    <a:pt x="1669" y="167"/>
                    <a:pt x="1502" y="1"/>
                    <a:pt x="1335" y="1"/>
                  </a:cubicBezTo>
                  <a:close/>
                </a:path>
              </a:pathLst>
            </a:custGeom>
            <a:solidFill>
              <a:srgbClr val="FFF5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3192" name="Google Shape;3192;p57"/>
          <p:cNvGrpSpPr/>
          <p:nvPr/>
        </p:nvGrpSpPr>
        <p:grpSpPr>
          <a:xfrm>
            <a:off x="280981" y="714211"/>
            <a:ext cx="1157507" cy="1133322"/>
            <a:chOff x="1436200" y="3804000"/>
            <a:chExt cx="1356825" cy="1328475"/>
          </a:xfrm>
        </p:grpSpPr>
        <p:sp>
          <p:nvSpPr>
            <p:cNvPr id="3193" name="Google Shape;3193;p57"/>
            <p:cNvSpPr/>
            <p:nvPr/>
          </p:nvSpPr>
          <p:spPr>
            <a:xfrm>
              <a:off x="1452050" y="3804000"/>
              <a:ext cx="1327625" cy="1328475"/>
            </a:xfrm>
            <a:custGeom>
              <a:avLst/>
              <a:gdLst/>
              <a:ahLst/>
              <a:cxnLst/>
              <a:rect l="l" t="t" r="r" b="b"/>
              <a:pathLst>
                <a:path w="53105" h="53139" extrusionOk="0">
                  <a:moveTo>
                    <a:pt x="26552" y="0"/>
                  </a:moveTo>
                  <a:cubicBezTo>
                    <a:pt x="11875" y="0"/>
                    <a:pt x="0" y="11909"/>
                    <a:pt x="0" y="26553"/>
                  </a:cubicBezTo>
                  <a:cubicBezTo>
                    <a:pt x="0" y="41230"/>
                    <a:pt x="11875" y="53138"/>
                    <a:pt x="26552" y="53138"/>
                  </a:cubicBezTo>
                  <a:cubicBezTo>
                    <a:pt x="41230" y="53138"/>
                    <a:pt x="53105" y="41230"/>
                    <a:pt x="53105" y="26553"/>
                  </a:cubicBezTo>
                  <a:cubicBezTo>
                    <a:pt x="53105" y="11909"/>
                    <a:pt x="41230" y="0"/>
                    <a:pt x="26552" y="0"/>
                  </a:cubicBezTo>
                  <a:close/>
                </a:path>
              </a:pathLst>
            </a:custGeom>
            <a:solidFill>
              <a:srgbClr val="4D94A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4" name="Google Shape;3194;p57"/>
            <p:cNvSpPr/>
            <p:nvPr/>
          </p:nvSpPr>
          <p:spPr>
            <a:xfrm>
              <a:off x="1450375" y="3804000"/>
              <a:ext cx="1328475" cy="1328475"/>
            </a:xfrm>
            <a:custGeom>
              <a:avLst/>
              <a:gdLst/>
              <a:ahLst/>
              <a:cxnLst/>
              <a:rect l="l" t="t" r="r" b="b"/>
              <a:pathLst>
                <a:path w="53139" h="53139" extrusionOk="0">
                  <a:moveTo>
                    <a:pt x="26586" y="0"/>
                  </a:moveTo>
                  <a:cubicBezTo>
                    <a:pt x="11909" y="0"/>
                    <a:pt x="0" y="11909"/>
                    <a:pt x="0" y="26553"/>
                  </a:cubicBezTo>
                  <a:cubicBezTo>
                    <a:pt x="0" y="41230"/>
                    <a:pt x="11909" y="53138"/>
                    <a:pt x="26586" y="53138"/>
                  </a:cubicBezTo>
                  <a:cubicBezTo>
                    <a:pt x="41263" y="53138"/>
                    <a:pt x="53138" y="41230"/>
                    <a:pt x="53138" y="26553"/>
                  </a:cubicBezTo>
                  <a:cubicBezTo>
                    <a:pt x="53138" y="11909"/>
                    <a:pt x="41263" y="0"/>
                    <a:pt x="2658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5" name="Google Shape;3195;p57"/>
            <p:cNvSpPr/>
            <p:nvPr/>
          </p:nvSpPr>
          <p:spPr>
            <a:xfrm>
              <a:off x="1436200" y="3849450"/>
              <a:ext cx="1356825" cy="1236750"/>
            </a:xfrm>
            <a:custGeom>
              <a:avLst/>
              <a:gdLst/>
              <a:ahLst/>
              <a:cxnLst/>
              <a:rect l="l" t="t" r="r" b="b"/>
              <a:pathLst>
                <a:path w="54273" h="49470" extrusionOk="0">
                  <a:moveTo>
                    <a:pt x="27141" y="0"/>
                  </a:moveTo>
                  <a:cubicBezTo>
                    <a:pt x="20815" y="0"/>
                    <a:pt x="14494" y="2419"/>
                    <a:pt x="9674" y="7256"/>
                  </a:cubicBezTo>
                  <a:cubicBezTo>
                    <a:pt x="0" y="16896"/>
                    <a:pt x="0" y="32574"/>
                    <a:pt x="9674" y="42214"/>
                  </a:cubicBezTo>
                  <a:cubicBezTo>
                    <a:pt x="14494" y="47051"/>
                    <a:pt x="20815" y="49469"/>
                    <a:pt x="27141" y="49469"/>
                  </a:cubicBezTo>
                  <a:cubicBezTo>
                    <a:pt x="33466" y="49469"/>
                    <a:pt x="39795" y="47051"/>
                    <a:pt x="44632" y="42214"/>
                  </a:cubicBezTo>
                  <a:cubicBezTo>
                    <a:pt x="54272" y="32574"/>
                    <a:pt x="54272" y="16896"/>
                    <a:pt x="44632" y="7256"/>
                  </a:cubicBezTo>
                  <a:cubicBezTo>
                    <a:pt x="39795" y="2419"/>
                    <a:pt x="33466" y="0"/>
                    <a:pt x="27141" y="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6" name="Google Shape;3196;p57"/>
            <p:cNvSpPr/>
            <p:nvPr/>
          </p:nvSpPr>
          <p:spPr>
            <a:xfrm>
              <a:off x="1601325" y="3999775"/>
              <a:ext cx="1027425" cy="936100"/>
            </a:xfrm>
            <a:custGeom>
              <a:avLst/>
              <a:gdLst/>
              <a:ahLst/>
              <a:cxnLst/>
              <a:rect l="l" t="t" r="r" b="b"/>
              <a:pathLst>
                <a:path w="41097" h="37444" extrusionOk="0">
                  <a:moveTo>
                    <a:pt x="20536" y="0"/>
                  </a:moveTo>
                  <a:cubicBezTo>
                    <a:pt x="15745" y="0"/>
                    <a:pt x="10958" y="1826"/>
                    <a:pt x="7305" y="5479"/>
                  </a:cubicBezTo>
                  <a:cubicBezTo>
                    <a:pt x="0" y="12784"/>
                    <a:pt x="0" y="24659"/>
                    <a:pt x="7305" y="31965"/>
                  </a:cubicBezTo>
                  <a:cubicBezTo>
                    <a:pt x="10958" y="35617"/>
                    <a:pt x="15745" y="37444"/>
                    <a:pt x="20536" y="37444"/>
                  </a:cubicBezTo>
                  <a:cubicBezTo>
                    <a:pt x="25327" y="37444"/>
                    <a:pt x="30122" y="35617"/>
                    <a:pt x="33791" y="31965"/>
                  </a:cubicBezTo>
                  <a:cubicBezTo>
                    <a:pt x="41096" y="24659"/>
                    <a:pt x="41096" y="12784"/>
                    <a:pt x="33791" y="5479"/>
                  </a:cubicBezTo>
                  <a:cubicBezTo>
                    <a:pt x="30122" y="1826"/>
                    <a:pt x="25327" y="0"/>
                    <a:pt x="20536"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7" name="Google Shape;3197;p57"/>
            <p:cNvSpPr/>
            <p:nvPr/>
          </p:nvSpPr>
          <p:spPr>
            <a:xfrm>
              <a:off x="1737250" y="4694625"/>
              <a:ext cx="754725" cy="242700"/>
            </a:xfrm>
            <a:custGeom>
              <a:avLst/>
              <a:gdLst/>
              <a:ahLst/>
              <a:cxnLst/>
              <a:rect l="l" t="t" r="r" b="b"/>
              <a:pathLst>
                <a:path w="30189" h="9708" extrusionOk="0">
                  <a:moveTo>
                    <a:pt x="15111" y="1"/>
                  </a:moveTo>
                  <a:cubicBezTo>
                    <a:pt x="8907" y="1"/>
                    <a:pt x="3436" y="802"/>
                    <a:pt x="0" y="2036"/>
                  </a:cubicBezTo>
                  <a:cubicBezTo>
                    <a:pt x="3436" y="6672"/>
                    <a:pt x="8940" y="9708"/>
                    <a:pt x="15111" y="9708"/>
                  </a:cubicBezTo>
                  <a:cubicBezTo>
                    <a:pt x="21316" y="9708"/>
                    <a:pt x="26786" y="6706"/>
                    <a:pt x="30189" y="2036"/>
                  </a:cubicBezTo>
                  <a:cubicBezTo>
                    <a:pt x="26786" y="802"/>
                    <a:pt x="21282" y="1"/>
                    <a:pt x="15111"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8" name="Google Shape;3198;p57"/>
            <p:cNvSpPr/>
            <p:nvPr/>
          </p:nvSpPr>
          <p:spPr>
            <a:xfrm>
              <a:off x="1815625" y="4725500"/>
              <a:ext cx="432000" cy="66725"/>
            </a:xfrm>
            <a:custGeom>
              <a:avLst/>
              <a:gdLst/>
              <a:ahLst/>
              <a:cxnLst/>
              <a:rect l="l" t="t" r="r" b="b"/>
              <a:pathLst>
                <a:path w="17280" h="2669" extrusionOk="0">
                  <a:moveTo>
                    <a:pt x="8640" y="0"/>
                  </a:moveTo>
                  <a:cubicBezTo>
                    <a:pt x="3870" y="0"/>
                    <a:pt x="1" y="601"/>
                    <a:pt x="1" y="1334"/>
                  </a:cubicBezTo>
                  <a:cubicBezTo>
                    <a:pt x="1" y="2102"/>
                    <a:pt x="3870" y="2669"/>
                    <a:pt x="8640" y="2669"/>
                  </a:cubicBezTo>
                  <a:cubicBezTo>
                    <a:pt x="13377" y="2669"/>
                    <a:pt x="17280" y="2102"/>
                    <a:pt x="17280" y="1334"/>
                  </a:cubicBezTo>
                  <a:cubicBezTo>
                    <a:pt x="17280" y="634"/>
                    <a:pt x="13377" y="67"/>
                    <a:pt x="8640"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199" name="Google Shape;3199;p57"/>
            <p:cNvSpPr/>
            <p:nvPr/>
          </p:nvSpPr>
          <p:spPr>
            <a:xfrm>
              <a:off x="2190900" y="4735500"/>
              <a:ext cx="269375" cy="41725"/>
            </a:xfrm>
            <a:custGeom>
              <a:avLst/>
              <a:gdLst/>
              <a:ahLst/>
              <a:cxnLst/>
              <a:rect l="l" t="t" r="r" b="b"/>
              <a:pathLst>
                <a:path w="10775" h="1669" extrusionOk="0">
                  <a:moveTo>
                    <a:pt x="5371" y="0"/>
                  </a:moveTo>
                  <a:cubicBezTo>
                    <a:pt x="2402" y="0"/>
                    <a:pt x="1" y="367"/>
                    <a:pt x="1" y="834"/>
                  </a:cubicBezTo>
                  <a:cubicBezTo>
                    <a:pt x="1" y="1268"/>
                    <a:pt x="2436" y="1668"/>
                    <a:pt x="5371" y="1668"/>
                  </a:cubicBezTo>
                  <a:cubicBezTo>
                    <a:pt x="8340" y="1668"/>
                    <a:pt x="10775" y="1268"/>
                    <a:pt x="10775" y="834"/>
                  </a:cubicBezTo>
                  <a:cubicBezTo>
                    <a:pt x="10775" y="367"/>
                    <a:pt x="8340" y="0"/>
                    <a:pt x="5371"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0" name="Google Shape;3200;p57"/>
            <p:cNvSpPr/>
            <p:nvPr/>
          </p:nvSpPr>
          <p:spPr>
            <a:xfrm>
              <a:off x="1977425" y="4786375"/>
              <a:ext cx="60050" cy="25025"/>
            </a:xfrm>
            <a:custGeom>
              <a:avLst/>
              <a:gdLst/>
              <a:ahLst/>
              <a:cxnLst/>
              <a:rect l="l" t="t" r="r" b="b"/>
              <a:pathLst>
                <a:path w="2402" h="1001" extrusionOk="0">
                  <a:moveTo>
                    <a:pt x="1201" y="0"/>
                  </a:moveTo>
                  <a:cubicBezTo>
                    <a:pt x="534" y="0"/>
                    <a:pt x="0" y="234"/>
                    <a:pt x="0" y="501"/>
                  </a:cubicBezTo>
                  <a:cubicBezTo>
                    <a:pt x="0" y="801"/>
                    <a:pt x="534" y="1001"/>
                    <a:pt x="1201" y="1001"/>
                  </a:cubicBezTo>
                  <a:cubicBezTo>
                    <a:pt x="1868" y="1001"/>
                    <a:pt x="2402" y="734"/>
                    <a:pt x="2402" y="501"/>
                  </a:cubicBezTo>
                  <a:cubicBezTo>
                    <a:pt x="2402" y="200"/>
                    <a:pt x="1868" y="0"/>
                    <a:pt x="1201" y="0"/>
                  </a:cubicBezTo>
                  <a:close/>
                </a:path>
              </a:pathLst>
            </a:custGeom>
            <a:solidFill>
              <a:srgbClr val="FFAA5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1" name="Google Shape;3201;p57"/>
            <p:cNvSpPr/>
            <p:nvPr/>
          </p:nvSpPr>
          <p:spPr>
            <a:xfrm>
              <a:off x="1778950" y="4247650"/>
              <a:ext cx="256025" cy="60075"/>
            </a:xfrm>
            <a:custGeom>
              <a:avLst/>
              <a:gdLst/>
              <a:ahLst/>
              <a:cxnLst/>
              <a:rect l="l" t="t" r="r" b="b"/>
              <a:pathLst>
                <a:path w="10241" h="2403" extrusionOk="0">
                  <a:moveTo>
                    <a:pt x="1234" y="0"/>
                  </a:moveTo>
                  <a:cubicBezTo>
                    <a:pt x="567" y="0"/>
                    <a:pt x="0" y="534"/>
                    <a:pt x="0" y="1201"/>
                  </a:cubicBezTo>
                  <a:cubicBezTo>
                    <a:pt x="0" y="1868"/>
                    <a:pt x="567" y="2402"/>
                    <a:pt x="1234" y="2402"/>
                  </a:cubicBezTo>
                  <a:lnTo>
                    <a:pt x="9007" y="2402"/>
                  </a:lnTo>
                  <a:cubicBezTo>
                    <a:pt x="9674" y="2402"/>
                    <a:pt x="10241" y="1868"/>
                    <a:pt x="10241" y="1201"/>
                  </a:cubicBezTo>
                  <a:cubicBezTo>
                    <a:pt x="10241"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2" name="Google Shape;3202;p57"/>
            <p:cNvSpPr/>
            <p:nvPr/>
          </p:nvSpPr>
          <p:spPr>
            <a:xfrm>
              <a:off x="1860675" y="4216800"/>
              <a:ext cx="130950" cy="35875"/>
            </a:xfrm>
            <a:custGeom>
              <a:avLst/>
              <a:gdLst/>
              <a:ahLst/>
              <a:cxnLst/>
              <a:rect l="l" t="t" r="r" b="b"/>
              <a:pathLst>
                <a:path w="5238" h="1435" extrusionOk="0">
                  <a:moveTo>
                    <a:pt x="701" y="0"/>
                  </a:moveTo>
                  <a:cubicBezTo>
                    <a:pt x="334" y="0"/>
                    <a:pt x="0" y="300"/>
                    <a:pt x="0" y="734"/>
                  </a:cubicBezTo>
                  <a:cubicBezTo>
                    <a:pt x="0" y="1101"/>
                    <a:pt x="300" y="1435"/>
                    <a:pt x="701" y="1435"/>
                  </a:cubicBezTo>
                  <a:lnTo>
                    <a:pt x="4537" y="1435"/>
                  </a:lnTo>
                  <a:cubicBezTo>
                    <a:pt x="4904" y="1435"/>
                    <a:pt x="5237" y="1134"/>
                    <a:pt x="5204" y="734"/>
                  </a:cubicBezTo>
                  <a:cubicBezTo>
                    <a:pt x="5204" y="334"/>
                    <a:pt x="4904" y="0"/>
                    <a:pt x="4503"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3" name="Google Shape;3203;p57"/>
            <p:cNvSpPr/>
            <p:nvPr/>
          </p:nvSpPr>
          <p:spPr>
            <a:xfrm>
              <a:off x="1737250" y="4307700"/>
              <a:ext cx="131775" cy="35875"/>
            </a:xfrm>
            <a:custGeom>
              <a:avLst/>
              <a:gdLst/>
              <a:ahLst/>
              <a:cxnLst/>
              <a:rect l="l" t="t" r="r" b="b"/>
              <a:pathLst>
                <a:path w="5271" h="1435" extrusionOk="0">
                  <a:moveTo>
                    <a:pt x="734" y="0"/>
                  </a:moveTo>
                  <a:cubicBezTo>
                    <a:pt x="334" y="0"/>
                    <a:pt x="0" y="300"/>
                    <a:pt x="0" y="701"/>
                  </a:cubicBezTo>
                  <a:cubicBezTo>
                    <a:pt x="0" y="1101"/>
                    <a:pt x="301" y="1435"/>
                    <a:pt x="734" y="1435"/>
                  </a:cubicBezTo>
                  <a:lnTo>
                    <a:pt x="4504" y="1435"/>
                  </a:lnTo>
                  <a:cubicBezTo>
                    <a:pt x="4937" y="1435"/>
                    <a:pt x="5271" y="1134"/>
                    <a:pt x="5237" y="701"/>
                  </a:cubicBezTo>
                  <a:cubicBezTo>
                    <a:pt x="5237" y="334"/>
                    <a:pt x="4937"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4" name="Google Shape;3204;p57"/>
            <p:cNvSpPr/>
            <p:nvPr/>
          </p:nvSpPr>
          <p:spPr>
            <a:xfrm>
              <a:off x="1949900" y="4287675"/>
              <a:ext cx="131775" cy="35875"/>
            </a:xfrm>
            <a:custGeom>
              <a:avLst/>
              <a:gdLst/>
              <a:ahLst/>
              <a:cxnLst/>
              <a:rect l="l" t="t" r="r" b="b"/>
              <a:pathLst>
                <a:path w="5271" h="1435" extrusionOk="0">
                  <a:moveTo>
                    <a:pt x="734" y="1"/>
                  </a:moveTo>
                  <a:cubicBezTo>
                    <a:pt x="334" y="1"/>
                    <a:pt x="0" y="301"/>
                    <a:pt x="0" y="734"/>
                  </a:cubicBezTo>
                  <a:cubicBezTo>
                    <a:pt x="0" y="1101"/>
                    <a:pt x="301" y="1435"/>
                    <a:pt x="734" y="1435"/>
                  </a:cubicBezTo>
                  <a:lnTo>
                    <a:pt x="4504" y="1435"/>
                  </a:lnTo>
                  <a:cubicBezTo>
                    <a:pt x="4937" y="1435"/>
                    <a:pt x="5271" y="1135"/>
                    <a:pt x="5237" y="734"/>
                  </a:cubicBezTo>
                  <a:cubicBezTo>
                    <a:pt x="5237"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5" name="Google Shape;3205;p57"/>
            <p:cNvSpPr/>
            <p:nvPr/>
          </p:nvSpPr>
          <p:spPr>
            <a:xfrm>
              <a:off x="2274300" y="4447800"/>
              <a:ext cx="255200" cy="60050"/>
            </a:xfrm>
            <a:custGeom>
              <a:avLst/>
              <a:gdLst/>
              <a:ahLst/>
              <a:cxnLst/>
              <a:rect l="l" t="t" r="r" b="b"/>
              <a:pathLst>
                <a:path w="10208" h="2402" extrusionOk="0">
                  <a:moveTo>
                    <a:pt x="1201" y="0"/>
                  </a:moveTo>
                  <a:cubicBezTo>
                    <a:pt x="534" y="0"/>
                    <a:pt x="0" y="534"/>
                    <a:pt x="0" y="1201"/>
                  </a:cubicBezTo>
                  <a:cubicBezTo>
                    <a:pt x="0" y="1868"/>
                    <a:pt x="534" y="2402"/>
                    <a:pt x="1201" y="2402"/>
                  </a:cubicBezTo>
                  <a:lnTo>
                    <a:pt x="9007" y="2402"/>
                  </a:lnTo>
                  <a:cubicBezTo>
                    <a:pt x="9674" y="2402"/>
                    <a:pt x="10208" y="1868"/>
                    <a:pt x="10208" y="1201"/>
                  </a:cubicBezTo>
                  <a:cubicBezTo>
                    <a:pt x="10208" y="534"/>
                    <a:pt x="9674" y="0"/>
                    <a:pt x="900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6" name="Google Shape;3206;p57"/>
            <p:cNvSpPr/>
            <p:nvPr/>
          </p:nvSpPr>
          <p:spPr>
            <a:xfrm>
              <a:off x="2356025" y="4416925"/>
              <a:ext cx="130125" cy="35900"/>
            </a:xfrm>
            <a:custGeom>
              <a:avLst/>
              <a:gdLst/>
              <a:ahLst/>
              <a:cxnLst/>
              <a:rect l="l" t="t" r="r" b="b"/>
              <a:pathLst>
                <a:path w="5205" h="1436" extrusionOk="0">
                  <a:moveTo>
                    <a:pt x="701" y="1"/>
                  </a:moveTo>
                  <a:cubicBezTo>
                    <a:pt x="334" y="1"/>
                    <a:pt x="0" y="301"/>
                    <a:pt x="0" y="735"/>
                  </a:cubicBezTo>
                  <a:cubicBezTo>
                    <a:pt x="0" y="1102"/>
                    <a:pt x="267" y="1435"/>
                    <a:pt x="701" y="1435"/>
                  </a:cubicBezTo>
                  <a:lnTo>
                    <a:pt x="4504" y="1435"/>
                  </a:lnTo>
                  <a:cubicBezTo>
                    <a:pt x="4904" y="1435"/>
                    <a:pt x="5204" y="1135"/>
                    <a:pt x="5204" y="735"/>
                  </a:cubicBezTo>
                  <a:cubicBezTo>
                    <a:pt x="5204" y="335"/>
                    <a:pt x="4904"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7" name="Google Shape;3207;p57"/>
            <p:cNvSpPr/>
            <p:nvPr/>
          </p:nvSpPr>
          <p:spPr>
            <a:xfrm>
              <a:off x="2307650" y="4157575"/>
              <a:ext cx="131800" cy="35900"/>
            </a:xfrm>
            <a:custGeom>
              <a:avLst/>
              <a:gdLst/>
              <a:ahLst/>
              <a:cxnLst/>
              <a:rect l="l" t="t" r="r" b="b"/>
              <a:pathLst>
                <a:path w="5272" h="1436" extrusionOk="0">
                  <a:moveTo>
                    <a:pt x="701" y="1"/>
                  </a:moveTo>
                  <a:cubicBezTo>
                    <a:pt x="334" y="1"/>
                    <a:pt x="1" y="301"/>
                    <a:pt x="1" y="701"/>
                  </a:cubicBezTo>
                  <a:cubicBezTo>
                    <a:pt x="1" y="1102"/>
                    <a:pt x="301" y="1435"/>
                    <a:pt x="701" y="1435"/>
                  </a:cubicBezTo>
                  <a:lnTo>
                    <a:pt x="4504" y="1435"/>
                  </a:lnTo>
                  <a:cubicBezTo>
                    <a:pt x="4937" y="1435"/>
                    <a:pt x="5271" y="1102"/>
                    <a:pt x="5204" y="701"/>
                  </a:cubicBezTo>
                  <a:cubicBezTo>
                    <a:pt x="5204" y="334"/>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8" name="Google Shape;3208;p57"/>
            <p:cNvSpPr/>
            <p:nvPr/>
          </p:nvSpPr>
          <p:spPr>
            <a:xfrm>
              <a:off x="2371025" y="4193450"/>
              <a:ext cx="97600" cy="35050"/>
            </a:xfrm>
            <a:custGeom>
              <a:avLst/>
              <a:gdLst/>
              <a:ahLst/>
              <a:cxnLst/>
              <a:rect l="l" t="t" r="r" b="b"/>
              <a:pathLst>
                <a:path w="3904" h="1402" extrusionOk="0">
                  <a:moveTo>
                    <a:pt x="735" y="0"/>
                  </a:moveTo>
                  <a:cubicBezTo>
                    <a:pt x="334" y="0"/>
                    <a:pt x="1" y="267"/>
                    <a:pt x="1" y="701"/>
                  </a:cubicBezTo>
                  <a:cubicBezTo>
                    <a:pt x="1" y="1068"/>
                    <a:pt x="301" y="1401"/>
                    <a:pt x="735" y="1401"/>
                  </a:cubicBezTo>
                  <a:lnTo>
                    <a:pt x="3136" y="1401"/>
                  </a:lnTo>
                  <a:cubicBezTo>
                    <a:pt x="3570" y="1401"/>
                    <a:pt x="3904" y="1068"/>
                    <a:pt x="3904" y="701"/>
                  </a:cubicBezTo>
                  <a:cubicBezTo>
                    <a:pt x="3904" y="334"/>
                    <a:pt x="3603" y="0"/>
                    <a:pt x="31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09" name="Google Shape;3209;p57"/>
            <p:cNvSpPr/>
            <p:nvPr/>
          </p:nvSpPr>
          <p:spPr>
            <a:xfrm>
              <a:off x="1682200" y="4537850"/>
              <a:ext cx="130125" cy="35900"/>
            </a:xfrm>
            <a:custGeom>
              <a:avLst/>
              <a:gdLst/>
              <a:ahLst/>
              <a:cxnLst/>
              <a:rect l="l" t="t" r="r" b="b"/>
              <a:pathLst>
                <a:path w="5205" h="1436" extrusionOk="0">
                  <a:moveTo>
                    <a:pt x="701" y="1"/>
                  </a:moveTo>
                  <a:cubicBezTo>
                    <a:pt x="334" y="1"/>
                    <a:pt x="1" y="301"/>
                    <a:pt x="1" y="735"/>
                  </a:cubicBezTo>
                  <a:cubicBezTo>
                    <a:pt x="1" y="1102"/>
                    <a:pt x="301" y="1435"/>
                    <a:pt x="701" y="1435"/>
                  </a:cubicBezTo>
                  <a:lnTo>
                    <a:pt x="4504" y="1435"/>
                  </a:lnTo>
                  <a:cubicBezTo>
                    <a:pt x="4938" y="1435"/>
                    <a:pt x="5204" y="1102"/>
                    <a:pt x="5204" y="735"/>
                  </a:cubicBezTo>
                  <a:cubicBezTo>
                    <a:pt x="5204" y="334"/>
                    <a:pt x="4938"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0" name="Google Shape;3210;p57"/>
            <p:cNvSpPr/>
            <p:nvPr/>
          </p:nvSpPr>
          <p:spPr>
            <a:xfrm>
              <a:off x="1744750" y="4572875"/>
              <a:ext cx="96750" cy="35050"/>
            </a:xfrm>
            <a:custGeom>
              <a:avLst/>
              <a:gdLst/>
              <a:ahLst/>
              <a:cxnLst/>
              <a:rect l="l" t="t" r="r" b="b"/>
              <a:pathLst>
                <a:path w="3870" h="1402" extrusionOk="0">
                  <a:moveTo>
                    <a:pt x="701" y="1"/>
                  </a:moveTo>
                  <a:cubicBezTo>
                    <a:pt x="334" y="1"/>
                    <a:pt x="1" y="268"/>
                    <a:pt x="1" y="701"/>
                  </a:cubicBezTo>
                  <a:cubicBezTo>
                    <a:pt x="1" y="1068"/>
                    <a:pt x="301" y="1402"/>
                    <a:pt x="701" y="1402"/>
                  </a:cubicBezTo>
                  <a:lnTo>
                    <a:pt x="3169" y="1402"/>
                  </a:lnTo>
                  <a:cubicBezTo>
                    <a:pt x="3603" y="1402"/>
                    <a:pt x="3870" y="1102"/>
                    <a:pt x="3870" y="701"/>
                  </a:cubicBezTo>
                  <a:cubicBezTo>
                    <a:pt x="3870" y="334"/>
                    <a:pt x="3603" y="1"/>
                    <a:pt x="316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1" name="Google Shape;3211;p57"/>
            <p:cNvSpPr/>
            <p:nvPr/>
          </p:nvSpPr>
          <p:spPr>
            <a:xfrm>
              <a:off x="2232600" y="4507825"/>
              <a:ext cx="130125" cy="35900"/>
            </a:xfrm>
            <a:custGeom>
              <a:avLst/>
              <a:gdLst/>
              <a:ahLst/>
              <a:cxnLst/>
              <a:rect l="l" t="t" r="r" b="b"/>
              <a:pathLst>
                <a:path w="5205" h="1436" extrusionOk="0">
                  <a:moveTo>
                    <a:pt x="701" y="1"/>
                  </a:moveTo>
                  <a:cubicBezTo>
                    <a:pt x="334" y="1"/>
                    <a:pt x="0" y="301"/>
                    <a:pt x="0" y="701"/>
                  </a:cubicBezTo>
                  <a:cubicBezTo>
                    <a:pt x="0" y="1102"/>
                    <a:pt x="301" y="1435"/>
                    <a:pt x="701" y="1435"/>
                  </a:cubicBezTo>
                  <a:lnTo>
                    <a:pt x="4504" y="1435"/>
                  </a:lnTo>
                  <a:cubicBezTo>
                    <a:pt x="4871" y="1435"/>
                    <a:pt x="5204" y="1135"/>
                    <a:pt x="5204" y="701"/>
                  </a:cubicBezTo>
                  <a:cubicBezTo>
                    <a:pt x="5204" y="335"/>
                    <a:pt x="4937" y="1"/>
                    <a:pt x="4504"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2" name="Google Shape;3212;p57"/>
            <p:cNvSpPr/>
            <p:nvPr/>
          </p:nvSpPr>
          <p:spPr>
            <a:xfrm>
              <a:off x="2445250" y="4487825"/>
              <a:ext cx="130125" cy="35875"/>
            </a:xfrm>
            <a:custGeom>
              <a:avLst/>
              <a:gdLst/>
              <a:ahLst/>
              <a:cxnLst/>
              <a:rect l="l" t="t" r="r" b="b"/>
              <a:pathLst>
                <a:path w="5205" h="1435" extrusionOk="0">
                  <a:moveTo>
                    <a:pt x="701" y="0"/>
                  </a:moveTo>
                  <a:cubicBezTo>
                    <a:pt x="334" y="0"/>
                    <a:pt x="1" y="301"/>
                    <a:pt x="1" y="734"/>
                  </a:cubicBezTo>
                  <a:cubicBezTo>
                    <a:pt x="1" y="1101"/>
                    <a:pt x="301" y="1435"/>
                    <a:pt x="701" y="1435"/>
                  </a:cubicBezTo>
                  <a:lnTo>
                    <a:pt x="4504" y="1435"/>
                  </a:lnTo>
                  <a:cubicBezTo>
                    <a:pt x="4871" y="1435"/>
                    <a:pt x="5204" y="1135"/>
                    <a:pt x="5204" y="734"/>
                  </a:cubicBezTo>
                  <a:cubicBezTo>
                    <a:pt x="5204" y="334"/>
                    <a:pt x="4904" y="0"/>
                    <a:pt x="450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3" name="Google Shape;3213;p57"/>
            <p:cNvSpPr/>
            <p:nvPr/>
          </p:nvSpPr>
          <p:spPr>
            <a:xfrm>
              <a:off x="1848150" y="4137575"/>
              <a:ext cx="304425" cy="628800"/>
            </a:xfrm>
            <a:custGeom>
              <a:avLst/>
              <a:gdLst/>
              <a:ahLst/>
              <a:cxnLst/>
              <a:rect l="l" t="t" r="r" b="b"/>
              <a:pathLst>
                <a:path w="12177" h="25152" extrusionOk="0">
                  <a:moveTo>
                    <a:pt x="12043" y="0"/>
                  </a:moveTo>
                  <a:cubicBezTo>
                    <a:pt x="9774" y="901"/>
                    <a:pt x="7673" y="2335"/>
                    <a:pt x="6005" y="4170"/>
                  </a:cubicBezTo>
                  <a:cubicBezTo>
                    <a:pt x="4271" y="6005"/>
                    <a:pt x="3070" y="8273"/>
                    <a:pt x="2202" y="10608"/>
                  </a:cubicBezTo>
                  <a:cubicBezTo>
                    <a:pt x="1335" y="12976"/>
                    <a:pt x="835" y="15411"/>
                    <a:pt x="501" y="17846"/>
                  </a:cubicBezTo>
                  <a:cubicBezTo>
                    <a:pt x="201" y="20081"/>
                    <a:pt x="68" y="22316"/>
                    <a:pt x="1" y="24585"/>
                  </a:cubicBezTo>
                  <a:cubicBezTo>
                    <a:pt x="1" y="24885"/>
                    <a:pt x="234" y="25152"/>
                    <a:pt x="568" y="25152"/>
                  </a:cubicBezTo>
                  <a:lnTo>
                    <a:pt x="2236" y="25152"/>
                  </a:lnTo>
                  <a:cubicBezTo>
                    <a:pt x="2569" y="25152"/>
                    <a:pt x="2836" y="24918"/>
                    <a:pt x="2836" y="24585"/>
                  </a:cubicBezTo>
                  <a:cubicBezTo>
                    <a:pt x="2803" y="22416"/>
                    <a:pt x="2803" y="20248"/>
                    <a:pt x="2903" y="18080"/>
                  </a:cubicBezTo>
                  <a:cubicBezTo>
                    <a:pt x="3070" y="15745"/>
                    <a:pt x="3370" y="13443"/>
                    <a:pt x="4004" y="11175"/>
                  </a:cubicBezTo>
                  <a:cubicBezTo>
                    <a:pt x="4571" y="8973"/>
                    <a:pt x="5538" y="6805"/>
                    <a:pt x="6939" y="4971"/>
                  </a:cubicBezTo>
                  <a:cubicBezTo>
                    <a:pt x="8340" y="3103"/>
                    <a:pt x="10175" y="1568"/>
                    <a:pt x="12176" y="267"/>
                  </a:cubicBezTo>
                  <a:lnTo>
                    <a:pt x="1204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4" name="Google Shape;3214;p57"/>
            <p:cNvSpPr/>
            <p:nvPr/>
          </p:nvSpPr>
          <p:spPr>
            <a:xfrm>
              <a:off x="2264300" y="4416100"/>
              <a:ext cx="166800" cy="345275"/>
            </a:xfrm>
            <a:custGeom>
              <a:avLst/>
              <a:gdLst/>
              <a:ahLst/>
              <a:cxnLst/>
              <a:rect l="l" t="t" r="r" b="b"/>
              <a:pathLst>
                <a:path w="6672" h="13811" extrusionOk="0">
                  <a:moveTo>
                    <a:pt x="200" y="1"/>
                  </a:moveTo>
                  <a:lnTo>
                    <a:pt x="0" y="301"/>
                  </a:lnTo>
                  <a:cubicBezTo>
                    <a:pt x="1034" y="1035"/>
                    <a:pt x="1901" y="1969"/>
                    <a:pt x="2569" y="3003"/>
                  </a:cubicBezTo>
                  <a:cubicBezTo>
                    <a:pt x="3269" y="4037"/>
                    <a:pt x="3736" y="5171"/>
                    <a:pt x="4070" y="6372"/>
                  </a:cubicBezTo>
                  <a:cubicBezTo>
                    <a:pt x="4670" y="8607"/>
                    <a:pt x="4737" y="10942"/>
                    <a:pt x="4670" y="13277"/>
                  </a:cubicBezTo>
                  <a:cubicBezTo>
                    <a:pt x="4670" y="13510"/>
                    <a:pt x="4870" y="13777"/>
                    <a:pt x="5170" y="13777"/>
                  </a:cubicBezTo>
                  <a:lnTo>
                    <a:pt x="5170" y="13811"/>
                  </a:lnTo>
                  <a:lnTo>
                    <a:pt x="6171" y="13811"/>
                  </a:lnTo>
                  <a:cubicBezTo>
                    <a:pt x="6438" y="13811"/>
                    <a:pt x="6671" y="13544"/>
                    <a:pt x="6671" y="13277"/>
                  </a:cubicBezTo>
                  <a:cubicBezTo>
                    <a:pt x="6571" y="12143"/>
                    <a:pt x="6438" y="10975"/>
                    <a:pt x="6238" y="9841"/>
                  </a:cubicBezTo>
                  <a:cubicBezTo>
                    <a:pt x="6038" y="8540"/>
                    <a:pt x="5704" y="7273"/>
                    <a:pt x="5204" y="6005"/>
                  </a:cubicBezTo>
                  <a:cubicBezTo>
                    <a:pt x="4703" y="4771"/>
                    <a:pt x="4036" y="3603"/>
                    <a:pt x="3202" y="2536"/>
                  </a:cubicBezTo>
                  <a:cubicBezTo>
                    <a:pt x="2368" y="1502"/>
                    <a:pt x="1334" y="668"/>
                    <a:pt x="20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5" name="Google Shape;3215;p57"/>
            <p:cNvSpPr/>
            <p:nvPr/>
          </p:nvSpPr>
          <p:spPr>
            <a:xfrm>
              <a:off x="2094175" y="4119225"/>
              <a:ext cx="45875" cy="37550"/>
            </a:xfrm>
            <a:custGeom>
              <a:avLst/>
              <a:gdLst/>
              <a:ahLst/>
              <a:cxnLst/>
              <a:rect l="l" t="t" r="r" b="b"/>
              <a:pathLst>
                <a:path w="1835" h="1502" extrusionOk="0">
                  <a:moveTo>
                    <a:pt x="901" y="0"/>
                  </a:moveTo>
                  <a:cubicBezTo>
                    <a:pt x="400" y="0"/>
                    <a:pt x="0" y="334"/>
                    <a:pt x="0" y="734"/>
                  </a:cubicBezTo>
                  <a:cubicBezTo>
                    <a:pt x="0" y="1168"/>
                    <a:pt x="400" y="1502"/>
                    <a:pt x="901" y="1502"/>
                  </a:cubicBezTo>
                  <a:cubicBezTo>
                    <a:pt x="1401" y="1502"/>
                    <a:pt x="1835" y="1168"/>
                    <a:pt x="1835" y="734"/>
                  </a:cubicBezTo>
                  <a:cubicBezTo>
                    <a:pt x="1835" y="334"/>
                    <a:pt x="1401" y="0"/>
                    <a:pt x="901" y="0"/>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6" name="Google Shape;3216;p57"/>
            <p:cNvSpPr/>
            <p:nvPr/>
          </p:nvSpPr>
          <p:spPr>
            <a:xfrm>
              <a:off x="2155875" y="4143400"/>
              <a:ext cx="35050" cy="43400"/>
            </a:xfrm>
            <a:custGeom>
              <a:avLst/>
              <a:gdLst/>
              <a:ahLst/>
              <a:cxnLst/>
              <a:rect l="l" t="t" r="r" b="b"/>
              <a:pathLst>
                <a:path w="1402" h="1736" extrusionOk="0">
                  <a:moveTo>
                    <a:pt x="701" y="1"/>
                  </a:moveTo>
                  <a:cubicBezTo>
                    <a:pt x="334" y="1"/>
                    <a:pt x="1" y="401"/>
                    <a:pt x="1" y="868"/>
                  </a:cubicBezTo>
                  <a:cubicBezTo>
                    <a:pt x="1" y="1368"/>
                    <a:pt x="334" y="1735"/>
                    <a:pt x="701" y="1735"/>
                  </a:cubicBezTo>
                  <a:cubicBezTo>
                    <a:pt x="1068" y="1735"/>
                    <a:pt x="1402" y="1335"/>
                    <a:pt x="1402" y="868"/>
                  </a:cubicBezTo>
                  <a:cubicBezTo>
                    <a:pt x="1402" y="401"/>
                    <a:pt x="1068" y="34"/>
                    <a:pt x="701"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7" name="Google Shape;3217;p57"/>
            <p:cNvSpPr/>
            <p:nvPr/>
          </p:nvSpPr>
          <p:spPr>
            <a:xfrm>
              <a:off x="2116675" y="4143400"/>
              <a:ext cx="41725" cy="47575"/>
            </a:xfrm>
            <a:custGeom>
              <a:avLst/>
              <a:gdLst/>
              <a:ahLst/>
              <a:cxnLst/>
              <a:rect l="l" t="t" r="r" b="b"/>
              <a:pathLst>
                <a:path w="1669" h="1903" extrusionOk="0">
                  <a:moveTo>
                    <a:pt x="835" y="1"/>
                  </a:moveTo>
                  <a:cubicBezTo>
                    <a:pt x="401" y="1"/>
                    <a:pt x="1" y="401"/>
                    <a:pt x="1" y="935"/>
                  </a:cubicBezTo>
                  <a:cubicBezTo>
                    <a:pt x="1" y="1502"/>
                    <a:pt x="401" y="1902"/>
                    <a:pt x="835" y="1902"/>
                  </a:cubicBezTo>
                  <a:cubicBezTo>
                    <a:pt x="1302" y="1902"/>
                    <a:pt x="1669" y="1502"/>
                    <a:pt x="1669" y="935"/>
                  </a:cubicBezTo>
                  <a:cubicBezTo>
                    <a:pt x="1669" y="401"/>
                    <a:pt x="1302" y="1"/>
                    <a:pt x="835"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8" name="Google Shape;3218;p57"/>
            <p:cNvSpPr/>
            <p:nvPr/>
          </p:nvSpPr>
          <p:spPr>
            <a:xfrm>
              <a:off x="2272625" y="4402750"/>
              <a:ext cx="37550" cy="30900"/>
            </a:xfrm>
            <a:custGeom>
              <a:avLst/>
              <a:gdLst/>
              <a:ahLst/>
              <a:cxnLst/>
              <a:rect l="l" t="t" r="r" b="b"/>
              <a:pathLst>
                <a:path w="1502" h="1236" extrusionOk="0">
                  <a:moveTo>
                    <a:pt x="734" y="1"/>
                  </a:moveTo>
                  <a:cubicBezTo>
                    <a:pt x="334" y="1"/>
                    <a:pt x="1" y="301"/>
                    <a:pt x="1" y="635"/>
                  </a:cubicBezTo>
                  <a:cubicBezTo>
                    <a:pt x="1" y="968"/>
                    <a:pt x="334" y="1235"/>
                    <a:pt x="734" y="1235"/>
                  </a:cubicBezTo>
                  <a:cubicBezTo>
                    <a:pt x="1168" y="1235"/>
                    <a:pt x="1502" y="968"/>
                    <a:pt x="1502" y="635"/>
                  </a:cubicBezTo>
                  <a:cubicBezTo>
                    <a:pt x="1502" y="301"/>
                    <a:pt x="1168" y="1"/>
                    <a:pt x="7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19" name="Google Shape;3219;p57"/>
            <p:cNvSpPr/>
            <p:nvPr/>
          </p:nvSpPr>
          <p:spPr>
            <a:xfrm>
              <a:off x="2225100" y="4423525"/>
              <a:ext cx="33375" cy="26800"/>
            </a:xfrm>
            <a:custGeom>
              <a:avLst/>
              <a:gdLst/>
              <a:ahLst/>
              <a:cxnLst/>
              <a:rect l="l" t="t" r="r" b="b"/>
              <a:pathLst>
                <a:path w="1335" h="1072" extrusionOk="0">
                  <a:moveTo>
                    <a:pt x="742" y="1"/>
                  </a:moveTo>
                  <a:cubicBezTo>
                    <a:pt x="718" y="1"/>
                    <a:pt x="693" y="2"/>
                    <a:pt x="667" y="4"/>
                  </a:cubicBezTo>
                  <a:cubicBezTo>
                    <a:pt x="300" y="4"/>
                    <a:pt x="0" y="237"/>
                    <a:pt x="0" y="538"/>
                  </a:cubicBezTo>
                  <a:cubicBezTo>
                    <a:pt x="0" y="838"/>
                    <a:pt x="300" y="1071"/>
                    <a:pt x="667" y="1071"/>
                  </a:cubicBezTo>
                  <a:cubicBezTo>
                    <a:pt x="1068" y="1071"/>
                    <a:pt x="1335" y="838"/>
                    <a:pt x="1335" y="538"/>
                  </a:cubicBezTo>
                  <a:cubicBezTo>
                    <a:pt x="1335" y="225"/>
                    <a:pt x="1101" y="1"/>
                    <a:pt x="742"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0" name="Google Shape;3220;p57"/>
            <p:cNvSpPr/>
            <p:nvPr/>
          </p:nvSpPr>
          <p:spPr>
            <a:xfrm>
              <a:off x="2258450" y="4423600"/>
              <a:ext cx="31725" cy="37550"/>
            </a:xfrm>
            <a:custGeom>
              <a:avLst/>
              <a:gdLst/>
              <a:ahLst/>
              <a:cxnLst/>
              <a:rect l="l" t="t" r="r" b="b"/>
              <a:pathLst>
                <a:path w="1269" h="1502" extrusionOk="0">
                  <a:moveTo>
                    <a:pt x="634" y="1"/>
                  </a:moveTo>
                  <a:cubicBezTo>
                    <a:pt x="301" y="1"/>
                    <a:pt x="1" y="334"/>
                    <a:pt x="1" y="735"/>
                  </a:cubicBezTo>
                  <a:cubicBezTo>
                    <a:pt x="1" y="1168"/>
                    <a:pt x="301" y="1502"/>
                    <a:pt x="634" y="1502"/>
                  </a:cubicBezTo>
                  <a:cubicBezTo>
                    <a:pt x="968" y="1502"/>
                    <a:pt x="1268" y="1168"/>
                    <a:pt x="1268" y="735"/>
                  </a:cubicBezTo>
                  <a:cubicBezTo>
                    <a:pt x="1268" y="334"/>
                    <a:pt x="968" y="1"/>
                    <a:pt x="634" y="1"/>
                  </a:cubicBezTo>
                  <a:close/>
                </a:path>
              </a:pathLst>
            </a:custGeom>
            <a:solidFill>
              <a:srgbClr val="A5623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1" name="Google Shape;3221;p57"/>
            <p:cNvSpPr/>
            <p:nvPr/>
          </p:nvSpPr>
          <p:spPr>
            <a:xfrm>
              <a:off x="2260125" y="4737925"/>
              <a:ext cx="33375" cy="25125"/>
            </a:xfrm>
            <a:custGeom>
              <a:avLst/>
              <a:gdLst/>
              <a:ahLst/>
              <a:cxnLst/>
              <a:rect l="l" t="t" r="r" b="b"/>
              <a:pathLst>
                <a:path w="1335" h="1005" extrusionOk="0">
                  <a:moveTo>
                    <a:pt x="730" y="1"/>
                  </a:moveTo>
                  <a:cubicBezTo>
                    <a:pt x="709" y="1"/>
                    <a:pt x="688" y="2"/>
                    <a:pt x="667" y="4"/>
                  </a:cubicBezTo>
                  <a:cubicBezTo>
                    <a:pt x="267" y="4"/>
                    <a:pt x="0" y="237"/>
                    <a:pt x="0" y="504"/>
                  </a:cubicBezTo>
                  <a:cubicBezTo>
                    <a:pt x="0" y="771"/>
                    <a:pt x="267" y="1004"/>
                    <a:pt x="667" y="1004"/>
                  </a:cubicBezTo>
                  <a:cubicBezTo>
                    <a:pt x="1034" y="1004"/>
                    <a:pt x="1335" y="804"/>
                    <a:pt x="1335" y="504"/>
                  </a:cubicBezTo>
                  <a:cubicBezTo>
                    <a:pt x="1335" y="252"/>
                    <a:pt x="1068" y="1"/>
                    <a:pt x="730" y="1"/>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2" name="Google Shape;3222;p57"/>
            <p:cNvSpPr/>
            <p:nvPr/>
          </p:nvSpPr>
          <p:spPr>
            <a:xfrm>
              <a:off x="2262625" y="4752175"/>
              <a:ext cx="4200" cy="4200"/>
            </a:xfrm>
            <a:custGeom>
              <a:avLst/>
              <a:gdLst/>
              <a:ahLst/>
              <a:cxnLst/>
              <a:rect l="l" t="t" r="r" b="b"/>
              <a:pathLst>
                <a:path w="168" h="168" extrusionOk="0">
                  <a:moveTo>
                    <a:pt x="100" y="1"/>
                  </a:moveTo>
                  <a:cubicBezTo>
                    <a:pt x="34" y="1"/>
                    <a:pt x="0" y="34"/>
                    <a:pt x="0" y="67"/>
                  </a:cubicBezTo>
                  <a:cubicBezTo>
                    <a:pt x="0" y="101"/>
                    <a:pt x="34" y="167"/>
                    <a:pt x="100" y="167"/>
                  </a:cubicBezTo>
                  <a:cubicBezTo>
                    <a:pt x="134" y="167"/>
                    <a:pt x="167" y="101"/>
                    <a:pt x="167" y="67"/>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3" name="Google Shape;3223;p57"/>
            <p:cNvSpPr/>
            <p:nvPr/>
          </p:nvSpPr>
          <p:spPr>
            <a:xfrm>
              <a:off x="2262625" y="4745500"/>
              <a:ext cx="4200" cy="4200"/>
            </a:xfrm>
            <a:custGeom>
              <a:avLst/>
              <a:gdLst/>
              <a:ahLst/>
              <a:cxnLst/>
              <a:rect l="l" t="t" r="r" b="b"/>
              <a:pathLst>
                <a:path w="168" h="168" extrusionOk="0">
                  <a:moveTo>
                    <a:pt x="100" y="1"/>
                  </a:moveTo>
                  <a:cubicBezTo>
                    <a:pt x="34" y="1"/>
                    <a:pt x="0" y="34"/>
                    <a:pt x="0" y="101"/>
                  </a:cubicBezTo>
                  <a:cubicBezTo>
                    <a:pt x="0" y="134"/>
                    <a:pt x="34" y="168"/>
                    <a:pt x="100" y="168"/>
                  </a:cubicBezTo>
                  <a:cubicBezTo>
                    <a:pt x="134" y="168"/>
                    <a:pt x="167" y="134"/>
                    <a:pt x="167" y="101"/>
                  </a:cubicBezTo>
                  <a:cubicBezTo>
                    <a:pt x="167" y="34"/>
                    <a:pt x="134" y="1"/>
                    <a:pt x="100" y="1"/>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4" name="Google Shape;3224;p57"/>
            <p:cNvSpPr/>
            <p:nvPr/>
          </p:nvSpPr>
          <p:spPr>
            <a:xfrm>
              <a:off x="2269300" y="4748850"/>
              <a:ext cx="4175" cy="4175"/>
            </a:xfrm>
            <a:custGeom>
              <a:avLst/>
              <a:gdLst/>
              <a:ahLst/>
              <a:cxnLst/>
              <a:rect l="l" t="t" r="r" b="b"/>
              <a:pathLst>
                <a:path w="167" h="167" extrusionOk="0">
                  <a:moveTo>
                    <a:pt x="67" y="0"/>
                  </a:moveTo>
                  <a:cubicBezTo>
                    <a:pt x="34" y="0"/>
                    <a:pt x="0" y="34"/>
                    <a:pt x="0" y="67"/>
                  </a:cubicBezTo>
                  <a:cubicBezTo>
                    <a:pt x="0" y="100"/>
                    <a:pt x="34" y="167"/>
                    <a:pt x="67" y="167"/>
                  </a:cubicBezTo>
                  <a:cubicBezTo>
                    <a:pt x="134" y="167"/>
                    <a:pt x="167" y="134"/>
                    <a:pt x="167" y="67"/>
                  </a:cubicBezTo>
                  <a:cubicBezTo>
                    <a:pt x="167" y="34"/>
                    <a:pt x="134" y="0"/>
                    <a:pt x="67"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5" name="Google Shape;3225;p57"/>
            <p:cNvSpPr/>
            <p:nvPr/>
          </p:nvSpPr>
          <p:spPr>
            <a:xfrm>
              <a:off x="1983250" y="4769700"/>
              <a:ext cx="48400" cy="37550"/>
            </a:xfrm>
            <a:custGeom>
              <a:avLst/>
              <a:gdLst/>
              <a:ahLst/>
              <a:cxnLst/>
              <a:rect l="l" t="t" r="r" b="b"/>
              <a:pathLst>
                <a:path w="1936" h="1502" extrusionOk="0">
                  <a:moveTo>
                    <a:pt x="968" y="0"/>
                  </a:moveTo>
                  <a:cubicBezTo>
                    <a:pt x="434" y="0"/>
                    <a:pt x="1" y="334"/>
                    <a:pt x="1" y="734"/>
                  </a:cubicBezTo>
                  <a:cubicBezTo>
                    <a:pt x="1" y="1168"/>
                    <a:pt x="434" y="1501"/>
                    <a:pt x="968" y="1501"/>
                  </a:cubicBezTo>
                  <a:cubicBezTo>
                    <a:pt x="1502" y="1501"/>
                    <a:pt x="1935" y="1168"/>
                    <a:pt x="1935" y="734"/>
                  </a:cubicBezTo>
                  <a:cubicBezTo>
                    <a:pt x="1935" y="334"/>
                    <a:pt x="1502" y="0"/>
                    <a:pt x="968" y="0"/>
                  </a:cubicBezTo>
                  <a:close/>
                </a:path>
              </a:pathLst>
            </a:custGeom>
            <a:solidFill>
              <a:srgbClr val="96502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6" name="Google Shape;3226;p57"/>
            <p:cNvSpPr/>
            <p:nvPr/>
          </p:nvSpPr>
          <p:spPr>
            <a:xfrm>
              <a:off x="2019125" y="4781375"/>
              <a:ext cx="5850" cy="4500"/>
            </a:xfrm>
            <a:custGeom>
              <a:avLst/>
              <a:gdLst/>
              <a:ahLst/>
              <a:cxnLst/>
              <a:rect l="l" t="t" r="r" b="b"/>
              <a:pathLst>
                <a:path w="234" h="180" extrusionOk="0">
                  <a:moveTo>
                    <a:pt x="133" y="0"/>
                  </a:moveTo>
                  <a:cubicBezTo>
                    <a:pt x="33" y="0"/>
                    <a:pt x="0" y="33"/>
                    <a:pt x="0" y="67"/>
                  </a:cubicBezTo>
                  <a:cubicBezTo>
                    <a:pt x="0" y="142"/>
                    <a:pt x="19" y="179"/>
                    <a:pt x="70" y="179"/>
                  </a:cubicBezTo>
                  <a:cubicBezTo>
                    <a:pt x="88" y="179"/>
                    <a:pt x="108"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7" name="Google Shape;3227;p57"/>
            <p:cNvSpPr/>
            <p:nvPr/>
          </p:nvSpPr>
          <p:spPr>
            <a:xfrm>
              <a:off x="2019125" y="4790550"/>
              <a:ext cx="5850" cy="4500"/>
            </a:xfrm>
            <a:custGeom>
              <a:avLst/>
              <a:gdLst/>
              <a:ahLst/>
              <a:cxnLst/>
              <a:rect l="l" t="t" r="r" b="b"/>
              <a:pathLst>
                <a:path w="234" h="180" extrusionOk="0">
                  <a:moveTo>
                    <a:pt x="133" y="0"/>
                  </a:moveTo>
                  <a:cubicBezTo>
                    <a:pt x="33" y="0"/>
                    <a:pt x="0" y="33"/>
                    <a:pt x="0" y="67"/>
                  </a:cubicBezTo>
                  <a:cubicBezTo>
                    <a:pt x="0" y="142"/>
                    <a:pt x="38" y="179"/>
                    <a:pt x="84" y="179"/>
                  </a:cubicBezTo>
                  <a:cubicBezTo>
                    <a:pt x="100" y="179"/>
                    <a:pt x="117" y="175"/>
                    <a:pt x="133" y="167"/>
                  </a:cubicBezTo>
                  <a:cubicBezTo>
                    <a:pt x="200" y="167"/>
                    <a:pt x="234" y="100"/>
                    <a:pt x="234" y="67"/>
                  </a:cubicBezTo>
                  <a:cubicBezTo>
                    <a:pt x="234" y="33"/>
                    <a:pt x="200" y="0"/>
                    <a:pt x="133"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8" name="Google Shape;3228;p57"/>
            <p:cNvSpPr/>
            <p:nvPr/>
          </p:nvSpPr>
          <p:spPr>
            <a:xfrm>
              <a:off x="2010775" y="4786375"/>
              <a:ext cx="5850" cy="4200"/>
            </a:xfrm>
            <a:custGeom>
              <a:avLst/>
              <a:gdLst/>
              <a:ahLst/>
              <a:cxnLst/>
              <a:rect l="l" t="t" r="r" b="b"/>
              <a:pathLst>
                <a:path w="234" h="168" extrusionOk="0">
                  <a:moveTo>
                    <a:pt x="134" y="0"/>
                  </a:moveTo>
                  <a:cubicBezTo>
                    <a:pt x="34" y="0"/>
                    <a:pt x="0" y="34"/>
                    <a:pt x="0" y="67"/>
                  </a:cubicBezTo>
                  <a:cubicBezTo>
                    <a:pt x="0" y="134"/>
                    <a:pt x="67" y="167"/>
                    <a:pt x="134" y="167"/>
                  </a:cubicBezTo>
                  <a:cubicBezTo>
                    <a:pt x="201" y="167"/>
                    <a:pt x="234" y="134"/>
                    <a:pt x="234" y="67"/>
                  </a:cubicBezTo>
                  <a:cubicBezTo>
                    <a:pt x="234" y="34"/>
                    <a:pt x="201" y="0"/>
                    <a:pt x="134" y="0"/>
                  </a:cubicBezTo>
                  <a:close/>
                </a:path>
              </a:pathLst>
            </a:custGeom>
            <a:solidFill>
              <a:srgbClr val="69280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29" name="Google Shape;3229;p57"/>
            <p:cNvSpPr/>
            <p:nvPr/>
          </p:nvSpPr>
          <p:spPr>
            <a:xfrm>
              <a:off x="1885675" y="3930750"/>
              <a:ext cx="431175" cy="430350"/>
            </a:xfrm>
            <a:custGeom>
              <a:avLst/>
              <a:gdLst/>
              <a:ahLst/>
              <a:cxnLst/>
              <a:rect l="l" t="t" r="r" b="b"/>
              <a:pathLst>
                <a:path w="17247" h="17214" extrusionOk="0">
                  <a:moveTo>
                    <a:pt x="9408" y="1"/>
                  </a:moveTo>
                  <a:cubicBezTo>
                    <a:pt x="9441" y="401"/>
                    <a:pt x="9574" y="768"/>
                    <a:pt x="9674" y="1168"/>
                  </a:cubicBezTo>
                  <a:cubicBezTo>
                    <a:pt x="9741" y="1535"/>
                    <a:pt x="9841" y="1869"/>
                    <a:pt x="9875" y="2202"/>
                  </a:cubicBezTo>
                  <a:cubicBezTo>
                    <a:pt x="10008" y="2869"/>
                    <a:pt x="10075" y="3537"/>
                    <a:pt x="10175" y="4204"/>
                  </a:cubicBezTo>
                  <a:cubicBezTo>
                    <a:pt x="10208" y="4871"/>
                    <a:pt x="10208" y="5338"/>
                    <a:pt x="10242" y="6005"/>
                  </a:cubicBezTo>
                  <a:cubicBezTo>
                    <a:pt x="10242" y="6505"/>
                    <a:pt x="10275" y="7206"/>
                    <a:pt x="10342" y="7740"/>
                  </a:cubicBezTo>
                  <a:cubicBezTo>
                    <a:pt x="9875" y="7072"/>
                    <a:pt x="9241" y="6572"/>
                    <a:pt x="8574" y="6105"/>
                  </a:cubicBezTo>
                  <a:cubicBezTo>
                    <a:pt x="7706" y="5571"/>
                    <a:pt x="6706" y="5204"/>
                    <a:pt x="5672" y="5071"/>
                  </a:cubicBezTo>
                  <a:cubicBezTo>
                    <a:pt x="5367" y="5033"/>
                    <a:pt x="5062" y="5014"/>
                    <a:pt x="4758" y="5014"/>
                  </a:cubicBezTo>
                  <a:cubicBezTo>
                    <a:pt x="4000" y="5014"/>
                    <a:pt x="3251" y="5133"/>
                    <a:pt x="2536" y="5371"/>
                  </a:cubicBezTo>
                  <a:cubicBezTo>
                    <a:pt x="2036" y="5505"/>
                    <a:pt x="1569" y="5772"/>
                    <a:pt x="1168" y="6038"/>
                  </a:cubicBezTo>
                  <a:cubicBezTo>
                    <a:pt x="935" y="6172"/>
                    <a:pt x="735" y="6339"/>
                    <a:pt x="535" y="6505"/>
                  </a:cubicBezTo>
                  <a:cubicBezTo>
                    <a:pt x="334" y="6672"/>
                    <a:pt x="168" y="6839"/>
                    <a:pt x="1" y="7039"/>
                  </a:cubicBezTo>
                  <a:cubicBezTo>
                    <a:pt x="535" y="7039"/>
                    <a:pt x="1002" y="6939"/>
                    <a:pt x="1435" y="6939"/>
                  </a:cubicBezTo>
                  <a:cubicBezTo>
                    <a:pt x="1809" y="6939"/>
                    <a:pt x="2182" y="6896"/>
                    <a:pt x="2556" y="6896"/>
                  </a:cubicBezTo>
                  <a:cubicBezTo>
                    <a:pt x="2649" y="6896"/>
                    <a:pt x="2743" y="6899"/>
                    <a:pt x="2836" y="6906"/>
                  </a:cubicBezTo>
                  <a:cubicBezTo>
                    <a:pt x="2985" y="6900"/>
                    <a:pt x="3133" y="6897"/>
                    <a:pt x="3280" y="6897"/>
                  </a:cubicBezTo>
                  <a:cubicBezTo>
                    <a:pt x="3990" y="6897"/>
                    <a:pt x="4681" y="6962"/>
                    <a:pt x="5371" y="7072"/>
                  </a:cubicBezTo>
                  <a:cubicBezTo>
                    <a:pt x="6205" y="7206"/>
                    <a:pt x="7039" y="7406"/>
                    <a:pt x="7873" y="7673"/>
                  </a:cubicBezTo>
                  <a:cubicBezTo>
                    <a:pt x="8707" y="7906"/>
                    <a:pt x="9541" y="8240"/>
                    <a:pt x="10442" y="8574"/>
                  </a:cubicBezTo>
                  <a:cubicBezTo>
                    <a:pt x="10575" y="9374"/>
                    <a:pt x="10675" y="10108"/>
                    <a:pt x="10709" y="10842"/>
                  </a:cubicBezTo>
                  <a:cubicBezTo>
                    <a:pt x="10742" y="11542"/>
                    <a:pt x="10742" y="12243"/>
                    <a:pt x="10675" y="12910"/>
                  </a:cubicBezTo>
                  <a:cubicBezTo>
                    <a:pt x="10675" y="13077"/>
                    <a:pt x="10608" y="13244"/>
                    <a:pt x="10575" y="13410"/>
                  </a:cubicBezTo>
                  <a:lnTo>
                    <a:pt x="10542" y="13677"/>
                  </a:lnTo>
                  <a:lnTo>
                    <a:pt x="10508" y="13911"/>
                  </a:lnTo>
                  <a:cubicBezTo>
                    <a:pt x="10475" y="14077"/>
                    <a:pt x="10408" y="14244"/>
                    <a:pt x="10375" y="14444"/>
                  </a:cubicBezTo>
                  <a:cubicBezTo>
                    <a:pt x="10342" y="14611"/>
                    <a:pt x="10308" y="14778"/>
                    <a:pt x="10208" y="15011"/>
                  </a:cubicBezTo>
                  <a:cubicBezTo>
                    <a:pt x="10175" y="15078"/>
                    <a:pt x="10175" y="15178"/>
                    <a:pt x="10108" y="15245"/>
                  </a:cubicBezTo>
                  <a:cubicBezTo>
                    <a:pt x="10075" y="15345"/>
                    <a:pt x="10041" y="15412"/>
                    <a:pt x="10041" y="15512"/>
                  </a:cubicBezTo>
                  <a:cubicBezTo>
                    <a:pt x="10008" y="15679"/>
                    <a:pt x="9908" y="15879"/>
                    <a:pt x="9875" y="16046"/>
                  </a:cubicBezTo>
                  <a:cubicBezTo>
                    <a:pt x="9741" y="16412"/>
                    <a:pt x="9574" y="16779"/>
                    <a:pt x="9508" y="17213"/>
                  </a:cubicBezTo>
                  <a:cubicBezTo>
                    <a:pt x="9674" y="17113"/>
                    <a:pt x="9875" y="17013"/>
                    <a:pt x="10041" y="16879"/>
                  </a:cubicBezTo>
                  <a:lnTo>
                    <a:pt x="10542" y="16513"/>
                  </a:lnTo>
                  <a:cubicBezTo>
                    <a:pt x="10709" y="16346"/>
                    <a:pt x="10842" y="16212"/>
                    <a:pt x="10942" y="16046"/>
                  </a:cubicBezTo>
                  <a:cubicBezTo>
                    <a:pt x="11042" y="15945"/>
                    <a:pt x="11075" y="15879"/>
                    <a:pt x="11176" y="15779"/>
                  </a:cubicBezTo>
                  <a:cubicBezTo>
                    <a:pt x="11209" y="15712"/>
                    <a:pt x="11276" y="15612"/>
                    <a:pt x="11342" y="15545"/>
                  </a:cubicBezTo>
                  <a:cubicBezTo>
                    <a:pt x="11442" y="15378"/>
                    <a:pt x="11576" y="15178"/>
                    <a:pt x="11676" y="15011"/>
                  </a:cubicBezTo>
                  <a:cubicBezTo>
                    <a:pt x="11743" y="14778"/>
                    <a:pt x="11843" y="14611"/>
                    <a:pt x="11909" y="14411"/>
                  </a:cubicBezTo>
                  <a:cubicBezTo>
                    <a:pt x="11943" y="14344"/>
                    <a:pt x="12009" y="14211"/>
                    <a:pt x="12043" y="14111"/>
                  </a:cubicBezTo>
                  <a:lnTo>
                    <a:pt x="12110" y="13777"/>
                  </a:lnTo>
                  <a:cubicBezTo>
                    <a:pt x="12176" y="13577"/>
                    <a:pt x="12243" y="13377"/>
                    <a:pt x="12243" y="13177"/>
                  </a:cubicBezTo>
                  <a:cubicBezTo>
                    <a:pt x="12410" y="12276"/>
                    <a:pt x="12343" y="11376"/>
                    <a:pt x="12043" y="10575"/>
                  </a:cubicBezTo>
                  <a:cubicBezTo>
                    <a:pt x="11876" y="10041"/>
                    <a:pt x="11576" y="9508"/>
                    <a:pt x="11209" y="9041"/>
                  </a:cubicBezTo>
                  <a:lnTo>
                    <a:pt x="11209" y="9041"/>
                  </a:lnTo>
                  <a:lnTo>
                    <a:pt x="12343" y="9541"/>
                  </a:lnTo>
                  <a:cubicBezTo>
                    <a:pt x="12943" y="9841"/>
                    <a:pt x="13511" y="10108"/>
                    <a:pt x="14044" y="10442"/>
                  </a:cubicBezTo>
                  <a:cubicBezTo>
                    <a:pt x="14578" y="10775"/>
                    <a:pt x="15078" y="11109"/>
                    <a:pt x="15579" y="11542"/>
                  </a:cubicBezTo>
                  <a:cubicBezTo>
                    <a:pt x="16112" y="11943"/>
                    <a:pt x="16546" y="12443"/>
                    <a:pt x="17113" y="13010"/>
                  </a:cubicBezTo>
                  <a:cubicBezTo>
                    <a:pt x="17247" y="12109"/>
                    <a:pt x="17080" y="11342"/>
                    <a:pt x="16713" y="10608"/>
                  </a:cubicBezTo>
                  <a:lnTo>
                    <a:pt x="16546" y="10375"/>
                  </a:lnTo>
                  <a:cubicBezTo>
                    <a:pt x="16513" y="10275"/>
                    <a:pt x="16413" y="10208"/>
                    <a:pt x="16379" y="10108"/>
                  </a:cubicBezTo>
                  <a:cubicBezTo>
                    <a:pt x="16246" y="9941"/>
                    <a:pt x="16146" y="9774"/>
                    <a:pt x="16012" y="9641"/>
                  </a:cubicBezTo>
                  <a:cubicBezTo>
                    <a:pt x="15846" y="9541"/>
                    <a:pt x="15712" y="9374"/>
                    <a:pt x="15545" y="9241"/>
                  </a:cubicBezTo>
                  <a:lnTo>
                    <a:pt x="15045" y="8874"/>
                  </a:lnTo>
                  <a:cubicBezTo>
                    <a:pt x="14344" y="8407"/>
                    <a:pt x="13577" y="8140"/>
                    <a:pt x="12777" y="8040"/>
                  </a:cubicBezTo>
                  <a:cubicBezTo>
                    <a:pt x="12529" y="7996"/>
                    <a:pt x="12269" y="7972"/>
                    <a:pt x="12007" y="7972"/>
                  </a:cubicBezTo>
                  <a:cubicBezTo>
                    <a:pt x="11669" y="7972"/>
                    <a:pt x="11328" y="8013"/>
                    <a:pt x="11009" y="8107"/>
                  </a:cubicBezTo>
                  <a:cubicBezTo>
                    <a:pt x="11176" y="7940"/>
                    <a:pt x="11276" y="7740"/>
                    <a:pt x="11409" y="7539"/>
                  </a:cubicBezTo>
                  <a:cubicBezTo>
                    <a:pt x="11542" y="7373"/>
                    <a:pt x="11609" y="7173"/>
                    <a:pt x="11709" y="6972"/>
                  </a:cubicBezTo>
                  <a:cubicBezTo>
                    <a:pt x="11776" y="6772"/>
                    <a:pt x="11876" y="6605"/>
                    <a:pt x="11909" y="6405"/>
                  </a:cubicBezTo>
                  <a:cubicBezTo>
                    <a:pt x="12176" y="5605"/>
                    <a:pt x="12210" y="4771"/>
                    <a:pt x="12043" y="3937"/>
                  </a:cubicBezTo>
                  <a:cubicBezTo>
                    <a:pt x="11909" y="3103"/>
                    <a:pt x="11609" y="2336"/>
                    <a:pt x="11176" y="1669"/>
                  </a:cubicBezTo>
                  <a:cubicBezTo>
                    <a:pt x="10942" y="1335"/>
                    <a:pt x="10675" y="1001"/>
                    <a:pt x="10375" y="701"/>
                  </a:cubicBezTo>
                  <a:cubicBezTo>
                    <a:pt x="10242" y="534"/>
                    <a:pt x="10075" y="434"/>
                    <a:pt x="9908" y="334"/>
                  </a:cubicBezTo>
                  <a:cubicBezTo>
                    <a:pt x="9741" y="201"/>
                    <a:pt x="9574" y="67"/>
                    <a:pt x="9408"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0" name="Google Shape;3230;p57"/>
            <p:cNvSpPr/>
            <p:nvPr/>
          </p:nvSpPr>
          <p:spPr>
            <a:xfrm>
              <a:off x="2210925" y="4416100"/>
              <a:ext cx="59225" cy="191000"/>
            </a:xfrm>
            <a:custGeom>
              <a:avLst/>
              <a:gdLst/>
              <a:ahLst/>
              <a:cxnLst/>
              <a:rect l="l" t="t" r="r" b="b"/>
              <a:pathLst>
                <a:path w="2369" h="7640" extrusionOk="0">
                  <a:moveTo>
                    <a:pt x="2202" y="1"/>
                  </a:moveTo>
                  <a:cubicBezTo>
                    <a:pt x="1501" y="334"/>
                    <a:pt x="1001" y="901"/>
                    <a:pt x="634" y="1535"/>
                  </a:cubicBezTo>
                  <a:cubicBezTo>
                    <a:pt x="300" y="2169"/>
                    <a:pt x="34" y="2903"/>
                    <a:pt x="0" y="3670"/>
                  </a:cubicBezTo>
                  <a:lnTo>
                    <a:pt x="0" y="4204"/>
                  </a:lnTo>
                  <a:lnTo>
                    <a:pt x="0" y="4504"/>
                  </a:lnTo>
                  <a:cubicBezTo>
                    <a:pt x="0" y="4637"/>
                    <a:pt x="34" y="4704"/>
                    <a:pt x="34" y="4804"/>
                  </a:cubicBezTo>
                  <a:cubicBezTo>
                    <a:pt x="34" y="4971"/>
                    <a:pt x="67" y="5171"/>
                    <a:pt x="100" y="5338"/>
                  </a:cubicBezTo>
                  <a:cubicBezTo>
                    <a:pt x="167" y="5538"/>
                    <a:pt x="200" y="5705"/>
                    <a:pt x="300" y="5872"/>
                  </a:cubicBezTo>
                  <a:cubicBezTo>
                    <a:pt x="300" y="5972"/>
                    <a:pt x="334" y="6038"/>
                    <a:pt x="367" y="6138"/>
                  </a:cubicBezTo>
                  <a:lnTo>
                    <a:pt x="501" y="6372"/>
                  </a:lnTo>
                  <a:cubicBezTo>
                    <a:pt x="634" y="6539"/>
                    <a:pt x="701" y="6672"/>
                    <a:pt x="801" y="6839"/>
                  </a:cubicBezTo>
                  <a:cubicBezTo>
                    <a:pt x="867" y="6972"/>
                    <a:pt x="1001" y="7139"/>
                    <a:pt x="1134" y="7273"/>
                  </a:cubicBezTo>
                  <a:lnTo>
                    <a:pt x="1501" y="7639"/>
                  </a:lnTo>
                  <a:cubicBezTo>
                    <a:pt x="1535" y="7273"/>
                    <a:pt x="1535" y="6939"/>
                    <a:pt x="1535" y="6539"/>
                  </a:cubicBezTo>
                  <a:lnTo>
                    <a:pt x="1535" y="6038"/>
                  </a:lnTo>
                  <a:lnTo>
                    <a:pt x="1535" y="5805"/>
                  </a:lnTo>
                  <a:lnTo>
                    <a:pt x="1535" y="5538"/>
                  </a:lnTo>
                  <a:lnTo>
                    <a:pt x="1535" y="5071"/>
                  </a:lnTo>
                  <a:lnTo>
                    <a:pt x="1568" y="4637"/>
                  </a:lnTo>
                  <a:lnTo>
                    <a:pt x="1568" y="4404"/>
                  </a:lnTo>
                  <a:lnTo>
                    <a:pt x="1635" y="4204"/>
                  </a:lnTo>
                  <a:cubicBezTo>
                    <a:pt x="1668" y="4070"/>
                    <a:pt x="1668" y="3903"/>
                    <a:pt x="1668" y="3803"/>
                  </a:cubicBezTo>
                  <a:cubicBezTo>
                    <a:pt x="1701" y="3203"/>
                    <a:pt x="1801" y="2636"/>
                    <a:pt x="1902" y="2035"/>
                  </a:cubicBezTo>
                  <a:cubicBezTo>
                    <a:pt x="2035" y="1468"/>
                    <a:pt x="2202" y="835"/>
                    <a:pt x="2369" y="167"/>
                  </a:cubicBezTo>
                  <a:lnTo>
                    <a:pt x="2202"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1" name="Google Shape;3231;p57"/>
            <p:cNvSpPr/>
            <p:nvPr/>
          </p:nvSpPr>
          <p:spPr>
            <a:xfrm>
              <a:off x="2130850" y="4402475"/>
              <a:ext cx="138475" cy="60350"/>
            </a:xfrm>
            <a:custGeom>
              <a:avLst/>
              <a:gdLst/>
              <a:ahLst/>
              <a:cxnLst/>
              <a:rect l="l" t="t" r="r" b="b"/>
              <a:pathLst>
                <a:path w="5539" h="2414" extrusionOk="0">
                  <a:moveTo>
                    <a:pt x="3625" y="1"/>
                  </a:moveTo>
                  <a:cubicBezTo>
                    <a:pt x="3174" y="1"/>
                    <a:pt x="2755" y="55"/>
                    <a:pt x="2336" y="212"/>
                  </a:cubicBezTo>
                  <a:cubicBezTo>
                    <a:pt x="1836" y="379"/>
                    <a:pt x="1335" y="679"/>
                    <a:pt x="902" y="1046"/>
                  </a:cubicBezTo>
                  <a:cubicBezTo>
                    <a:pt x="701" y="1213"/>
                    <a:pt x="535" y="1480"/>
                    <a:pt x="368" y="1680"/>
                  </a:cubicBezTo>
                  <a:cubicBezTo>
                    <a:pt x="268" y="1813"/>
                    <a:pt x="201" y="1913"/>
                    <a:pt x="168" y="2047"/>
                  </a:cubicBezTo>
                  <a:cubicBezTo>
                    <a:pt x="68" y="2180"/>
                    <a:pt x="34" y="2314"/>
                    <a:pt x="1" y="2414"/>
                  </a:cubicBezTo>
                  <a:cubicBezTo>
                    <a:pt x="268" y="2347"/>
                    <a:pt x="501" y="2213"/>
                    <a:pt x="735" y="2080"/>
                  </a:cubicBezTo>
                  <a:cubicBezTo>
                    <a:pt x="935" y="2013"/>
                    <a:pt x="1202" y="1913"/>
                    <a:pt x="1402" y="1847"/>
                  </a:cubicBezTo>
                  <a:cubicBezTo>
                    <a:pt x="1836" y="1680"/>
                    <a:pt x="2269" y="1546"/>
                    <a:pt x="2703" y="1413"/>
                  </a:cubicBezTo>
                  <a:cubicBezTo>
                    <a:pt x="3103" y="1313"/>
                    <a:pt x="3537" y="1213"/>
                    <a:pt x="4004" y="1146"/>
                  </a:cubicBezTo>
                  <a:cubicBezTo>
                    <a:pt x="4437" y="1046"/>
                    <a:pt x="4938" y="979"/>
                    <a:pt x="5438" y="846"/>
                  </a:cubicBezTo>
                  <a:lnTo>
                    <a:pt x="5538" y="579"/>
                  </a:lnTo>
                  <a:cubicBezTo>
                    <a:pt x="5071" y="212"/>
                    <a:pt x="4537" y="45"/>
                    <a:pt x="4004" y="12"/>
                  </a:cubicBezTo>
                  <a:cubicBezTo>
                    <a:pt x="3874" y="5"/>
                    <a:pt x="3748" y="1"/>
                    <a:pt x="3625"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2" name="Google Shape;3232;p57"/>
            <p:cNvSpPr/>
            <p:nvPr/>
          </p:nvSpPr>
          <p:spPr>
            <a:xfrm>
              <a:off x="2256775" y="4296025"/>
              <a:ext cx="66750" cy="125100"/>
            </a:xfrm>
            <a:custGeom>
              <a:avLst/>
              <a:gdLst/>
              <a:ahLst/>
              <a:cxnLst/>
              <a:rect l="l" t="t" r="r" b="b"/>
              <a:pathLst>
                <a:path w="2670" h="5004" extrusionOk="0">
                  <a:moveTo>
                    <a:pt x="2669" y="0"/>
                  </a:moveTo>
                  <a:lnTo>
                    <a:pt x="2669" y="0"/>
                  </a:lnTo>
                  <a:cubicBezTo>
                    <a:pt x="2169" y="100"/>
                    <a:pt x="1669" y="300"/>
                    <a:pt x="1235" y="667"/>
                  </a:cubicBezTo>
                  <a:lnTo>
                    <a:pt x="1068" y="801"/>
                  </a:lnTo>
                  <a:cubicBezTo>
                    <a:pt x="1035" y="901"/>
                    <a:pt x="1002" y="934"/>
                    <a:pt x="968" y="968"/>
                  </a:cubicBezTo>
                  <a:cubicBezTo>
                    <a:pt x="868" y="1068"/>
                    <a:pt x="801" y="1134"/>
                    <a:pt x="701" y="1268"/>
                  </a:cubicBezTo>
                  <a:lnTo>
                    <a:pt x="501" y="1601"/>
                  </a:lnTo>
                  <a:cubicBezTo>
                    <a:pt x="468" y="1735"/>
                    <a:pt x="368" y="1835"/>
                    <a:pt x="334" y="1968"/>
                  </a:cubicBezTo>
                  <a:cubicBezTo>
                    <a:pt x="134" y="2469"/>
                    <a:pt x="1" y="2969"/>
                    <a:pt x="1" y="3503"/>
                  </a:cubicBezTo>
                  <a:cubicBezTo>
                    <a:pt x="1" y="4003"/>
                    <a:pt x="68" y="4503"/>
                    <a:pt x="334" y="5004"/>
                  </a:cubicBezTo>
                  <a:lnTo>
                    <a:pt x="568" y="4970"/>
                  </a:lnTo>
                  <a:cubicBezTo>
                    <a:pt x="735" y="4003"/>
                    <a:pt x="868" y="3136"/>
                    <a:pt x="1202" y="2302"/>
                  </a:cubicBezTo>
                  <a:cubicBezTo>
                    <a:pt x="1335" y="1902"/>
                    <a:pt x="1535" y="1501"/>
                    <a:pt x="1802" y="1134"/>
                  </a:cubicBezTo>
                  <a:cubicBezTo>
                    <a:pt x="2036" y="767"/>
                    <a:pt x="2336" y="434"/>
                    <a:pt x="266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3" name="Google Shape;3233;p57"/>
            <p:cNvSpPr/>
            <p:nvPr/>
          </p:nvSpPr>
          <p:spPr>
            <a:xfrm>
              <a:off x="2266800" y="4357725"/>
              <a:ext cx="150125" cy="62575"/>
            </a:xfrm>
            <a:custGeom>
              <a:avLst/>
              <a:gdLst/>
              <a:ahLst/>
              <a:cxnLst/>
              <a:rect l="l" t="t" r="r" b="b"/>
              <a:pathLst>
                <a:path w="6005" h="2503" extrusionOk="0">
                  <a:moveTo>
                    <a:pt x="3603" y="1"/>
                  </a:moveTo>
                  <a:cubicBezTo>
                    <a:pt x="3269" y="1"/>
                    <a:pt x="2969" y="34"/>
                    <a:pt x="2669" y="67"/>
                  </a:cubicBezTo>
                  <a:cubicBezTo>
                    <a:pt x="2035" y="201"/>
                    <a:pt x="1468" y="468"/>
                    <a:pt x="1001" y="835"/>
                  </a:cubicBezTo>
                  <a:cubicBezTo>
                    <a:pt x="534" y="1201"/>
                    <a:pt x="167" y="1702"/>
                    <a:pt x="0" y="2336"/>
                  </a:cubicBezTo>
                  <a:lnTo>
                    <a:pt x="200" y="2502"/>
                  </a:lnTo>
                  <a:cubicBezTo>
                    <a:pt x="701" y="2269"/>
                    <a:pt x="1168" y="2069"/>
                    <a:pt x="1635" y="1902"/>
                  </a:cubicBezTo>
                  <a:cubicBezTo>
                    <a:pt x="2102" y="1769"/>
                    <a:pt x="2502" y="1635"/>
                    <a:pt x="2969" y="1502"/>
                  </a:cubicBezTo>
                  <a:cubicBezTo>
                    <a:pt x="3202" y="1468"/>
                    <a:pt x="3436" y="1368"/>
                    <a:pt x="3669" y="1335"/>
                  </a:cubicBezTo>
                  <a:cubicBezTo>
                    <a:pt x="3803" y="1302"/>
                    <a:pt x="3936" y="1268"/>
                    <a:pt x="4036" y="1268"/>
                  </a:cubicBezTo>
                  <a:cubicBezTo>
                    <a:pt x="4170" y="1268"/>
                    <a:pt x="4303" y="1268"/>
                    <a:pt x="4437" y="1201"/>
                  </a:cubicBezTo>
                  <a:cubicBezTo>
                    <a:pt x="4570" y="1168"/>
                    <a:pt x="4670" y="1135"/>
                    <a:pt x="4804" y="1135"/>
                  </a:cubicBezTo>
                  <a:cubicBezTo>
                    <a:pt x="4937" y="1101"/>
                    <a:pt x="5070" y="1101"/>
                    <a:pt x="5170" y="1035"/>
                  </a:cubicBezTo>
                  <a:cubicBezTo>
                    <a:pt x="5437" y="1001"/>
                    <a:pt x="5738" y="968"/>
                    <a:pt x="6004" y="868"/>
                  </a:cubicBezTo>
                  <a:cubicBezTo>
                    <a:pt x="5904" y="801"/>
                    <a:pt x="5771" y="701"/>
                    <a:pt x="5704" y="634"/>
                  </a:cubicBezTo>
                  <a:cubicBezTo>
                    <a:pt x="5604" y="534"/>
                    <a:pt x="5471" y="501"/>
                    <a:pt x="5337" y="401"/>
                  </a:cubicBezTo>
                  <a:cubicBezTo>
                    <a:pt x="5204" y="368"/>
                    <a:pt x="5037" y="301"/>
                    <a:pt x="4937" y="234"/>
                  </a:cubicBezTo>
                  <a:cubicBezTo>
                    <a:pt x="4804" y="201"/>
                    <a:pt x="4637" y="167"/>
                    <a:pt x="4503" y="134"/>
                  </a:cubicBezTo>
                  <a:cubicBezTo>
                    <a:pt x="4337" y="101"/>
                    <a:pt x="4203" y="101"/>
                    <a:pt x="4036" y="34"/>
                  </a:cubicBezTo>
                  <a:cubicBezTo>
                    <a:pt x="3870" y="1"/>
                    <a:pt x="3769" y="1"/>
                    <a:pt x="3603"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4" name="Google Shape;3234;p57"/>
            <p:cNvSpPr/>
            <p:nvPr/>
          </p:nvSpPr>
          <p:spPr>
            <a:xfrm>
              <a:off x="1871500" y="4474475"/>
              <a:ext cx="547925" cy="214500"/>
            </a:xfrm>
            <a:custGeom>
              <a:avLst/>
              <a:gdLst/>
              <a:ahLst/>
              <a:cxnLst/>
              <a:rect l="l" t="t" r="r" b="b"/>
              <a:pathLst>
                <a:path w="21917" h="8580" extrusionOk="0">
                  <a:moveTo>
                    <a:pt x="101" y="1"/>
                  </a:moveTo>
                  <a:cubicBezTo>
                    <a:pt x="68" y="1"/>
                    <a:pt x="101" y="101"/>
                    <a:pt x="68" y="134"/>
                  </a:cubicBezTo>
                  <a:cubicBezTo>
                    <a:pt x="1" y="167"/>
                    <a:pt x="68" y="201"/>
                    <a:pt x="101" y="201"/>
                  </a:cubicBezTo>
                  <a:lnTo>
                    <a:pt x="2507" y="786"/>
                  </a:lnTo>
                  <a:lnTo>
                    <a:pt x="2507" y="786"/>
                  </a:lnTo>
                  <a:cubicBezTo>
                    <a:pt x="2607" y="1181"/>
                    <a:pt x="2739" y="1608"/>
                    <a:pt x="2903" y="2002"/>
                  </a:cubicBezTo>
                  <a:cubicBezTo>
                    <a:pt x="3070" y="2436"/>
                    <a:pt x="3270" y="2836"/>
                    <a:pt x="3470" y="3203"/>
                  </a:cubicBezTo>
                  <a:cubicBezTo>
                    <a:pt x="3937" y="3970"/>
                    <a:pt x="4471" y="4704"/>
                    <a:pt x="5104" y="5338"/>
                  </a:cubicBezTo>
                  <a:cubicBezTo>
                    <a:pt x="6339" y="6639"/>
                    <a:pt x="8040" y="7639"/>
                    <a:pt x="9774" y="8140"/>
                  </a:cubicBezTo>
                  <a:cubicBezTo>
                    <a:pt x="10818" y="8435"/>
                    <a:pt x="11897" y="8579"/>
                    <a:pt x="12962" y="8579"/>
                  </a:cubicBezTo>
                  <a:cubicBezTo>
                    <a:pt x="13701" y="8579"/>
                    <a:pt x="14434" y="8510"/>
                    <a:pt x="15145" y="8373"/>
                  </a:cubicBezTo>
                  <a:cubicBezTo>
                    <a:pt x="16913" y="8040"/>
                    <a:pt x="18547" y="7373"/>
                    <a:pt x="19982" y="6439"/>
                  </a:cubicBezTo>
                  <a:lnTo>
                    <a:pt x="19948" y="6439"/>
                  </a:lnTo>
                  <a:lnTo>
                    <a:pt x="21816" y="6305"/>
                  </a:lnTo>
                  <a:cubicBezTo>
                    <a:pt x="21883" y="6305"/>
                    <a:pt x="21916" y="6272"/>
                    <a:pt x="21916" y="6205"/>
                  </a:cubicBezTo>
                  <a:cubicBezTo>
                    <a:pt x="21916" y="6172"/>
                    <a:pt x="21883" y="6138"/>
                    <a:pt x="21816" y="6138"/>
                  </a:cubicBezTo>
                  <a:lnTo>
                    <a:pt x="19948" y="6272"/>
                  </a:lnTo>
                  <a:cubicBezTo>
                    <a:pt x="18247" y="6472"/>
                    <a:pt x="16579" y="6639"/>
                    <a:pt x="14978" y="6639"/>
                  </a:cubicBezTo>
                  <a:cubicBezTo>
                    <a:pt x="13410" y="6639"/>
                    <a:pt x="11876" y="6439"/>
                    <a:pt x="10408" y="5972"/>
                  </a:cubicBezTo>
                  <a:cubicBezTo>
                    <a:pt x="8941" y="5505"/>
                    <a:pt x="7573" y="4804"/>
                    <a:pt x="6272" y="3870"/>
                  </a:cubicBezTo>
                  <a:cubicBezTo>
                    <a:pt x="4971" y="2969"/>
                    <a:pt x="3770" y="1869"/>
                    <a:pt x="2603" y="634"/>
                  </a:cubicBezTo>
                  <a:cubicBezTo>
                    <a:pt x="2603" y="634"/>
                    <a:pt x="2603" y="568"/>
                    <a:pt x="2569" y="568"/>
                  </a:cubicBezTo>
                  <a:lnTo>
                    <a:pt x="101"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5" name="Google Shape;3235;p57"/>
            <p:cNvSpPr/>
            <p:nvPr/>
          </p:nvSpPr>
          <p:spPr>
            <a:xfrm>
              <a:off x="1878175" y="4476975"/>
              <a:ext cx="15050" cy="38400"/>
            </a:xfrm>
            <a:custGeom>
              <a:avLst/>
              <a:gdLst/>
              <a:ahLst/>
              <a:cxnLst/>
              <a:rect l="l" t="t" r="r" b="b"/>
              <a:pathLst>
                <a:path w="602" h="1536" fill="none" extrusionOk="0">
                  <a:moveTo>
                    <a:pt x="1" y="1"/>
                  </a:moveTo>
                  <a:lnTo>
                    <a:pt x="601" y="1535"/>
                  </a:lnTo>
                  <a:close/>
                </a:path>
              </a:pathLst>
            </a:custGeom>
            <a:noFill/>
            <a:ln w="3325"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6" name="Google Shape;3236;p57"/>
            <p:cNvSpPr/>
            <p:nvPr/>
          </p:nvSpPr>
          <p:spPr>
            <a:xfrm>
              <a:off x="1854825" y="4476975"/>
              <a:ext cx="23375" cy="34225"/>
            </a:xfrm>
            <a:custGeom>
              <a:avLst/>
              <a:gdLst/>
              <a:ahLst/>
              <a:cxnLst/>
              <a:rect l="l" t="t" r="r" b="b"/>
              <a:pathLst>
                <a:path w="935" h="1369" fill="none" extrusionOk="0">
                  <a:moveTo>
                    <a:pt x="1" y="1368"/>
                  </a:moveTo>
                  <a:lnTo>
                    <a:pt x="935" y="1"/>
                  </a:lnTo>
                </a:path>
              </a:pathLst>
            </a:custGeom>
            <a:noFill/>
            <a:ln w="3325" cap="rnd" cmpd="sng">
              <a:solidFill>
                <a:srgbClr val="FAD2B4"/>
              </a:solidFill>
              <a:prstDash val="solid"/>
              <a:miter lim="33357"/>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7" name="Google Shape;3237;p57"/>
            <p:cNvSpPr/>
            <p:nvPr/>
          </p:nvSpPr>
          <p:spPr>
            <a:xfrm>
              <a:off x="2415225" y="4629600"/>
              <a:ext cx="10875" cy="14200"/>
            </a:xfrm>
            <a:custGeom>
              <a:avLst/>
              <a:gdLst/>
              <a:ahLst/>
              <a:cxnLst/>
              <a:rect l="l" t="t" r="r" b="b"/>
              <a:pathLst>
                <a:path w="435" h="568" fill="none" extrusionOk="0">
                  <a:moveTo>
                    <a:pt x="1" y="0"/>
                  </a:moveTo>
                  <a:lnTo>
                    <a:pt x="434" y="567"/>
                  </a:lnTo>
                </a:path>
              </a:pathLst>
            </a:custGeom>
            <a:noFill/>
            <a:ln w="5850" cap="rnd" cmpd="sng">
              <a:solidFill>
                <a:srgbClr val="FAD2B4"/>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3238" name="Google Shape;3238;p57"/>
          <p:cNvSpPr/>
          <p:nvPr/>
        </p:nvSpPr>
        <p:spPr>
          <a:xfrm rot="1164056">
            <a:off x="3497406" y="493231"/>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239" name="Google Shape;3239;p57"/>
          <p:cNvSpPr/>
          <p:nvPr/>
        </p:nvSpPr>
        <p:spPr>
          <a:xfrm rot="-258346">
            <a:off x="3908028" y="775963"/>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84" name="Picture 8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5834" y="1642618"/>
            <a:ext cx="3444395" cy="3444395"/>
          </a:xfrm>
          <a:prstGeom prst="rect">
            <a:avLst/>
          </a:prstGeom>
        </p:spPr>
      </p:pic>
      <p:sp>
        <p:nvSpPr>
          <p:cNvPr id="2" name="TextBox 1">
            <a:extLst>
              <a:ext uri="{FF2B5EF4-FFF2-40B4-BE49-F238E27FC236}">
                <a16:creationId xmlns:a16="http://schemas.microsoft.com/office/drawing/2014/main" id="{6EB898C9-B39D-127B-623B-CA2D06639915}"/>
              </a:ext>
            </a:extLst>
          </p:cNvPr>
          <p:cNvSpPr txBox="1"/>
          <p:nvPr/>
        </p:nvSpPr>
        <p:spPr>
          <a:xfrm>
            <a:off x="3568299" y="1974524"/>
            <a:ext cx="4313369" cy="1045223"/>
          </a:xfrm>
          <a:prstGeom prst="rect">
            <a:avLst/>
          </a:prstGeom>
          <a:noFill/>
        </p:spPr>
        <p:txBody>
          <a:bodyPr wrap="square" rtlCol="0">
            <a:spAutoFit/>
          </a:bodyPr>
          <a:lstStyle/>
          <a:p>
            <a:pPr algn="just">
              <a:lnSpc>
                <a:spcPct val="150000"/>
              </a:lnSpc>
            </a:pPr>
            <a:r>
              <a:rPr lang="en-US" sz="2200" dirty="0" err="1"/>
              <a:t>Chúng</a:t>
            </a:r>
            <a:r>
              <a:rPr lang="en-US" sz="2200" dirty="0"/>
              <a:t> ta </a:t>
            </a:r>
            <a:r>
              <a:rPr lang="en-US" sz="2200" dirty="0" err="1"/>
              <a:t>cùng</a:t>
            </a:r>
            <a:r>
              <a:rPr lang="en-US" sz="2200" dirty="0"/>
              <a:t> </a:t>
            </a:r>
            <a:r>
              <a:rPr lang="en-US" sz="2200" dirty="0" err="1"/>
              <a:t>chơi</a:t>
            </a:r>
            <a:r>
              <a:rPr lang="en-US" sz="2200" dirty="0"/>
              <a:t> </a:t>
            </a:r>
            <a:r>
              <a:rPr lang="en-US" sz="2200" dirty="0" err="1"/>
              <a:t>một</a:t>
            </a:r>
            <a:r>
              <a:rPr lang="en-US" sz="2200" dirty="0"/>
              <a:t> </a:t>
            </a:r>
            <a:r>
              <a:rPr lang="en-US" sz="2200" dirty="0" err="1"/>
              <a:t>trò</a:t>
            </a:r>
            <a:r>
              <a:rPr lang="en-US" sz="2200" dirty="0"/>
              <a:t> </a:t>
            </a:r>
            <a:r>
              <a:rPr lang="en-US" sz="2200" dirty="0" err="1"/>
              <a:t>chơi</a:t>
            </a:r>
            <a:r>
              <a:rPr lang="en-US" sz="2200" dirty="0"/>
              <a:t> </a:t>
            </a:r>
            <a:r>
              <a:rPr lang="en-US" sz="2200" dirty="0" err="1"/>
              <a:t>trắc</a:t>
            </a:r>
            <a:r>
              <a:rPr lang="en-US" sz="2200" dirty="0"/>
              <a:t> </a:t>
            </a:r>
            <a:r>
              <a:rPr lang="en-US" sz="2200" dirty="0" err="1"/>
              <a:t>nghiệm</a:t>
            </a:r>
            <a:r>
              <a:rPr lang="en-US" sz="2200" dirty="0"/>
              <a:t> </a:t>
            </a:r>
            <a:r>
              <a:rPr lang="en-US" sz="2200" dirty="0" err="1"/>
              <a:t>sau</a:t>
            </a:r>
            <a:endParaRPr lang="en-US" sz="2200" dirty="0"/>
          </a:p>
        </p:txBody>
      </p:sp>
    </p:spTree>
    <p:extLst>
      <p:ext uri="{BB962C8B-B14F-4D97-AF65-F5344CB8AC3E}">
        <p14:creationId xmlns:p14="http://schemas.microsoft.com/office/powerpoint/2010/main" val="3162384037"/>
      </p:ext>
    </p:extLst>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3"/>
                                        </p:tgtEl>
                                        <p:attrNameLst>
                                          <p:attrName>style.visibility</p:attrName>
                                        </p:attrNameLst>
                                      </p:cBhvr>
                                      <p:to>
                                        <p:strVal val="visible"/>
                                      </p:to>
                                    </p:set>
                                    <p:animEffect transition="in" filter="fade">
                                      <p:cBhvr>
                                        <p:cTn id="7" dur="500"/>
                                        <p:tgtEl>
                                          <p:spTgt spid="317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65"/>
                                        </p:tgtEl>
                                        <p:attrNameLst>
                                          <p:attrName>style.visibility</p:attrName>
                                        </p:attrNameLst>
                                      </p:cBhvr>
                                      <p:to>
                                        <p:strVal val="visible"/>
                                      </p:to>
                                    </p:set>
                                    <p:animEffect transition="in" filter="fade">
                                      <p:cBhvr>
                                        <p:cTn id="10" dur="500"/>
                                        <p:tgtEl>
                                          <p:spTgt spid="3165"/>
                                        </p:tgtEl>
                                      </p:cBhvr>
                                    </p:animEffect>
                                  </p:childTnLst>
                                </p:cTn>
                              </p:par>
                              <p:par>
                                <p:cTn id="11" presetID="10" presetClass="entr" presetSubtype="0" fill="hold" nodeType="withEffect">
                                  <p:stCondLst>
                                    <p:cond delay="0"/>
                                  </p:stCondLst>
                                  <p:childTnLst>
                                    <p:set>
                                      <p:cBhvr>
                                        <p:cTn id="12" dur="1" fill="hold">
                                          <p:stCondLst>
                                            <p:cond delay="0"/>
                                          </p:stCondLst>
                                        </p:cTn>
                                        <p:tgtEl>
                                          <p:spTgt spid="3174"/>
                                        </p:tgtEl>
                                        <p:attrNameLst>
                                          <p:attrName>style.visibility</p:attrName>
                                        </p:attrNameLst>
                                      </p:cBhvr>
                                      <p:to>
                                        <p:strVal val="visible"/>
                                      </p:to>
                                    </p:set>
                                    <p:animEffect transition="in" filter="fade">
                                      <p:cBhvr>
                                        <p:cTn id="13" dur="500"/>
                                        <p:tgtEl>
                                          <p:spTgt spid="31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38"/>
                                        </p:tgtEl>
                                        <p:attrNameLst>
                                          <p:attrName>style.visibility</p:attrName>
                                        </p:attrNameLst>
                                      </p:cBhvr>
                                      <p:to>
                                        <p:strVal val="visible"/>
                                      </p:to>
                                    </p:set>
                                    <p:animEffect transition="in" filter="fade">
                                      <p:cBhvr>
                                        <p:cTn id="16" dur="500"/>
                                        <p:tgtEl>
                                          <p:spTgt spid="32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239"/>
                                        </p:tgtEl>
                                        <p:attrNameLst>
                                          <p:attrName>style.visibility</p:attrName>
                                        </p:attrNameLst>
                                      </p:cBhvr>
                                      <p:to>
                                        <p:strVal val="visible"/>
                                      </p:to>
                                    </p:set>
                                    <p:animEffect transition="in" filter="fade">
                                      <p:cBhvr>
                                        <p:cTn id="19" dur="500"/>
                                        <p:tgtEl>
                                          <p:spTgt spid="3239"/>
                                        </p:tgtEl>
                                      </p:cBhvr>
                                    </p:animEffect>
                                  </p:childTnLst>
                                </p:cTn>
                              </p:par>
                              <p:par>
                                <p:cTn id="20" presetID="10" presetClass="entr" presetSubtype="0" fill="hold" nodeType="withEffect">
                                  <p:stCondLst>
                                    <p:cond delay="0"/>
                                  </p:stCondLst>
                                  <p:childTnLst>
                                    <p:set>
                                      <p:cBhvr>
                                        <p:cTn id="21" dur="1" fill="hold">
                                          <p:stCondLst>
                                            <p:cond delay="0"/>
                                          </p:stCondLst>
                                        </p:cTn>
                                        <p:tgtEl>
                                          <p:spTgt spid="3192"/>
                                        </p:tgtEl>
                                        <p:attrNameLst>
                                          <p:attrName>style.visibility</p:attrName>
                                        </p:attrNameLst>
                                      </p:cBhvr>
                                      <p:to>
                                        <p:strVal val="visible"/>
                                      </p:to>
                                    </p:set>
                                    <p:animEffect transition="in" filter="fade">
                                      <p:cBhvr>
                                        <p:cTn id="22" dur="500"/>
                                        <p:tgtEl>
                                          <p:spTgt spid="319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4"/>
                                        </p:tgtEl>
                                        <p:attrNameLst>
                                          <p:attrName>style.visibility</p:attrName>
                                        </p:attrNameLst>
                                      </p:cBhvr>
                                      <p:to>
                                        <p:strVal val="visible"/>
                                      </p:to>
                                    </p:set>
                                    <p:animEffect transition="in" filter="fade">
                                      <p:cBhvr>
                                        <p:cTn id="27" dur="500"/>
                                        <p:tgtEl>
                                          <p:spTgt spid="84"/>
                                        </p:tgtEl>
                                      </p:cBhvr>
                                    </p:animEffect>
                                    <p:anim calcmode="lin" valueType="num">
                                      <p:cBhvr>
                                        <p:cTn id="28" dur="500" fill="hold"/>
                                        <p:tgtEl>
                                          <p:spTgt spid="84"/>
                                        </p:tgtEl>
                                        <p:attrNameLst>
                                          <p:attrName>ppt_x</p:attrName>
                                        </p:attrNameLst>
                                      </p:cBhvr>
                                      <p:tavLst>
                                        <p:tav tm="0">
                                          <p:val>
                                            <p:strVal val="#ppt_x"/>
                                          </p:val>
                                        </p:tav>
                                        <p:tav tm="100000">
                                          <p:val>
                                            <p:strVal val="#ppt_x"/>
                                          </p:val>
                                        </p:tav>
                                      </p:tavLst>
                                    </p:anim>
                                    <p:anim calcmode="lin" valueType="num">
                                      <p:cBhvr>
                                        <p:cTn id="29" dur="500" fill="hold"/>
                                        <p:tgtEl>
                                          <p:spTgt spid="8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anim calcmode="lin" valueType="num">
                                      <p:cBhvr>
                                        <p:cTn id="33" dur="500" fill="hold"/>
                                        <p:tgtEl>
                                          <p:spTgt spid="2"/>
                                        </p:tgtEl>
                                        <p:attrNameLst>
                                          <p:attrName>ppt_x</p:attrName>
                                        </p:attrNameLst>
                                      </p:cBhvr>
                                      <p:tavLst>
                                        <p:tav tm="0">
                                          <p:val>
                                            <p:strVal val="#ppt_x"/>
                                          </p:val>
                                        </p:tav>
                                        <p:tav tm="100000">
                                          <p:val>
                                            <p:strVal val="#ppt_x"/>
                                          </p:val>
                                        </p:tav>
                                      </p:tavLst>
                                    </p:anim>
                                    <p:anim calcmode="lin" valueType="num">
                                      <p:cBhvr>
                                        <p:cTn id="3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65" grpId="0" animBg="1"/>
      <p:bldP spid="3173" grpId="0" animBg="1"/>
      <p:bldP spid="3238" grpId="0" animBg="1"/>
      <p:bldP spid="3239" grpId="0" animBg="1"/>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6267FC5-06F7-8E1A-4C63-11F44A843CF0}"/>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5196795A-F4B2-7459-FB11-F807B6B9A6C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CC1FD025-FD5E-A475-5688-E18388A3A7F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0D63AF6D-6238-9CBC-BFB8-6E02A4DA1C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29468"/>
                <a:ext cx="7002573"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1. </a:t>
                </a:r>
                <a:r>
                  <a:rPr lang="vi-VN" sz="2000" dirty="0">
                    <a:solidFill>
                      <a:schemeClr val="tx1"/>
                    </a:solidFill>
                    <a:latin typeface="Arial (Body)"/>
                  </a:rPr>
                  <a:t> Cho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𝐴</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i="0" dirty="0">
                    <a:solidFill>
                      <a:schemeClr val="tx1"/>
                    </a:solidFill>
                    <a:latin typeface="+mj-lt"/>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oMath>
                </a14:m>
                <a:r>
                  <a:rPr lang="vi-VN" sz="2000" dirty="0">
                    <a:solidFill>
                      <a:schemeClr val="tx1"/>
                    </a:solidFill>
                    <a:latin typeface="Arial (Body)"/>
                  </a:rPr>
                  <a:t>. Cần điều kiện gì để hai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bằng nhau theo trường hợp góc</a:t>
                </a:r>
                <a:r>
                  <a:rPr lang="en-US" sz="2000" dirty="0">
                    <a:solidFill>
                      <a:schemeClr val="tx1"/>
                    </a:solidFill>
                    <a:latin typeface="Arial (Body)"/>
                  </a:rPr>
                  <a:t> – </a:t>
                </a:r>
                <a:r>
                  <a:rPr lang="vi-VN" sz="2000" dirty="0">
                    <a:solidFill>
                      <a:schemeClr val="tx1"/>
                    </a:solidFill>
                    <a:latin typeface="Arial (Body)"/>
                  </a:rPr>
                  <a:t>cạnh – góc?</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29468"/>
                <a:ext cx="7002573" cy="1496291"/>
              </a:xfrm>
              <a:prstGeom prst="roundRect">
                <a:avLst/>
              </a:prstGeom>
              <a:blipFill>
                <a:blip r:embed="rId8"/>
                <a:stretch>
                  <a:fillRect r="-4003" b="-5714"/>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180484"/>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𝑀𝑃</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1954359"/>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1954359"/>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𝐵𝐶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1954359"/>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18048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a:rPr lang="vi-VN" sz="2400" i="1" dirty="0" smtClean="0">
                        <a:solidFill>
                          <a:schemeClr val="tx1"/>
                        </a:solidFill>
                        <a:latin typeface="Cambria Math" panose="02040503050406030204" pitchFamily="18" charset="0"/>
                      </a:rPr>
                      <m:t>𝐴𝐶</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180484"/>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12325" y="3400811"/>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2157846"/>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3395229"/>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2157846"/>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36DA25FA-4D94-7C60-1CFF-C16DB8E2DF86}"/>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339146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6808FE7-0502-F5AA-50F1-3BFF13142E1A}"/>
              </a:ext>
            </a:extLst>
          </p:cNvPr>
          <p:cNvGrpSpPr/>
          <p:nvPr/>
        </p:nvGrpSpPr>
        <p:grpSpPr>
          <a:xfrm>
            <a:off x="-834309" y="3930150"/>
            <a:ext cx="11495810" cy="1261872"/>
            <a:chOff x="-1140691" y="5175504"/>
            <a:chExt cx="15327746" cy="1682496"/>
          </a:xfrm>
        </p:grpSpPr>
        <p:pic>
          <p:nvPicPr>
            <p:cNvPr id="18" name="Picture 6">
              <a:extLst>
                <a:ext uri="{FF2B5EF4-FFF2-40B4-BE49-F238E27FC236}">
                  <a16:creationId xmlns:a16="http://schemas.microsoft.com/office/drawing/2014/main" id="{93A7F665-EBDE-F1AC-D62F-2A22735F933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19" name="Picture 6">
              <a:extLst>
                <a:ext uri="{FF2B5EF4-FFF2-40B4-BE49-F238E27FC236}">
                  <a16:creationId xmlns:a16="http://schemas.microsoft.com/office/drawing/2014/main" id="{3E9AD3EA-BF55-8669-372B-CE1DFC7C187C}"/>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20" name="Picture 6">
              <a:extLst>
                <a:ext uri="{FF2B5EF4-FFF2-40B4-BE49-F238E27FC236}">
                  <a16:creationId xmlns:a16="http://schemas.microsoft.com/office/drawing/2014/main" id="{B0E40A05-F56D-3EF4-0594-3B43D9281BE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28" name="Câu hỏi">
                <a:extLst>
                  <a:ext uri="{FF2B5EF4-FFF2-40B4-BE49-F238E27FC236}">
                    <a16:creationId xmlns:a16="http://schemas.microsoft.com/office/drawing/2014/main" id="{BF8EC4AE-3F26-6574-80AD-6E251B671469}"/>
                  </a:ext>
                </a:extLst>
              </p:cNvPr>
              <p:cNvSpPr/>
              <p:nvPr/>
            </p:nvSpPr>
            <p:spPr>
              <a:xfrm>
                <a:off x="910935" y="194833"/>
                <a:ext cx="765787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latin typeface="Arial (Body)"/>
                  </a:rPr>
                  <a:t>Câu 2.</a:t>
                </a:r>
                <a:r>
                  <a:rPr lang="vi-VN" sz="2000" dirty="0">
                    <a:solidFill>
                      <a:schemeClr val="tx1"/>
                    </a:solidFill>
                    <a:latin typeface="Arial (Body)"/>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latin typeface="Arial (Body)"/>
                  </a:rPr>
                  <a:t> và tam giác </a:t>
                </a:r>
                <a14:m>
                  <m:oMath xmlns:m="http://schemas.openxmlformats.org/officeDocument/2006/math">
                    <m:r>
                      <a:rPr lang="vi-VN" sz="2000" i="1" dirty="0" smtClean="0">
                        <a:solidFill>
                          <a:schemeClr val="tx1"/>
                        </a:solidFill>
                        <a:latin typeface="Cambria Math" panose="02040503050406030204" pitchFamily="18" charset="0"/>
                      </a:rPr>
                      <m:t>𝑀𝑁𝑃</m:t>
                    </m:r>
                  </m:oMath>
                </a14:m>
                <a:r>
                  <a:rPr lang="vi-VN" sz="2000" dirty="0">
                    <a:solidFill>
                      <a:schemeClr val="tx1"/>
                    </a:solidFill>
                    <a:latin typeface="Arial (Body)"/>
                  </a:rPr>
                  <a:t> có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𝑁</m:t>
                        </m:r>
                      </m:e>
                    </m:acc>
                    <m:r>
                      <a:rPr lang="vi-VN" sz="2000" i="1">
                        <a:solidFill>
                          <a:schemeClr val="tx1"/>
                        </a:solidFill>
                        <a:latin typeface="Cambria Math" panose="02040503050406030204" pitchFamily="18" charset="0"/>
                      </a:rPr>
                      <m:t>=90°</m:t>
                    </m:r>
                  </m:oMath>
                </a14:m>
                <a:r>
                  <a:rPr lang="vi-VN" sz="2000" dirty="0">
                    <a:solidFill>
                      <a:schemeClr val="tx1"/>
                    </a:solidFill>
                    <a:latin typeface="Arial (Body)"/>
                  </a:rPr>
                  <a:t>, </a:t>
                </a:r>
                <a14:m>
                  <m:oMath xmlns:m="http://schemas.openxmlformats.org/officeDocument/2006/math">
                    <m:r>
                      <a:rPr lang="vi-VN" sz="2000" i="1" dirty="0" smtClean="0">
                        <a:solidFill>
                          <a:schemeClr val="tx1"/>
                        </a:solidFill>
                        <a:latin typeface="Cambria Math" panose="02040503050406030204" pitchFamily="18" charset="0"/>
                      </a:rPr>
                      <m:t>𝐴𝐶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𝑀𝑃</m:t>
                    </m:r>
                  </m:oMath>
                </a14:m>
                <a:r>
                  <a:rPr lang="vi-VN" sz="2000" dirty="0">
                    <a:solidFill>
                      <a:schemeClr val="tx1"/>
                    </a:solidFill>
                    <a:latin typeface="Arial (Body)"/>
                  </a:rPr>
                  <a:t>,</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𝐶</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𝑀</m:t>
                        </m:r>
                      </m:e>
                    </m:acc>
                  </m:oMath>
                </a14:m>
                <a:r>
                  <a:rPr lang="vi-VN" sz="2000" dirty="0">
                    <a:solidFill>
                      <a:schemeClr val="tx1"/>
                    </a:solidFill>
                    <a:latin typeface="Arial (Body)"/>
                  </a:rPr>
                  <a:t> Phát biểu nào trong các phát biểu sau đây đúng</a:t>
                </a:r>
                <a:endParaRPr lang="vi-VN" sz="2000" kern="1200" noProof="1">
                  <a:solidFill>
                    <a:schemeClr val="tx1"/>
                  </a:solidFill>
                  <a:latin typeface="Arial (Body)"/>
                  <a:cs typeface="Arial" panose="020B0604020202020204" pitchFamily="34" charset="0"/>
                </a:endParaRPr>
              </a:p>
            </p:txBody>
          </p:sp>
        </mc:Choice>
        <mc:Fallback xmlns="">
          <p:sp>
            <p:nvSpPr>
              <p:cNvPr id="28" name="Câu hỏi">
                <a:extLst>
                  <a:ext uri="{FF2B5EF4-FFF2-40B4-BE49-F238E27FC236}">
                    <a16:creationId xmlns:a16="http://schemas.microsoft.com/office/drawing/2014/main" id="{BF8EC4AE-3F26-6574-80AD-6E251B671469}"/>
                  </a:ext>
                </a:extLst>
              </p:cNvPr>
              <p:cNvSpPr>
                <a:spLocks noRot="1" noChangeAspect="1" noMove="1" noResize="1" noEditPoints="1" noAdjustHandles="1" noChangeArrowheads="1" noChangeShapeType="1" noTextEdit="1"/>
              </p:cNvSpPr>
              <p:nvPr/>
            </p:nvSpPr>
            <p:spPr>
              <a:xfrm>
                <a:off x="910935" y="194833"/>
                <a:ext cx="7657878" cy="1496291"/>
              </a:xfrm>
              <a:prstGeom prst="roundRect">
                <a:avLst/>
              </a:prstGeom>
              <a:blipFill>
                <a:blip r:embed="rId8"/>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Đáp án đúng">
                <a:extLst>
                  <a:ext uri="{FF2B5EF4-FFF2-40B4-BE49-F238E27FC236}">
                    <a16:creationId xmlns:a16="http://schemas.microsoft.com/office/drawing/2014/main" id="{66DB7CD2-FA3C-2531-055C-8AB3F896009B}"/>
                  </a:ext>
                </a:extLst>
              </p:cNvPr>
              <p:cNvSpPr/>
              <p:nvPr/>
            </p:nvSpPr>
            <p:spPr>
              <a:xfrm>
                <a:off x="4831772"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𝑃𝑁𝑀</m:t>
                    </m:r>
                  </m:oMath>
                </a14:m>
                <a:endParaRPr lang="vi-VN" sz="2400" kern="1200" noProof="1">
                  <a:solidFill>
                    <a:schemeClr val="tx1"/>
                  </a:solidFill>
                  <a:latin typeface="Arial (Body)"/>
                  <a:cs typeface="Arial" panose="020B0604020202020204" pitchFamily="34" charset="0"/>
                </a:endParaRPr>
              </a:p>
            </p:txBody>
          </p:sp>
        </mc:Choice>
        <mc:Fallback xmlns="">
          <p:sp>
            <p:nvSpPr>
              <p:cNvPr id="29" name="Đáp án đúng">
                <a:extLst>
                  <a:ext uri="{FF2B5EF4-FFF2-40B4-BE49-F238E27FC236}">
                    <a16:creationId xmlns:a16="http://schemas.microsoft.com/office/drawing/2014/main" id="{66DB7CD2-FA3C-2531-055C-8AB3F896009B}"/>
                  </a:ext>
                </a:extLst>
              </p:cNvPr>
              <p:cNvSpPr>
                <a:spLocks noRot="1" noChangeAspect="1" noMove="1" noResize="1" noEditPoints="1" noAdjustHandles="1" noChangeArrowheads="1" noChangeShapeType="1" noTextEdit="1"/>
              </p:cNvSpPr>
              <p:nvPr/>
            </p:nvSpPr>
            <p:spPr>
              <a:xfrm>
                <a:off x="4831772" y="315017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Đáp án sai 1">
                <a:extLst>
                  <a:ext uri="{FF2B5EF4-FFF2-40B4-BE49-F238E27FC236}">
                    <a16:creationId xmlns:a16="http://schemas.microsoft.com/office/drawing/2014/main" id="{A1EA5947-42D2-D1B5-5EAB-7CCC4CEB1444}"/>
                  </a:ext>
                </a:extLst>
              </p:cNvPr>
              <p:cNvSpPr/>
              <p:nvPr/>
            </p:nvSpPr>
            <p:spPr>
              <a:xfrm>
                <a:off x="910936" y="1919724"/>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𝐴𝐵𝐶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0" name="Đáp án sai 1">
                <a:extLst>
                  <a:ext uri="{FF2B5EF4-FFF2-40B4-BE49-F238E27FC236}">
                    <a16:creationId xmlns:a16="http://schemas.microsoft.com/office/drawing/2014/main" id="{A1EA5947-42D2-D1B5-5EAB-7CCC4CEB1444}"/>
                  </a:ext>
                </a:extLst>
              </p:cNvPr>
              <p:cNvSpPr>
                <a:spLocks noRot="1" noChangeAspect="1" noMove="1" noResize="1" noEditPoints="1" noAdjustHandles="1" noChangeArrowheads="1" noChangeShapeType="1" noTextEdit="1"/>
              </p:cNvSpPr>
              <p:nvPr/>
            </p:nvSpPr>
            <p:spPr>
              <a:xfrm>
                <a:off x="910936" y="1919724"/>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Đáp án sai 2">
                <a:extLst>
                  <a:ext uri="{FF2B5EF4-FFF2-40B4-BE49-F238E27FC236}">
                    <a16:creationId xmlns:a16="http://schemas.microsoft.com/office/drawing/2014/main" id="{16A7850E-830E-D371-603B-24FC5FCE66CD}"/>
                  </a:ext>
                </a:extLst>
              </p:cNvPr>
              <p:cNvSpPr/>
              <p:nvPr/>
            </p:nvSpPr>
            <p:spPr>
              <a:xfrm>
                <a:off x="910936" y="315017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𝐴𝐶𝐵</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𝑃𝑀𝑁</m:t>
                    </m:r>
                  </m:oMath>
                </a14:m>
                <a:endParaRPr lang="vi-VN" sz="2400" kern="1200" noProof="1">
                  <a:solidFill>
                    <a:schemeClr val="tx1"/>
                  </a:solidFill>
                  <a:latin typeface="Arial (Body)"/>
                  <a:cs typeface="Arial" panose="020B0604020202020204" pitchFamily="34" charset="0"/>
                </a:endParaRPr>
              </a:p>
            </p:txBody>
          </p:sp>
        </mc:Choice>
        <mc:Fallback xmlns="">
          <p:sp>
            <p:nvSpPr>
              <p:cNvPr id="31" name="Đáp án sai 2">
                <a:extLst>
                  <a:ext uri="{FF2B5EF4-FFF2-40B4-BE49-F238E27FC236}">
                    <a16:creationId xmlns:a16="http://schemas.microsoft.com/office/drawing/2014/main" id="{16A7850E-830E-D371-603B-24FC5FCE66CD}"/>
                  </a:ext>
                </a:extLst>
              </p:cNvPr>
              <p:cNvSpPr>
                <a:spLocks noRot="1" noChangeAspect="1" noMove="1" noResize="1" noEditPoints="1" noAdjustHandles="1" noChangeArrowheads="1" noChangeShapeType="1" noTextEdit="1"/>
              </p:cNvSpPr>
              <p:nvPr/>
            </p:nvSpPr>
            <p:spPr>
              <a:xfrm>
                <a:off x="910936" y="3150175"/>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Đáp án sai 3">
                <a:extLst>
                  <a:ext uri="{FF2B5EF4-FFF2-40B4-BE49-F238E27FC236}">
                    <a16:creationId xmlns:a16="http://schemas.microsoft.com/office/drawing/2014/main" id="{976214D2-B342-7750-5C8C-C27E00310D7A}"/>
                  </a:ext>
                </a:extLst>
              </p:cNvPr>
              <p:cNvSpPr/>
              <p:nvPr/>
            </p:nvSpPr>
            <p:spPr>
              <a:xfrm>
                <a:off x="4831772" y="1919723"/>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m:rPr>
                        <m:sty m:val="p"/>
                      </m:rPr>
                      <a:rPr lang="en-US" sz="2400" i="0" dirty="0" smtClean="0">
                        <a:solidFill>
                          <a:schemeClr val="tx1"/>
                        </a:solidFill>
                        <a:latin typeface="Cambria Math" panose="02040503050406030204" pitchFamily="18" charset="0"/>
                      </a:rPr>
                      <m:t>Δ</m:t>
                    </m:r>
                    <m:r>
                      <a:rPr lang="vi-VN" sz="2400" i="1" dirty="0" smtClean="0">
                        <a:solidFill>
                          <a:schemeClr val="tx1"/>
                        </a:solidFill>
                        <a:latin typeface="Cambria Math" panose="02040503050406030204" pitchFamily="18" charset="0"/>
                      </a:rPr>
                      <m:t>𝐵𝐴𝐶</m:t>
                    </m:r>
                    <m:r>
                      <a:rPr lang="vi-VN" sz="2400" i="1" dirty="0" smtClean="0">
                        <a:solidFill>
                          <a:schemeClr val="tx1"/>
                        </a:solidFill>
                        <a:latin typeface="Cambria Math" panose="02040503050406030204" pitchFamily="18" charset="0"/>
                      </a:rPr>
                      <m:t>=</m:t>
                    </m:r>
                    <m:r>
                      <m:rPr>
                        <m:sty m:val="p"/>
                      </m:rPr>
                      <a:rPr lang="en-US" sz="2400" i="0" dirty="0" smtClean="0">
                        <a:solidFill>
                          <a:schemeClr val="tx1"/>
                        </a:solidFill>
                        <a:latin typeface="Cambria Math" panose="02040503050406030204" pitchFamily="18" charset="0"/>
                      </a:rPr>
                      <m:t>Δ</m:t>
                    </m:r>
                    <m:r>
                      <a:rPr lang="vi-VN" sz="2400" i="1" dirty="0">
                        <a:solidFill>
                          <a:schemeClr val="tx1"/>
                        </a:solidFill>
                        <a:latin typeface="Cambria Math" panose="02040503050406030204" pitchFamily="18" charset="0"/>
                      </a:rPr>
                      <m:t>𝑀𝑁𝑃</m:t>
                    </m:r>
                  </m:oMath>
                </a14:m>
                <a:endParaRPr lang="vi-VN" sz="2400" kern="1200" noProof="1">
                  <a:solidFill>
                    <a:schemeClr val="tx1"/>
                  </a:solidFill>
                  <a:latin typeface="Arial (Body)"/>
                  <a:cs typeface="Arial" panose="020B0604020202020204" pitchFamily="34" charset="0"/>
                </a:endParaRPr>
              </a:p>
            </p:txBody>
          </p:sp>
        </mc:Choice>
        <mc:Fallback xmlns="">
          <p:sp>
            <p:nvSpPr>
              <p:cNvPr id="32" name="Đáp án sai 3">
                <a:extLst>
                  <a:ext uri="{FF2B5EF4-FFF2-40B4-BE49-F238E27FC236}">
                    <a16:creationId xmlns:a16="http://schemas.microsoft.com/office/drawing/2014/main" id="{976214D2-B342-7750-5C8C-C27E00310D7A}"/>
                  </a:ext>
                </a:extLst>
              </p:cNvPr>
              <p:cNvSpPr>
                <a:spLocks noRot="1" noChangeAspect="1" noMove="1" noResize="1" noEditPoints="1" noAdjustHandles="1" noChangeArrowheads="1" noChangeShapeType="1" noTextEdit="1"/>
              </p:cNvSpPr>
              <p:nvPr/>
            </p:nvSpPr>
            <p:spPr>
              <a:xfrm>
                <a:off x="4831772" y="1919723"/>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33" name="Correct sound effect and wrong sound effect (mp3cut.net)">
            <a:hlinkClick r:id="" action="ppaction://media"/>
            <a:extLst>
              <a:ext uri="{FF2B5EF4-FFF2-40B4-BE49-F238E27FC236}">
                <a16:creationId xmlns:a16="http://schemas.microsoft.com/office/drawing/2014/main" id="{AC8476BF-CFEA-75C6-A99E-DFEBA0615956}"/>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4831772" y="-477949"/>
            <a:ext cx="365522" cy="365522"/>
          </a:xfrm>
          <a:prstGeom prst="rect">
            <a:avLst/>
          </a:prstGeom>
        </p:spPr>
      </p:pic>
      <p:pic>
        <p:nvPicPr>
          <p:cNvPr id="34" name="Picture 5">
            <a:extLst>
              <a:ext uri="{FF2B5EF4-FFF2-40B4-BE49-F238E27FC236}">
                <a16:creationId xmlns:a16="http://schemas.microsoft.com/office/drawing/2014/main" id="{6ED69A8E-3629-71D5-BBA5-B0D841236B4C}"/>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7595471" y="3371758"/>
            <a:ext cx="639785" cy="556871"/>
          </a:xfrm>
          <a:prstGeom prst="rect">
            <a:avLst/>
          </a:prstGeom>
        </p:spPr>
      </p:pic>
      <p:pic>
        <p:nvPicPr>
          <p:cNvPr id="35" name="Picture 10">
            <a:extLst>
              <a:ext uri="{FF2B5EF4-FFF2-40B4-BE49-F238E27FC236}">
                <a16:creationId xmlns:a16="http://schemas.microsoft.com/office/drawing/2014/main" id="{93F2F73B-7500-D6CF-7EC0-81FB44633811}"/>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14518" y="3360594"/>
            <a:ext cx="637592" cy="568036"/>
          </a:xfrm>
          <a:prstGeom prst="rect">
            <a:avLst/>
          </a:prstGeom>
        </p:spPr>
      </p:pic>
      <p:pic>
        <p:nvPicPr>
          <p:cNvPr id="36" name="Picture 10">
            <a:extLst>
              <a:ext uri="{FF2B5EF4-FFF2-40B4-BE49-F238E27FC236}">
                <a16:creationId xmlns:a16="http://schemas.microsoft.com/office/drawing/2014/main" id="{FBEB367B-911F-64C4-9BB5-C939C681C389}"/>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7595471" y="2123211"/>
            <a:ext cx="637592" cy="568036"/>
          </a:xfrm>
          <a:prstGeom prst="rect">
            <a:avLst/>
          </a:prstGeom>
        </p:spPr>
      </p:pic>
      <p:pic>
        <p:nvPicPr>
          <p:cNvPr id="37" name="Picture 10">
            <a:extLst>
              <a:ext uri="{FF2B5EF4-FFF2-40B4-BE49-F238E27FC236}">
                <a16:creationId xmlns:a16="http://schemas.microsoft.com/office/drawing/2014/main" id="{2968104A-E55D-7895-FFF7-2F96E1FA4E1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3614518" y="2123211"/>
            <a:ext cx="637592" cy="568036"/>
          </a:xfrm>
          <a:prstGeom prst="rect">
            <a:avLst/>
          </a:prstGeom>
        </p:spPr>
      </p:pic>
      <p:pic>
        <p:nvPicPr>
          <p:cNvPr id="38" name="Correct sound effect and wrong sound effect (mp3cut.net) (1)">
            <a:hlinkClick r:id="" action="ppaction://media"/>
            <a:extLst>
              <a:ext uri="{FF2B5EF4-FFF2-40B4-BE49-F238E27FC236}">
                <a16:creationId xmlns:a16="http://schemas.microsoft.com/office/drawing/2014/main" id="{7B0910DA-DC4C-E019-946C-6E0766739CA0}"/>
              </a:ext>
            </a:extLst>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5826919" y="-477949"/>
            <a:ext cx="365522" cy="365522"/>
          </a:xfrm>
          <a:prstGeom prst="rect">
            <a:avLst/>
          </a:prstGeom>
        </p:spPr>
      </p:pic>
      <p:pic>
        <p:nvPicPr>
          <p:cNvPr id="21" name="Picture 20">
            <a:hlinkClick r:id="rId18" action="ppaction://hlinksldjump"/>
            <a:extLst>
              <a:ext uri="{FF2B5EF4-FFF2-40B4-BE49-F238E27FC236}">
                <a16:creationId xmlns:a16="http://schemas.microsoft.com/office/drawing/2014/main" id="{A907858F-B36C-B2B5-330B-33A6072D74F2}"/>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4225984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barn(inVertical)">
                                      <p:cBhvr>
                                        <p:cTn id="11" dur="500"/>
                                        <p:tgtEl>
                                          <p:spTgt spid="30"/>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barn(inVertical)">
                                      <p:cBhvr>
                                        <p:cTn id="15" dur="500"/>
                                        <p:tgtEl>
                                          <p:spTgt spid="31"/>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arn(inVertical)">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29"/>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29"/>
                                        </p:tgtEl>
                                        <p:attrNameLst>
                                          <p:attrName>fillcolor</p:attrName>
                                        </p:attrNameLst>
                                      </p:cBhvr>
                                      <p:to>
                                        <a:srgbClr val="92D050"/>
                                      </p:to>
                                    </p:animClr>
                                    <p:set>
                                      <p:cBhvr>
                                        <p:cTn id="29" dur="500" fill="hold"/>
                                        <p:tgtEl>
                                          <p:spTgt spid="29"/>
                                        </p:tgtEl>
                                        <p:attrNameLst>
                                          <p:attrName>fill.type</p:attrName>
                                        </p:attrNameLst>
                                      </p:cBhvr>
                                      <p:to>
                                        <p:strVal val="solid"/>
                                      </p:to>
                                    </p:set>
                                    <p:set>
                                      <p:cBhvr>
                                        <p:cTn id="30" dur="500" fill="hold"/>
                                        <p:tgtEl>
                                          <p:spTgt spid="29"/>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33"/>
                                        </p:tgtEl>
                                      </p:cBhvr>
                                    </p:cmd>
                                  </p:childTnLst>
                                </p:cTn>
                              </p:par>
                              <p:par>
                                <p:cTn id="33" presetID="1" presetClass="entr" presetSubtype="0" fill="hold" nodeType="withEffect">
                                  <p:stCondLst>
                                    <p:cond delay="0"/>
                                  </p:stCondLst>
                                  <p:childTnLst>
                                    <p:set>
                                      <p:cBhvr>
                                        <p:cTn id="34" dur="1" fill="hold">
                                          <p:stCondLst>
                                            <p:cond delay="9"/>
                                          </p:stCondLst>
                                        </p:cTn>
                                        <p:tgtEl>
                                          <p:spTgt spid="34"/>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29"/>
                                        </p:tgtEl>
                                      </p:cBhvr>
                                    </p:animEffect>
                                    <p:animScale>
                                      <p:cBhvr>
                                        <p:cTn id="37" dur="250" autoRev="1" fill="hold"/>
                                        <p:tgtEl>
                                          <p:spTgt spid="29"/>
                                        </p:tgtEl>
                                      </p:cBhvr>
                                      <p:by x="105000" y="105000"/>
                                    </p:animScale>
                                  </p:childTnLst>
                                </p:cTn>
                              </p:par>
                            </p:childTnLst>
                          </p:cTn>
                        </p:par>
                      </p:childTnLst>
                    </p:cTn>
                  </p:par>
                </p:childTnLst>
              </p:cTn>
              <p:nextCondLst>
                <p:cond evt="onClick" delay="0">
                  <p:tgtEl>
                    <p:spTgt spid="29"/>
                  </p:tgtEl>
                </p:cond>
              </p:nextCondLst>
            </p:seq>
            <p:seq concurrent="1" nextAc="seek">
              <p:cTn id="38" restart="whenNotActive" fill="hold" evtFilter="cancelBubble" nodeType="interactiveSeq">
                <p:stCondLst>
                  <p:cond evt="onClick" delay="0">
                    <p:tgtEl>
                      <p:spTgt spid="30"/>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30"/>
                                        </p:tgtEl>
                                        <p:attrNameLst>
                                          <p:attrName>fillcolor</p:attrName>
                                        </p:attrNameLst>
                                      </p:cBhvr>
                                      <p:to>
                                        <a:srgbClr val="D99694"/>
                                      </p:to>
                                    </p:animClr>
                                    <p:set>
                                      <p:cBhvr>
                                        <p:cTn id="43" dur="500" fill="hold"/>
                                        <p:tgtEl>
                                          <p:spTgt spid="30"/>
                                        </p:tgtEl>
                                        <p:attrNameLst>
                                          <p:attrName>fill.type</p:attrName>
                                        </p:attrNameLst>
                                      </p:cBhvr>
                                      <p:to>
                                        <p:strVal val="solid"/>
                                      </p:to>
                                    </p:set>
                                    <p:set>
                                      <p:cBhvr>
                                        <p:cTn id="44" dur="500" fill="hold"/>
                                        <p:tgtEl>
                                          <p:spTgt spid="30"/>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38"/>
                                        </p:tgtEl>
                                      </p:cBhvr>
                                    </p:cmd>
                                  </p:childTnLst>
                                </p:cTn>
                              </p:par>
                              <p:par>
                                <p:cTn id="47" presetID="1" presetClass="entr" presetSubtype="0" fill="hold" nodeType="withEffect">
                                  <p:stCondLst>
                                    <p:cond delay="0"/>
                                  </p:stCondLst>
                                  <p:childTnLst>
                                    <p:set>
                                      <p:cBhvr>
                                        <p:cTn id="48" dur="1" fill="hold">
                                          <p:stCondLst>
                                            <p:cond delay="0"/>
                                          </p:stCondLst>
                                        </p:cTn>
                                        <p:tgtEl>
                                          <p:spTgt spid="37"/>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30"/>
                                        </p:tgtEl>
                                      </p:cBhvr>
                                    </p:animEffect>
                                    <p:animScale>
                                      <p:cBhvr>
                                        <p:cTn id="51" dur="250" autoRev="1" fill="hold"/>
                                        <p:tgtEl>
                                          <p:spTgt spid="30"/>
                                        </p:tgtEl>
                                      </p:cBhvr>
                                      <p:by x="105000" y="105000"/>
                                    </p:animScale>
                                  </p:childTnLst>
                                </p:cTn>
                              </p:par>
                            </p:childTnLst>
                          </p:cTn>
                        </p:par>
                      </p:childTnLst>
                    </p:cTn>
                  </p:par>
                </p:childTnLst>
              </p:cTn>
              <p:nextCondLst>
                <p:cond evt="onClick" delay="0">
                  <p:tgtEl>
                    <p:spTgt spid="30"/>
                  </p:tgtEl>
                </p:cond>
              </p:nextCondLst>
            </p:seq>
            <p:seq concurrent="1" nextAc="seek">
              <p:cTn id="52" restart="whenNotActive" fill="hold" evtFilter="cancelBubble" nodeType="interactiveSeq">
                <p:stCondLst>
                  <p:cond evt="onClick" delay="0">
                    <p:tgtEl>
                      <p:spTgt spid="31"/>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31"/>
                                        </p:tgtEl>
                                        <p:attrNameLst>
                                          <p:attrName>fillcolor</p:attrName>
                                        </p:attrNameLst>
                                      </p:cBhvr>
                                      <p:to>
                                        <a:srgbClr val="D99694"/>
                                      </p:to>
                                    </p:animClr>
                                    <p:set>
                                      <p:cBhvr>
                                        <p:cTn id="57" dur="500" fill="hold"/>
                                        <p:tgtEl>
                                          <p:spTgt spid="31"/>
                                        </p:tgtEl>
                                        <p:attrNameLst>
                                          <p:attrName>fill.type</p:attrName>
                                        </p:attrNameLst>
                                      </p:cBhvr>
                                      <p:to>
                                        <p:strVal val="solid"/>
                                      </p:to>
                                    </p:set>
                                    <p:set>
                                      <p:cBhvr>
                                        <p:cTn id="58" dur="500" fill="hold"/>
                                        <p:tgtEl>
                                          <p:spTgt spid="31"/>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38"/>
                                        </p:tgtEl>
                                      </p:cBhvr>
                                    </p:cmd>
                                  </p:childTnLst>
                                </p:cTn>
                              </p:par>
                              <p:par>
                                <p:cTn id="61" presetID="1" presetClass="entr" presetSubtype="0" fill="hold" nodeType="withEffect">
                                  <p:stCondLst>
                                    <p:cond delay="0"/>
                                  </p:stCondLst>
                                  <p:childTnLst>
                                    <p:set>
                                      <p:cBhvr>
                                        <p:cTn id="62" dur="1" fill="hold">
                                          <p:stCondLst>
                                            <p:cond delay="9"/>
                                          </p:stCondLst>
                                        </p:cTn>
                                        <p:tgtEl>
                                          <p:spTgt spid="35"/>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31"/>
                                        </p:tgtEl>
                                      </p:cBhvr>
                                    </p:animEffect>
                                    <p:animScale>
                                      <p:cBhvr>
                                        <p:cTn id="65" dur="250" autoRev="1" fill="hold"/>
                                        <p:tgtEl>
                                          <p:spTgt spid="31"/>
                                        </p:tgtEl>
                                      </p:cBhvr>
                                      <p:by x="105000" y="105000"/>
                                    </p:animScale>
                                  </p:childTnLst>
                                </p:cTn>
                              </p:par>
                            </p:childTnLst>
                          </p:cTn>
                        </p:par>
                      </p:childTnLst>
                    </p:cTn>
                  </p:par>
                </p:childTnLst>
              </p:cTn>
              <p:nextCondLst>
                <p:cond evt="onClick" delay="0">
                  <p:tgtEl>
                    <p:spTgt spid="31"/>
                  </p:tgtEl>
                </p:cond>
              </p:nextCondLst>
            </p:seq>
            <p:seq concurrent="1" nextAc="seek">
              <p:cTn id="66" restart="whenNotActive" fill="hold" evtFilter="cancelBubble" nodeType="interactiveSeq">
                <p:stCondLst>
                  <p:cond evt="onClick" delay="0">
                    <p:tgtEl>
                      <p:spTgt spid="32"/>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32"/>
                                        </p:tgtEl>
                                        <p:attrNameLst>
                                          <p:attrName>fillcolor</p:attrName>
                                        </p:attrNameLst>
                                      </p:cBhvr>
                                      <p:to>
                                        <a:srgbClr val="D99694"/>
                                      </p:to>
                                    </p:animClr>
                                    <p:set>
                                      <p:cBhvr>
                                        <p:cTn id="71" dur="500" fill="hold"/>
                                        <p:tgtEl>
                                          <p:spTgt spid="32"/>
                                        </p:tgtEl>
                                        <p:attrNameLst>
                                          <p:attrName>fill.type</p:attrName>
                                        </p:attrNameLst>
                                      </p:cBhvr>
                                      <p:to>
                                        <p:strVal val="solid"/>
                                      </p:to>
                                    </p:set>
                                    <p:set>
                                      <p:cBhvr>
                                        <p:cTn id="72" dur="500" fill="hold"/>
                                        <p:tgtEl>
                                          <p:spTgt spid="32"/>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38"/>
                                        </p:tgtEl>
                                      </p:cBhvr>
                                    </p:cmd>
                                  </p:childTnLst>
                                </p:cTn>
                              </p:par>
                              <p:par>
                                <p:cTn id="75" presetID="1" presetClass="entr" presetSubtype="0" fill="hold" nodeType="withEffect">
                                  <p:stCondLst>
                                    <p:cond delay="0"/>
                                  </p:stCondLst>
                                  <p:childTnLst>
                                    <p:set>
                                      <p:cBhvr>
                                        <p:cTn id="76" dur="1" fill="hold">
                                          <p:stCondLst>
                                            <p:cond delay="9"/>
                                          </p:stCondLst>
                                        </p:cTn>
                                        <p:tgtEl>
                                          <p:spTgt spid="36"/>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32"/>
                                        </p:tgtEl>
                                      </p:cBhvr>
                                    </p:animEffect>
                                    <p:animScale>
                                      <p:cBhvr>
                                        <p:cTn id="79" dur="250" autoRev="1" fill="hold"/>
                                        <p:tgtEl>
                                          <p:spTgt spid="32"/>
                                        </p:tgtEl>
                                      </p:cBhvr>
                                      <p:by x="105000" y="105000"/>
                                    </p:animScale>
                                  </p:childTnLst>
                                </p:cTn>
                              </p:par>
                            </p:childTnLst>
                          </p:cTn>
                        </p:par>
                      </p:childTnLst>
                    </p:cTn>
                  </p:par>
                </p:childTnLst>
              </p:cTn>
              <p:nextCondLst>
                <p:cond evt="onClick" delay="0">
                  <p:tgtEl>
                    <p:spTgt spid="32"/>
                  </p:tgtEl>
                </p:cond>
              </p:nextCondLst>
            </p:seq>
            <p:audio>
              <p:cMediaNode vol="80000">
                <p:cTn id="80" fill="hold" display="0">
                  <p:stCondLst>
                    <p:cond delay="indefinite"/>
                  </p:stCondLst>
                  <p:endCondLst>
                    <p:cond evt="onStopAudio" delay="0">
                      <p:tgtEl>
                        <p:sldTgt/>
                      </p:tgtEl>
                    </p:cond>
                  </p:endCondLst>
                </p:cTn>
                <p:tgtEl>
                  <p:spTgt spid="33"/>
                </p:tgtEl>
              </p:cMediaNode>
            </p:audio>
            <p:audio>
              <p:cMediaNode vol="80000">
                <p:cTn id="81" fill="hold" display="0">
                  <p:stCondLst>
                    <p:cond delay="indefinite"/>
                  </p:stCondLst>
                  <p:endCondLst>
                    <p:cond evt="onStopAudio" delay="0">
                      <p:tgtEl>
                        <p:sldTgt/>
                      </p:tgtEl>
                    </p:cond>
                  </p:endCondLst>
                </p:cTn>
                <p:tgtEl>
                  <p:spTgt spid="38"/>
                </p:tgtEl>
              </p:cMediaNode>
            </p:audio>
          </p:childTnLst>
        </p:cTn>
      </p:par>
    </p:tnLst>
    <p:bldLst>
      <p:bldP spid="28" grpId="0" animBg="1"/>
      <p:bldP spid="29" grpId="0" animBg="1"/>
      <p:bldP spid="29" grpId="1" animBg="1"/>
      <p:bldP spid="30" grpId="0" animBg="1"/>
      <p:bldP spid="30" grpId="1" animBg="1"/>
      <p:bldP spid="31" grpId="0" animBg="1"/>
      <p:bldP spid="31" grpId="1" animBg="1"/>
      <p:bldP spid="32" grpId="0" animBg="1"/>
      <p:bldP spid="3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7162FB8B-4004-7703-B9E9-8C753E95146E}"/>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40D8F887-E5C5-C4FF-26D2-DB1A8990F66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D833EB1A-2297-4248-D7E5-A4CAA29567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D70652E5-B16A-FAB3-218C-A575224ADBD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99855FFD-344E-0BEC-871D-5C9A9BDE6278}"/>
                  </a:ext>
                </a:extLst>
              </p:cNvPr>
              <p:cNvSpPr/>
              <p:nvPr/>
            </p:nvSpPr>
            <p:spPr>
              <a:xfrm>
                <a:off x="910936" y="292739"/>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en-US" sz="2000" b="1" dirty="0" err="1">
                    <a:solidFill>
                      <a:schemeClr val="tx1"/>
                    </a:solidFill>
                    <a:latin typeface="Arial (Body)"/>
                  </a:rPr>
                  <a:t>Câu</a:t>
                </a:r>
                <a:r>
                  <a:rPr lang="vi-VN" sz="2000" b="1" dirty="0">
                    <a:solidFill>
                      <a:schemeClr val="tx1"/>
                    </a:solidFill>
                    <a:latin typeface="Arial (Body)"/>
                  </a:rPr>
                  <a:t> 3.</a:t>
                </a:r>
                <a:r>
                  <a:rPr lang="vi-VN" sz="2000" dirty="0">
                    <a:solidFill>
                      <a:schemeClr val="tx1"/>
                    </a:solidFill>
                    <a:latin typeface="Arial (Body)"/>
                  </a:rPr>
                  <a:t> </a:t>
                </a:r>
                <a:r>
                  <a:rPr lang="en-US" sz="2000" dirty="0">
                    <a:solidFill>
                      <a:schemeClr val="tx1"/>
                    </a:solidFill>
                    <a:latin typeface="Arial (Body)"/>
                  </a:rPr>
                  <a:t>Cho tam </a:t>
                </a:r>
                <a:r>
                  <a:rPr lang="en-US" sz="2000" dirty="0" err="1">
                    <a:solidFill>
                      <a:schemeClr val="tx1"/>
                    </a:solidFill>
                    <a:latin typeface="Arial (Body)"/>
                  </a:rPr>
                  <a:t>giác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𝐴𝐵𝐶</m:t>
                    </m:r>
                  </m:oMath>
                </a14:m>
                <a:r>
                  <a:rPr lang="en-US" sz="2000" dirty="0">
                    <a:solidFill>
                      <a:schemeClr val="tx1"/>
                    </a:solidFill>
                    <a:latin typeface="Arial (Body)"/>
                  </a:rPr>
                  <a:t> </a:t>
                </a:r>
                <a:r>
                  <a:rPr lang="en-US" sz="2000" dirty="0" err="1">
                    <a:solidFill>
                      <a:schemeClr val="tx1"/>
                    </a:solidFill>
                    <a:latin typeface="Arial (Body)"/>
                  </a:rPr>
                  <a:t>có</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𝐴𝐵</m:t>
                    </m:r>
                    <m:r>
                      <a:rPr lang="en-US" sz="2000" i="1" dirty="0" smtClean="0">
                        <a:solidFill>
                          <a:schemeClr val="tx1"/>
                        </a:solidFill>
                        <a:latin typeface="Cambria Math" panose="02040503050406030204" pitchFamily="18" charset="0"/>
                      </a:rPr>
                      <m:t>&lt;</m:t>
                    </m:r>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Tia </a:t>
                </a:r>
                <a:r>
                  <a:rPr lang="en-US" sz="2000" dirty="0" err="1">
                    <a:solidFill>
                      <a:schemeClr val="tx1"/>
                    </a:solidFill>
                    <a:latin typeface="Arial (Body)"/>
                  </a:rPr>
                  <a:t>phân</a:t>
                </a:r>
                <a:r>
                  <a:rPr lang="en-US" sz="2000" dirty="0">
                    <a:solidFill>
                      <a:schemeClr val="tx1"/>
                    </a:solidFill>
                    <a:latin typeface="Arial (Body)"/>
                  </a:rPr>
                  <a:t> </a:t>
                </a:r>
                <a:r>
                  <a:rPr lang="en-US" sz="2000" dirty="0" err="1">
                    <a:solidFill>
                      <a:schemeClr val="tx1"/>
                    </a:solidFill>
                    <a:latin typeface="Arial (Body)"/>
                  </a:rPr>
                  <a:t>giác</a:t>
                </a:r>
                <a:r>
                  <a:rPr lang="en-US" sz="2000" dirty="0">
                    <a:solidFill>
                      <a:schemeClr val="tx1"/>
                    </a:solidFill>
                    <a:latin typeface="Arial (Body)"/>
                  </a:rPr>
                  <a:t> </a:t>
                </a:r>
                <a:r>
                  <a:rPr lang="en-US" sz="2000" dirty="0" err="1">
                    <a:solidFill>
                      <a:schemeClr val="tx1"/>
                    </a:solidFill>
                    <a:latin typeface="Arial (Body)"/>
                  </a:rPr>
                  <a:t>của</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𝐾</m:t>
                    </m:r>
                  </m:oMath>
                </a14:m>
                <a:r>
                  <a:rPr lang="en-US" sz="2000" dirty="0">
                    <a:solidFill>
                      <a:schemeClr val="tx1"/>
                    </a:solidFill>
                    <a:latin typeface="Arial (Body)"/>
                  </a:rPr>
                  <a:t>. </a:t>
                </a:r>
                <a:r>
                  <a:rPr lang="en-US" sz="2000" dirty="0" err="1">
                    <a:solidFill>
                      <a:schemeClr val="tx1"/>
                    </a:solidFill>
                    <a:latin typeface="Arial (Body)"/>
                  </a:rPr>
                  <a:t>Từ</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𝐵</m:t>
                    </m:r>
                  </m:oMath>
                </a14:m>
                <a:r>
                  <a:rPr lang="en-US" sz="2000" dirty="0">
                    <a:solidFill>
                      <a:schemeClr val="tx1"/>
                    </a:solidFill>
                    <a:latin typeface="Arial (Body)"/>
                  </a:rPr>
                  <a:t> </a:t>
                </a:r>
                <a:r>
                  <a:rPr lang="en-US" sz="2000" dirty="0" err="1">
                    <a:solidFill>
                      <a:schemeClr val="tx1"/>
                    </a:solidFill>
                    <a:latin typeface="Arial (Body)"/>
                  </a:rPr>
                  <a:t>kẻ</a:t>
                </a:r>
                <a:r>
                  <a:rPr lang="en-US" sz="2000" dirty="0">
                    <a:solidFill>
                      <a:schemeClr val="tx1"/>
                    </a:solidFill>
                    <a:latin typeface="Arial (Body)"/>
                  </a:rPr>
                  <a:t> </a:t>
                </a:r>
                <a:r>
                  <a:rPr lang="en-US" sz="2000" dirty="0" err="1">
                    <a:solidFill>
                      <a:schemeClr val="tx1"/>
                    </a:solidFill>
                    <a:latin typeface="Arial (Body)"/>
                  </a:rPr>
                  <a:t>đường</a:t>
                </a:r>
                <a:r>
                  <a:rPr lang="en-US" sz="2000" dirty="0">
                    <a:solidFill>
                      <a:schemeClr val="tx1"/>
                    </a:solidFill>
                    <a:latin typeface="Arial (Body)"/>
                  </a:rPr>
                  <a:t> </a:t>
                </a:r>
                <a:r>
                  <a:rPr lang="en-US" sz="2000" dirty="0" err="1">
                    <a:solidFill>
                      <a:schemeClr val="tx1"/>
                    </a:solidFill>
                    <a:latin typeface="Arial (Body)"/>
                  </a:rPr>
                  <a:t>thẳng</a:t>
                </a:r>
                <a:r>
                  <a:rPr lang="en-US" sz="2000" dirty="0">
                    <a:solidFill>
                      <a:schemeClr val="tx1"/>
                    </a:solidFill>
                    <a:latin typeface="Arial (Body)"/>
                  </a:rPr>
                  <a:t> </a:t>
                </a:r>
                <a:r>
                  <a:rPr lang="en-US" sz="2000" dirty="0" err="1">
                    <a:solidFill>
                      <a:schemeClr val="tx1"/>
                    </a:solidFill>
                    <a:latin typeface="Arial (Body)"/>
                  </a:rPr>
                  <a:t>vuông</a:t>
                </a:r>
                <a:r>
                  <a:rPr lang="en-US" sz="2000" dirty="0">
                    <a:solidFill>
                      <a:schemeClr val="tx1"/>
                    </a:solidFill>
                    <a:latin typeface="Arial (Body)"/>
                  </a:rPr>
                  <a:t> </a:t>
                </a:r>
                <a:r>
                  <a:rPr lang="en-US" sz="2000" dirty="0" err="1">
                    <a:solidFill>
                      <a:schemeClr val="tx1"/>
                    </a:solidFill>
                    <a:latin typeface="Arial (Body)"/>
                  </a:rPr>
                  <a:t>góc</a:t>
                </a:r>
                <a:r>
                  <a:rPr lang="en-US" sz="2000" dirty="0">
                    <a:solidFill>
                      <a:schemeClr val="tx1"/>
                    </a:solidFill>
                    <a:latin typeface="Arial (Body)"/>
                  </a:rPr>
                  <a:t> </a:t>
                </a:r>
                <a:r>
                  <a:rPr lang="en-US" sz="2000" dirty="0" err="1">
                    <a:solidFill>
                      <a:schemeClr val="tx1"/>
                    </a:solidFill>
                    <a:latin typeface="Arial (Body)"/>
                  </a:rPr>
                  <a:t>với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𝐴𝐾</m:t>
                    </m:r>
                  </m:oMath>
                </a14:m>
                <a:r>
                  <a:rPr lang="en-US" sz="2000" dirty="0">
                    <a:solidFill>
                      <a:schemeClr val="tx1"/>
                    </a:solidFill>
                    <a:latin typeface="Arial (Body)"/>
                  </a:rPr>
                  <a:t> </a:t>
                </a:r>
                <a:r>
                  <a:rPr lang="en-US" sz="2000" dirty="0" err="1">
                    <a:solidFill>
                      <a:schemeClr val="tx1"/>
                    </a:solidFill>
                    <a:latin typeface="Arial (Body)"/>
                  </a:rPr>
                  <a:t>cắt</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𝐻</m:t>
                    </m:r>
                  </m:oMath>
                </a14:m>
                <a:r>
                  <a:rPr lang="en-US" sz="2000" dirty="0">
                    <a:solidFill>
                      <a:schemeClr val="tx1"/>
                    </a:solidFill>
                    <a:latin typeface="Arial (Body)"/>
                  </a:rPr>
                  <a:t> </a:t>
                </a:r>
                <a:r>
                  <a:rPr lang="en-US" sz="2000" dirty="0" err="1">
                    <a:solidFill>
                      <a:schemeClr val="tx1"/>
                    </a:solidFill>
                    <a:latin typeface="Arial (Body)"/>
                  </a:rPr>
                  <a:t>tại</a:t>
                </a:r>
                <a:r>
                  <a:rPr lang="en-US" sz="2000" dirty="0">
                    <a:solidFill>
                      <a:schemeClr val="tx1"/>
                    </a:solidFill>
                    <a:latin typeface="Arial (Body)"/>
                  </a:rPr>
                  <a:t> </a:t>
                </a:r>
                <a14:m>
                  <m:oMath xmlns:m="http://schemas.openxmlformats.org/officeDocument/2006/math">
                    <m:r>
                      <a:rPr lang="en-US" sz="2000" i="1" dirty="0" smtClean="0">
                        <a:solidFill>
                          <a:schemeClr val="tx1"/>
                        </a:solidFill>
                        <a:latin typeface="Cambria Math" panose="02040503050406030204" pitchFamily="18" charset="0"/>
                      </a:rPr>
                      <m:t>𝐴𝐶</m:t>
                    </m:r>
                  </m:oMath>
                </a14:m>
                <a:r>
                  <a:rPr lang="en-US" sz="2000" dirty="0">
                    <a:solidFill>
                      <a:schemeClr val="tx1"/>
                    </a:solidFill>
                    <a:latin typeface="Arial (Body)"/>
                  </a:rPr>
                  <a:t> ở </a:t>
                </a:r>
                <a14:m>
                  <m:oMath xmlns:m="http://schemas.openxmlformats.org/officeDocument/2006/math">
                    <m:r>
                      <a:rPr lang="en-US" sz="2000" i="1" dirty="0" smtClean="0">
                        <a:solidFill>
                          <a:schemeClr val="tx1"/>
                        </a:solidFill>
                        <a:latin typeface="Cambria Math" panose="02040503050406030204" pitchFamily="18" charset="0"/>
                      </a:rPr>
                      <m:t>𝐷</m:t>
                    </m:r>
                  </m:oMath>
                </a14:m>
                <a:r>
                  <a:rPr lang="en-US" sz="2000" dirty="0">
                    <a:solidFill>
                      <a:schemeClr val="tx1"/>
                    </a:solidFill>
                    <a:latin typeface="Arial (Body)"/>
                  </a:rPr>
                  <a:t>. </a:t>
                </a:r>
                <a:r>
                  <a:rPr lang="en-US" sz="2000" dirty="0" err="1">
                    <a:solidFill>
                      <a:schemeClr val="tx1"/>
                    </a:solidFill>
                    <a:latin typeface="Arial (Body)"/>
                  </a:rPr>
                  <a:t>Chọn</a:t>
                </a:r>
                <a:r>
                  <a:rPr lang="en-US" sz="2000" dirty="0">
                    <a:solidFill>
                      <a:schemeClr val="tx1"/>
                    </a:solidFill>
                    <a:latin typeface="Arial (Body)"/>
                  </a:rPr>
                  <a:t> </a:t>
                </a:r>
                <a:r>
                  <a:rPr lang="en-US" sz="2000" dirty="0" err="1">
                    <a:solidFill>
                      <a:schemeClr val="tx1"/>
                    </a:solidFill>
                    <a:latin typeface="Arial (Body)"/>
                  </a:rPr>
                  <a:t>câu</a:t>
                </a:r>
                <a:r>
                  <a:rPr lang="en-US" sz="2000" dirty="0">
                    <a:solidFill>
                      <a:schemeClr val="tx1"/>
                    </a:solidFill>
                    <a:latin typeface="Arial (Body)"/>
                  </a:rPr>
                  <a:t> </a:t>
                </a:r>
                <a:r>
                  <a:rPr lang="en-US" sz="2000" dirty="0" err="1">
                    <a:solidFill>
                      <a:schemeClr val="tx1"/>
                    </a:solidFill>
                    <a:latin typeface="Arial (Body)"/>
                  </a:rPr>
                  <a:t>sai</a:t>
                </a:r>
                <a:endParaRPr lang="vi-VN" sz="2000" kern="1200" noProof="1">
                  <a:solidFill>
                    <a:schemeClr val="tx1"/>
                  </a:solidFill>
                  <a:latin typeface="Arial (Body)"/>
                  <a:cs typeface="Arial" panose="020B0604020202020204" pitchFamily="34" charset="0"/>
                </a:endParaRPr>
              </a:p>
            </p:txBody>
          </p:sp>
        </mc:Choice>
        <mc:Fallback xmlns="">
          <p:sp>
            <p:nvSpPr>
              <p:cNvPr id="17" name="Câu hỏi">
                <a:extLst>
                  <a:ext uri="{FF2B5EF4-FFF2-40B4-BE49-F238E27FC236}">
                    <a16:creationId xmlns:a16="http://schemas.microsoft.com/office/drawing/2014/main" id="{99855FFD-344E-0BEC-871D-5C9A9BDE6278}"/>
                  </a:ext>
                </a:extLst>
              </p:cNvPr>
              <p:cNvSpPr>
                <a:spLocks noRot="1" noChangeAspect="1" noMove="1" noResize="1" noEditPoints="1" noAdjustHandles="1" noChangeArrowheads="1" noChangeShapeType="1" noTextEdit="1"/>
              </p:cNvSpPr>
              <p:nvPr/>
            </p:nvSpPr>
            <p:spPr>
              <a:xfrm>
                <a:off x="910936" y="292739"/>
                <a:ext cx="7322128" cy="1496291"/>
              </a:xfrm>
              <a:prstGeom prst="roundRect">
                <a:avLst/>
              </a:prstGeom>
              <a:blipFill>
                <a:blip r:embed="rId8"/>
                <a:stretch>
                  <a:fillRect b="-4490"/>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EE0078FA-1165-505E-840F-C862A1AD3A98}"/>
                  </a:ext>
                </a:extLst>
              </p:cNvPr>
              <p:cNvSpPr/>
              <p:nvPr/>
            </p:nvSpPr>
            <p:spPr>
              <a:xfrm>
                <a:off x="910938"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EE0078FA-1165-505E-840F-C862A1AD3A98}"/>
                  </a:ext>
                </a:extLst>
              </p:cNvPr>
              <p:cNvSpPr>
                <a:spLocks noRot="1" noChangeAspect="1" noMove="1" noResize="1" noEditPoints="1" noAdjustHandles="1" noChangeArrowheads="1" noChangeShapeType="1" noTextEdit="1"/>
              </p:cNvSpPr>
              <p:nvPr/>
            </p:nvSpPr>
            <p:spPr>
              <a:xfrm>
                <a:off x="910938" y="3243756"/>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B23A4FD1-FAA6-67B1-A04A-CF148F8E78D9}"/>
                  </a:ext>
                </a:extLst>
              </p:cNvPr>
              <p:cNvSpPr/>
              <p:nvPr/>
            </p:nvSpPr>
            <p:spPr>
              <a:xfrm>
                <a:off x="910936"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r>
                      <a:rPr lang="vi-VN" sz="2400" i="1" dirty="0" smtClean="0">
                        <a:solidFill>
                          <a:schemeClr val="tx1"/>
                        </a:solidFill>
                        <a:latin typeface="Cambria Math" panose="02040503050406030204" pitchFamily="18" charset="0"/>
                      </a:rPr>
                      <m:t>𝐻𝐵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𝐻𝐷</m:t>
                    </m:r>
                    <m:r>
                      <a:rPr lang="vi-VN" sz="2400" i="1" dirty="0" smtClean="0">
                        <a:solidFill>
                          <a:schemeClr val="tx1"/>
                        </a:solidFill>
                        <a:latin typeface="Cambria Math" panose="02040503050406030204" pitchFamily="18" charset="0"/>
                      </a:rPr>
                      <m:t> </m:t>
                    </m:r>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B23A4FD1-FAA6-67B1-A04A-CF148F8E78D9}"/>
                  </a:ext>
                </a:extLst>
              </p:cNvPr>
              <p:cNvSpPr>
                <a:spLocks noRot="1" noChangeAspect="1" noMove="1" noResize="1" noEditPoints="1" noAdjustHandles="1" noChangeArrowheads="1" noChangeShapeType="1" noTextEdit="1"/>
              </p:cNvSpPr>
              <p:nvPr/>
            </p:nvSpPr>
            <p:spPr>
              <a:xfrm>
                <a:off x="910936" y="2017630"/>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301BCDA5-188D-48C7-6D18-43282696C5FC}"/>
                  </a:ext>
                </a:extLst>
              </p:cNvPr>
              <p:cNvSpPr/>
              <p:nvPr/>
            </p:nvSpPr>
            <p:spPr>
              <a:xfrm>
                <a:off x="4831773" y="2017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r>
                      <a:rPr lang="vi-VN" sz="2400" i="1" dirty="0" smtClean="0">
                        <a:solidFill>
                          <a:schemeClr val="tx1"/>
                        </a:solidFill>
                        <a:latin typeface="Cambria Math" panose="02040503050406030204" pitchFamily="18" charset="0"/>
                      </a:rPr>
                      <m:t>𝐴𝐵</m:t>
                    </m:r>
                    <m:r>
                      <a:rPr lang="vi-VN" sz="2400" i="1" dirty="0" smtClean="0">
                        <a:solidFill>
                          <a:schemeClr val="tx1"/>
                        </a:solidFill>
                        <a:latin typeface="Cambria Math" panose="02040503050406030204" pitchFamily="18" charset="0"/>
                      </a:rPr>
                      <m:t>=</m:t>
                    </m:r>
                    <m:r>
                      <a:rPr lang="vi-VN" sz="2400" i="1" dirty="0" smtClean="0">
                        <a:solidFill>
                          <a:schemeClr val="tx1"/>
                        </a:solidFill>
                        <a:latin typeface="Cambria Math" panose="02040503050406030204" pitchFamily="18" charset="0"/>
                      </a:rPr>
                      <m:t>𝐴𝐷</m:t>
                    </m:r>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301BCDA5-188D-48C7-6D18-43282696C5FC}"/>
                  </a:ext>
                </a:extLst>
              </p:cNvPr>
              <p:cNvSpPr>
                <a:spLocks noRot="1" noChangeAspect="1" noMove="1" noResize="1" noEditPoints="1" noAdjustHandles="1" noChangeArrowheads="1" noChangeShapeType="1" noTextEdit="1"/>
              </p:cNvSpPr>
              <p:nvPr/>
            </p:nvSpPr>
            <p:spPr>
              <a:xfrm>
                <a:off x="4831773" y="2017630"/>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6921AC71-8368-98CC-4845-2B24631201D6}"/>
                  </a:ext>
                </a:extLst>
              </p:cNvPr>
              <p:cNvSpPr/>
              <p:nvPr/>
            </p:nvSpPr>
            <p:spPr>
              <a:xfrm>
                <a:off x="4831772" y="32437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𝐴𝐵𝐻</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𝐴𝐷𝐻</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6921AC71-8368-98CC-4845-2B24631201D6}"/>
                  </a:ext>
                </a:extLst>
              </p:cNvPr>
              <p:cNvSpPr>
                <a:spLocks noRot="1" noChangeAspect="1" noMove="1" noResize="1" noEditPoints="1" noAdjustHandles="1" noChangeArrowheads="1" noChangeShapeType="1" noTextEdit="1"/>
              </p:cNvSpPr>
              <p:nvPr/>
            </p:nvSpPr>
            <p:spPr>
              <a:xfrm>
                <a:off x="4831772" y="3243756"/>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4DDDB707-1754-02DE-ED8A-24AC1AB601F8}"/>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3612325" y="3464083"/>
            <a:ext cx="639785" cy="556871"/>
          </a:xfrm>
          <a:prstGeom prst="rect">
            <a:avLst/>
          </a:prstGeom>
        </p:spPr>
      </p:pic>
      <p:pic>
        <p:nvPicPr>
          <p:cNvPr id="23" name="Picture 10">
            <a:extLst>
              <a:ext uri="{FF2B5EF4-FFF2-40B4-BE49-F238E27FC236}">
                <a16:creationId xmlns:a16="http://schemas.microsoft.com/office/drawing/2014/main" id="{AC8E7E92-0417-7D0F-FB99-B5166E87823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2221118"/>
            <a:ext cx="637592" cy="568036"/>
          </a:xfrm>
          <a:prstGeom prst="rect">
            <a:avLst/>
          </a:prstGeom>
        </p:spPr>
      </p:pic>
      <p:pic>
        <p:nvPicPr>
          <p:cNvPr id="24" name="Picture 10">
            <a:extLst>
              <a:ext uri="{FF2B5EF4-FFF2-40B4-BE49-F238E27FC236}">
                <a16:creationId xmlns:a16="http://schemas.microsoft.com/office/drawing/2014/main" id="{8E50EEF4-9841-DB62-BC63-80EC3EEFB17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3458500"/>
            <a:ext cx="637592" cy="568036"/>
          </a:xfrm>
          <a:prstGeom prst="rect">
            <a:avLst/>
          </a:prstGeom>
        </p:spPr>
      </p:pic>
      <p:pic>
        <p:nvPicPr>
          <p:cNvPr id="25" name="Picture 10">
            <a:extLst>
              <a:ext uri="{FF2B5EF4-FFF2-40B4-BE49-F238E27FC236}">
                <a16:creationId xmlns:a16="http://schemas.microsoft.com/office/drawing/2014/main" id="{FB94ED1D-AE58-5D05-84D2-645969C28BFD}"/>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2221118"/>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E7AFEB1A-1837-3509-64B7-750E8B3C548D}"/>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FDCC2E82-898D-1995-D44B-B2C77A2834B3}"/>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14551CCF-3F80-800D-DD21-820721710D49}"/>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41521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arn(inVertical)">
                                      <p:cBhvr>
                                        <p:cTn id="19" dur="500"/>
                                        <p:tgtEl>
                                          <p:spTgt spid="20"/>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D46B39CD-3F94-437D-DCFE-B53E41791A53}"/>
              </a:ext>
            </a:extLst>
          </p:cNvPr>
          <p:cNvGrpSpPr/>
          <p:nvPr/>
        </p:nvGrpSpPr>
        <p:grpSpPr>
          <a:xfrm>
            <a:off x="-834309" y="3930150"/>
            <a:ext cx="11495810" cy="1261872"/>
            <a:chOff x="-1140691" y="5175504"/>
            <a:chExt cx="15327746" cy="1682496"/>
          </a:xfrm>
        </p:grpSpPr>
        <p:pic>
          <p:nvPicPr>
            <p:cNvPr id="29" name="Picture 6">
              <a:extLst>
                <a:ext uri="{FF2B5EF4-FFF2-40B4-BE49-F238E27FC236}">
                  <a16:creationId xmlns:a16="http://schemas.microsoft.com/office/drawing/2014/main" id="{CD47CF20-1E38-A55F-2B39-865A31F0D8B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6871855" y="5175504"/>
              <a:ext cx="7315200" cy="1682496"/>
            </a:xfrm>
            <a:prstGeom prst="rect">
              <a:avLst/>
            </a:prstGeom>
          </p:spPr>
        </p:pic>
        <p:pic>
          <p:nvPicPr>
            <p:cNvPr id="30" name="Picture 6">
              <a:extLst>
                <a:ext uri="{FF2B5EF4-FFF2-40B4-BE49-F238E27FC236}">
                  <a16:creationId xmlns:a16="http://schemas.microsoft.com/office/drawing/2014/main" id="{8931F72D-3914-9EF2-26BF-1AE1C5FB08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3214255" y="5175504"/>
              <a:ext cx="7315200" cy="1682496"/>
            </a:xfrm>
            <a:prstGeom prst="rect">
              <a:avLst/>
            </a:prstGeom>
          </p:spPr>
        </p:pic>
        <p:pic>
          <p:nvPicPr>
            <p:cNvPr id="31" name="Picture 6">
              <a:extLst>
                <a:ext uri="{FF2B5EF4-FFF2-40B4-BE49-F238E27FC236}">
                  <a16:creationId xmlns:a16="http://schemas.microsoft.com/office/drawing/2014/main" id="{59D39CC0-9933-D5ED-D1D8-30634A51322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140691" y="5175504"/>
              <a:ext cx="7315200" cy="1682496"/>
            </a:xfrm>
            <a:prstGeom prst="rect">
              <a:avLst/>
            </a:prstGeom>
          </p:spPr>
        </p:pic>
      </p:grpSp>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350">
              <a:solidFill>
                <a:prstClr val="white"/>
              </a:solidFill>
              <a:latin typeface="Calibri" panose="020F0502020204030204"/>
            </a:endParaRPr>
          </a:p>
        </p:txBody>
      </p:sp>
      <mc:AlternateContent xmlns:mc="http://schemas.openxmlformats.org/markup-compatibility/2006" xmlns:a14="http://schemas.microsoft.com/office/drawing/2010/main">
        <mc:Choice Requires="a14">
          <p:sp>
            <p:nvSpPr>
              <p:cNvPr id="17" name="Câu hỏi">
                <a:extLst>
                  <a:ext uri="{FF2B5EF4-FFF2-40B4-BE49-F238E27FC236}">
                    <a16:creationId xmlns:a16="http://schemas.microsoft.com/office/drawing/2014/main" id="{DB4A04FF-6236-3742-E1CE-33D9E3726307}"/>
                  </a:ext>
                </a:extLst>
              </p:cNvPr>
              <p:cNvSpPr/>
              <p:nvPr/>
            </p:nvSpPr>
            <p:spPr>
              <a:xfrm>
                <a:off x="910936" y="215614"/>
                <a:ext cx="7480896"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85800">
                  <a:lnSpc>
                    <a:spcPct val="150000"/>
                  </a:lnSpc>
                  <a:buClrTx/>
                  <a:defRPr/>
                </a:pPr>
                <a:r>
                  <a:rPr lang="vi-VN" sz="2000" b="1" dirty="0">
                    <a:solidFill>
                      <a:schemeClr val="tx1"/>
                    </a:solidFill>
                  </a:rPr>
                  <a:t>Câu 4.</a:t>
                </a:r>
                <a:r>
                  <a:rPr lang="vi-VN" sz="2000" dirty="0">
                    <a:solidFill>
                      <a:schemeClr val="tx1"/>
                    </a:solidFill>
                  </a:rPr>
                  <a:t> Cho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𝐷𝐸𝐹</m:t>
                    </m:r>
                  </m:oMath>
                </a14:m>
                <a:r>
                  <a:rPr lang="vi-VN" sz="2000" dirty="0">
                    <a:solidFill>
                      <a:schemeClr val="tx1"/>
                    </a:solidFill>
                  </a:rPr>
                  <a:t> có </a:t>
                </a:r>
                <a14:m>
                  <m:oMath xmlns:m="http://schemas.openxmlformats.org/officeDocument/2006/math">
                    <m:r>
                      <a:rPr lang="vi-VN" sz="2000" i="1" dirty="0" smtClean="0">
                        <a:solidFill>
                          <a:schemeClr val="tx1"/>
                        </a:solidFill>
                        <a:latin typeface="Cambria Math" panose="02040503050406030204" pitchFamily="18" charset="0"/>
                      </a:rPr>
                      <m:t>𝐵𝐶</m:t>
                    </m:r>
                    <m:r>
                      <a:rPr lang="vi-VN" sz="2000" i="1" dirty="0" smtClean="0">
                        <a:solidFill>
                          <a:schemeClr val="tx1"/>
                        </a:solidFill>
                        <a:latin typeface="Cambria Math" panose="02040503050406030204" pitchFamily="18" charset="0"/>
                      </a:rPr>
                      <m:t>=</m:t>
                    </m:r>
                    <m:r>
                      <a:rPr lang="vi-VN" sz="2000" i="1" dirty="0" smtClean="0">
                        <a:solidFill>
                          <a:schemeClr val="tx1"/>
                        </a:solidFill>
                        <a:latin typeface="Cambria Math" panose="02040503050406030204" pitchFamily="18" charset="0"/>
                      </a:rPr>
                      <m:t>𝐹𝐸</m:t>
                    </m:r>
                  </m:oMath>
                </a14:m>
                <a:r>
                  <a:rPr lang="vi-VN" sz="2000" dirty="0">
                    <a:solidFill>
                      <a:schemeClr val="tx1"/>
                    </a:solidFill>
                  </a:rPr>
                  <a:t>, </a:t>
                </a:r>
                <a14:m>
                  <m:oMath xmlns:m="http://schemas.openxmlformats.org/officeDocument/2006/math">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𝐵</m:t>
                        </m:r>
                      </m:e>
                    </m:acc>
                    <m:r>
                      <a:rPr lang="vi-VN" sz="2000" i="1">
                        <a:solidFill>
                          <a:schemeClr val="tx1"/>
                        </a:solidFill>
                        <a:latin typeface="Cambria Math" panose="02040503050406030204" pitchFamily="18" charset="0"/>
                      </a:rPr>
                      <m:t>=</m:t>
                    </m:r>
                    <m:acc>
                      <m:accPr>
                        <m:chr m:val="̂"/>
                        <m:ctrlPr>
                          <a:rPr lang="en-US" sz="2000" i="1">
                            <a:solidFill>
                              <a:schemeClr val="tx1"/>
                            </a:solidFill>
                            <a:latin typeface="Cambria Math" panose="02040503050406030204" pitchFamily="18" charset="0"/>
                          </a:rPr>
                        </m:ctrlPr>
                      </m:accPr>
                      <m:e>
                        <m:r>
                          <a:rPr lang="vi-VN" sz="2000" i="1">
                            <a:solidFill>
                              <a:schemeClr val="tx1"/>
                            </a:solidFill>
                            <a:latin typeface="Cambria Math" panose="02040503050406030204" pitchFamily="18" charset="0"/>
                          </a:rPr>
                          <m:t>𝐹</m:t>
                        </m:r>
                      </m:e>
                    </m:acc>
                  </m:oMath>
                </a14:m>
                <a:r>
                  <a:rPr lang="vi-VN" sz="2000" dirty="0">
                    <a:solidFill>
                      <a:schemeClr val="tx1"/>
                    </a:solidFill>
                  </a:rPr>
                  <a:t>. Cần thêm một điều kiện gì để tam giác </a:t>
                </a:r>
                <a14:m>
                  <m:oMath xmlns:m="http://schemas.openxmlformats.org/officeDocument/2006/math">
                    <m:r>
                      <a:rPr lang="vi-VN" sz="2000" i="1" dirty="0" smtClean="0">
                        <a:solidFill>
                          <a:schemeClr val="tx1"/>
                        </a:solidFill>
                        <a:latin typeface="Cambria Math" panose="02040503050406030204" pitchFamily="18" charset="0"/>
                      </a:rPr>
                      <m:t>𝐴𝐵𝐶</m:t>
                    </m:r>
                  </m:oMath>
                </a14:m>
                <a:r>
                  <a:rPr lang="vi-VN" sz="2000" dirty="0">
                    <a:solidFill>
                      <a:schemeClr val="tx1"/>
                    </a:solidFill>
                  </a:rPr>
                  <a:t> và tam giác </a:t>
                </a:r>
                <a14:m>
                  <m:oMath xmlns:m="http://schemas.openxmlformats.org/officeDocument/2006/math">
                    <m:r>
                      <a:rPr lang="vi-VN" sz="2000" i="1" dirty="0" smtClean="0">
                        <a:solidFill>
                          <a:schemeClr val="tx1"/>
                        </a:solidFill>
                        <a:latin typeface="Cambria Math" panose="02040503050406030204" pitchFamily="18" charset="0"/>
                      </a:rPr>
                      <m:t>𝐷𝐹𝐸</m:t>
                    </m:r>
                  </m:oMath>
                </a14:m>
                <a:r>
                  <a:rPr lang="vi-VN" sz="2000" dirty="0">
                    <a:solidFill>
                      <a:schemeClr val="tx1"/>
                    </a:solidFill>
                  </a:rPr>
                  <a:t> bằng nhau theo trường hợp góc</a:t>
                </a:r>
                <a:r>
                  <a:rPr lang="en-US" sz="2000" dirty="0">
                    <a:solidFill>
                      <a:schemeClr val="tx1"/>
                    </a:solidFill>
                  </a:rPr>
                  <a:t> – </a:t>
                </a:r>
                <a:r>
                  <a:rPr lang="vi-VN" sz="2000" dirty="0">
                    <a:solidFill>
                      <a:schemeClr val="tx1"/>
                    </a:solidFill>
                  </a:rPr>
                  <a:t>cạnh</a:t>
                </a:r>
                <a:r>
                  <a:rPr lang="en-US" sz="2000" dirty="0">
                    <a:solidFill>
                      <a:schemeClr val="tx1"/>
                    </a:solidFill>
                  </a:rPr>
                  <a:t> – </a:t>
                </a:r>
                <a:r>
                  <a:rPr lang="vi-VN" sz="2000" dirty="0">
                    <a:solidFill>
                      <a:schemeClr val="tx1"/>
                    </a:solidFill>
                  </a:rPr>
                  <a:t>góc?</a:t>
                </a:r>
                <a:endParaRPr lang="vi-VN" sz="2000" kern="1200" noProof="1">
                  <a:solidFill>
                    <a:schemeClr val="tx1"/>
                  </a:solidFill>
                  <a:cs typeface="Arial" panose="020B0604020202020204" pitchFamily="34" charset="0"/>
                </a:endParaRPr>
              </a:p>
            </p:txBody>
          </p:sp>
        </mc:Choice>
        <mc:Fallback xmlns="">
          <p:sp>
            <p:nvSpPr>
              <p:cNvPr id="17" name="Câu hỏi">
                <a:extLst>
                  <a:ext uri="{FF2B5EF4-FFF2-40B4-BE49-F238E27FC236}">
                    <a16:creationId xmlns:a16="http://schemas.microsoft.com/office/drawing/2014/main" id="{DB4A04FF-6236-3742-E1CE-33D9E3726307}"/>
                  </a:ext>
                </a:extLst>
              </p:cNvPr>
              <p:cNvSpPr>
                <a:spLocks noRot="1" noChangeAspect="1" noMove="1" noResize="1" noEditPoints="1" noAdjustHandles="1" noChangeArrowheads="1" noChangeShapeType="1" noTextEdit="1"/>
              </p:cNvSpPr>
              <p:nvPr/>
            </p:nvSpPr>
            <p:spPr>
              <a:xfrm>
                <a:off x="910936" y="215614"/>
                <a:ext cx="7480896" cy="1496291"/>
              </a:xfrm>
              <a:prstGeom prst="roundRect">
                <a:avLst/>
              </a:prstGeom>
              <a:blipFill>
                <a:blip r:embed="rId8"/>
                <a:stretch>
                  <a:fillRect r="-1954" b="-4878"/>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Đáp án đúng">
                <a:extLst>
                  <a:ext uri="{FF2B5EF4-FFF2-40B4-BE49-F238E27FC236}">
                    <a16:creationId xmlns:a16="http://schemas.microsoft.com/office/drawing/2014/main" id="{B78273A2-7E9D-D87F-CCC4-9D3C38DA5CE4}"/>
                  </a:ext>
                </a:extLst>
              </p:cNvPr>
              <p:cNvSpPr/>
              <p:nvPr/>
            </p:nvSpPr>
            <p:spPr>
              <a:xfrm>
                <a:off x="4831772"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C.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8" name="Đáp án đúng">
                <a:extLst>
                  <a:ext uri="{FF2B5EF4-FFF2-40B4-BE49-F238E27FC236}">
                    <a16:creationId xmlns:a16="http://schemas.microsoft.com/office/drawing/2014/main" id="{B78273A2-7E9D-D87F-CCC4-9D3C38DA5CE4}"/>
                  </a:ext>
                </a:extLst>
              </p:cNvPr>
              <p:cNvSpPr>
                <a:spLocks noRot="1" noChangeAspect="1" noMove="1" noResize="1" noEditPoints="1" noAdjustHandles="1" noChangeArrowheads="1" noChangeShapeType="1" noTextEdit="1"/>
              </p:cNvSpPr>
              <p:nvPr/>
            </p:nvSpPr>
            <p:spPr>
              <a:xfrm>
                <a:off x="4831772" y="1940505"/>
                <a:ext cx="3401291" cy="997526"/>
              </a:xfrm>
              <a:prstGeom prst="roundRect">
                <a:avLst/>
              </a:prstGeom>
              <a:blipFill>
                <a:blip r:embed="rId9"/>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Đáp án sai 1">
                <a:extLst>
                  <a:ext uri="{FF2B5EF4-FFF2-40B4-BE49-F238E27FC236}">
                    <a16:creationId xmlns:a16="http://schemas.microsoft.com/office/drawing/2014/main" id="{164B94FA-E158-F3A3-52E5-9E90C579B3BA}"/>
                  </a:ext>
                </a:extLst>
              </p:cNvPr>
              <p:cNvSpPr/>
              <p:nvPr/>
            </p:nvSpPr>
            <p:spPr>
              <a:xfrm>
                <a:off x="910936" y="1940505"/>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A.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𝐸</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19" name="Đáp án sai 1">
                <a:extLst>
                  <a:ext uri="{FF2B5EF4-FFF2-40B4-BE49-F238E27FC236}">
                    <a16:creationId xmlns:a16="http://schemas.microsoft.com/office/drawing/2014/main" id="{164B94FA-E158-F3A3-52E5-9E90C579B3BA}"/>
                  </a:ext>
                </a:extLst>
              </p:cNvPr>
              <p:cNvSpPr>
                <a:spLocks noRot="1" noChangeAspect="1" noMove="1" noResize="1" noEditPoints="1" noAdjustHandles="1" noChangeArrowheads="1" noChangeShapeType="1" noTextEdit="1"/>
              </p:cNvSpPr>
              <p:nvPr/>
            </p:nvSpPr>
            <p:spPr>
              <a:xfrm>
                <a:off x="910936" y="1940505"/>
                <a:ext cx="3401291" cy="997526"/>
              </a:xfrm>
              <a:prstGeom prst="roundRect">
                <a:avLst/>
              </a:prstGeom>
              <a:blipFill>
                <a:blip r:embed="rId10"/>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Đáp án sai 2">
                <a:extLst>
                  <a:ext uri="{FF2B5EF4-FFF2-40B4-BE49-F238E27FC236}">
                    <a16:creationId xmlns:a16="http://schemas.microsoft.com/office/drawing/2014/main" id="{BD070FDC-1312-1A12-786F-7C02FCEBFD72}"/>
                  </a:ext>
                </a:extLst>
              </p:cNvPr>
              <p:cNvSpPr/>
              <p:nvPr/>
            </p:nvSpPr>
            <p:spPr>
              <a:xfrm>
                <a:off x="910936" y="317095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B.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𝐴</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0" name="Đáp án sai 2">
                <a:extLst>
                  <a:ext uri="{FF2B5EF4-FFF2-40B4-BE49-F238E27FC236}">
                    <a16:creationId xmlns:a16="http://schemas.microsoft.com/office/drawing/2014/main" id="{BD070FDC-1312-1A12-786F-7C02FCEBFD72}"/>
                  </a:ext>
                </a:extLst>
              </p:cNvPr>
              <p:cNvSpPr>
                <a:spLocks noRot="1" noChangeAspect="1" noMove="1" noResize="1" noEditPoints="1" noAdjustHandles="1" noChangeArrowheads="1" noChangeShapeType="1" noTextEdit="1"/>
              </p:cNvSpPr>
              <p:nvPr/>
            </p:nvSpPr>
            <p:spPr>
              <a:xfrm>
                <a:off x="910936" y="3170956"/>
                <a:ext cx="3401291" cy="997526"/>
              </a:xfrm>
              <a:prstGeom prst="roundRect">
                <a:avLst/>
              </a:prstGeom>
              <a:blipFill>
                <a:blip r:embed="rId11"/>
                <a:stretch>
                  <a:fillRect/>
                </a:stretch>
              </a:blipFill>
              <a:ln>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Đáp án sai 3">
                <a:extLst>
                  <a:ext uri="{FF2B5EF4-FFF2-40B4-BE49-F238E27FC236}">
                    <a16:creationId xmlns:a16="http://schemas.microsoft.com/office/drawing/2014/main" id="{AF914E71-109A-489E-2E4F-42F7CB1F0426}"/>
                  </a:ext>
                </a:extLst>
              </p:cNvPr>
              <p:cNvSpPr/>
              <p:nvPr/>
            </p:nvSpPr>
            <p:spPr>
              <a:xfrm>
                <a:off x="4831772" y="316663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defRPr/>
                </a:pPr>
                <a:r>
                  <a:rPr lang="en-US" sz="2400" kern="1200" noProof="1">
                    <a:solidFill>
                      <a:schemeClr val="tx1"/>
                    </a:solidFill>
                    <a:latin typeface="Arial (Body)"/>
                    <a:cs typeface="Arial" panose="020B0604020202020204" pitchFamily="34" charset="0"/>
                  </a:rPr>
                  <a:t>D. </a:t>
                </a:r>
                <a14:m>
                  <m:oMath xmlns:m="http://schemas.openxmlformats.org/officeDocument/2006/math">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𝐶</m:t>
                        </m:r>
                      </m:e>
                    </m:acc>
                    <m:r>
                      <a:rPr lang="vi-VN" sz="2400" i="1">
                        <a:solidFill>
                          <a:schemeClr val="tx1"/>
                        </a:solidFill>
                        <a:latin typeface="Cambria Math" panose="02040503050406030204" pitchFamily="18" charset="0"/>
                      </a:rPr>
                      <m:t>=</m:t>
                    </m:r>
                    <m:acc>
                      <m:accPr>
                        <m:chr m:val="̂"/>
                        <m:ctrlPr>
                          <a:rPr lang="en-US" sz="2400" i="1">
                            <a:solidFill>
                              <a:schemeClr val="tx1"/>
                            </a:solidFill>
                            <a:latin typeface="Cambria Math" panose="02040503050406030204" pitchFamily="18" charset="0"/>
                          </a:rPr>
                        </m:ctrlPr>
                      </m:accPr>
                      <m:e>
                        <m:r>
                          <a:rPr lang="vi-VN" sz="2400" i="1">
                            <a:solidFill>
                              <a:schemeClr val="tx1"/>
                            </a:solidFill>
                            <a:latin typeface="Cambria Math" panose="02040503050406030204" pitchFamily="18" charset="0"/>
                          </a:rPr>
                          <m:t>𝐷</m:t>
                        </m:r>
                      </m:e>
                    </m:acc>
                  </m:oMath>
                </a14:m>
                <a:endParaRPr lang="vi-VN" sz="2400" kern="1200" noProof="1">
                  <a:solidFill>
                    <a:schemeClr val="tx1"/>
                  </a:solidFill>
                  <a:latin typeface="Arial (Body)"/>
                  <a:cs typeface="Arial" panose="020B0604020202020204" pitchFamily="34" charset="0"/>
                </a:endParaRPr>
              </a:p>
            </p:txBody>
          </p:sp>
        </mc:Choice>
        <mc:Fallback xmlns="">
          <p:sp>
            <p:nvSpPr>
              <p:cNvPr id="21" name="Đáp án sai 3">
                <a:extLst>
                  <a:ext uri="{FF2B5EF4-FFF2-40B4-BE49-F238E27FC236}">
                    <a16:creationId xmlns:a16="http://schemas.microsoft.com/office/drawing/2014/main" id="{AF914E71-109A-489E-2E4F-42F7CB1F0426}"/>
                  </a:ext>
                </a:extLst>
              </p:cNvPr>
              <p:cNvSpPr>
                <a:spLocks noRot="1" noChangeAspect="1" noMove="1" noResize="1" noEditPoints="1" noAdjustHandles="1" noChangeArrowheads="1" noChangeShapeType="1" noTextEdit="1"/>
              </p:cNvSpPr>
              <p:nvPr/>
            </p:nvSpPr>
            <p:spPr>
              <a:xfrm>
                <a:off x="4831772" y="3166630"/>
                <a:ext cx="3401291" cy="997526"/>
              </a:xfrm>
              <a:prstGeom prst="roundRect">
                <a:avLst/>
              </a:prstGeom>
              <a:blipFill>
                <a:blip r:embed="rId12"/>
                <a:stretch>
                  <a:fillRect/>
                </a:stretch>
              </a:blipFill>
              <a:ln>
                <a:noFill/>
              </a:ln>
            </p:spPr>
            <p:txBody>
              <a:bodyPr/>
              <a:lstStyle/>
              <a:p>
                <a:r>
                  <a:rPr lang="en-US">
                    <a:noFill/>
                  </a:rPr>
                  <a:t> </a:t>
                </a:r>
              </a:p>
            </p:txBody>
          </p:sp>
        </mc:Fallback>
      </mc:AlternateContent>
      <p:pic>
        <p:nvPicPr>
          <p:cNvPr id="22" name="Picture 5">
            <a:extLst>
              <a:ext uri="{FF2B5EF4-FFF2-40B4-BE49-F238E27FC236}">
                <a16:creationId xmlns:a16="http://schemas.microsoft.com/office/drawing/2014/main" id="{5BE9A5AF-BF69-F85C-F842-1C7B0735BA96}"/>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7538321" y="2160832"/>
            <a:ext cx="639785" cy="556871"/>
          </a:xfrm>
          <a:prstGeom prst="rect">
            <a:avLst/>
          </a:prstGeom>
        </p:spPr>
      </p:pic>
      <p:pic>
        <p:nvPicPr>
          <p:cNvPr id="23" name="Picture 10">
            <a:extLst>
              <a:ext uri="{FF2B5EF4-FFF2-40B4-BE49-F238E27FC236}">
                <a16:creationId xmlns:a16="http://schemas.microsoft.com/office/drawing/2014/main" id="{FBD0C9BB-F545-BE4E-C99B-7EE3BBBB572E}"/>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3381375"/>
            <a:ext cx="637592" cy="568036"/>
          </a:xfrm>
          <a:prstGeom prst="rect">
            <a:avLst/>
          </a:prstGeom>
        </p:spPr>
      </p:pic>
      <p:pic>
        <p:nvPicPr>
          <p:cNvPr id="24" name="Picture 10">
            <a:extLst>
              <a:ext uri="{FF2B5EF4-FFF2-40B4-BE49-F238E27FC236}">
                <a16:creationId xmlns:a16="http://schemas.microsoft.com/office/drawing/2014/main" id="{9DD1EBFF-06FD-0CB4-0B91-7508A4619558}"/>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7595471" y="3381375"/>
            <a:ext cx="637592" cy="568036"/>
          </a:xfrm>
          <a:prstGeom prst="rect">
            <a:avLst/>
          </a:prstGeom>
        </p:spPr>
      </p:pic>
      <p:pic>
        <p:nvPicPr>
          <p:cNvPr id="25" name="Picture 10">
            <a:extLst>
              <a:ext uri="{FF2B5EF4-FFF2-40B4-BE49-F238E27FC236}">
                <a16:creationId xmlns:a16="http://schemas.microsoft.com/office/drawing/2014/main" id="{1BCF292E-A189-5939-62F3-2E1BE9F40D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3614518" y="2143992"/>
            <a:ext cx="637592" cy="568036"/>
          </a:xfrm>
          <a:prstGeom prst="rect">
            <a:avLst/>
          </a:prstGeom>
        </p:spPr>
      </p:pic>
      <p:pic>
        <p:nvPicPr>
          <p:cNvPr id="26" name="Correct sound effect and wrong sound effect (mp3cut.net)">
            <a:hlinkClick r:id="" action="ppaction://media"/>
            <a:extLst>
              <a:ext uri="{FF2B5EF4-FFF2-40B4-BE49-F238E27FC236}">
                <a16:creationId xmlns:a16="http://schemas.microsoft.com/office/drawing/2014/main" id="{50E0DB1E-6D72-CBFA-1157-BFEAA980FACA}"/>
              </a:ext>
            </a:extLst>
          </p:cNvPr>
          <p:cNvPicPr>
            <a:picLocks noChangeAspect="1"/>
          </p:cNvPicPr>
          <p:nvPr>
            <a:audioFile r:link="rId2"/>
            <p:extLst>
              <p:ext uri="{DAA4B4D4-6D71-4841-9C94-3DE7FCFB9230}">
                <p14:media xmlns:p14="http://schemas.microsoft.com/office/powerpoint/2010/main" r:embed="rId1"/>
              </p:ext>
            </p:extLst>
          </p:nvPr>
        </p:nvPicPr>
        <p:blipFill>
          <a:blip r:embed="rId17"/>
          <a:stretch>
            <a:fillRect/>
          </a:stretch>
        </p:blipFill>
        <p:spPr>
          <a:xfrm>
            <a:off x="4831772" y="-477949"/>
            <a:ext cx="365522" cy="365522"/>
          </a:xfrm>
          <a:prstGeom prst="rect">
            <a:avLst/>
          </a:prstGeom>
        </p:spPr>
      </p:pic>
      <p:pic>
        <p:nvPicPr>
          <p:cNvPr id="27" name="Correct sound effect and wrong sound effect (mp3cut.net) (1)">
            <a:hlinkClick r:id="" action="ppaction://media"/>
            <a:extLst>
              <a:ext uri="{FF2B5EF4-FFF2-40B4-BE49-F238E27FC236}">
                <a16:creationId xmlns:a16="http://schemas.microsoft.com/office/drawing/2014/main" id="{DE48B2AA-F96D-A1EC-7DB6-83255C6177C1}"/>
              </a:ext>
            </a:extLst>
          </p:cNvPr>
          <p:cNvPicPr>
            <a:picLocks noChangeAspect="1"/>
          </p:cNvPicPr>
          <p:nvPr>
            <a:audioFile r:link="rId4"/>
            <p:extLst>
              <p:ext uri="{DAA4B4D4-6D71-4841-9C94-3DE7FCFB9230}">
                <p14:media xmlns:p14="http://schemas.microsoft.com/office/powerpoint/2010/main" r:embed="rId3"/>
              </p:ext>
            </p:extLst>
          </p:nvPr>
        </p:nvPicPr>
        <p:blipFill>
          <a:blip r:embed="rId17"/>
          <a:stretch>
            <a:fillRect/>
          </a:stretch>
        </p:blipFill>
        <p:spPr>
          <a:xfrm>
            <a:off x="5826919" y="-477949"/>
            <a:ext cx="365522" cy="365522"/>
          </a:xfrm>
          <a:prstGeom prst="rect">
            <a:avLst/>
          </a:prstGeom>
        </p:spPr>
      </p:pic>
      <p:pic>
        <p:nvPicPr>
          <p:cNvPr id="32" name="Picture 31">
            <a:hlinkClick r:id="rId18" action="ppaction://hlinksldjump"/>
            <a:extLst>
              <a:ext uri="{FF2B5EF4-FFF2-40B4-BE49-F238E27FC236}">
                <a16:creationId xmlns:a16="http://schemas.microsoft.com/office/drawing/2014/main" id="{BB5F5F2C-A340-4709-8F37-2FBB3CBF3998}"/>
              </a:ext>
            </a:extLst>
          </p:cNvPr>
          <p:cNvPicPr>
            <a:picLocks noChangeAspect="1"/>
          </p:cNvPicPr>
          <p:nvPr/>
        </p:nvPicPr>
        <p:blipFill>
          <a:blip r:embed="rId19"/>
          <a:stretch>
            <a:fillRect/>
          </a:stretch>
        </p:blipFill>
        <p:spPr>
          <a:xfrm>
            <a:off x="7913509" y="4072379"/>
            <a:ext cx="1230491" cy="1119848"/>
          </a:xfrm>
          <a:prstGeom prst="rect">
            <a:avLst/>
          </a:prstGeom>
        </p:spPr>
      </p:pic>
    </p:spTree>
    <p:extLst>
      <p:ext uri="{BB962C8B-B14F-4D97-AF65-F5344CB8AC3E}">
        <p14:creationId xmlns:p14="http://schemas.microsoft.com/office/powerpoint/2010/main" val="225788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arn(inVertical)">
                                      <p:cBhvr>
                                        <p:cTn id="11" dur="500"/>
                                        <p:tgtEl>
                                          <p:spTgt spid="19"/>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arn(inVertical)">
                                      <p:cBhvr>
                                        <p:cTn id="15" dur="500"/>
                                        <p:tgtEl>
                                          <p:spTgt spid="20"/>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18"/>
                    </p:tgtEl>
                  </p:cond>
                </p:stCondLst>
                <p:endSync evt="end" delay="0">
                  <p:rtn val="all"/>
                </p:endSync>
                <p:childTnLst>
                  <p:par>
                    <p:cTn id="25" fill="hold">
                      <p:stCondLst>
                        <p:cond delay="0"/>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18"/>
                                        </p:tgtEl>
                                        <p:attrNameLst>
                                          <p:attrName>fillcolor</p:attrName>
                                        </p:attrNameLst>
                                      </p:cBhvr>
                                      <p:to>
                                        <a:srgbClr val="92D050"/>
                                      </p:to>
                                    </p:animClr>
                                    <p:set>
                                      <p:cBhvr>
                                        <p:cTn id="29" dur="500" fill="hold"/>
                                        <p:tgtEl>
                                          <p:spTgt spid="18"/>
                                        </p:tgtEl>
                                        <p:attrNameLst>
                                          <p:attrName>fill.type</p:attrName>
                                        </p:attrNameLst>
                                      </p:cBhvr>
                                      <p:to>
                                        <p:strVal val="solid"/>
                                      </p:to>
                                    </p:set>
                                    <p:set>
                                      <p:cBhvr>
                                        <p:cTn id="30" dur="500" fill="hold"/>
                                        <p:tgtEl>
                                          <p:spTgt spid="18"/>
                                        </p:tgtEl>
                                        <p:attrNameLst>
                                          <p:attrName>fill.on</p:attrName>
                                        </p:attrNameLst>
                                      </p:cBhvr>
                                      <p:to>
                                        <p:strVal val="true"/>
                                      </p:to>
                                    </p:set>
                                  </p:childTnLst>
                                </p:cTn>
                              </p:par>
                              <p:par>
                                <p:cTn id="31" presetID="1" presetClass="mediacall" presetSubtype="0" fill="hold" nodeType="withEffect">
                                  <p:stCondLst>
                                    <p:cond delay="0"/>
                                  </p:stCondLst>
                                  <p:childTnLst>
                                    <p:cmd type="call" cmd="playFrom(0.0)">
                                      <p:cBhvr>
                                        <p:cTn id="32" dur="835" fill="hold"/>
                                        <p:tgtEl>
                                          <p:spTgt spid="26"/>
                                        </p:tgtEl>
                                      </p:cBhvr>
                                    </p:cmd>
                                  </p:childTnLst>
                                </p:cTn>
                              </p:par>
                              <p:par>
                                <p:cTn id="33" presetID="1" presetClass="entr" presetSubtype="0" fill="hold" nodeType="withEffect">
                                  <p:stCondLst>
                                    <p:cond delay="0"/>
                                  </p:stCondLst>
                                  <p:childTnLst>
                                    <p:set>
                                      <p:cBhvr>
                                        <p:cTn id="34" dur="1" fill="hold">
                                          <p:stCondLst>
                                            <p:cond delay="9"/>
                                          </p:stCondLst>
                                        </p:cTn>
                                        <p:tgtEl>
                                          <p:spTgt spid="22"/>
                                        </p:tgtEl>
                                        <p:attrNameLst>
                                          <p:attrName>style.visibility</p:attrName>
                                        </p:attrNameLst>
                                      </p:cBhvr>
                                      <p:to>
                                        <p:strVal val="visible"/>
                                      </p:to>
                                    </p:set>
                                  </p:childTnLst>
                                </p:cTn>
                              </p:par>
                              <p:par>
                                <p:cTn id="35" presetID="26" presetClass="emph" presetSubtype="0" repeatCount="4000" fill="hold" grpId="1" nodeType="withEffect">
                                  <p:stCondLst>
                                    <p:cond delay="0"/>
                                  </p:stCondLst>
                                  <p:childTnLst>
                                    <p:animEffect transition="out" filter="fade">
                                      <p:cBhvr>
                                        <p:cTn id="36" dur="500" tmFilter="0, 0; .2, .5; .8, .5; 1, 0"/>
                                        <p:tgtEl>
                                          <p:spTgt spid="18"/>
                                        </p:tgtEl>
                                      </p:cBhvr>
                                    </p:animEffect>
                                    <p:animScale>
                                      <p:cBhvr>
                                        <p:cTn id="37" dur="250" autoRev="1" fill="hold"/>
                                        <p:tgtEl>
                                          <p:spTgt spid="18"/>
                                        </p:tgtEl>
                                      </p:cBhvr>
                                      <p:by x="105000" y="105000"/>
                                    </p:animScale>
                                  </p:childTnLst>
                                </p:cTn>
                              </p:par>
                            </p:childTnLst>
                          </p:cTn>
                        </p:par>
                      </p:childTnLst>
                    </p:cTn>
                  </p:par>
                </p:childTnLst>
              </p:cTn>
              <p:nextCondLst>
                <p:cond evt="onClick" delay="0">
                  <p:tgtEl>
                    <p:spTgt spid="18"/>
                  </p:tgtEl>
                </p:cond>
              </p:nextCondLst>
            </p:seq>
            <p:seq concurrent="1" nextAc="seek">
              <p:cTn id="38" restart="whenNotActive" fill="hold" evtFilter="cancelBubble" nodeType="interactiveSeq">
                <p:stCondLst>
                  <p:cond evt="onClick" delay="0">
                    <p:tgtEl>
                      <p:spTgt spid="19"/>
                    </p:tgtEl>
                  </p:cond>
                </p:stCondLst>
                <p:endSync evt="end" delay="0">
                  <p:rtn val="all"/>
                </p:endSync>
                <p:childTnLst>
                  <p:par>
                    <p:cTn id="39" fill="hold">
                      <p:stCondLst>
                        <p:cond delay="0"/>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19"/>
                                        </p:tgtEl>
                                        <p:attrNameLst>
                                          <p:attrName>fillcolor</p:attrName>
                                        </p:attrNameLst>
                                      </p:cBhvr>
                                      <p:to>
                                        <a:srgbClr val="D99694"/>
                                      </p:to>
                                    </p:animClr>
                                    <p:set>
                                      <p:cBhvr>
                                        <p:cTn id="43" dur="500" fill="hold"/>
                                        <p:tgtEl>
                                          <p:spTgt spid="19"/>
                                        </p:tgtEl>
                                        <p:attrNameLst>
                                          <p:attrName>fill.type</p:attrName>
                                        </p:attrNameLst>
                                      </p:cBhvr>
                                      <p:to>
                                        <p:strVal val="solid"/>
                                      </p:to>
                                    </p:set>
                                    <p:set>
                                      <p:cBhvr>
                                        <p:cTn id="44" dur="500" fill="hold"/>
                                        <p:tgtEl>
                                          <p:spTgt spid="19"/>
                                        </p:tgtEl>
                                        <p:attrNameLst>
                                          <p:attrName>fill.on</p:attrName>
                                        </p:attrNameLst>
                                      </p:cBhvr>
                                      <p:to>
                                        <p:strVal val="true"/>
                                      </p:to>
                                    </p:set>
                                  </p:childTnLst>
                                </p:cTn>
                              </p:par>
                              <p:par>
                                <p:cTn id="45" presetID="1" presetClass="mediacall" presetSubtype="0" fill="hold" nodeType="withEffect">
                                  <p:stCondLst>
                                    <p:cond delay="0"/>
                                  </p:stCondLst>
                                  <p:childTnLst>
                                    <p:cmd type="call" cmd="playFrom(0.0)">
                                      <p:cBhvr>
                                        <p:cTn id="46" dur="862" fill="hold"/>
                                        <p:tgtEl>
                                          <p:spTgt spid="27"/>
                                        </p:tgtEl>
                                      </p:cBhvr>
                                    </p:cmd>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26" presetClass="emph" presetSubtype="0" repeatCount="4000" fill="hold" grpId="1" nodeType="withEffect">
                                  <p:stCondLst>
                                    <p:cond delay="0"/>
                                  </p:stCondLst>
                                  <p:childTnLst>
                                    <p:animEffect transition="out" filter="fade">
                                      <p:cBhvr>
                                        <p:cTn id="50" dur="500" tmFilter="0, 0; .2, .5; .8, .5; 1, 0"/>
                                        <p:tgtEl>
                                          <p:spTgt spid="19"/>
                                        </p:tgtEl>
                                      </p:cBhvr>
                                    </p:animEffect>
                                    <p:animScale>
                                      <p:cBhvr>
                                        <p:cTn id="51" dur="250" autoRev="1" fill="hold"/>
                                        <p:tgtEl>
                                          <p:spTgt spid="19"/>
                                        </p:tgtEl>
                                      </p:cBhvr>
                                      <p:by x="105000" y="105000"/>
                                    </p:animScale>
                                  </p:child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20"/>
                                        </p:tgtEl>
                                        <p:attrNameLst>
                                          <p:attrName>fillcolor</p:attrName>
                                        </p:attrNameLst>
                                      </p:cBhvr>
                                      <p:to>
                                        <a:srgbClr val="D99694"/>
                                      </p:to>
                                    </p:animClr>
                                    <p:set>
                                      <p:cBhvr>
                                        <p:cTn id="57" dur="500" fill="hold"/>
                                        <p:tgtEl>
                                          <p:spTgt spid="20"/>
                                        </p:tgtEl>
                                        <p:attrNameLst>
                                          <p:attrName>fill.type</p:attrName>
                                        </p:attrNameLst>
                                      </p:cBhvr>
                                      <p:to>
                                        <p:strVal val="solid"/>
                                      </p:to>
                                    </p:set>
                                    <p:set>
                                      <p:cBhvr>
                                        <p:cTn id="58" dur="500" fill="hold"/>
                                        <p:tgtEl>
                                          <p:spTgt spid="20"/>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27"/>
                                        </p:tgtEl>
                                      </p:cBhvr>
                                    </p:cmd>
                                  </p:childTnLst>
                                </p:cTn>
                              </p:par>
                              <p:par>
                                <p:cTn id="61" presetID="1" presetClass="entr" presetSubtype="0" fill="hold" nodeType="withEffect">
                                  <p:stCondLst>
                                    <p:cond delay="0"/>
                                  </p:stCondLst>
                                  <p:childTnLst>
                                    <p:set>
                                      <p:cBhvr>
                                        <p:cTn id="62" dur="1" fill="hold">
                                          <p:stCondLst>
                                            <p:cond delay="9"/>
                                          </p:stCondLst>
                                        </p:cTn>
                                        <p:tgtEl>
                                          <p:spTgt spid="23"/>
                                        </p:tgtEl>
                                        <p:attrNameLst>
                                          <p:attrName>style.visibility</p:attrName>
                                        </p:attrNameLst>
                                      </p:cBhvr>
                                      <p:to>
                                        <p:strVal val="visible"/>
                                      </p:to>
                                    </p:set>
                                  </p:childTnLst>
                                </p:cTn>
                              </p:par>
                              <p:par>
                                <p:cTn id="63" presetID="26" presetClass="emph" presetSubtype="0" repeatCount="4000" fill="hold" grpId="1" nodeType="withEffect">
                                  <p:stCondLst>
                                    <p:cond delay="0"/>
                                  </p:stCondLst>
                                  <p:childTnLst>
                                    <p:animEffect transition="out" filter="fade">
                                      <p:cBhvr>
                                        <p:cTn id="64" dur="500" tmFilter="0, 0; .2, .5; .8, .5; 1, 0"/>
                                        <p:tgtEl>
                                          <p:spTgt spid="20"/>
                                        </p:tgtEl>
                                      </p:cBhvr>
                                    </p:animEffect>
                                    <p:animScale>
                                      <p:cBhvr>
                                        <p:cTn id="65" dur="250" autoRev="1" fill="hold"/>
                                        <p:tgtEl>
                                          <p:spTgt spid="20"/>
                                        </p:tgtEl>
                                      </p:cBhvr>
                                      <p:by x="105000" y="105000"/>
                                    </p:animScale>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21"/>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21"/>
                                        </p:tgtEl>
                                        <p:attrNameLst>
                                          <p:attrName>fillcolor</p:attrName>
                                        </p:attrNameLst>
                                      </p:cBhvr>
                                      <p:to>
                                        <a:srgbClr val="D99694"/>
                                      </p:to>
                                    </p:animClr>
                                    <p:set>
                                      <p:cBhvr>
                                        <p:cTn id="71" dur="500" fill="hold"/>
                                        <p:tgtEl>
                                          <p:spTgt spid="21"/>
                                        </p:tgtEl>
                                        <p:attrNameLst>
                                          <p:attrName>fill.type</p:attrName>
                                        </p:attrNameLst>
                                      </p:cBhvr>
                                      <p:to>
                                        <p:strVal val="solid"/>
                                      </p:to>
                                    </p:set>
                                    <p:set>
                                      <p:cBhvr>
                                        <p:cTn id="72" dur="500" fill="hold"/>
                                        <p:tgtEl>
                                          <p:spTgt spid="21"/>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27"/>
                                        </p:tgtEl>
                                      </p:cBhvr>
                                    </p:cmd>
                                  </p:childTnLst>
                                </p:cTn>
                              </p:par>
                              <p:par>
                                <p:cTn id="75" presetID="1" presetClass="entr" presetSubtype="0" fill="hold" nodeType="withEffect">
                                  <p:stCondLst>
                                    <p:cond delay="0"/>
                                  </p:stCondLst>
                                  <p:childTnLst>
                                    <p:set>
                                      <p:cBhvr>
                                        <p:cTn id="76" dur="1" fill="hold">
                                          <p:stCondLst>
                                            <p:cond delay="9"/>
                                          </p:stCondLst>
                                        </p:cTn>
                                        <p:tgtEl>
                                          <p:spTgt spid="24"/>
                                        </p:tgtEl>
                                        <p:attrNameLst>
                                          <p:attrName>style.visibility</p:attrName>
                                        </p:attrNameLst>
                                      </p:cBhvr>
                                      <p:to>
                                        <p:strVal val="visible"/>
                                      </p:to>
                                    </p:set>
                                  </p:childTnLst>
                                </p:cTn>
                              </p:par>
                              <p:par>
                                <p:cTn id="77" presetID="26" presetClass="emph" presetSubtype="0" repeatCount="4000" fill="hold" grpId="1" nodeType="withEffect">
                                  <p:stCondLst>
                                    <p:cond delay="0"/>
                                  </p:stCondLst>
                                  <p:childTnLst>
                                    <p:animEffect transition="out" filter="fade">
                                      <p:cBhvr>
                                        <p:cTn id="78" dur="500" tmFilter="0, 0; .2, .5; .8, .5; 1, 0"/>
                                        <p:tgtEl>
                                          <p:spTgt spid="21"/>
                                        </p:tgtEl>
                                      </p:cBhvr>
                                    </p:animEffect>
                                    <p:animScale>
                                      <p:cBhvr>
                                        <p:cTn id="79" dur="250" autoRev="1" fill="hold"/>
                                        <p:tgtEl>
                                          <p:spTgt spid="21"/>
                                        </p:tgtEl>
                                      </p:cBhvr>
                                      <p:by x="105000" y="105000"/>
                                    </p:animScale>
                                  </p:childTnLst>
                                </p:cTn>
                              </p:par>
                            </p:childTnLst>
                          </p:cTn>
                        </p:par>
                      </p:childTnLst>
                    </p:cTn>
                  </p:par>
                </p:childTnLst>
              </p:cTn>
              <p:nextCondLst>
                <p:cond evt="onClick" delay="0">
                  <p:tgtEl>
                    <p:spTgt spid="21"/>
                  </p:tgtEl>
                </p:cond>
              </p:nextCondLst>
            </p:seq>
            <p:audio>
              <p:cMediaNode vol="80000">
                <p:cTn id="80" fill="hold" display="0">
                  <p:stCondLst>
                    <p:cond delay="indefinite"/>
                  </p:stCondLst>
                  <p:endCondLst>
                    <p:cond evt="onStopAudio" delay="0">
                      <p:tgtEl>
                        <p:sldTgt/>
                      </p:tgtEl>
                    </p:cond>
                  </p:endCondLst>
                </p:cTn>
                <p:tgtEl>
                  <p:spTgt spid="26"/>
                </p:tgtEl>
              </p:cMediaNode>
            </p:audio>
            <p:audio>
              <p:cMediaNode vol="80000">
                <p:cTn id="81" fill="hold" display="0">
                  <p:stCondLst>
                    <p:cond delay="indefinite"/>
                  </p:stCondLst>
                  <p:endCondLst>
                    <p:cond evt="onStopAudio" delay="0">
                      <p:tgtEl>
                        <p:sldTgt/>
                      </p:tgtEl>
                    </p:cond>
                  </p:endCondLst>
                </p:cTn>
                <p:tgtEl>
                  <p:spTgt spid="27"/>
                </p:tgtEl>
              </p:cMediaNode>
            </p:audio>
          </p:childTnLst>
        </p:cTn>
      </p:par>
    </p:tnLst>
    <p:bldLst>
      <p:bldP spid="17" grpId="0" animBg="1"/>
      <p:bldP spid="18" grpId="0" animBg="1"/>
      <p:bldP spid="18" grpId="1" animBg="1"/>
      <p:bldP spid="19" grpId="0" animBg="1"/>
      <p:bldP spid="19" grpId="1" animBg="1"/>
      <p:bldP spid="20" grpId="0" animBg="1"/>
      <p:bldP spid="20" grpId="1" animBg="1"/>
      <p:bldP spid="21" grpId="0" animBg="1"/>
      <p:bldP spid="21"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817"/>
        <p:cNvGrpSpPr/>
        <p:nvPr/>
      </p:nvGrpSpPr>
      <p:grpSpPr>
        <a:xfrm>
          <a:off x="0" y="0"/>
          <a:ext cx="0" cy="0"/>
          <a:chOff x="0" y="0"/>
          <a:chExt cx="0" cy="0"/>
        </a:xfrm>
      </p:grpSpPr>
      <p:sp>
        <p:nvSpPr>
          <p:cNvPr id="1818" name="Google Shape;1818;p42"/>
          <p:cNvSpPr/>
          <p:nvPr/>
        </p:nvSpPr>
        <p:spPr>
          <a:xfrm rot="-499">
            <a:off x="6164112" y="2221024"/>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rot="-499">
            <a:off x="3417979" y="2192158"/>
            <a:ext cx="2273339"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17200" y="2220857"/>
            <a:ext cx="2065500" cy="15126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txBox="1">
            <a:spLocks noGrp="1"/>
          </p:cNvSpPr>
          <p:nvPr>
            <p:ph type="title"/>
          </p:nvPr>
        </p:nvSpPr>
        <p:spPr>
          <a:xfrm>
            <a:off x="731588" y="518476"/>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3200" b="1" dirty="0">
                <a:solidFill>
                  <a:schemeClr val="accent1">
                    <a:lumMod val="25000"/>
                  </a:schemeClr>
                </a:solidFill>
                <a:latin typeface="+mn-lt"/>
              </a:rPr>
              <a:t>HƯỚNG DẪN VỀ NHÀ</a:t>
            </a:r>
            <a:endParaRPr sz="3200" b="1" dirty="0">
              <a:solidFill>
                <a:schemeClr val="accent1">
                  <a:lumMod val="25000"/>
                </a:schemeClr>
              </a:solidFill>
              <a:latin typeface="+mn-lt"/>
            </a:endParaRPr>
          </a:p>
        </p:txBody>
      </p:sp>
      <p:sp>
        <p:nvSpPr>
          <p:cNvPr id="1828" name="Google Shape;1828;p42"/>
          <p:cNvSpPr/>
          <p:nvPr/>
        </p:nvSpPr>
        <p:spPr>
          <a:xfrm rot="199366">
            <a:off x="6752915" y="2059955"/>
            <a:ext cx="947192" cy="252711"/>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rot="-241879">
            <a:off x="1476271" y="2101466"/>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rot="-263755">
            <a:off x="4068724" y="2060003"/>
            <a:ext cx="947186" cy="252753"/>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1" name="Google Shape;1831;p42"/>
          <p:cNvGrpSpPr/>
          <p:nvPr/>
        </p:nvGrpSpPr>
        <p:grpSpPr>
          <a:xfrm rot="238124">
            <a:off x="5213537" y="3186203"/>
            <a:ext cx="1004901" cy="1512704"/>
            <a:chOff x="4988725" y="3085975"/>
            <a:chExt cx="1250925" cy="1883050"/>
          </a:xfrm>
        </p:grpSpPr>
        <p:sp>
          <p:nvSpPr>
            <p:cNvPr id="1832" name="Google Shape;1832;p42"/>
            <p:cNvSpPr/>
            <p:nvPr/>
          </p:nvSpPr>
          <p:spPr>
            <a:xfrm>
              <a:off x="4988725" y="3085975"/>
              <a:ext cx="1250925" cy="1883050"/>
            </a:xfrm>
            <a:custGeom>
              <a:avLst/>
              <a:gdLst/>
              <a:ahLst/>
              <a:cxnLst/>
              <a:rect l="l" t="t" r="r" b="b"/>
              <a:pathLst>
                <a:path w="50037" h="75322" extrusionOk="0">
                  <a:moveTo>
                    <a:pt x="25319" y="1802"/>
                  </a:moveTo>
                  <a:cubicBezTo>
                    <a:pt x="26486" y="1802"/>
                    <a:pt x="27387" y="2703"/>
                    <a:pt x="27387" y="3870"/>
                  </a:cubicBezTo>
                  <a:lnTo>
                    <a:pt x="27387" y="7473"/>
                  </a:lnTo>
                  <a:lnTo>
                    <a:pt x="41330" y="6005"/>
                  </a:lnTo>
                  <a:lnTo>
                    <a:pt x="41397" y="6005"/>
                  </a:lnTo>
                  <a:cubicBezTo>
                    <a:pt x="41497" y="6005"/>
                    <a:pt x="41564" y="6005"/>
                    <a:pt x="41664" y="6039"/>
                  </a:cubicBezTo>
                  <a:lnTo>
                    <a:pt x="41697" y="6039"/>
                  </a:lnTo>
                  <a:cubicBezTo>
                    <a:pt x="41797" y="6072"/>
                    <a:pt x="41864" y="6072"/>
                    <a:pt x="41897" y="6172"/>
                  </a:cubicBezTo>
                  <a:lnTo>
                    <a:pt x="47902" y="10208"/>
                  </a:lnTo>
                  <a:cubicBezTo>
                    <a:pt x="48369" y="10375"/>
                    <a:pt x="48469" y="11109"/>
                    <a:pt x="48035" y="11476"/>
                  </a:cubicBezTo>
                  <a:lnTo>
                    <a:pt x="42998" y="16646"/>
                  </a:lnTo>
                  <a:cubicBezTo>
                    <a:pt x="42831" y="16813"/>
                    <a:pt x="42665" y="16880"/>
                    <a:pt x="42398" y="16913"/>
                  </a:cubicBezTo>
                  <a:lnTo>
                    <a:pt x="27354" y="18514"/>
                  </a:lnTo>
                  <a:lnTo>
                    <a:pt x="27354" y="25953"/>
                  </a:lnTo>
                  <a:lnTo>
                    <a:pt x="38228" y="27387"/>
                  </a:lnTo>
                  <a:cubicBezTo>
                    <a:pt x="38962" y="27487"/>
                    <a:pt x="39462" y="28154"/>
                    <a:pt x="39362" y="28855"/>
                  </a:cubicBezTo>
                  <a:lnTo>
                    <a:pt x="38795" y="33058"/>
                  </a:lnTo>
                  <a:lnTo>
                    <a:pt x="38195" y="37294"/>
                  </a:lnTo>
                  <a:cubicBezTo>
                    <a:pt x="38195" y="37361"/>
                    <a:pt x="38161" y="37461"/>
                    <a:pt x="38161" y="37528"/>
                  </a:cubicBezTo>
                  <a:cubicBezTo>
                    <a:pt x="38161" y="37561"/>
                    <a:pt x="38128" y="37561"/>
                    <a:pt x="38128" y="37628"/>
                  </a:cubicBezTo>
                  <a:cubicBezTo>
                    <a:pt x="38061" y="37661"/>
                    <a:pt x="38061" y="37695"/>
                    <a:pt x="38028" y="37795"/>
                  </a:cubicBezTo>
                  <a:cubicBezTo>
                    <a:pt x="38028" y="37828"/>
                    <a:pt x="37995" y="37828"/>
                    <a:pt x="37995" y="37861"/>
                  </a:cubicBezTo>
                  <a:cubicBezTo>
                    <a:pt x="37961" y="37895"/>
                    <a:pt x="37961" y="37961"/>
                    <a:pt x="37895" y="37995"/>
                  </a:cubicBezTo>
                  <a:lnTo>
                    <a:pt x="37828" y="38061"/>
                  </a:lnTo>
                  <a:lnTo>
                    <a:pt x="37728" y="38162"/>
                  </a:lnTo>
                  <a:cubicBezTo>
                    <a:pt x="37694" y="38195"/>
                    <a:pt x="37694" y="38195"/>
                    <a:pt x="37661" y="38195"/>
                  </a:cubicBezTo>
                  <a:cubicBezTo>
                    <a:pt x="37628" y="38228"/>
                    <a:pt x="37561" y="38228"/>
                    <a:pt x="37528" y="38295"/>
                  </a:cubicBezTo>
                  <a:cubicBezTo>
                    <a:pt x="37494" y="38295"/>
                    <a:pt x="37494" y="38328"/>
                    <a:pt x="37461" y="38328"/>
                  </a:cubicBezTo>
                  <a:cubicBezTo>
                    <a:pt x="37394" y="38328"/>
                    <a:pt x="37361" y="38362"/>
                    <a:pt x="37328" y="38362"/>
                  </a:cubicBezTo>
                  <a:cubicBezTo>
                    <a:pt x="37294" y="38362"/>
                    <a:pt x="37227" y="38362"/>
                    <a:pt x="37227" y="38395"/>
                  </a:cubicBezTo>
                  <a:cubicBezTo>
                    <a:pt x="37194" y="38395"/>
                    <a:pt x="37161" y="38395"/>
                    <a:pt x="37127" y="38462"/>
                  </a:cubicBezTo>
                  <a:lnTo>
                    <a:pt x="36794" y="38462"/>
                  </a:lnTo>
                  <a:lnTo>
                    <a:pt x="27387" y="37161"/>
                  </a:lnTo>
                  <a:lnTo>
                    <a:pt x="27387" y="73554"/>
                  </a:lnTo>
                  <a:lnTo>
                    <a:pt x="23217" y="73554"/>
                  </a:lnTo>
                  <a:lnTo>
                    <a:pt x="23217" y="36627"/>
                  </a:lnTo>
                  <a:lnTo>
                    <a:pt x="7439" y="34492"/>
                  </a:lnTo>
                  <a:cubicBezTo>
                    <a:pt x="7139" y="34426"/>
                    <a:pt x="6839" y="34292"/>
                    <a:pt x="6639" y="34059"/>
                  </a:cubicBezTo>
                  <a:lnTo>
                    <a:pt x="2169" y="29188"/>
                  </a:lnTo>
                  <a:cubicBezTo>
                    <a:pt x="1635" y="28621"/>
                    <a:pt x="1769" y="27654"/>
                    <a:pt x="2469" y="27187"/>
                  </a:cubicBezTo>
                  <a:lnTo>
                    <a:pt x="8107" y="23685"/>
                  </a:lnTo>
                  <a:cubicBezTo>
                    <a:pt x="8140" y="23651"/>
                    <a:pt x="8207" y="23618"/>
                    <a:pt x="8273" y="23618"/>
                  </a:cubicBezTo>
                  <a:cubicBezTo>
                    <a:pt x="8273" y="23618"/>
                    <a:pt x="8307" y="23618"/>
                    <a:pt x="8307" y="23551"/>
                  </a:cubicBezTo>
                  <a:cubicBezTo>
                    <a:pt x="8340" y="23551"/>
                    <a:pt x="8373" y="23518"/>
                    <a:pt x="8440" y="23518"/>
                  </a:cubicBezTo>
                  <a:lnTo>
                    <a:pt x="8941" y="23518"/>
                  </a:lnTo>
                  <a:lnTo>
                    <a:pt x="23217" y="25486"/>
                  </a:lnTo>
                  <a:lnTo>
                    <a:pt x="23217" y="19048"/>
                  </a:lnTo>
                  <a:lnTo>
                    <a:pt x="12476" y="20182"/>
                  </a:lnTo>
                  <a:lnTo>
                    <a:pt x="12176" y="20182"/>
                  </a:lnTo>
                  <a:cubicBezTo>
                    <a:pt x="12143" y="20182"/>
                    <a:pt x="12143" y="20182"/>
                    <a:pt x="12109" y="20149"/>
                  </a:cubicBezTo>
                  <a:cubicBezTo>
                    <a:pt x="12043" y="20149"/>
                    <a:pt x="12043" y="20082"/>
                    <a:pt x="12009" y="20082"/>
                  </a:cubicBezTo>
                  <a:cubicBezTo>
                    <a:pt x="11976" y="20082"/>
                    <a:pt x="11976" y="20049"/>
                    <a:pt x="11943" y="20049"/>
                  </a:cubicBezTo>
                  <a:cubicBezTo>
                    <a:pt x="11876" y="20049"/>
                    <a:pt x="11876" y="20015"/>
                    <a:pt x="11843" y="20015"/>
                  </a:cubicBezTo>
                  <a:lnTo>
                    <a:pt x="11809" y="19982"/>
                  </a:lnTo>
                  <a:lnTo>
                    <a:pt x="11709" y="19882"/>
                  </a:lnTo>
                  <a:lnTo>
                    <a:pt x="11676" y="19848"/>
                  </a:lnTo>
                  <a:cubicBezTo>
                    <a:pt x="11642" y="19815"/>
                    <a:pt x="11642" y="19815"/>
                    <a:pt x="11642" y="19748"/>
                  </a:cubicBezTo>
                  <a:lnTo>
                    <a:pt x="11609" y="19715"/>
                  </a:lnTo>
                  <a:cubicBezTo>
                    <a:pt x="11609" y="19682"/>
                    <a:pt x="11542" y="19648"/>
                    <a:pt x="11542" y="19582"/>
                  </a:cubicBezTo>
                  <a:cubicBezTo>
                    <a:pt x="11542" y="19582"/>
                    <a:pt x="11542" y="19548"/>
                    <a:pt x="11509" y="19548"/>
                  </a:cubicBezTo>
                  <a:cubicBezTo>
                    <a:pt x="11509" y="19515"/>
                    <a:pt x="11476" y="19415"/>
                    <a:pt x="11476" y="19381"/>
                  </a:cubicBezTo>
                  <a:lnTo>
                    <a:pt x="10975" y="14745"/>
                  </a:lnTo>
                  <a:lnTo>
                    <a:pt x="10475" y="10141"/>
                  </a:lnTo>
                  <a:cubicBezTo>
                    <a:pt x="10442" y="9641"/>
                    <a:pt x="10809" y="9174"/>
                    <a:pt x="11309" y="9141"/>
                  </a:cubicBezTo>
                  <a:lnTo>
                    <a:pt x="23217" y="7873"/>
                  </a:lnTo>
                  <a:lnTo>
                    <a:pt x="23217" y="3870"/>
                  </a:lnTo>
                  <a:cubicBezTo>
                    <a:pt x="23217" y="2703"/>
                    <a:pt x="24151" y="1802"/>
                    <a:pt x="25319" y="1802"/>
                  </a:cubicBezTo>
                  <a:close/>
                  <a:moveTo>
                    <a:pt x="25319" y="1"/>
                  </a:moveTo>
                  <a:cubicBezTo>
                    <a:pt x="23217" y="1"/>
                    <a:pt x="21550" y="1669"/>
                    <a:pt x="21550" y="3770"/>
                  </a:cubicBezTo>
                  <a:lnTo>
                    <a:pt x="21550" y="6272"/>
                  </a:lnTo>
                  <a:lnTo>
                    <a:pt x="11142" y="7339"/>
                  </a:lnTo>
                  <a:cubicBezTo>
                    <a:pt x="9708" y="7506"/>
                    <a:pt x="8674" y="8774"/>
                    <a:pt x="8840" y="10175"/>
                  </a:cubicBezTo>
                  <a:lnTo>
                    <a:pt x="9341" y="14811"/>
                  </a:lnTo>
                  <a:lnTo>
                    <a:pt x="9841" y="19448"/>
                  </a:lnTo>
                  <a:cubicBezTo>
                    <a:pt x="9841" y="19615"/>
                    <a:pt x="9875" y="19782"/>
                    <a:pt x="9941" y="19948"/>
                  </a:cubicBezTo>
                  <a:cubicBezTo>
                    <a:pt x="9941" y="20015"/>
                    <a:pt x="9975" y="20049"/>
                    <a:pt x="10008" y="20149"/>
                  </a:cubicBezTo>
                  <a:lnTo>
                    <a:pt x="10141" y="20382"/>
                  </a:lnTo>
                  <a:cubicBezTo>
                    <a:pt x="10175" y="20449"/>
                    <a:pt x="10208" y="20516"/>
                    <a:pt x="10275" y="20549"/>
                  </a:cubicBezTo>
                  <a:cubicBezTo>
                    <a:pt x="10308" y="20616"/>
                    <a:pt x="10342" y="20682"/>
                    <a:pt x="10442" y="20782"/>
                  </a:cubicBezTo>
                  <a:cubicBezTo>
                    <a:pt x="10475" y="20816"/>
                    <a:pt x="10508" y="20882"/>
                    <a:pt x="10542" y="20949"/>
                  </a:cubicBezTo>
                  <a:cubicBezTo>
                    <a:pt x="10608" y="20983"/>
                    <a:pt x="10642" y="21049"/>
                    <a:pt x="10775" y="21149"/>
                  </a:cubicBezTo>
                  <a:cubicBezTo>
                    <a:pt x="10809" y="21183"/>
                    <a:pt x="10875" y="21216"/>
                    <a:pt x="10942" y="21283"/>
                  </a:cubicBezTo>
                  <a:cubicBezTo>
                    <a:pt x="11009" y="21316"/>
                    <a:pt x="11042" y="21349"/>
                    <a:pt x="11175" y="21450"/>
                  </a:cubicBezTo>
                  <a:cubicBezTo>
                    <a:pt x="11209" y="21483"/>
                    <a:pt x="11309" y="21516"/>
                    <a:pt x="11342" y="21516"/>
                  </a:cubicBezTo>
                  <a:cubicBezTo>
                    <a:pt x="11409" y="21550"/>
                    <a:pt x="11509" y="21616"/>
                    <a:pt x="11609" y="21616"/>
                  </a:cubicBezTo>
                  <a:cubicBezTo>
                    <a:pt x="11676" y="21650"/>
                    <a:pt x="11709" y="21650"/>
                    <a:pt x="11809" y="21650"/>
                  </a:cubicBezTo>
                  <a:cubicBezTo>
                    <a:pt x="11876" y="21683"/>
                    <a:pt x="11976" y="21683"/>
                    <a:pt x="12043" y="21683"/>
                  </a:cubicBezTo>
                  <a:lnTo>
                    <a:pt x="12677" y="21683"/>
                  </a:lnTo>
                  <a:lnTo>
                    <a:pt x="21616" y="20782"/>
                  </a:lnTo>
                  <a:lnTo>
                    <a:pt x="21616" y="23451"/>
                  </a:lnTo>
                  <a:lnTo>
                    <a:pt x="9207" y="21783"/>
                  </a:lnTo>
                  <a:cubicBezTo>
                    <a:pt x="9107" y="21783"/>
                    <a:pt x="8974" y="21716"/>
                    <a:pt x="8807" y="21716"/>
                  </a:cubicBezTo>
                  <a:lnTo>
                    <a:pt x="8607" y="21716"/>
                  </a:lnTo>
                  <a:cubicBezTo>
                    <a:pt x="8474" y="21716"/>
                    <a:pt x="8373" y="21783"/>
                    <a:pt x="8273" y="21783"/>
                  </a:cubicBezTo>
                  <a:cubicBezTo>
                    <a:pt x="8207" y="21783"/>
                    <a:pt x="8140" y="21816"/>
                    <a:pt x="8107" y="21816"/>
                  </a:cubicBezTo>
                  <a:cubicBezTo>
                    <a:pt x="8007" y="21850"/>
                    <a:pt x="7873" y="21850"/>
                    <a:pt x="7773" y="21883"/>
                  </a:cubicBezTo>
                  <a:cubicBezTo>
                    <a:pt x="7706" y="21883"/>
                    <a:pt x="7673" y="21950"/>
                    <a:pt x="7640" y="21950"/>
                  </a:cubicBezTo>
                  <a:cubicBezTo>
                    <a:pt x="7473" y="22017"/>
                    <a:pt x="7339" y="22050"/>
                    <a:pt x="7206" y="22150"/>
                  </a:cubicBezTo>
                  <a:lnTo>
                    <a:pt x="1502" y="25786"/>
                  </a:lnTo>
                  <a:cubicBezTo>
                    <a:pt x="768" y="26220"/>
                    <a:pt x="268" y="27020"/>
                    <a:pt x="134" y="27888"/>
                  </a:cubicBezTo>
                  <a:cubicBezTo>
                    <a:pt x="1" y="28788"/>
                    <a:pt x="301" y="29655"/>
                    <a:pt x="868" y="30323"/>
                  </a:cubicBezTo>
                  <a:lnTo>
                    <a:pt x="5338" y="35193"/>
                  </a:lnTo>
                  <a:cubicBezTo>
                    <a:pt x="5805" y="35693"/>
                    <a:pt x="6472" y="36027"/>
                    <a:pt x="7139" y="36160"/>
                  </a:cubicBezTo>
                  <a:lnTo>
                    <a:pt x="21483" y="38128"/>
                  </a:lnTo>
                  <a:lnTo>
                    <a:pt x="21483" y="73654"/>
                  </a:lnTo>
                  <a:cubicBezTo>
                    <a:pt x="21483" y="74554"/>
                    <a:pt x="22217" y="75321"/>
                    <a:pt x="23151" y="75321"/>
                  </a:cubicBezTo>
                  <a:lnTo>
                    <a:pt x="27320" y="75321"/>
                  </a:lnTo>
                  <a:cubicBezTo>
                    <a:pt x="28221" y="75321"/>
                    <a:pt x="28988" y="74554"/>
                    <a:pt x="28988" y="73654"/>
                  </a:cubicBezTo>
                  <a:lnTo>
                    <a:pt x="28988" y="39129"/>
                  </a:lnTo>
                  <a:lnTo>
                    <a:pt x="36494" y="40130"/>
                  </a:lnTo>
                  <a:cubicBezTo>
                    <a:pt x="36627" y="40130"/>
                    <a:pt x="36727" y="40163"/>
                    <a:pt x="36894" y="40163"/>
                  </a:cubicBezTo>
                  <a:lnTo>
                    <a:pt x="37227" y="40163"/>
                  </a:lnTo>
                  <a:cubicBezTo>
                    <a:pt x="37361" y="40163"/>
                    <a:pt x="37428" y="40130"/>
                    <a:pt x="37561" y="40130"/>
                  </a:cubicBezTo>
                  <a:cubicBezTo>
                    <a:pt x="37661" y="40130"/>
                    <a:pt x="37728" y="40063"/>
                    <a:pt x="37828" y="40030"/>
                  </a:cubicBezTo>
                  <a:cubicBezTo>
                    <a:pt x="37895" y="39996"/>
                    <a:pt x="38028" y="39963"/>
                    <a:pt x="38095" y="39896"/>
                  </a:cubicBezTo>
                  <a:cubicBezTo>
                    <a:pt x="38195" y="39863"/>
                    <a:pt x="38228" y="39829"/>
                    <a:pt x="38328" y="39796"/>
                  </a:cubicBezTo>
                  <a:cubicBezTo>
                    <a:pt x="38395" y="39729"/>
                    <a:pt x="38495" y="39696"/>
                    <a:pt x="38562" y="39629"/>
                  </a:cubicBezTo>
                  <a:cubicBezTo>
                    <a:pt x="38662" y="39563"/>
                    <a:pt x="38695" y="39529"/>
                    <a:pt x="38795" y="39496"/>
                  </a:cubicBezTo>
                  <a:cubicBezTo>
                    <a:pt x="38862" y="39396"/>
                    <a:pt x="38929" y="39329"/>
                    <a:pt x="39029" y="39296"/>
                  </a:cubicBezTo>
                  <a:lnTo>
                    <a:pt x="39196" y="39129"/>
                  </a:lnTo>
                  <a:cubicBezTo>
                    <a:pt x="39296" y="39029"/>
                    <a:pt x="39362" y="38895"/>
                    <a:pt x="39396" y="38862"/>
                  </a:cubicBezTo>
                  <a:cubicBezTo>
                    <a:pt x="39462" y="38829"/>
                    <a:pt x="39496" y="38729"/>
                    <a:pt x="39529" y="38695"/>
                  </a:cubicBezTo>
                  <a:cubicBezTo>
                    <a:pt x="39629" y="38562"/>
                    <a:pt x="39663" y="38495"/>
                    <a:pt x="39696" y="38362"/>
                  </a:cubicBezTo>
                  <a:cubicBezTo>
                    <a:pt x="39729" y="38295"/>
                    <a:pt x="39729" y="38228"/>
                    <a:pt x="39763" y="38162"/>
                  </a:cubicBezTo>
                  <a:cubicBezTo>
                    <a:pt x="39863" y="37995"/>
                    <a:pt x="39896" y="37795"/>
                    <a:pt x="39896" y="37628"/>
                  </a:cubicBezTo>
                  <a:lnTo>
                    <a:pt x="40496" y="33391"/>
                  </a:lnTo>
                  <a:lnTo>
                    <a:pt x="41064" y="29188"/>
                  </a:lnTo>
                  <a:cubicBezTo>
                    <a:pt x="41197" y="28388"/>
                    <a:pt x="40997" y="27587"/>
                    <a:pt x="40496" y="26987"/>
                  </a:cubicBezTo>
                  <a:cubicBezTo>
                    <a:pt x="39996" y="26353"/>
                    <a:pt x="39329" y="25919"/>
                    <a:pt x="38528" y="25819"/>
                  </a:cubicBezTo>
                  <a:lnTo>
                    <a:pt x="29022" y="24518"/>
                  </a:lnTo>
                  <a:lnTo>
                    <a:pt x="29022" y="20049"/>
                  </a:lnTo>
                  <a:lnTo>
                    <a:pt x="42631" y="18648"/>
                  </a:lnTo>
                  <a:cubicBezTo>
                    <a:pt x="43198" y="18547"/>
                    <a:pt x="43799" y="18314"/>
                    <a:pt x="44199" y="17880"/>
                  </a:cubicBezTo>
                  <a:lnTo>
                    <a:pt x="49236" y="12710"/>
                  </a:lnTo>
                  <a:cubicBezTo>
                    <a:pt x="49803" y="12110"/>
                    <a:pt x="50037" y="11342"/>
                    <a:pt x="49970" y="10608"/>
                  </a:cubicBezTo>
                  <a:cubicBezTo>
                    <a:pt x="49870" y="9841"/>
                    <a:pt x="49470" y="9141"/>
                    <a:pt x="48836" y="8707"/>
                  </a:cubicBezTo>
                  <a:lnTo>
                    <a:pt x="42831" y="4671"/>
                  </a:lnTo>
                  <a:cubicBezTo>
                    <a:pt x="42665" y="4537"/>
                    <a:pt x="42465" y="4471"/>
                    <a:pt x="42198" y="4371"/>
                  </a:cubicBezTo>
                  <a:cubicBezTo>
                    <a:pt x="42164" y="4371"/>
                    <a:pt x="42131" y="4337"/>
                    <a:pt x="42064" y="4337"/>
                  </a:cubicBezTo>
                  <a:cubicBezTo>
                    <a:pt x="41897" y="4304"/>
                    <a:pt x="41697" y="4271"/>
                    <a:pt x="41531" y="4271"/>
                  </a:cubicBezTo>
                  <a:lnTo>
                    <a:pt x="41130" y="4271"/>
                  </a:lnTo>
                  <a:lnTo>
                    <a:pt x="29055" y="5505"/>
                  </a:lnTo>
                  <a:lnTo>
                    <a:pt x="29055" y="3770"/>
                  </a:lnTo>
                  <a:cubicBezTo>
                    <a:pt x="29055" y="1669"/>
                    <a:pt x="27387" y="1"/>
                    <a:pt x="25319"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5568325" y="3127675"/>
              <a:ext cx="104250" cy="1797975"/>
            </a:xfrm>
            <a:custGeom>
              <a:avLst/>
              <a:gdLst/>
              <a:ahLst/>
              <a:cxnLst/>
              <a:rect l="l" t="t" r="r" b="b"/>
              <a:pathLst>
                <a:path w="4170" h="71919" extrusionOk="0">
                  <a:moveTo>
                    <a:pt x="2102" y="1"/>
                  </a:moveTo>
                  <a:cubicBezTo>
                    <a:pt x="934" y="1"/>
                    <a:pt x="0" y="901"/>
                    <a:pt x="0" y="2102"/>
                  </a:cubicBezTo>
                  <a:lnTo>
                    <a:pt x="0" y="71919"/>
                  </a:lnTo>
                  <a:lnTo>
                    <a:pt x="4170" y="71919"/>
                  </a:lnTo>
                  <a:lnTo>
                    <a:pt x="4170" y="2102"/>
                  </a:lnTo>
                  <a:cubicBezTo>
                    <a:pt x="4170" y="968"/>
                    <a:pt x="3269" y="1"/>
                    <a:pt x="2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5568325" y="3127675"/>
              <a:ext cx="52550" cy="1797975"/>
            </a:xfrm>
            <a:custGeom>
              <a:avLst/>
              <a:gdLst/>
              <a:ahLst/>
              <a:cxnLst/>
              <a:rect l="l" t="t" r="r" b="b"/>
              <a:pathLst>
                <a:path w="2102" h="71919" extrusionOk="0">
                  <a:moveTo>
                    <a:pt x="2102" y="1"/>
                  </a:moveTo>
                  <a:cubicBezTo>
                    <a:pt x="934" y="1"/>
                    <a:pt x="0" y="901"/>
                    <a:pt x="0" y="2102"/>
                  </a:cubicBezTo>
                  <a:lnTo>
                    <a:pt x="0" y="71919"/>
                  </a:lnTo>
                  <a:lnTo>
                    <a:pt x="2102" y="71919"/>
                  </a:lnTo>
                  <a:lnTo>
                    <a:pt x="2102" y="1"/>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5249750" y="3232750"/>
              <a:ext cx="950700" cy="356175"/>
            </a:xfrm>
            <a:custGeom>
              <a:avLst/>
              <a:gdLst/>
              <a:ahLst/>
              <a:cxnLst/>
              <a:rect l="l" t="t" r="r" b="b"/>
              <a:pathLst>
                <a:path w="38028" h="14247" extrusionOk="0">
                  <a:moveTo>
                    <a:pt x="30856" y="1"/>
                  </a:moveTo>
                  <a:lnTo>
                    <a:pt x="868" y="3136"/>
                  </a:lnTo>
                  <a:cubicBezTo>
                    <a:pt x="368" y="3170"/>
                    <a:pt x="1" y="3637"/>
                    <a:pt x="34" y="4137"/>
                  </a:cubicBezTo>
                  <a:lnTo>
                    <a:pt x="534" y="8774"/>
                  </a:lnTo>
                  <a:lnTo>
                    <a:pt x="1035" y="13410"/>
                  </a:lnTo>
                  <a:cubicBezTo>
                    <a:pt x="1067" y="13890"/>
                    <a:pt x="1496" y="14246"/>
                    <a:pt x="1972" y="14246"/>
                  </a:cubicBezTo>
                  <a:cubicBezTo>
                    <a:pt x="1993" y="14246"/>
                    <a:pt x="2014" y="14246"/>
                    <a:pt x="2035" y="14244"/>
                  </a:cubicBezTo>
                  <a:lnTo>
                    <a:pt x="31990" y="11109"/>
                  </a:lnTo>
                  <a:cubicBezTo>
                    <a:pt x="32224" y="11075"/>
                    <a:pt x="32424" y="10975"/>
                    <a:pt x="32591" y="10808"/>
                  </a:cubicBezTo>
                  <a:lnTo>
                    <a:pt x="37628" y="5638"/>
                  </a:lnTo>
                  <a:cubicBezTo>
                    <a:pt x="38028" y="5238"/>
                    <a:pt x="37928" y="4504"/>
                    <a:pt x="37461" y="4204"/>
                  </a:cubicBezTo>
                  <a:lnTo>
                    <a:pt x="31456" y="168"/>
                  </a:lnTo>
                  <a:cubicBezTo>
                    <a:pt x="31290" y="34"/>
                    <a:pt x="31090" y="1"/>
                    <a:pt x="308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5477425" y="3376375"/>
              <a:ext cx="75075" cy="98250"/>
            </a:xfrm>
            <a:custGeom>
              <a:avLst/>
              <a:gdLst/>
              <a:ahLst/>
              <a:cxnLst/>
              <a:rect l="l" t="t" r="r" b="b"/>
              <a:pathLst>
                <a:path w="3003" h="3930" extrusionOk="0">
                  <a:moveTo>
                    <a:pt x="1301" y="427"/>
                  </a:moveTo>
                  <a:cubicBezTo>
                    <a:pt x="1535" y="427"/>
                    <a:pt x="1735" y="427"/>
                    <a:pt x="1868" y="527"/>
                  </a:cubicBezTo>
                  <a:cubicBezTo>
                    <a:pt x="2002" y="594"/>
                    <a:pt x="2068" y="727"/>
                    <a:pt x="2102" y="927"/>
                  </a:cubicBezTo>
                  <a:cubicBezTo>
                    <a:pt x="2135" y="1127"/>
                    <a:pt x="2068" y="1261"/>
                    <a:pt x="1968" y="1361"/>
                  </a:cubicBezTo>
                  <a:cubicBezTo>
                    <a:pt x="1835" y="1494"/>
                    <a:pt x="1668" y="1561"/>
                    <a:pt x="1434" y="1561"/>
                  </a:cubicBezTo>
                  <a:lnTo>
                    <a:pt x="667" y="1661"/>
                  </a:lnTo>
                  <a:lnTo>
                    <a:pt x="534" y="527"/>
                  </a:lnTo>
                  <a:lnTo>
                    <a:pt x="1301" y="427"/>
                  </a:lnTo>
                  <a:close/>
                  <a:moveTo>
                    <a:pt x="1723" y="1982"/>
                  </a:moveTo>
                  <a:cubicBezTo>
                    <a:pt x="1899" y="1982"/>
                    <a:pt x="2043" y="2020"/>
                    <a:pt x="2168" y="2095"/>
                  </a:cubicBezTo>
                  <a:cubicBezTo>
                    <a:pt x="2302" y="2195"/>
                    <a:pt x="2368" y="2362"/>
                    <a:pt x="2402" y="2595"/>
                  </a:cubicBezTo>
                  <a:cubicBezTo>
                    <a:pt x="2435" y="2829"/>
                    <a:pt x="2368" y="2995"/>
                    <a:pt x="2268" y="3129"/>
                  </a:cubicBezTo>
                  <a:cubicBezTo>
                    <a:pt x="2135" y="3262"/>
                    <a:pt x="1935" y="3329"/>
                    <a:pt x="1668" y="3362"/>
                  </a:cubicBezTo>
                  <a:lnTo>
                    <a:pt x="867" y="3462"/>
                  </a:lnTo>
                  <a:lnTo>
                    <a:pt x="701" y="2061"/>
                  </a:lnTo>
                  <a:lnTo>
                    <a:pt x="1535" y="1995"/>
                  </a:lnTo>
                  <a:cubicBezTo>
                    <a:pt x="1601" y="1986"/>
                    <a:pt x="1664" y="1982"/>
                    <a:pt x="1723" y="1982"/>
                  </a:cubicBezTo>
                  <a:close/>
                  <a:moveTo>
                    <a:pt x="1588" y="0"/>
                  </a:moveTo>
                  <a:cubicBezTo>
                    <a:pt x="1495" y="0"/>
                    <a:pt x="1399" y="9"/>
                    <a:pt x="1301" y="27"/>
                  </a:cubicBezTo>
                  <a:lnTo>
                    <a:pt x="0" y="160"/>
                  </a:lnTo>
                  <a:lnTo>
                    <a:pt x="400" y="3929"/>
                  </a:lnTo>
                  <a:lnTo>
                    <a:pt x="1735" y="3796"/>
                  </a:lnTo>
                  <a:cubicBezTo>
                    <a:pt x="2168" y="3729"/>
                    <a:pt x="2469" y="3596"/>
                    <a:pt x="2702" y="3396"/>
                  </a:cubicBezTo>
                  <a:cubicBezTo>
                    <a:pt x="2902" y="3195"/>
                    <a:pt x="3002" y="2929"/>
                    <a:pt x="2936" y="2595"/>
                  </a:cubicBezTo>
                  <a:cubicBezTo>
                    <a:pt x="2936" y="2328"/>
                    <a:pt x="2835" y="2128"/>
                    <a:pt x="2669" y="1961"/>
                  </a:cubicBezTo>
                  <a:cubicBezTo>
                    <a:pt x="2535" y="1828"/>
                    <a:pt x="2302" y="1728"/>
                    <a:pt x="2068" y="1694"/>
                  </a:cubicBezTo>
                  <a:cubicBezTo>
                    <a:pt x="2268" y="1628"/>
                    <a:pt x="2402" y="1528"/>
                    <a:pt x="2502" y="1394"/>
                  </a:cubicBezTo>
                  <a:cubicBezTo>
                    <a:pt x="2602" y="1227"/>
                    <a:pt x="2635" y="1061"/>
                    <a:pt x="2602" y="827"/>
                  </a:cubicBezTo>
                  <a:cubicBezTo>
                    <a:pt x="2569" y="527"/>
                    <a:pt x="2435" y="293"/>
                    <a:pt x="2235" y="160"/>
                  </a:cubicBezTo>
                  <a:cubicBezTo>
                    <a:pt x="2064" y="62"/>
                    <a:pt x="1840"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42"/>
            <p:cNvSpPr/>
            <p:nvPr/>
          </p:nvSpPr>
          <p:spPr>
            <a:xfrm>
              <a:off x="5565800" y="3364525"/>
              <a:ext cx="70925" cy="100925"/>
            </a:xfrm>
            <a:custGeom>
              <a:avLst/>
              <a:gdLst/>
              <a:ahLst/>
              <a:cxnLst/>
              <a:rect l="l" t="t" r="r" b="b"/>
              <a:pathLst>
                <a:path w="2837" h="4037" extrusionOk="0">
                  <a:moveTo>
                    <a:pt x="2403" y="0"/>
                  </a:moveTo>
                  <a:lnTo>
                    <a:pt x="1" y="267"/>
                  </a:lnTo>
                  <a:lnTo>
                    <a:pt x="401" y="4036"/>
                  </a:lnTo>
                  <a:lnTo>
                    <a:pt x="2836" y="3770"/>
                  </a:lnTo>
                  <a:lnTo>
                    <a:pt x="2803" y="3336"/>
                  </a:lnTo>
                  <a:lnTo>
                    <a:pt x="868" y="3536"/>
                  </a:lnTo>
                  <a:lnTo>
                    <a:pt x="735" y="2168"/>
                  </a:lnTo>
                  <a:lnTo>
                    <a:pt x="2536" y="2002"/>
                  </a:lnTo>
                  <a:lnTo>
                    <a:pt x="2469" y="1568"/>
                  </a:lnTo>
                  <a:lnTo>
                    <a:pt x="668" y="1735"/>
                  </a:lnTo>
                  <a:lnTo>
                    <a:pt x="568" y="634"/>
                  </a:lnTo>
                  <a:lnTo>
                    <a:pt x="2436" y="434"/>
                  </a:lnTo>
                  <a:lnTo>
                    <a:pt x="24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42"/>
            <p:cNvSpPr/>
            <p:nvPr/>
          </p:nvSpPr>
          <p:spPr>
            <a:xfrm>
              <a:off x="5645875" y="3357850"/>
              <a:ext cx="86750" cy="100100"/>
            </a:xfrm>
            <a:custGeom>
              <a:avLst/>
              <a:gdLst/>
              <a:ahLst/>
              <a:cxnLst/>
              <a:rect l="l" t="t" r="r" b="b"/>
              <a:pathLst>
                <a:path w="3470" h="4004" extrusionOk="0">
                  <a:moveTo>
                    <a:pt x="1401" y="534"/>
                  </a:moveTo>
                  <a:lnTo>
                    <a:pt x="2269" y="2369"/>
                  </a:lnTo>
                  <a:lnTo>
                    <a:pt x="901" y="2502"/>
                  </a:lnTo>
                  <a:lnTo>
                    <a:pt x="1401" y="534"/>
                  </a:lnTo>
                  <a:close/>
                  <a:moveTo>
                    <a:pt x="1635" y="0"/>
                  </a:moveTo>
                  <a:lnTo>
                    <a:pt x="1034" y="67"/>
                  </a:lnTo>
                  <a:lnTo>
                    <a:pt x="0" y="4003"/>
                  </a:lnTo>
                  <a:lnTo>
                    <a:pt x="534" y="3936"/>
                  </a:lnTo>
                  <a:lnTo>
                    <a:pt x="767" y="2936"/>
                  </a:lnTo>
                  <a:lnTo>
                    <a:pt x="2469" y="2769"/>
                  </a:lnTo>
                  <a:lnTo>
                    <a:pt x="2936" y="3703"/>
                  </a:lnTo>
                  <a:lnTo>
                    <a:pt x="3469" y="3636"/>
                  </a:lnTo>
                  <a:lnTo>
                    <a:pt x="16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5731775" y="3347000"/>
              <a:ext cx="81750" cy="98575"/>
            </a:xfrm>
            <a:custGeom>
              <a:avLst/>
              <a:gdLst/>
              <a:ahLst/>
              <a:cxnLst/>
              <a:rect l="l" t="t" r="r" b="b"/>
              <a:pathLst>
                <a:path w="3270" h="3943" extrusionOk="0">
                  <a:moveTo>
                    <a:pt x="1701" y="1"/>
                  </a:moveTo>
                  <a:cubicBezTo>
                    <a:pt x="1134" y="67"/>
                    <a:pt x="701" y="301"/>
                    <a:pt x="400" y="668"/>
                  </a:cubicBezTo>
                  <a:cubicBezTo>
                    <a:pt x="133" y="1068"/>
                    <a:pt x="0" y="1568"/>
                    <a:pt x="67" y="2169"/>
                  </a:cubicBezTo>
                  <a:cubicBezTo>
                    <a:pt x="133" y="2769"/>
                    <a:pt x="334" y="3236"/>
                    <a:pt x="701" y="3537"/>
                  </a:cubicBezTo>
                  <a:cubicBezTo>
                    <a:pt x="1024" y="3830"/>
                    <a:pt x="1424" y="3943"/>
                    <a:pt x="1902" y="3943"/>
                  </a:cubicBezTo>
                  <a:cubicBezTo>
                    <a:pt x="1967" y="3943"/>
                    <a:pt x="2034" y="3941"/>
                    <a:pt x="2102" y="3937"/>
                  </a:cubicBezTo>
                  <a:cubicBezTo>
                    <a:pt x="2335" y="3903"/>
                    <a:pt x="2535" y="3837"/>
                    <a:pt x="2735" y="3770"/>
                  </a:cubicBezTo>
                  <a:cubicBezTo>
                    <a:pt x="2935" y="3703"/>
                    <a:pt x="3102" y="3570"/>
                    <a:pt x="3269" y="3436"/>
                  </a:cubicBezTo>
                  <a:lnTo>
                    <a:pt x="3236" y="2903"/>
                  </a:lnTo>
                  <a:cubicBezTo>
                    <a:pt x="3069" y="3070"/>
                    <a:pt x="2902" y="3236"/>
                    <a:pt x="2702" y="3336"/>
                  </a:cubicBezTo>
                  <a:cubicBezTo>
                    <a:pt x="2535" y="3403"/>
                    <a:pt x="2335" y="3470"/>
                    <a:pt x="2102" y="3503"/>
                  </a:cubicBezTo>
                  <a:cubicBezTo>
                    <a:pt x="2047" y="3507"/>
                    <a:pt x="1995" y="3509"/>
                    <a:pt x="1944" y="3509"/>
                  </a:cubicBezTo>
                  <a:cubicBezTo>
                    <a:pt x="1586" y="3509"/>
                    <a:pt x="1301" y="3407"/>
                    <a:pt x="1067" y="3203"/>
                  </a:cubicBezTo>
                  <a:cubicBezTo>
                    <a:pt x="801" y="2969"/>
                    <a:pt x="667" y="2603"/>
                    <a:pt x="600" y="2102"/>
                  </a:cubicBezTo>
                  <a:cubicBezTo>
                    <a:pt x="567" y="1602"/>
                    <a:pt x="634" y="1202"/>
                    <a:pt x="834" y="935"/>
                  </a:cubicBezTo>
                  <a:cubicBezTo>
                    <a:pt x="1034" y="634"/>
                    <a:pt x="1334" y="468"/>
                    <a:pt x="1768" y="434"/>
                  </a:cubicBezTo>
                  <a:cubicBezTo>
                    <a:pt x="1836" y="425"/>
                    <a:pt x="1902" y="421"/>
                    <a:pt x="1965" y="421"/>
                  </a:cubicBezTo>
                  <a:cubicBezTo>
                    <a:pt x="2119" y="421"/>
                    <a:pt x="2260" y="444"/>
                    <a:pt x="2402" y="468"/>
                  </a:cubicBezTo>
                  <a:cubicBezTo>
                    <a:pt x="2602" y="534"/>
                    <a:pt x="2802" y="634"/>
                    <a:pt x="3002" y="768"/>
                  </a:cubicBezTo>
                  <a:lnTo>
                    <a:pt x="2935" y="234"/>
                  </a:lnTo>
                  <a:cubicBezTo>
                    <a:pt x="2769" y="134"/>
                    <a:pt x="2569" y="67"/>
                    <a:pt x="2368" y="34"/>
                  </a:cubicBezTo>
                  <a:cubicBezTo>
                    <a:pt x="2135" y="1"/>
                    <a:pt x="1935" y="1"/>
                    <a:pt x="17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5824325" y="3336175"/>
              <a:ext cx="81750" cy="101750"/>
            </a:xfrm>
            <a:custGeom>
              <a:avLst/>
              <a:gdLst/>
              <a:ahLst/>
              <a:cxnLst/>
              <a:rect l="l" t="t" r="r" b="b"/>
              <a:pathLst>
                <a:path w="3270" h="4070" extrusionOk="0">
                  <a:moveTo>
                    <a:pt x="2869" y="0"/>
                  </a:moveTo>
                  <a:lnTo>
                    <a:pt x="2369" y="67"/>
                  </a:lnTo>
                  <a:lnTo>
                    <a:pt x="2536" y="1601"/>
                  </a:lnTo>
                  <a:lnTo>
                    <a:pt x="668" y="1801"/>
                  </a:lnTo>
                  <a:lnTo>
                    <a:pt x="501" y="267"/>
                  </a:lnTo>
                  <a:lnTo>
                    <a:pt x="1" y="300"/>
                  </a:lnTo>
                  <a:lnTo>
                    <a:pt x="401" y="4070"/>
                  </a:lnTo>
                  <a:lnTo>
                    <a:pt x="901" y="4036"/>
                  </a:lnTo>
                  <a:lnTo>
                    <a:pt x="735" y="2235"/>
                  </a:lnTo>
                  <a:lnTo>
                    <a:pt x="2569" y="2035"/>
                  </a:lnTo>
                  <a:lnTo>
                    <a:pt x="2769" y="3836"/>
                  </a:lnTo>
                  <a:lnTo>
                    <a:pt x="3270" y="3769"/>
                  </a:lnTo>
                  <a:lnTo>
                    <a:pt x="286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5027925" y="3671725"/>
              <a:ext cx="948200" cy="375950"/>
            </a:xfrm>
            <a:custGeom>
              <a:avLst/>
              <a:gdLst/>
              <a:ahLst/>
              <a:cxnLst/>
              <a:rect l="l" t="t" r="r" b="b"/>
              <a:pathLst>
                <a:path w="37928" h="15038" extrusionOk="0">
                  <a:moveTo>
                    <a:pt x="7160" y="0"/>
                  </a:moveTo>
                  <a:cubicBezTo>
                    <a:pt x="6933" y="0"/>
                    <a:pt x="6682" y="90"/>
                    <a:pt x="6472" y="221"/>
                  </a:cubicBezTo>
                  <a:lnTo>
                    <a:pt x="835" y="3724"/>
                  </a:lnTo>
                  <a:cubicBezTo>
                    <a:pt x="134" y="4124"/>
                    <a:pt x="1" y="5091"/>
                    <a:pt x="568" y="5725"/>
                  </a:cubicBezTo>
                  <a:lnTo>
                    <a:pt x="5004" y="10595"/>
                  </a:lnTo>
                  <a:cubicBezTo>
                    <a:pt x="5238" y="10795"/>
                    <a:pt x="5505" y="10962"/>
                    <a:pt x="5805" y="10996"/>
                  </a:cubicBezTo>
                  <a:lnTo>
                    <a:pt x="35159" y="15032"/>
                  </a:lnTo>
                  <a:cubicBezTo>
                    <a:pt x="35201" y="15036"/>
                    <a:pt x="35243" y="15038"/>
                    <a:pt x="35285" y="15038"/>
                  </a:cubicBezTo>
                  <a:cubicBezTo>
                    <a:pt x="35938" y="15038"/>
                    <a:pt x="36533" y="14556"/>
                    <a:pt x="36627" y="13898"/>
                  </a:cubicBezTo>
                  <a:lnTo>
                    <a:pt x="37194" y="9695"/>
                  </a:lnTo>
                  <a:lnTo>
                    <a:pt x="37794" y="5458"/>
                  </a:lnTo>
                  <a:cubicBezTo>
                    <a:pt x="37928" y="4758"/>
                    <a:pt x="37427" y="4124"/>
                    <a:pt x="36727" y="4024"/>
                  </a:cubicBezTo>
                  <a:lnTo>
                    <a:pt x="7339" y="21"/>
                  </a:lnTo>
                  <a:cubicBezTo>
                    <a:pt x="7282" y="7"/>
                    <a:pt x="7222" y="0"/>
                    <a:pt x="71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42"/>
            <p:cNvSpPr/>
            <p:nvPr/>
          </p:nvSpPr>
          <p:spPr>
            <a:xfrm>
              <a:off x="5178025" y="3758975"/>
              <a:ext cx="99275" cy="105100"/>
            </a:xfrm>
            <a:custGeom>
              <a:avLst/>
              <a:gdLst/>
              <a:ahLst/>
              <a:cxnLst/>
              <a:rect l="l" t="t" r="r" b="b"/>
              <a:pathLst>
                <a:path w="3971" h="4204" extrusionOk="0">
                  <a:moveTo>
                    <a:pt x="501" y="0"/>
                  </a:moveTo>
                  <a:lnTo>
                    <a:pt x="1" y="3736"/>
                  </a:lnTo>
                  <a:lnTo>
                    <a:pt x="501" y="3803"/>
                  </a:lnTo>
                  <a:lnTo>
                    <a:pt x="935" y="501"/>
                  </a:lnTo>
                  <a:lnTo>
                    <a:pt x="1569" y="3236"/>
                  </a:lnTo>
                  <a:lnTo>
                    <a:pt x="2069" y="3303"/>
                  </a:lnTo>
                  <a:lnTo>
                    <a:pt x="3403" y="834"/>
                  </a:lnTo>
                  <a:lnTo>
                    <a:pt x="2936" y="4136"/>
                  </a:lnTo>
                  <a:lnTo>
                    <a:pt x="3437" y="4203"/>
                  </a:lnTo>
                  <a:lnTo>
                    <a:pt x="3970" y="467"/>
                  </a:lnTo>
                  <a:lnTo>
                    <a:pt x="3203" y="367"/>
                  </a:lnTo>
                  <a:lnTo>
                    <a:pt x="1902" y="2769"/>
                  </a:lnTo>
                  <a:lnTo>
                    <a:pt x="1268" y="100"/>
                  </a:lnTo>
                  <a:lnTo>
                    <a:pt x="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42"/>
            <p:cNvSpPr/>
            <p:nvPr/>
          </p:nvSpPr>
          <p:spPr>
            <a:xfrm>
              <a:off x="5288125" y="3776825"/>
              <a:ext cx="90900" cy="98500"/>
            </a:xfrm>
            <a:custGeom>
              <a:avLst/>
              <a:gdLst/>
              <a:ahLst/>
              <a:cxnLst/>
              <a:rect l="l" t="t" r="r" b="b"/>
              <a:pathLst>
                <a:path w="3636" h="3940" extrusionOk="0">
                  <a:moveTo>
                    <a:pt x="1900" y="414"/>
                  </a:moveTo>
                  <a:cubicBezTo>
                    <a:pt x="1944" y="414"/>
                    <a:pt x="1989" y="416"/>
                    <a:pt x="2035" y="420"/>
                  </a:cubicBezTo>
                  <a:cubicBezTo>
                    <a:pt x="2402" y="487"/>
                    <a:pt x="2669" y="654"/>
                    <a:pt x="2869" y="954"/>
                  </a:cubicBezTo>
                  <a:cubicBezTo>
                    <a:pt x="3036" y="1254"/>
                    <a:pt x="3102" y="1655"/>
                    <a:pt x="3036" y="2122"/>
                  </a:cubicBezTo>
                  <a:cubicBezTo>
                    <a:pt x="2969" y="2622"/>
                    <a:pt x="2802" y="2955"/>
                    <a:pt x="2569" y="3222"/>
                  </a:cubicBezTo>
                  <a:cubicBezTo>
                    <a:pt x="2335" y="3427"/>
                    <a:pt x="2076" y="3529"/>
                    <a:pt x="1769" y="3529"/>
                  </a:cubicBezTo>
                  <a:cubicBezTo>
                    <a:pt x="1725" y="3529"/>
                    <a:pt x="1680" y="3527"/>
                    <a:pt x="1635" y="3523"/>
                  </a:cubicBezTo>
                  <a:cubicBezTo>
                    <a:pt x="1268" y="3456"/>
                    <a:pt x="967" y="3289"/>
                    <a:pt x="801" y="2989"/>
                  </a:cubicBezTo>
                  <a:cubicBezTo>
                    <a:pt x="634" y="2655"/>
                    <a:pt x="567" y="2288"/>
                    <a:pt x="634" y="1821"/>
                  </a:cubicBezTo>
                  <a:cubicBezTo>
                    <a:pt x="701" y="1321"/>
                    <a:pt x="834" y="954"/>
                    <a:pt x="1101" y="721"/>
                  </a:cubicBezTo>
                  <a:cubicBezTo>
                    <a:pt x="1334" y="516"/>
                    <a:pt x="1593" y="414"/>
                    <a:pt x="1900" y="414"/>
                  </a:cubicBezTo>
                  <a:close/>
                  <a:moveTo>
                    <a:pt x="1804" y="1"/>
                  </a:moveTo>
                  <a:cubicBezTo>
                    <a:pt x="1403" y="1"/>
                    <a:pt x="1064" y="118"/>
                    <a:pt x="767" y="387"/>
                  </a:cubicBezTo>
                  <a:cubicBezTo>
                    <a:pt x="400" y="687"/>
                    <a:pt x="167" y="1154"/>
                    <a:pt x="100" y="1721"/>
                  </a:cubicBezTo>
                  <a:cubicBezTo>
                    <a:pt x="0" y="2322"/>
                    <a:pt x="100" y="2822"/>
                    <a:pt x="367" y="3222"/>
                  </a:cubicBezTo>
                  <a:cubicBezTo>
                    <a:pt x="634" y="3623"/>
                    <a:pt x="1034" y="3856"/>
                    <a:pt x="1568" y="3923"/>
                  </a:cubicBezTo>
                  <a:cubicBezTo>
                    <a:pt x="1658" y="3934"/>
                    <a:pt x="1745" y="3940"/>
                    <a:pt x="1830" y="3940"/>
                  </a:cubicBezTo>
                  <a:cubicBezTo>
                    <a:pt x="2246" y="3940"/>
                    <a:pt x="2597" y="3805"/>
                    <a:pt x="2902" y="3556"/>
                  </a:cubicBezTo>
                  <a:cubicBezTo>
                    <a:pt x="3269" y="3256"/>
                    <a:pt x="3503" y="2789"/>
                    <a:pt x="3569" y="2222"/>
                  </a:cubicBezTo>
                  <a:cubicBezTo>
                    <a:pt x="3636" y="1621"/>
                    <a:pt x="3569" y="1121"/>
                    <a:pt x="3302" y="721"/>
                  </a:cubicBezTo>
                  <a:cubicBezTo>
                    <a:pt x="3036" y="320"/>
                    <a:pt x="2635" y="87"/>
                    <a:pt x="2102" y="20"/>
                  </a:cubicBezTo>
                  <a:cubicBezTo>
                    <a:pt x="1999" y="7"/>
                    <a:pt x="1900" y="1"/>
                    <a:pt x="18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5392350" y="3787325"/>
              <a:ext cx="81750" cy="101450"/>
            </a:xfrm>
            <a:custGeom>
              <a:avLst/>
              <a:gdLst/>
              <a:ahLst/>
              <a:cxnLst/>
              <a:rect l="l" t="t" r="r" b="b"/>
              <a:pathLst>
                <a:path w="3270" h="4058" extrusionOk="0">
                  <a:moveTo>
                    <a:pt x="401" y="0"/>
                  </a:moveTo>
                  <a:lnTo>
                    <a:pt x="67" y="2335"/>
                  </a:lnTo>
                  <a:cubicBezTo>
                    <a:pt x="1" y="2836"/>
                    <a:pt x="67" y="3236"/>
                    <a:pt x="301" y="3503"/>
                  </a:cubicBezTo>
                  <a:cubicBezTo>
                    <a:pt x="501" y="3803"/>
                    <a:pt x="835" y="3970"/>
                    <a:pt x="1302" y="4037"/>
                  </a:cubicBezTo>
                  <a:cubicBezTo>
                    <a:pt x="1406" y="4050"/>
                    <a:pt x="1505" y="4057"/>
                    <a:pt x="1598" y="4057"/>
                  </a:cubicBezTo>
                  <a:cubicBezTo>
                    <a:pt x="1951" y="4057"/>
                    <a:pt x="2225" y="3961"/>
                    <a:pt x="2436" y="3803"/>
                  </a:cubicBezTo>
                  <a:cubicBezTo>
                    <a:pt x="2703" y="3570"/>
                    <a:pt x="2903" y="3236"/>
                    <a:pt x="2969" y="2736"/>
                  </a:cubicBezTo>
                  <a:lnTo>
                    <a:pt x="3270" y="401"/>
                  </a:lnTo>
                  <a:lnTo>
                    <a:pt x="2769" y="334"/>
                  </a:lnTo>
                  <a:lnTo>
                    <a:pt x="2436" y="2602"/>
                  </a:lnTo>
                  <a:cubicBezTo>
                    <a:pt x="2402" y="3002"/>
                    <a:pt x="2269" y="3303"/>
                    <a:pt x="2102" y="3436"/>
                  </a:cubicBezTo>
                  <a:cubicBezTo>
                    <a:pt x="1979" y="3560"/>
                    <a:pt x="1818" y="3628"/>
                    <a:pt x="1607" y="3628"/>
                  </a:cubicBezTo>
                  <a:cubicBezTo>
                    <a:pt x="1534" y="3628"/>
                    <a:pt x="1455" y="3620"/>
                    <a:pt x="1368" y="3603"/>
                  </a:cubicBezTo>
                  <a:cubicBezTo>
                    <a:pt x="1035" y="3570"/>
                    <a:pt x="835" y="3469"/>
                    <a:pt x="701" y="3269"/>
                  </a:cubicBezTo>
                  <a:cubicBezTo>
                    <a:pt x="568" y="3069"/>
                    <a:pt x="534" y="2769"/>
                    <a:pt x="601" y="2369"/>
                  </a:cubicBezTo>
                  <a:lnTo>
                    <a:pt x="901" y="67"/>
                  </a:lnTo>
                  <a:lnTo>
                    <a:pt x="4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5484925" y="3800675"/>
              <a:ext cx="84250" cy="103425"/>
            </a:xfrm>
            <a:custGeom>
              <a:avLst/>
              <a:gdLst/>
              <a:ahLst/>
              <a:cxnLst/>
              <a:rect l="l" t="t" r="r" b="b"/>
              <a:pathLst>
                <a:path w="3370" h="4137" extrusionOk="0">
                  <a:moveTo>
                    <a:pt x="534" y="0"/>
                  </a:moveTo>
                  <a:lnTo>
                    <a:pt x="0" y="3736"/>
                  </a:lnTo>
                  <a:lnTo>
                    <a:pt x="501" y="3803"/>
                  </a:lnTo>
                  <a:lnTo>
                    <a:pt x="934" y="667"/>
                  </a:lnTo>
                  <a:lnTo>
                    <a:pt x="2169" y="4036"/>
                  </a:lnTo>
                  <a:lnTo>
                    <a:pt x="2869" y="4136"/>
                  </a:lnTo>
                  <a:lnTo>
                    <a:pt x="3369" y="367"/>
                  </a:lnTo>
                  <a:lnTo>
                    <a:pt x="2869" y="300"/>
                  </a:lnTo>
                  <a:lnTo>
                    <a:pt x="2435" y="3469"/>
                  </a:lnTo>
                  <a:lnTo>
                    <a:pt x="1201" y="67"/>
                  </a:lnTo>
                  <a:lnTo>
                    <a:pt x="5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5580000" y="3811500"/>
              <a:ext cx="80900" cy="100100"/>
            </a:xfrm>
            <a:custGeom>
              <a:avLst/>
              <a:gdLst/>
              <a:ahLst/>
              <a:cxnLst/>
              <a:rect l="l" t="t" r="r" b="b"/>
              <a:pathLst>
                <a:path w="3236" h="4004" extrusionOk="0">
                  <a:moveTo>
                    <a:pt x="67" y="1"/>
                  </a:moveTo>
                  <a:lnTo>
                    <a:pt x="0" y="434"/>
                  </a:lnTo>
                  <a:lnTo>
                    <a:pt x="1334" y="634"/>
                  </a:lnTo>
                  <a:lnTo>
                    <a:pt x="867" y="3937"/>
                  </a:lnTo>
                  <a:lnTo>
                    <a:pt x="1401" y="4004"/>
                  </a:lnTo>
                  <a:lnTo>
                    <a:pt x="1835" y="701"/>
                  </a:lnTo>
                  <a:lnTo>
                    <a:pt x="3169" y="868"/>
                  </a:lnTo>
                  <a:lnTo>
                    <a:pt x="3236" y="434"/>
                  </a:lnTo>
                  <a:lnTo>
                    <a:pt x="6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42"/>
            <p:cNvSpPr/>
            <p:nvPr/>
          </p:nvSpPr>
          <p:spPr>
            <a:xfrm>
              <a:off x="5639200" y="3826525"/>
              <a:ext cx="85925" cy="100075"/>
            </a:xfrm>
            <a:custGeom>
              <a:avLst/>
              <a:gdLst/>
              <a:ahLst/>
              <a:cxnLst/>
              <a:rect l="l" t="t" r="r" b="b"/>
              <a:pathLst>
                <a:path w="3437" h="4003" extrusionOk="0">
                  <a:moveTo>
                    <a:pt x="2135" y="534"/>
                  </a:moveTo>
                  <a:lnTo>
                    <a:pt x="2602" y="2502"/>
                  </a:lnTo>
                  <a:lnTo>
                    <a:pt x="1201" y="2302"/>
                  </a:lnTo>
                  <a:lnTo>
                    <a:pt x="2135" y="534"/>
                  </a:lnTo>
                  <a:close/>
                  <a:moveTo>
                    <a:pt x="1935" y="0"/>
                  </a:moveTo>
                  <a:lnTo>
                    <a:pt x="0" y="3536"/>
                  </a:lnTo>
                  <a:lnTo>
                    <a:pt x="534" y="3636"/>
                  </a:lnTo>
                  <a:lnTo>
                    <a:pt x="1001" y="2702"/>
                  </a:lnTo>
                  <a:lnTo>
                    <a:pt x="2702" y="2936"/>
                  </a:lnTo>
                  <a:lnTo>
                    <a:pt x="2902" y="3936"/>
                  </a:lnTo>
                  <a:lnTo>
                    <a:pt x="3436" y="4003"/>
                  </a:lnTo>
                  <a:lnTo>
                    <a:pt x="2502" y="67"/>
                  </a:lnTo>
                  <a:lnTo>
                    <a:pt x="193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42"/>
            <p:cNvSpPr/>
            <p:nvPr/>
          </p:nvSpPr>
          <p:spPr>
            <a:xfrm>
              <a:off x="5738425" y="3834850"/>
              <a:ext cx="25875" cy="95925"/>
            </a:xfrm>
            <a:custGeom>
              <a:avLst/>
              <a:gdLst/>
              <a:ahLst/>
              <a:cxnLst/>
              <a:rect l="l" t="t" r="r" b="b"/>
              <a:pathLst>
                <a:path w="1035" h="3837" extrusionOk="0">
                  <a:moveTo>
                    <a:pt x="535" y="1"/>
                  </a:moveTo>
                  <a:lnTo>
                    <a:pt x="1" y="3770"/>
                  </a:lnTo>
                  <a:lnTo>
                    <a:pt x="535" y="3837"/>
                  </a:lnTo>
                  <a:lnTo>
                    <a:pt x="1035" y="67"/>
                  </a:lnTo>
                  <a:lnTo>
                    <a:pt x="53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5776800" y="3839850"/>
              <a:ext cx="83425" cy="103450"/>
            </a:xfrm>
            <a:custGeom>
              <a:avLst/>
              <a:gdLst/>
              <a:ahLst/>
              <a:cxnLst/>
              <a:rect l="l" t="t" r="r" b="b"/>
              <a:pathLst>
                <a:path w="3337" h="4138" extrusionOk="0">
                  <a:moveTo>
                    <a:pt x="501" y="1"/>
                  </a:moveTo>
                  <a:lnTo>
                    <a:pt x="0" y="3770"/>
                  </a:lnTo>
                  <a:lnTo>
                    <a:pt x="501" y="3837"/>
                  </a:lnTo>
                  <a:lnTo>
                    <a:pt x="901" y="701"/>
                  </a:lnTo>
                  <a:lnTo>
                    <a:pt x="2169" y="4070"/>
                  </a:lnTo>
                  <a:lnTo>
                    <a:pt x="2836" y="4137"/>
                  </a:lnTo>
                  <a:lnTo>
                    <a:pt x="3336" y="401"/>
                  </a:lnTo>
                  <a:lnTo>
                    <a:pt x="2869" y="334"/>
                  </a:lnTo>
                  <a:lnTo>
                    <a:pt x="2435" y="3470"/>
                  </a:lnTo>
                  <a:lnTo>
                    <a:pt x="1201" y="101"/>
                  </a:lnTo>
                  <a:lnTo>
                    <a:pt x="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42"/>
            <p:cNvSpPr/>
            <p:nvPr/>
          </p:nvSpPr>
          <p:spPr>
            <a:xfrm>
              <a:off x="5250575" y="3232750"/>
              <a:ext cx="949875" cy="356125"/>
            </a:xfrm>
            <a:custGeom>
              <a:avLst/>
              <a:gdLst/>
              <a:ahLst/>
              <a:cxnLst/>
              <a:rect l="l" t="t" r="r" b="b"/>
              <a:pathLst>
                <a:path w="37995" h="14245" extrusionOk="0">
                  <a:moveTo>
                    <a:pt x="30923" y="835"/>
                  </a:moveTo>
                  <a:lnTo>
                    <a:pt x="36927" y="4871"/>
                  </a:lnTo>
                  <a:cubicBezTo>
                    <a:pt x="36927" y="4871"/>
                    <a:pt x="36961" y="4938"/>
                    <a:pt x="36961" y="4971"/>
                  </a:cubicBezTo>
                  <a:cubicBezTo>
                    <a:pt x="37027" y="5004"/>
                    <a:pt x="36994" y="5004"/>
                    <a:pt x="36994" y="5038"/>
                  </a:cubicBezTo>
                  <a:lnTo>
                    <a:pt x="31924" y="10208"/>
                  </a:lnTo>
                  <a:lnTo>
                    <a:pt x="31890" y="10275"/>
                  </a:lnTo>
                  <a:lnTo>
                    <a:pt x="1902" y="13377"/>
                  </a:lnTo>
                  <a:cubicBezTo>
                    <a:pt x="1869" y="13377"/>
                    <a:pt x="1836" y="13344"/>
                    <a:pt x="1836" y="13310"/>
                  </a:cubicBezTo>
                  <a:lnTo>
                    <a:pt x="1335" y="8674"/>
                  </a:lnTo>
                  <a:lnTo>
                    <a:pt x="835" y="4037"/>
                  </a:lnTo>
                  <a:cubicBezTo>
                    <a:pt x="835" y="4004"/>
                    <a:pt x="868" y="3970"/>
                    <a:pt x="902" y="3970"/>
                  </a:cubicBezTo>
                  <a:lnTo>
                    <a:pt x="30890" y="835"/>
                  </a:lnTo>
                  <a:close/>
                  <a:moveTo>
                    <a:pt x="30856" y="1"/>
                  </a:moveTo>
                  <a:lnTo>
                    <a:pt x="868" y="3136"/>
                  </a:lnTo>
                  <a:cubicBezTo>
                    <a:pt x="368" y="3170"/>
                    <a:pt x="1" y="3637"/>
                    <a:pt x="34" y="4137"/>
                  </a:cubicBezTo>
                  <a:lnTo>
                    <a:pt x="535" y="8774"/>
                  </a:lnTo>
                  <a:lnTo>
                    <a:pt x="1035" y="13410"/>
                  </a:lnTo>
                  <a:cubicBezTo>
                    <a:pt x="1068" y="13844"/>
                    <a:pt x="1502" y="14244"/>
                    <a:pt x="1969" y="14244"/>
                  </a:cubicBezTo>
                  <a:lnTo>
                    <a:pt x="2036" y="14244"/>
                  </a:lnTo>
                  <a:lnTo>
                    <a:pt x="32024" y="11109"/>
                  </a:lnTo>
                  <a:cubicBezTo>
                    <a:pt x="32224" y="11075"/>
                    <a:pt x="32424" y="10975"/>
                    <a:pt x="32591" y="10808"/>
                  </a:cubicBezTo>
                  <a:lnTo>
                    <a:pt x="37628" y="5638"/>
                  </a:lnTo>
                  <a:cubicBezTo>
                    <a:pt x="37995" y="5238"/>
                    <a:pt x="37895" y="4504"/>
                    <a:pt x="37428" y="4204"/>
                  </a:cubicBezTo>
                  <a:lnTo>
                    <a:pt x="31423" y="168"/>
                  </a:lnTo>
                  <a:cubicBezTo>
                    <a:pt x="31257" y="101"/>
                    <a:pt x="31090" y="1"/>
                    <a:pt x="30923"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42"/>
            <p:cNvSpPr/>
            <p:nvPr/>
          </p:nvSpPr>
          <p:spPr>
            <a:xfrm>
              <a:off x="5028750" y="3672250"/>
              <a:ext cx="947375" cy="375275"/>
            </a:xfrm>
            <a:custGeom>
              <a:avLst/>
              <a:gdLst/>
              <a:ahLst/>
              <a:cxnLst/>
              <a:rect l="l" t="t" r="r" b="b"/>
              <a:pathLst>
                <a:path w="37895" h="15011" extrusionOk="0">
                  <a:moveTo>
                    <a:pt x="7206" y="867"/>
                  </a:moveTo>
                  <a:lnTo>
                    <a:pt x="36560" y="4870"/>
                  </a:lnTo>
                  <a:cubicBezTo>
                    <a:pt x="36694" y="4870"/>
                    <a:pt x="36794" y="4937"/>
                    <a:pt x="36894" y="5037"/>
                  </a:cubicBezTo>
                  <a:cubicBezTo>
                    <a:pt x="36961" y="5104"/>
                    <a:pt x="37027" y="5237"/>
                    <a:pt x="36961" y="5371"/>
                  </a:cubicBezTo>
                  <a:lnTo>
                    <a:pt x="36394" y="9574"/>
                  </a:lnTo>
                  <a:lnTo>
                    <a:pt x="35793" y="13777"/>
                  </a:lnTo>
                  <a:cubicBezTo>
                    <a:pt x="35760" y="14043"/>
                    <a:pt x="35560" y="14210"/>
                    <a:pt x="35360" y="14210"/>
                  </a:cubicBezTo>
                  <a:lnTo>
                    <a:pt x="35260" y="14210"/>
                  </a:lnTo>
                  <a:lnTo>
                    <a:pt x="5905" y="10207"/>
                  </a:lnTo>
                  <a:cubicBezTo>
                    <a:pt x="5772" y="10207"/>
                    <a:pt x="5705" y="10107"/>
                    <a:pt x="5605" y="10041"/>
                  </a:cubicBezTo>
                  <a:lnTo>
                    <a:pt x="1168" y="5170"/>
                  </a:lnTo>
                  <a:cubicBezTo>
                    <a:pt x="1035" y="5037"/>
                    <a:pt x="1035" y="4870"/>
                    <a:pt x="1035" y="4770"/>
                  </a:cubicBezTo>
                  <a:cubicBezTo>
                    <a:pt x="1035" y="4703"/>
                    <a:pt x="1068" y="4537"/>
                    <a:pt x="1235" y="4437"/>
                  </a:cubicBezTo>
                  <a:lnTo>
                    <a:pt x="6873" y="934"/>
                  </a:lnTo>
                  <a:cubicBezTo>
                    <a:pt x="6939" y="901"/>
                    <a:pt x="7039" y="867"/>
                    <a:pt x="7106" y="867"/>
                  </a:cubicBezTo>
                  <a:close/>
                  <a:moveTo>
                    <a:pt x="7173" y="0"/>
                  </a:moveTo>
                  <a:cubicBezTo>
                    <a:pt x="6906" y="0"/>
                    <a:pt x="6672" y="67"/>
                    <a:pt x="6439" y="200"/>
                  </a:cubicBezTo>
                  <a:lnTo>
                    <a:pt x="835" y="3703"/>
                  </a:lnTo>
                  <a:cubicBezTo>
                    <a:pt x="101" y="4103"/>
                    <a:pt x="1" y="5070"/>
                    <a:pt x="535" y="5704"/>
                  </a:cubicBezTo>
                  <a:lnTo>
                    <a:pt x="5005" y="10574"/>
                  </a:lnTo>
                  <a:cubicBezTo>
                    <a:pt x="5205" y="10774"/>
                    <a:pt x="5505" y="10941"/>
                    <a:pt x="5772" y="10975"/>
                  </a:cubicBezTo>
                  <a:lnTo>
                    <a:pt x="35126" y="15011"/>
                  </a:lnTo>
                  <a:lnTo>
                    <a:pt x="35293" y="15011"/>
                  </a:lnTo>
                  <a:cubicBezTo>
                    <a:pt x="35927" y="15011"/>
                    <a:pt x="36494" y="14544"/>
                    <a:pt x="36594" y="13877"/>
                  </a:cubicBezTo>
                  <a:lnTo>
                    <a:pt x="37194" y="9674"/>
                  </a:lnTo>
                  <a:lnTo>
                    <a:pt x="37761" y="5437"/>
                  </a:lnTo>
                  <a:cubicBezTo>
                    <a:pt x="37895" y="4737"/>
                    <a:pt x="37394" y="4103"/>
                    <a:pt x="36694" y="4003"/>
                  </a:cubicBezTo>
                  <a:lnTo>
                    <a:pt x="730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2" name="Google Shape;1852;p42"/>
          <p:cNvGrpSpPr/>
          <p:nvPr/>
        </p:nvGrpSpPr>
        <p:grpSpPr>
          <a:xfrm>
            <a:off x="7389075" y="534825"/>
            <a:ext cx="1034925" cy="1202550"/>
            <a:chOff x="4745225" y="509150"/>
            <a:chExt cx="1034925" cy="1202550"/>
          </a:xfrm>
        </p:grpSpPr>
        <p:sp>
          <p:nvSpPr>
            <p:cNvPr id="1853" name="Google Shape;1853;p42"/>
            <p:cNvSpPr/>
            <p:nvPr/>
          </p:nvSpPr>
          <p:spPr>
            <a:xfrm>
              <a:off x="4766900" y="509150"/>
              <a:ext cx="1013250" cy="1202550"/>
            </a:xfrm>
            <a:custGeom>
              <a:avLst/>
              <a:gdLst/>
              <a:ahLst/>
              <a:cxnLst/>
              <a:rect l="l" t="t" r="r" b="b"/>
              <a:pathLst>
                <a:path w="40530" h="48102" extrusionOk="0">
                  <a:moveTo>
                    <a:pt x="31323" y="4570"/>
                  </a:moveTo>
                  <a:cubicBezTo>
                    <a:pt x="31890" y="4603"/>
                    <a:pt x="32491" y="4703"/>
                    <a:pt x="33024" y="5037"/>
                  </a:cubicBezTo>
                  <a:cubicBezTo>
                    <a:pt x="33825" y="5504"/>
                    <a:pt x="34392" y="6271"/>
                    <a:pt x="34659" y="7172"/>
                  </a:cubicBezTo>
                  <a:cubicBezTo>
                    <a:pt x="34892" y="8039"/>
                    <a:pt x="34759" y="9007"/>
                    <a:pt x="34325" y="9807"/>
                  </a:cubicBezTo>
                  <a:cubicBezTo>
                    <a:pt x="33925" y="10474"/>
                    <a:pt x="33358" y="10941"/>
                    <a:pt x="32691" y="11208"/>
                  </a:cubicBezTo>
                  <a:cubicBezTo>
                    <a:pt x="32491" y="11008"/>
                    <a:pt x="32257" y="10841"/>
                    <a:pt x="32024" y="10708"/>
                  </a:cubicBezTo>
                  <a:lnTo>
                    <a:pt x="28621" y="8740"/>
                  </a:lnTo>
                  <a:cubicBezTo>
                    <a:pt x="28388" y="8640"/>
                    <a:pt x="28154" y="8506"/>
                    <a:pt x="27854" y="8439"/>
                  </a:cubicBezTo>
                  <a:cubicBezTo>
                    <a:pt x="27754" y="7706"/>
                    <a:pt x="27921" y="6972"/>
                    <a:pt x="28321" y="6305"/>
                  </a:cubicBezTo>
                  <a:cubicBezTo>
                    <a:pt x="28921" y="5237"/>
                    <a:pt x="30056" y="4570"/>
                    <a:pt x="31323" y="4570"/>
                  </a:cubicBezTo>
                  <a:close/>
                  <a:moveTo>
                    <a:pt x="25252" y="11008"/>
                  </a:moveTo>
                  <a:cubicBezTo>
                    <a:pt x="25586" y="11375"/>
                    <a:pt x="26053" y="11575"/>
                    <a:pt x="26520" y="11575"/>
                  </a:cubicBezTo>
                  <a:cubicBezTo>
                    <a:pt x="26653" y="11575"/>
                    <a:pt x="26753" y="11575"/>
                    <a:pt x="26887" y="11542"/>
                  </a:cubicBezTo>
                  <a:lnTo>
                    <a:pt x="26920" y="11542"/>
                  </a:lnTo>
                  <a:lnTo>
                    <a:pt x="30322" y="13510"/>
                  </a:lnTo>
                  <a:lnTo>
                    <a:pt x="30322" y="13543"/>
                  </a:lnTo>
                  <a:cubicBezTo>
                    <a:pt x="30489" y="14177"/>
                    <a:pt x="31023" y="14577"/>
                    <a:pt x="31590" y="14711"/>
                  </a:cubicBezTo>
                  <a:lnTo>
                    <a:pt x="30890" y="15911"/>
                  </a:lnTo>
                  <a:cubicBezTo>
                    <a:pt x="36894" y="21349"/>
                    <a:pt x="38495" y="30422"/>
                    <a:pt x="34225" y="37694"/>
                  </a:cubicBezTo>
                  <a:cubicBezTo>
                    <a:pt x="34058" y="37927"/>
                    <a:pt x="33925" y="38194"/>
                    <a:pt x="33758" y="38428"/>
                  </a:cubicBezTo>
                  <a:cubicBezTo>
                    <a:pt x="33425" y="38961"/>
                    <a:pt x="33091" y="39395"/>
                    <a:pt x="32724" y="39862"/>
                  </a:cubicBezTo>
                  <a:cubicBezTo>
                    <a:pt x="32557" y="40062"/>
                    <a:pt x="32357" y="40329"/>
                    <a:pt x="32157" y="40529"/>
                  </a:cubicBezTo>
                  <a:cubicBezTo>
                    <a:pt x="31357" y="41396"/>
                    <a:pt x="30523" y="42164"/>
                    <a:pt x="29589" y="42864"/>
                  </a:cubicBezTo>
                  <a:cubicBezTo>
                    <a:pt x="29155" y="43198"/>
                    <a:pt x="28688" y="43531"/>
                    <a:pt x="28188" y="43831"/>
                  </a:cubicBezTo>
                  <a:cubicBezTo>
                    <a:pt x="26486" y="44866"/>
                    <a:pt x="24652" y="45566"/>
                    <a:pt x="22717" y="46000"/>
                  </a:cubicBezTo>
                  <a:cubicBezTo>
                    <a:pt x="21516" y="46233"/>
                    <a:pt x="20315" y="46367"/>
                    <a:pt x="19048" y="46367"/>
                  </a:cubicBezTo>
                  <a:cubicBezTo>
                    <a:pt x="16046" y="46367"/>
                    <a:pt x="13043" y="45599"/>
                    <a:pt x="10241" y="43998"/>
                  </a:cubicBezTo>
                  <a:cubicBezTo>
                    <a:pt x="9474" y="43531"/>
                    <a:pt x="8740" y="43031"/>
                    <a:pt x="8040" y="42497"/>
                  </a:cubicBezTo>
                  <a:cubicBezTo>
                    <a:pt x="7573" y="42130"/>
                    <a:pt x="7173" y="41730"/>
                    <a:pt x="6739" y="41330"/>
                  </a:cubicBezTo>
                  <a:cubicBezTo>
                    <a:pt x="6139" y="40696"/>
                    <a:pt x="5571" y="40062"/>
                    <a:pt x="5038" y="39362"/>
                  </a:cubicBezTo>
                  <a:cubicBezTo>
                    <a:pt x="3170" y="36860"/>
                    <a:pt x="2002" y="33891"/>
                    <a:pt x="1669" y="30856"/>
                  </a:cubicBezTo>
                  <a:cubicBezTo>
                    <a:pt x="1602" y="30555"/>
                    <a:pt x="1602" y="30322"/>
                    <a:pt x="1569" y="30022"/>
                  </a:cubicBezTo>
                  <a:cubicBezTo>
                    <a:pt x="1635" y="29521"/>
                    <a:pt x="1569" y="28954"/>
                    <a:pt x="1635" y="28387"/>
                  </a:cubicBezTo>
                  <a:cubicBezTo>
                    <a:pt x="1669" y="27220"/>
                    <a:pt x="1835" y="26019"/>
                    <a:pt x="2069" y="24851"/>
                  </a:cubicBezTo>
                  <a:cubicBezTo>
                    <a:pt x="2202" y="24351"/>
                    <a:pt x="2336" y="23851"/>
                    <a:pt x="2503" y="23350"/>
                  </a:cubicBezTo>
                  <a:cubicBezTo>
                    <a:pt x="2569" y="23050"/>
                    <a:pt x="2703" y="22816"/>
                    <a:pt x="2803" y="22516"/>
                  </a:cubicBezTo>
                  <a:cubicBezTo>
                    <a:pt x="3003" y="21982"/>
                    <a:pt x="3236" y="21449"/>
                    <a:pt x="3537" y="20882"/>
                  </a:cubicBezTo>
                  <a:cubicBezTo>
                    <a:pt x="3670" y="20648"/>
                    <a:pt x="3837" y="20348"/>
                    <a:pt x="3970" y="20081"/>
                  </a:cubicBezTo>
                  <a:cubicBezTo>
                    <a:pt x="5338" y="17746"/>
                    <a:pt x="7173" y="15845"/>
                    <a:pt x="9241" y="14377"/>
                  </a:cubicBezTo>
                  <a:cubicBezTo>
                    <a:pt x="10208" y="13743"/>
                    <a:pt x="11175" y="13210"/>
                    <a:pt x="12210" y="12743"/>
                  </a:cubicBezTo>
                  <a:cubicBezTo>
                    <a:pt x="13244" y="12309"/>
                    <a:pt x="14344" y="11975"/>
                    <a:pt x="15412" y="11742"/>
                  </a:cubicBezTo>
                  <a:cubicBezTo>
                    <a:pt x="16646" y="11508"/>
                    <a:pt x="17847" y="11375"/>
                    <a:pt x="19081" y="11375"/>
                  </a:cubicBezTo>
                  <a:cubicBezTo>
                    <a:pt x="19548" y="11375"/>
                    <a:pt x="20015" y="11375"/>
                    <a:pt x="20482" y="11408"/>
                  </a:cubicBezTo>
                  <a:cubicBezTo>
                    <a:pt x="21049" y="11475"/>
                    <a:pt x="21583" y="11542"/>
                    <a:pt x="22183" y="11642"/>
                  </a:cubicBezTo>
                  <a:cubicBezTo>
                    <a:pt x="22984" y="11742"/>
                    <a:pt x="23751" y="11975"/>
                    <a:pt x="24552" y="12209"/>
                  </a:cubicBezTo>
                  <a:lnTo>
                    <a:pt x="25252" y="11008"/>
                  </a:lnTo>
                  <a:close/>
                  <a:moveTo>
                    <a:pt x="31323" y="0"/>
                  </a:moveTo>
                  <a:cubicBezTo>
                    <a:pt x="28421" y="0"/>
                    <a:pt x="25753" y="1535"/>
                    <a:pt x="24352" y="4003"/>
                  </a:cubicBezTo>
                  <a:cubicBezTo>
                    <a:pt x="23217" y="5904"/>
                    <a:pt x="22984" y="8173"/>
                    <a:pt x="23551" y="10241"/>
                  </a:cubicBezTo>
                  <a:cubicBezTo>
                    <a:pt x="23217" y="10174"/>
                    <a:pt x="22850" y="10107"/>
                    <a:pt x="22517" y="10041"/>
                  </a:cubicBezTo>
                  <a:cubicBezTo>
                    <a:pt x="21883" y="9941"/>
                    <a:pt x="21249" y="9840"/>
                    <a:pt x="20682" y="9807"/>
                  </a:cubicBezTo>
                  <a:cubicBezTo>
                    <a:pt x="20182" y="9740"/>
                    <a:pt x="19682" y="9740"/>
                    <a:pt x="19181" y="9740"/>
                  </a:cubicBezTo>
                  <a:cubicBezTo>
                    <a:pt x="17847" y="9740"/>
                    <a:pt x="16479" y="9874"/>
                    <a:pt x="15145" y="10174"/>
                  </a:cubicBezTo>
                  <a:cubicBezTo>
                    <a:pt x="13911" y="10408"/>
                    <a:pt x="12743" y="10808"/>
                    <a:pt x="11642" y="11308"/>
                  </a:cubicBezTo>
                  <a:cubicBezTo>
                    <a:pt x="10508" y="11809"/>
                    <a:pt x="9408" y="12376"/>
                    <a:pt x="8373" y="13043"/>
                  </a:cubicBezTo>
                  <a:cubicBezTo>
                    <a:pt x="6005" y="14677"/>
                    <a:pt x="4037" y="16779"/>
                    <a:pt x="2536" y="19314"/>
                  </a:cubicBezTo>
                  <a:cubicBezTo>
                    <a:pt x="2369" y="19614"/>
                    <a:pt x="2202" y="19881"/>
                    <a:pt x="2069" y="20181"/>
                  </a:cubicBezTo>
                  <a:cubicBezTo>
                    <a:pt x="1802" y="20782"/>
                    <a:pt x="1502" y="21349"/>
                    <a:pt x="1302" y="21916"/>
                  </a:cubicBezTo>
                  <a:cubicBezTo>
                    <a:pt x="1168" y="22216"/>
                    <a:pt x="1068" y="22516"/>
                    <a:pt x="968" y="22850"/>
                  </a:cubicBezTo>
                  <a:cubicBezTo>
                    <a:pt x="801" y="23350"/>
                    <a:pt x="635" y="23884"/>
                    <a:pt x="501" y="24484"/>
                  </a:cubicBezTo>
                  <a:cubicBezTo>
                    <a:pt x="201" y="25785"/>
                    <a:pt x="1" y="27053"/>
                    <a:pt x="1" y="28354"/>
                  </a:cubicBezTo>
                  <a:cubicBezTo>
                    <a:pt x="1" y="28988"/>
                    <a:pt x="1" y="29621"/>
                    <a:pt x="34" y="30188"/>
                  </a:cubicBezTo>
                  <a:cubicBezTo>
                    <a:pt x="1" y="30489"/>
                    <a:pt x="34" y="30822"/>
                    <a:pt x="68" y="31122"/>
                  </a:cubicBezTo>
                  <a:cubicBezTo>
                    <a:pt x="468" y="34491"/>
                    <a:pt x="1735" y="37727"/>
                    <a:pt x="3804" y="40462"/>
                  </a:cubicBezTo>
                  <a:cubicBezTo>
                    <a:pt x="4371" y="41196"/>
                    <a:pt x="5004" y="41897"/>
                    <a:pt x="5672" y="42564"/>
                  </a:cubicBezTo>
                  <a:cubicBezTo>
                    <a:pt x="6139" y="43031"/>
                    <a:pt x="6572" y="43431"/>
                    <a:pt x="7073" y="43865"/>
                  </a:cubicBezTo>
                  <a:cubicBezTo>
                    <a:pt x="7840" y="44499"/>
                    <a:pt x="8674" y="45032"/>
                    <a:pt x="9508" y="45533"/>
                  </a:cubicBezTo>
                  <a:cubicBezTo>
                    <a:pt x="12410" y="47234"/>
                    <a:pt x="15745" y="48101"/>
                    <a:pt x="19148" y="48101"/>
                  </a:cubicBezTo>
                  <a:cubicBezTo>
                    <a:pt x="20482" y="48101"/>
                    <a:pt x="21850" y="48001"/>
                    <a:pt x="23184" y="47701"/>
                  </a:cubicBezTo>
                  <a:cubicBezTo>
                    <a:pt x="25319" y="47234"/>
                    <a:pt x="27320" y="46433"/>
                    <a:pt x="29155" y="45333"/>
                  </a:cubicBezTo>
                  <a:cubicBezTo>
                    <a:pt x="29689" y="44999"/>
                    <a:pt x="30189" y="44665"/>
                    <a:pt x="30689" y="44265"/>
                  </a:cubicBezTo>
                  <a:cubicBezTo>
                    <a:pt x="31690" y="43531"/>
                    <a:pt x="32657" y="42664"/>
                    <a:pt x="33491" y="41730"/>
                  </a:cubicBezTo>
                  <a:lnTo>
                    <a:pt x="34092" y="40996"/>
                  </a:lnTo>
                  <a:cubicBezTo>
                    <a:pt x="34525" y="40496"/>
                    <a:pt x="34892" y="39962"/>
                    <a:pt x="35226" y="39395"/>
                  </a:cubicBezTo>
                  <a:cubicBezTo>
                    <a:pt x="35393" y="39128"/>
                    <a:pt x="35560" y="38861"/>
                    <a:pt x="35726" y="38561"/>
                  </a:cubicBezTo>
                  <a:cubicBezTo>
                    <a:pt x="37928" y="34725"/>
                    <a:pt x="38762" y="30222"/>
                    <a:pt x="38095" y="25885"/>
                  </a:cubicBezTo>
                  <a:cubicBezTo>
                    <a:pt x="37528" y="22149"/>
                    <a:pt x="35760" y="18647"/>
                    <a:pt x="33225" y="15845"/>
                  </a:cubicBezTo>
                  <a:cubicBezTo>
                    <a:pt x="35359" y="15344"/>
                    <a:pt x="37194" y="13977"/>
                    <a:pt x="38261" y="12075"/>
                  </a:cubicBezTo>
                  <a:cubicBezTo>
                    <a:pt x="40530" y="8273"/>
                    <a:pt x="39195" y="3336"/>
                    <a:pt x="35359" y="1068"/>
                  </a:cubicBezTo>
                  <a:cubicBezTo>
                    <a:pt x="34159" y="367"/>
                    <a:pt x="32724" y="0"/>
                    <a:pt x="31323"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42"/>
            <p:cNvSpPr/>
            <p:nvPr/>
          </p:nvSpPr>
          <p:spPr>
            <a:xfrm>
              <a:off x="5367325" y="550475"/>
              <a:ext cx="362800" cy="318200"/>
            </a:xfrm>
            <a:custGeom>
              <a:avLst/>
              <a:gdLst/>
              <a:ahLst/>
              <a:cxnLst/>
              <a:rect l="l" t="t" r="r" b="b"/>
              <a:pathLst>
                <a:path w="14512" h="12728" extrusionOk="0">
                  <a:moveTo>
                    <a:pt x="7264" y="1238"/>
                  </a:moveTo>
                  <a:cubicBezTo>
                    <a:pt x="8132" y="1238"/>
                    <a:pt x="9010" y="1457"/>
                    <a:pt x="9808" y="1916"/>
                  </a:cubicBezTo>
                  <a:cubicBezTo>
                    <a:pt x="12243" y="3351"/>
                    <a:pt x="13077" y="6520"/>
                    <a:pt x="11676" y="8921"/>
                  </a:cubicBezTo>
                  <a:cubicBezTo>
                    <a:pt x="10712" y="10580"/>
                    <a:pt x="8994" y="11501"/>
                    <a:pt x="7222" y="11501"/>
                  </a:cubicBezTo>
                  <a:cubicBezTo>
                    <a:pt x="6358" y="11501"/>
                    <a:pt x="5480" y="11282"/>
                    <a:pt x="4671" y="10823"/>
                  </a:cubicBezTo>
                  <a:cubicBezTo>
                    <a:pt x="2203" y="9388"/>
                    <a:pt x="1369" y="6219"/>
                    <a:pt x="2803" y="3818"/>
                  </a:cubicBezTo>
                  <a:cubicBezTo>
                    <a:pt x="3745" y="2159"/>
                    <a:pt x="5485" y="1238"/>
                    <a:pt x="7264" y="1238"/>
                  </a:cubicBezTo>
                  <a:close/>
                  <a:moveTo>
                    <a:pt x="7260" y="0"/>
                  </a:moveTo>
                  <a:cubicBezTo>
                    <a:pt x="5056" y="0"/>
                    <a:pt x="2918" y="1120"/>
                    <a:pt x="1736" y="3151"/>
                  </a:cubicBezTo>
                  <a:cubicBezTo>
                    <a:pt x="1" y="6186"/>
                    <a:pt x="1002" y="10122"/>
                    <a:pt x="4037" y="11857"/>
                  </a:cubicBezTo>
                  <a:cubicBezTo>
                    <a:pt x="5049" y="12446"/>
                    <a:pt x="6161" y="12728"/>
                    <a:pt x="7258" y="12728"/>
                  </a:cubicBezTo>
                  <a:cubicBezTo>
                    <a:pt x="9452" y="12728"/>
                    <a:pt x="11587" y="11601"/>
                    <a:pt x="12743" y="9555"/>
                  </a:cubicBezTo>
                  <a:cubicBezTo>
                    <a:pt x="14511" y="6520"/>
                    <a:pt x="13511" y="2650"/>
                    <a:pt x="10475" y="849"/>
                  </a:cubicBezTo>
                  <a:cubicBezTo>
                    <a:pt x="9459" y="275"/>
                    <a:pt x="8351" y="0"/>
                    <a:pt x="72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42"/>
            <p:cNvSpPr/>
            <p:nvPr/>
          </p:nvSpPr>
          <p:spPr>
            <a:xfrm>
              <a:off x="5158850" y="757775"/>
              <a:ext cx="413650" cy="533625"/>
            </a:xfrm>
            <a:custGeom>
              <a:avLst/>
              <a:gdLst/>
              <a:ahLst/>
              <a:cxnLst/>
              <a:rect l="l" t="t" r="r" b="b"/>
              <a:pathLst>
                <a:path w="16546" h="21345" extrusionOk="0">
                  <a:moveTo>
                    <a:pt x="11211" y="0"/>
                  </a:moveTo>
                  <a:cubicBezTo>
                    <a:pt x="10620" y="0"/>
                    <a:pt x="10054" y="305"/>
                    <a:pt x="9741" y="863"/>
                  </a:cubicBezTo>
                  <a:lnTo>
                    <a:pt x="1" y="17608"/>
                  </a:lnTo>
                  <a:lnTo>
                    <a:pt x="6339" y="21344"/>
                  </a:lnTo>
                  <a:lnTo>
                    <a:pt x="16079" y="4565"/>
                  </a:lnTo>
                  <a:cubicBezTo>
                    <a:pt x="16546" y="3732"/>
                    <a:pt x="16312" y="2697"/>
                    <a:pt x="15478" y="2197"/>
                  </a:cubicBezTo>
                  <a:lnTo>
                    <a:pt x="12076" y="229"/>
                  </a:lnTo>
                  <a:cubicBezTo>
                    <a:pt x="11800" y="75"/>
                    <a:pt x="11503" y="0"/>
                    <a:pt x="1121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42"/>
            <p:cNvSpPr/>
            <p:nvPr/>
          </p:nvSpPr>
          <p:spPr>
            <a:xfrm>
              <a:off x="4764400" y="793725"/>
              <a:ext cx="960725" cy="875225"/>
            </a:xfrm>
            <a:custGeom>
              <a:avLst/>
              <a:gdLst/>
              <a:ahLst/>
              <a:cxnLst/>
              <a:rect l="l" t="t" r="r" b="b"/>
              <a:pathLst>
                <a:path w="38429" h="35009" extrusionOk="0">
                  <a:moveTo>
                    <a:pt x="19214" y="0"/>
                  </a:moveTo>
                  <a:cubicBezTo>
                    <a:pt x="14736" y="0"/>
                    <a:pt x="10258" y="1710"/>
                    <a:pt x="6839" y="5129"/>
                  </a:cubicBezTo>
                  <a:cubicBezTo>
                    <a:pt x="1" y="11967"/>
                    <a:pt x="1" y="23042"/>
                    <a:pt x="6839" y="29880"/>
                  </a:cubicBezTo>
                  <a:cubicBezTo>
                    <a:pt x="10258" y="33299"/>
                    <a:pt x="14736" y="35009"/>
                    <a:pt x="19214" y="35009"/>
                  </a:cubicBezTo>
                  <a:cubicBezTo>
                    <a:pt x="23693" y="35009"/>
                    <a:pt x="28171" y="33299"/>
                    <a:pt x="31590" y="29880"/>
                  </a:cubicBezTo>
                  <a:cubicBezTo>
                    <a:pt x="38428" y="23042"/>
                    <a:pt x="38428" y="11967"/>
                    <a:pt x="31590" y="5129"/>
                  </a:cubicBezTo>
                  <a:cubicBezTo>
                    <a:pt x="28171" y="1710"/>
                    <a:pt x="23693" y="0"/>
                    <a:pt x="19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42"/>
            <p:cNvSpPr/>
            <p:nvPr/>
          </p:nvSpPr>
          <p:spPr>
            <a:xfrm>
              <a:off x="4885325" y="909275"/>
              <a:ext cx="718875" cy="644125"/>
            </a:xfrm>
            <a:custGeom>
              <a:avLst/>
              <a:gdLst/>
              <a:ahLst/>
              <a:cxnLst/>
              <a:rect l="l" t="t" r="r" b="b"/>
              <a:pathLst>
                <a:path w="28755" h="25765" extrusionOk="0">
                  <a:moveTo>
                    <a:pt x="14363" y="0"/>
                  </a:moveTo>
                  <a:cubicBezTo>
                    <a:pt x="11344" y="0"/>
                    <a:pt x="8314" y="1056"/>
                    <a:pt x="5871" y="3209"/>
                  </a:cubicBezTo>
                  <a:cubicBezTo>
                    <a:pt x="534" y="7912"/>
                    <a:pt x="1" y="16051"/>
                    <a:pt x="4704" y="21389"/>
                  </a:cubicBezTo>
                  <a:cubicBezTo>
                    <a:pt x="7236" y="24283"/>
                    <a:pt x="10799" y="25764"/>
                    <a:pt x="14381" y="25764"/>
                  </a:cubicBezTo>
                  <a:cubicBezTo>
                    <a:pt x="17404" y="25764"/>
                    <a:pt x="20441" y="24709"/>
                    <a:pt x="22884" y="22556"/>
                  </a:cubicBezTo>
                  <a:cubicBezTo>
                    <a:pt x="28221" y="17886"/>
                    <a:pt x="28754" y="9747"/>
                    <a:pt x="24051" y="4376"/>
                  </a:cubicBezTo>
                  <a:cubicBezTo>
                    <a:pt x="21501" y="1482"/>
                    <a:pt x="17940" y="0"/>
                    <a:pt x="143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42"/>
            <p:cNvSpPr/>
            <p:nvPr/>
          </p:nvSpPr>
          <p:spPr>
            <a:xfrm>
              <a:off x="4855300" y="891175"/>
              <a:ext cx="778925" cy="682000"/>
            </a:xfrm>
            <a:custGeom>
              <a:avLst/>
              <a:gdLst/>
              <a:ahLst/>
              <a:cxnLst/>
              <a:rect l="l" t="t" r="r" b="b"/>
              <a:pathLst>
                <a:path w="31157" h="27280" extrusionOk="0">
                  <a:moveTo>
                    <a:pt x="15599" y="727"/>
                  </a:moveTo>
                  <a:cubicBezTo>
                    <a:pt x="17790" y="727"/>
                    <a:pt x="20013" y="1287"/>
                    <a:pt x="22050" y="2465"/>
                  </a:cubicBezTo>
                  <a:cubicBezTo>
                    <a:pt x="28221" y="6068"/>
                    <a:pt x="30322" y="13940"/>
                    <a:pt x="26720" y="20111"/>
                  </a:cubicBezTo>
                  <a:cubicBezTo>
                    <a:pt x="24334" y="24236"/>
                    <a:pt x="20025" y="26543"/>
                    <a:pt x="15587" y="26543"/>
                  </a:cubicBezTo>
                  <a:cubicBezTo>
                    <a:pt x="13386" y="26543"/>
                    <a:pt x="11153" y="25975"/>
                    <a:pt x="9107" y="24781"/>
                  </a:cubicBezTo>
                  <a:cubicBezTo>
                    <a:pt x="2936" y="21212"/>
                    <a:pt x="835" y="13340"/>
                    <a:pt x="4437" y="7168"/>
                  </a:cubicBezTo>
                  <a:cubicBezTo>
                    <a:pt x="6828" y="3034"/>
                    <a:pt x="11150" y="727"/>
                    <a:pt x="15599" y="727"/>
                  </a:cubicBezTo>
                  <a:close/>
                  <a:moveTo>
                    <a:pt x="15569" y="0"/>
                  </a:moveTo>
                  <a:cubicBezTo>
                    <a:pt x="10874" y="0"/>
                    <a:pt x="6320" y="2425"/>
                    <a:pt x="3803" y="6768"/>
                  </a:cubicBezTo>
                  <a:cubicBezTo>
                    <a:pt x="1" y="13273"/>
                    <a:pt x="2202" y="21612"/>
                    <a:pt x="8707" y="25415"/>
                  </a:cubicBezTo>
                  <a:cubicBezTo>
                    <a:pt x="10868" y="26679"/>
                    <a:pt x="13233" y="27279"/>
                    <a:pt x="15566" y="27279"/>
                  </a:cubicBezTo>
                  <a:cubicBezTo>
                    <a:pt x="20253" y="27279"/>
                    <a:pt x="24815" y="24854"/>
                    <a:pt x="27354" y="20511"/>
                  </a:cubicBezTo>
                  <a:cubicBezTo>
                    <a:pt x="31156" y="14007"/>
                    <a:pt x="28955" y="5667"/>
                    <a:pt x="22450" y="1865"/>
                  </a:cubicBezTo>
                  <a:cubicBezTo>
                    <a:pt x="20277" y="601"/>
                    <a:pt x="17906" y="0"/>
                    <a:pt x="15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42"/>
            <p:cNvSpPr/>
            <p:nvPr/>
          </p:nvSpPr>
          <p:spPr>
            <a:xfrm>
              <a:off x="4745225" y="793450"/>
              <a:ext cx="999075" cy="876050"/>
            </a:xfrm>
            <a:custGeom>
              <a:avLst/>
              <a:gdLst/>
              <a:ahLst/>
              <a:cxnLst/>
              <a:rect l="l" t="t" r="r" b="b"/>
              <a:pathLst>
                <a:path w="39963" h="35042" extrusionOk="0">
                  <a:moveTo>
                    <a:pt x="20018" y="748"/>
                  </a:moveTo>
                  <a:cubicBezTo>
                    <a:pt x="22871" y="748"/>
                    <a:pt x="25757" y="1475"/>
                    <a:pt x="28387" y="3005"/>
                  </a:cubicBezTo>
                  <a:cubicBezTo>
                    <a:pt x="36393" y="7675"/>
                    <a:pt x="39095" y="17982"/>
                    <a:pt x="34458" y="25955"/>
                  </a:cubicBezTo>
                  <a:cubicBezTo>
                    <a:pt x="31383" y="31325"/>
                    <a:pt x="25762" y="34314"/>
                    <a:pt x="19983" y="34314"/>
                  </a:cubicBezTo>
                  <a:cubicBezTo>
                    <a:pt x="17111" y="34314"/>
                    <a:pt x="14200" y="33576"/>
                    <a:pt x="11542" y="32026"/>
                  </a:cubicBezTo>
                  <a:cubicBezTo>
                    <a:pt x="3536" y="27356"/>
                    <a:pt x="834" y="17048"/>
                    <a:pt x="5438" y="9109"/>
                  </a:cubicBezTo>
                  <a:cubicBezTo>
                    <a:pt x="8567" y="3746"/>
                    <a:pt x="14226" y="748"/>
                    <a:pt x="20018" y="748"/>
                  </a:cubicBezTo>
                  <a:close/>
                  <a:moveTo>
                    <a:pt x="19969" y="0"/>
                  </a:moveTo>
                  <a:cubicBezTo>
                    <a:pt x="13948" y="0"/>
                    <a:pt x="8100" y="3130"/>
                    <a:pt x="4871" y="8742"/>
                  </a:cubicBezTo>
                  <a:cubicBezTo>
                    <a:pt x="1" y="17115"/>
                    <a:pt x="2836" y="27823"/>
                    <a:pt x="11209" y="32660"/>
                  </a:cubicBezTo>
                  <a:cubicBezTo>
                    <a:pt x="13984" y="34274"/>
                    <a:pt x="17016" y="35042"/>
                    <a:pt x="20005" y="35042"/>
                  </a:cubicBezTo>
                  <a:cubicBezTo>
                    <a:pt x="26035" y="35042"/>
                    <a:pt x="31892" y="31919"/>
                    <a:pt x="35126" y="26322"/>
                  </a:cubicBezTo>
                  <a:cubicBezTo>
                    <a:pt x="39962" y="17982"/>
                    <a:pt x="37127" y="7275"/>
                    <a:pt x="28788" y="2405"/>
                  </a:cubicBezTo>
                  <a:cubicBezTo>
                    <a:pt x="26006" y="775"/>
                    <a:pt x="22966" y="0"/>
                    <a:pt x="199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42"/>
            <p:cNvSpPr/>
            <p:nvPr/>
          </p:nvSpPr>
          <p:spPr>
            <a:xfrm>
              <a:off x="4876150" y="922775"/>
              <a:ext cx="470375" cy="631975"/>
            </a:xfrm>
            <a:custGeom>
              <a:avLst/>
              <a:gdLst/>
              <a:ahLst/>
              <a:cxnLst/>
              <a:rect l="l" t="t" r="r" b="b"/>
              <a:pathLst>
                <a:path w="18815" h="25279" extrusionOk="0">
                  <a:moveTo>
                    <a:pt x="11042" y="0"/>
                  </a:moveTo>
                  <a:cubicBezTo>
                    <a:pt x="8006" y="934"/>
                    <a:pt x="5304" y="2936"/>
                    <a:pt x="3603" y="5871"/>
                  </a:cubicBezTo>
                  <a:cubicBezTo>
                    <a:pt x="1" y="12076"/>
                    <a:pt x="2102" y="19948"/>
                    <a:pt x="8273" y="23517"/>
                  </a:cubicBezTo>
                  <a:cubicBezTo>
                    <a:pt x="10325" y="24707"/>
                    <a:pt x="12565" y="25279"/>
                    <a:pt x="14770" y="25279"/>
                  </a:cubicBezTo>
                  <a:cubicBezTo>
                    <a:pt x="16151" y="25279"/>
                    <a:pt x="17517" y="25055"/>
                    <a:pt x="18814" y="24618"/>
                  </a:cubicBezTo>
                  <a:lnTo>
                    <a:pt x="1104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42"/>
            <p:cNvSpPr/>
            <p:nvPr/>
          </p:nvSpPr>
          <p:spPr>
            <a:xfrm>
              <a:off x="5193050" y="983650"/>
              <a:ext cx="110925" cy="249375"/>
            </a:xfrm>
            <a:custGeom>
              <a:avLst/>
              <a:gdLst/>
              <a:ahLst/>
              <a:cxnLst/>
              <a:rect l="l" t="t" r="r" b="b"/>
              <a:pathLst>
                <a:path w="4437" h="9975" extrusionOk="0">
                  <a:moveTo>
                    <a:pt x="3269" y="0"/>
                  </a:moveTo>
                  <a:lnTo>
                    <a:pt x="1635" y="4737"/>
                  </a:lnTo>
                  <a:lnTo>
                    <a:pt x="0" y="9474"/>
                  </a:lnTo>
                  <a:lnTo>
                    <a:pt x="2202" y="9707"/>
                  </a:lnTo>
                  <a:lnTo>
                    <a:pt x="4437" y="9974"/>
                  </a:lnTo>
                  <a:lnTo>
                    <a:pt x="4437" y="9974"/>
                  </a:lnTo>
                  <a:lnTo>
                    <a:pt x="3836" y="5004"/>
                  </a:lnTo>
                  <a:lnTo>
                    <a:pt x="32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42"/>
            <p:cNvSpPr/>
            <p:nvPr/>
          </p:nvSpPr>
          <p:spPr>
            <a:xfrm>
              <a:off x="5193050" y="1220475"/>
              <a:ext cx="110925" cy="247700"/>
            </a:xfrm>
            <a:custGeom>
              <a:avLst/>
              <a:gdLst/>
              <a:ahLst/>
              <a:cxnLst/>
              <a:rect l="l" t="t" r="r" b="b"/>
              <a:pathLst>
                <a:path w="4437" h="9908" extrusionOk="0">
                  <a:moveTo>
                    <a:pt x="0" y="1"/>
                  </a:moveTo>
                  <a:lnTo>
                    <a:pt x="601" y="4938"/>
                  </a:lnTo>
                  <a:lnTo>
                    <a:pt x="1134" y="9908"/>
                  </a:lnTo>
                  <a:lnTo>
                    <a:pt x="2769" y="5205"/>
                  </a:lnTo>
                  <a:lnTo>
                    <a:pt x="4437" y="501"/>
                  </a:lnTo>
                  <a:lnTo>
                    <a:pt x="2202" y="234"/>
                  </a:lnTo>
                  <a:lnTo>
                    <a:pt x="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42"/>
            <p:cNvSpPr/>
            <p:nvPr/>
          </p:nvSpPr>
          <p:spPr>
            <a:xfrm>
              <a:off x="5309800" y="955300"/>
              <a:ext cx="107600" cy="115100"/>
            </a:xfrm>
            <a:custGeom>
              <a:avLst/>
              <a:gdLst/>
              <a:ahLst/>
              <a:cxnLst/>
              <a:rect l="l" t="t" r="r" b="b"/>
              <a:pathLst>
                <a:path w="4304" h="4604" extrusionOk="0">
                  <a:moveTo>
                    <a:pt x="1868" y="0"/>
                  </a:moveTo>
                  <a:lnTo>
                    <a:pt x="0" y="3202"/>
                  </a:lnTo>
                  <a:lnTo>
                    <a:pt x="434" y="3436"/>
                  </a:lnTo>
                  <a:lnTo>
                    <a:pt x="1968" y="767"/>
                  </a:lnTo>
                  <a:lnTo>
                    <a:pt x="1835" y="4270"/>
                  </a:lnTo>
                  <a:lnTo>
                    <a:pt x="2435" y="4603"/>
                  </a:lnTo>
                  <a:lnTo>
                    <a:pt x="4303" y="1401"/>
                  </a:lnTo>
                  <a:lnTo>
                    <a:pt x="3870" y="1168"/>
                  </a:lnTo>
                  <a:lnTo>
                    <a:pt x="2302" y="3836"/>
                  </a:lnTo>
                  <a:lnTo>
                    <a:pt x="2435" y="334"/>
                  </a:lnTo>
                  <a:lnTo>
                    <a:pt x="1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64" name="Google Shape;1864;p42"/>
          <p:cNvGrpSpPr/>
          <p:nvPr/>
        </p:nvGrpSpPr>
        <p:grpSpPr>
          <a:xfrm rot="-728014">
            <a:off x="109924" y="1140212"/>
            <a:ext cx="1501986" cy="715554"/>
            <a:chOff x="-2595850" y="3080150"/>
            <a:chExt cx="1501925" cy="715525"/>
          </a:xfrm>
        </p:grpSpPr>
        <p:sp>
          <p:nvSpPr>
            <p:cNvPr id="1865" name="Google Shape;1865;p42"/>
            <p:cNvSpPr/>
            <p:nvPr/>
          </p:nvSpPr>
          <p:spPr>
            <a:xfrm>
              <a:off x="-2595850" y="3080150"/>
              <a:ext cx="1501925" cy="715525"/>
            </a:xfrm>
            <a:custGeom>
              <a:avLst/>
              <a:gdLst/>
              <a:ahLst/>
              <a:cxnLst/>
              <a:rect l="l" t="t" r="r" b="b"/>
              <a:pathLst>
                <a:path w="60077" h="28621" extrusionOk="0">
                  <a:moveTo>
                    <a:pt x="57041" y="0"/>
                  </a:moveTo>
                  <a:lnTo>
                    <a:pt x="13544" y="0"/>
                  </a:lnTo>
                  <a:cubicBezTo>
                    <a:pt x="12576" y="0"/>
                    <a:pt x="11709" y="434"/>
                    <a:pt x="11142" y="1201"/>
                  </a:cubicBezTo>
                  <a:cubicBezTo>
                    <a:pt x="10575" y="1935"/>
                    <a:pt x="10408" y="2869"/>
                    <a:pt x="10641" y="3736"/>
                  </a:cubicBezTo>
                  <a:cubicBezTo>
                    <a:pt x="8807" y="4770"/>
                    <a:pt x="7206" y="6272"/>
                    <a:pt x="6138" y="7439"/>
                  </a:cubicBezTo>
                  <a:cubicBezTo>
                    <a:pt x="4070" y="9674"/>
                    <a:pt x="2469" y="12242"/>
                    <a:pt x="1502" y="14744"/>
                  </a:cubicBezTo>
                  <a:cubicBezTo>
                    <a:pt x="1" y="18614"/>
                    <a:pt x="534" y="22250"/>
                    <a:pt x="3036" y="24751"/>
                  </a:cubicBezTo>
                  <a:cubicBezTo>
                    <a:pt x="4237" y="25952"/>
                    <a:pt x="5838" y="26753"/>
                    <a:pt x="7473" y="27053"/>
                  </a:cubicBezTo>
                  <a:cubicBezTo>
                    <a:pt x="7873" y="27120"/>
                    <a:pt x="8306" y="27187"/>
                    <a:pt x="8707" y="27187"/>
                  </a:cubicBezTo>
                  <a:cubicBezTo>
                    <a:pt x="10008" y="27187"/>
                    <a:pt x="11209" y="26786"/>
                    <a:pt x="12209" y="26119"/>
                  </a:cubicBezTo>
                  <a:cubicBezTo>
                    <a:pt x="14077" y="24852"/>
                    <a:pt x="14878" y="22517"/>
                    <a:pt x="14344" y="19748"/>
                  </a:cubicBezTo>
                  <a:cubicBezTo>
                    <a:pt x="13977" y="17746"/>
                    <a:pt x="13977" y="16279"/>
                    <a:pt x="14144" y="15178"/>
                  </a:cubicBezTo>
                  <a:lnTo>
                    <a:pt x="17580" y="26519"/>
                  </a:lnTo>
                  <a:cubicBezTo>
                    <a:pt x="17980" y="27787"/>
                    <a:pt x="19148" y="28621"/>
                    <a:pt x="20482" y="28621"/>
                  </a:cubicBezTo>
                  <a:lnTo>
                    <a:pt x="20482" y="28621"/>
                  </a:lnTo>
                  <a:lnTo>
                    <a:pt x="20815" y="28621"/>
                  </a:lnTo>
                  <a:lnTo>
                    <a:pt x="57408" y="24685"/>
                  </a:lnTo>
                  <a:cubicBezTo>
                    <a:pt x="58943" y="24518"/>
                    <a:pt x="60077" y="23217"/>
                    <a:pt x="60077" y="21683"/>
                  </a:cubicBezTo>
                  <a:lnTo>
                    <a:pt x="60077" y="3036"/>
                  </a:lnTo>
                  <a:cubicBezTo>
                    <a:pt x="60043" y="1335"/>
                    <a:pt x="58676" y="0"/>
                    <a:pt x="57041" y="0"/>
                  </a:cubicBezTo>
                  <a:close/>
                  <a:moveTo>
                    <a:pt x="10308" y="20448"/>
                  </a:moveTo>
                  <a:cubicBezTo>
                    <a:pt x="10408" y="21115"/>
                    <a:pt x="10508" y="22283"/>
                    <a:pt x="9841" y="22783"/>
                  </a:cubicBezTo>
                  <a:cubicBezTo>
                    <a:pt x="9541" y="23017"/>
                    <a:pt x="9140" y="23084"/>
                    <a:pt x="8673" y="23084"/>
                  </a:cubicBezTo>
                  <a:cubicBezTo>
                    <a:pt x="8507" y="23084"/>
                    <a:pt x="8306" y="23084"/>
                    <a:pt x="8073" y="23050"/>
                  </a:cubicBezTo>
                  <a:cubicBezTo>
                    <a:pt x="7239" y="22917"/>
                    <a:pt x="6472" y="22450"/>
                    <a:pt x="5838" y="21883"/>
                  </a:cubicBezTo>
                  <a:cubicBezTo>
                    <a:pt x="4504" y="20548"/>
                    <a:pt x="4304" y="18547"/>
                    <a:pt x="5204" y="16212"/>
                  </a:cubicBezTo>
                  <a:cubicBezTo>
                    <a:pt x="6005" y="14211"/>
                    <a:pt x="7372" y="11976"/>
                    <a:pt x="9040" y="10208"/>
                  </a:cubicBezTo>
                  <a:cubicBezTo>
                    <a:pt x="9974" y="9207"/>
                    <a:pt x="10875" y="8373"/>
                    <a:pt x="11809" y="7773"/>
                  </a:cubicBezTo>
                  <a:lnTo>
                    <a:pt x="12343" y="9541"/>
                  </a:lnTo>
                  <a:cubicBezTo>
                    <a:pt x="10742" y="11542"/>
                    <a:pt x="9140" y="14277"/>
                    <a:pt x="10308" y="20448"/>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42"/>
            <p:cNvSpPr/>
            <p:nvPr/>
          </p:nvSpPr>
          <p:spPr>
            <a:xfrm>
              <a:off x="-2294800" y="3121850"/>
              <a:ext cx="1157525" cy="633800"/>
            </a:xfrm>
            <a:custGeom>
              <a:avLst/>
              <a:gdLst/>
              <a:ahLst/>
              <a:cxnLst/>
              <a:rect l="l" t="t" r="r" b="b"/>
              <a:pathLst>
                <a:path w="46301" h="25352" extrusionOk="0">
                  <a:moveTo>
                    <a:pt x="1468" y="0"/>
                  </a:moveTo>
                  <a:lnTo>
                    <a:pt x="44966" y="0"/>
                  </a:lnTo>
                  <a:cubicBezTo>
                    <a:pt x="45700" y="0"/>
                    <a:pt x="46300" y="567"/>
                    <a:pt x="46300" y="1335"/>
                  </a:cubicBezTo>
                  <a:lnTo>
                    <a:pt x="46300" y="19948"/>
                  </a:lnTo>
                  <a:cubicBezTo>
                    <a:pt x="46300" y="20615"/>
                    <a:pt x="45800" y="21215"/>
                    <a:pt x="45066" y="21282"/>
                  </a:cubicBezTo>
                  <a:lnTo>
                    <a:pt x="8473" y="25252"/>
                  </a:lnTo>
                  <a:cubicBezTo>
                    <a:pt x="7839" y="25352"/>
                    <a:pt x="7206" y="24918"/>
                    <a:pt x="7072" y="24284"/>
                  </a:cubicBezTo>
                  <a:lnTo>
                    <a:pt x="134" y="1701"/>
                  </a:lnTo>
                  <a:cubicBezTo>
                    <a:pt x="0" y="1268"/>
                    <a:pt x="101" y="868"/>
                    <a:pt x="334" y="501"/>
                  </a:cubicBezTo>
                  <a:cubicBezTo>
                    <a:pt x="668" y="200"/>
                    <a:pt x="1035" y="0"/>
                    <a:pt x="1468" y="0"/>
                  </a:cubicBezTo>
                  <a:close/>
                  <a:moveTo>
                    <a:pt x="4170" y="1968"/>
                  </a:moveTo>
                  <a:cubicBezTo>
                    <a:pt x="3503" y="1968"/>
                    <a:pt x="2969" y="2535"/>
                    <a:pt x="2969" y="3203"/>
                  </a:cubicBezTo>
                  <a:cubicBezTo>
                    <a:pt x="2969" y="3870"/>
                    <a:pt x="3503" y="4403"/>
                    <a:pt x="4170" y="4403"/>
                  </a:cubicBezTo>
                  <a:cubicBezTo>
                    <a:pt x="4837" y="4403"/>
                    <a:pt x="5371" y="3870"/>
                    <a:pt x="5371" y="3203"/>
                  </a:cubicBezTo>
                  <a:cubicBezTo>
                    <a:pt x="5404" y="2535"/>
                    <a:pt x="4837" y="1968"/>
                    <a:pt x="4170" y="196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42"/>
            <p:cNvSpPr/>
            <p:nvPr/>
          </p:nvSpPr>
          <p:spPr>
            <a:xfrm>
              <a:off x="-2265625" y="3145200"/>
              <a:ext cx="1105000" cy="583775"/>
            </a:xfrm>
            <a:custGeom>
              <a:avLst/>
              <a:gdLst/>
              <a:ahLst/>
              <a:cxnLst/>
              <a:rect l="l" t="t" r="r" b="b"/>
              <a:pathLst>
                <a:path w="44200" h="23351" extrusionOk="0">
                  <a:moveTo>
                    <a:pt x="301" y="267"/>
                  </a:moveTo>
                  <a:cubicBezTo>
                    <a:pt x="435" y="267"/>
                    <a:pt x="468" y="134"/>
                    <a:pt x="368" y="67"/>
                  </a:cubicBezTo>
                  <a:cubicBezTo>
                    <a:pt x="368" y="67"/>
                    <a:pt x="335" y="0"/>
                    <a:pt x="301" y="0"/>
                  </a:cubicBezTo>
                  <a:lnTo>
                    <a:pt x="301" y="0"/>
                  </a:lnTo>
                  <a:lnTo>
                    <a:pt x="301" y="0"/>
                  </a:lnTo>
                  <a:lnTo>
                    <a:pt x="301" y="0"/>
                  </a:lnTo>
                  <a:lnTo>
                    <a:pt x="301" y="0"/>
                  </a:lnTo>
                  <a:lnTo>
                    <a:pt x="301" y="0"/>
                  </a:lnTo>
                  <a:lnTo>
                    <a:pt x="301" y="0"/>
                  </a:lnTo>
                  <a:lnTo>
                    <a:pt x="268" y="0"/>
                  </a:lnTo>
                  <a:lnTo>
                    <a:pt x="268" y="0"/>
                  </a:lnTo>
                  <a:lnTo>
                    <a:pt x="268" y="0"/>
                  </a:lnTo>
                  <a:lnTo>
                    <a:pt x="268" y="0"/>
                  </a:lnTo>
                  <a:lnTo>
                    <a:pt x="268" y="0"/>
                  </a:lnTo>
                  <a:lnTo>
                    <a:pt x="268" y="0"/>
                  </a:lnTo>
                  <a:lnTo>
                    <a:pt x="201" y="0"/>
                  </a:lnTo>
                  <a:lnTo>
                    <a:pt x="201" y="0"/>
                  </a:lnTo>
                  <a:lnTo>
                    <a:pt x="168" y="0"/>
                  </a:lnTo>
                  <a:lnTo>
                    <a:pt x="168" y="0"/>
                  </a:lnTo>
                  <a:lnTo>
                    <a:pt x="168" y="0"/>
                  </a:lnTo>
                  <a:lnTo>
                    <a:pt x="168" y="0"/>
                  </a:lnTo>
                  <a:cubicBezTo>
                    <a:pt x="168" y="0"/>
                    <a:pt x="134" y="0"/>
                    <a:pt x="168" y="0"/>
                  </a:cubicBezTo>
                  <a:lnTo>
                    <a:pt x="168" y="0"/>
                  </a:lnTo>
                  <a:lnTo>
                    <a:pt x="168" y="0"/>
                  </a:lnTo>
                  <a:lnTo>
                    <a:pt x="134" y="0"/>
                  </a:lnTo>
                  <a:lnTo>
                    <a:pt x="134"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lnTo>
                    <a:pt x="101" y="0"/>
                  </a:lnTo>
                  <a:cubicBezTo>
                    <a:pt x="1" y="134"/>
                    <a:pt x="168" y="300"/>
                    <a:pt x="268" y="167"/>
                  </a:cubicBezTo>
                  <a:lnTo>
                    <a:pt x="268" y="167"/>
                  </a:lnTo>
                  <a:lnTo>
                    <a:pt x="101" y="34"/>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268" y="167"/>
                  </a:lnTo>
                  <a:lnTo>
                    <a:pt x="301" y="267"/>
                  </a:lnTo>
                  <a:lnTo>
                    <a:pt x="268" y="267"/>
                  </a:lnTo>
                  <a:lnTo>
                    <a:pt x="301" y="267"/>
                  </a:lnTo>
                  <a:lnTo>
                    <a:pt x="268" y="267"/>
                  </a:lnTo>
                  <a:lnTo>
                    <a:pt x="301" y="267"/>
                  </a:lnTo>
                  <a:lnTo>
                    <a:pt x="268"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lnTo>
                    <a:pt x="301" y="267"/>
                  </a:lnTo>
                  <a:close/>
                  <a:moveTo>
                    <a:pt x="968" y="0"/>
                  </a:moveTo>
                  <a:cubicBezTo>
                    <a:pt x="835" y="0"/>
                    <a:pt x="802" y="134"/>
                    <a:pt x="868" y="200"/>
                  </a:cubicBezTo>
                  <a:cubicBezTo>
                    <a:pt x="868" y="200"/>
                    <a:pt x="935" y="267"/>
                    <a:pt x="968" y="267"/>
                  </a:cubicBezTo>
                  <a:lnTo>
                    <a:pt x="1202" y="267"/>
                  </a:lnTo>
                  <a:cubicBezTo>
                    <a:pt x="1335" y="267"/>
                    <a:pt x="1369" y="134"/>
                    <a:pt x="1302" y="67"/>
                  </a:cubicBezTo>
                  <a:cubicBezTo>
                    <a:pt x="1302" y="67"/>
                    <a:pt x="1269" y="0"/>
                    <a:pt x="1202" y="0"/>
                  </a:cubicBezTo>
                  <a:close/>
                  <a:moveTo>
                    <a:pt x="1936" y="0"/>
                  </a:moveTo>
                  <a:cubicBezTo>
                    <a:pt x="1802" y="0"/>
                    <a:pt x="1769" y="134"/>
                    <a:pt x="1836" y="200"/>
                  </a:cubicBezTo>
                  <a:cubicBezTo>
                    <a:pt x="1836" y="200"/>
                    <a:pt x="1902" y="267"/>
                    <a:pt x="1936" y="267"/>
                  </a:cubicBezTo>
                  <a:lnTo>
                    <a:pt x="2169" y="267"/>
                  </a:lnTo>
                  <a:cubicBezTo>
                    <a:pt x="2303" y="267"/>
                    <a:pt x="2336" y="134"/>
                    <a:pt x="2269" y="67"/>
                  </a:cubicBezTo>
                  <a:cubicBezTo>
                    <a:pt x="2269" y="67"/>
                    <a:pt x="2203" y="0"/>
                    <a:pt x="2169" y="0"/>
                  </a:cubicBezTo>
                  <a:close/>
                  <a:moveTo>
                    <a:pt x="2870" y="0"/>
                  </a:moveTo>
                  <a:cubicBezTo>
                    <a:pt x="2770" y="0"/>
                    <a:pt x="2703" y="134"/>
                    <a:pt x="2803" y="200"/>
                  </a:cubicBezTo>
                  <a:cubicBezTo>
                    <a:pt x="2803" y="200"/>
                    <a:pt x="2836" y="267"/>
                    <a:pt x="2870" y="267"/>
                  </a:cubicBezTo>
                  <a:lnTo>
                    <a:pt x="3137" y="267"/>
                  </a:lnTo>
                  <a:cubicBezTo>
                    <a:pt x="3270" y="267"/>
                    <a:pt x="3303" y="134"/>
                    <a:pt x="3203" y="67"/>
                  </a:cubicBezTo>
                  <a:cubicBezTo>
                    <a:pt x="3203" y="67"/>
                    <a:pt x="3170" y="0"/>
                    <a:pt x="3137" y="0"/>
                  </a:cubicBezTo>
                  <a:close/>
                  <a:moveTo>
                    <a:pt x="3804" y="0"/>
                  </a:moveTo>
                  <a:cubicBezTo>
                    <a:pt x="3670" y="0"/>
                    <a:pt x="3637" y="134"/>
                    <a:pt x="3737" y="200"/>
                  </a:cubicBezTo>
                  <a:cubicBezTo>
                    <a:pt x="3737" y="200"/>
                    <a:pt x="3770" y="267"/>
                    <a:pt x="3804" y="267"/>
                  </a:cubicBezTo>
                  <a:lnTo>
                    <a:pt x="4071" y="267"/>
                  </a:lnTo>
                  <a:cubicBezTo>
                    <a:pt x="4171" y="267"/>
                    <a:pt x="4237" y="134"/>
                    <a:pt x="4137" y="67"/>
                  </a:cubicBezTo>
                  <a:cubicBezTo>
                    <a:pt x="4137" y="67"/>
                    <a:pt x="4104" y="0"/>
                    <a:pt x="4071" y="0"/>
                  </a:cubicBezTo>
                  <a:close/>
                  <a:moveTo>
                    <a:pt x="4771" y="0"/>
                  </a:moveTo>
                  <a:cubicBezTo>
                    <a:pt x="4638" y="0"/>
                    <a:pt x="4604" y="134"/>
                    <a:pt x="4671" y="200"/>
                  </a:cubicBezTo>
                  <a:cubicBezTo>
                    <a:pt x="4671" y="200"/>
                    <a:pt x="4704" y="267"/>
                    <a:pt x="4771" y="267"/>
                  </a:cubicBezTo>
                  <a:lnTo>
                    <a:pt x="5005" y="267"/>
                  </a:lnTo>
                  <a:cubicBezTo>
                    <a:pt x="5138" y="267"/>
                    <a:pt x="5171" y="134"/>
                    <a:pt x="5105" y="67"/>
                  </a:cubicBezTo>
                  <a:cubicBezTo>
                    <a:pt x="5105" y="67"/>
                    <a:pt x="5038" y="0"/>
                    <a:pt x="5005" y="0"/>
                  </a:cubicBezTo>
                  <a:close/>
                  <a:moveTo>
                    <a:pt x="5705" y="0"/>
                  </a:moveTo>
                  <a:cubicBezTo>
                    <a:pt x="5605" y="0"/>
                    <a:pt x="5538" y="134"/>
                    <a:pt x="5638" y="200"/>
                  </a:cubicBezTo>
                  <a:cubicBezTo>
                    <a:pt x="5638" y="200"/>
                    <a:pt x="5672" y="267"/>
                    <a:pt x="5705" y="267"/>
                  </a:cubicBezTo>
                  <a:lnTo>
                    <a:pt x="5972" y="267"/>
                  </a:lnTo>
                  <a:cubicBezTo>
                    <a:pt x="6105" y="267"/>
                    <a:pt x="6139" y="134"/>
                    <a:pt x="6039" y="67"/>
                  </a:cubicBezTo>
                  <a:cubicBezTo>
                    <a:pt x="6039" y="67"/>
                    <a:pt x="6005" y="0"/>
                    <a:pt x="5972" y="0"/>
                  </a:cubicBezTo>
                  <a:close/>
                  <a:moveTo>
                    <a:pt x="6672" y="0"/>
                  </a:moveTo>
                  <a:cubicBezTo>
                    <a:pt x="6539" y="0"/>
                    <a:pt x="6506" y="134"/>
                    <a:pt x="6606" y="200"/>
                  </a:cubicBezTo>
                  <a:cubicBezTo>
                    <a:pt x="6606" y="200"/>
                    <a:pt x="6639" y="267"/>
                    <a:pt x="6672" y="267"/>
                  </a:cubicBezTo>
                  <a:lnTo>
                    <a:pt x="6939" y="267"/>
                  </a:lnTo>
                  <a:cubicBezTo>
                    <a:pt x="7073" y="267"/>
                    <a:pt x="7106" y="134"/>
                    <a:pt x="7006" y="67"/>
                  </a:cubicBezTo>
                  <a:cubicBezTo>
                    <a:pt x="7006" y="67"/>
                    <a:pt x="6973" y="0"/>
                    <a:pt x="6939" y="0"/>
                  </a:cubicBezTo>
                  <a:close/>
                  <a:moveTo>
                    <a:pt x="7606" y="0"/>
                  </a:moveTo>
                  <a:cubicBezTo>
                    <a:pt x="7473" y="0"/>
                    <a:pt x="7440" y="134"/>
                    <a:pt x="7506" y="200"/>
                  </a:cubicBezTo>
                  <a:cubicBezTo>
                    <a:pt x="7506" y="200"/>
                    <a:pt x="7573" y="267"/>
                    <a:pt x="7606" y="267"/>
                  </a:cubicBezTo>
                  <a:lnTo>
                    <a:pt x="7840" y="267"/>
                  </a:lnTo>
                  <a:cubicBezTo>
                    <a:pt x="7973" y="267"/>
                    <a:pt x="8007" y="134"/>
                    <a:pt x="7940" y="67"/>
                  </a:cubicBezTo>
                  <a:cubicBezTo>
                    <a:pt x="7940" y="67"/>
                    <a:pt x="7873" y="0"/>
                    <a:pt x="7840" y="0"/>
                  </a:cubicBezTo>
                  <a:close/>
                  <a:moveTo>
                    <a:pt x="8540" y="0"/>
                  </a:moveTo>
                  <a:cubicBezTo>
                    <a:pt x="8440" y="0"/>
                    <a:pt x="8407" y="134"/>
                    <a:pt x="8474" y="200"/>
                  </a:cubicBezTo>
                  <a:cubicBezTo>
                    <a:pt x="8474" y="200"/>
                    <a:pt x="8507" y="267"/>
                    <a:pt x="8540" y="267"/>
                  </a:cubicBezTo>
                  <a:lnTo>
                    <a:pt x="8807" y="267"/>
                  </a:lnTo>
                  <a:cubicBezTo>
                    <a:pt x="8941" y="267"/>
                    <a:pt x="8974" y="134"/>
                    <a:pt x="8874" y="67"/>
                  </a:cubicBezTo>
                  <a:cubicBezTo>
                    <a:pt x="8874" y="67"/>
                    <a:pt x="8841" y="0"/>
                    <a:pt x="8807" y="0"/>
                  </a:cubicBezTo>
                  <a:close/>
                  <a:moveTo>
                    <a:pt x="9508" y="0"/>
                  </a:moveTo>
                  <a:cubicBezTo>
                    <a:pt x="9374" y="0"/>
                    <a:pt x="9341" y="134"/>
                    <a:pt x="9441" y="200"/>
                  </a:cubicBezTo>
                  <a:cubicBezTo>
                    <a:pt x="9441" y="200"/>
                    <a:pt x="9474" y="267"/>
                    <a:pt x="9508" y="267"/>
                  </a:cubicBezTo>
                  <a:lnTo>
                    <a:pt x="9775" y="267"/>
                  </a:lnTo>
                  <a:cubicBezTo>
                    <a:pt x="9908" y="267"/>
                    <a:pt x="9941" y="134"/>
                    <a:pt x="9841" y="67"/>
                  </a:cubicBezTo>
                  <a:cubicBezTo>
                    <a:pt x="9841" y="67"/>
                    <a:pt x="9808" y="0"/>
                    <a:pt x="9775" y="0"/>
                  </a:cubicBezTo>
                  <a:close/>
                  <a:moveTo>
                    <a:pt x="10475" y="0"/>
                  </a:moveTo>
                  <a:cubicBezTo>
                    <a:pt x="10342" y="0"/>
                    <a:pt x="10308" y="134"/>
                    <a:pt x="10408" y="200"/>
                  </a:cubicBezTo>
                  <a:cubicBezTo>
                    <a:pt x="10408" y="200"/>
                    <a:pt x="10442" y="267"/>
                    <a:pt x="10475" y="267"/>
                  </a:cubicBezTo>
                  <a:lnTo>
                    <a:pt x="10742" y="267"/>
                  </a:lnTo>
                  <a:cubicBezTo>
                    <a:pt x="10842" y="267"/>
                    <a:pt x="10909" y="134"/>
                    <a:pt x="10809" y="67"/>
                  </a:cubicBezTo>
                  <a:cubicBezTo>
                    <a:pt x="10809" y="67"/>
                    <a:pt x="10775" y="0"/>
                    <a:pt x="10742" y="0"/>
                  </a:cubicBezTo>
                  <a:close/>
                  <a:moveTo>
                    <a:pt x="11376" y="0"/>
                  </a:moveTo>
                  <a:cubicBezTo>
                    <a:pt x="11276" y="0"/>
                    <a:pt x="11242" y="134"/>
                    <a:pt x="11309" y="200"/>
                  </a:cubicBezTo>
                  <a:cubicBezTo>
                    <a:pt x="11309" y="200"/>
                    <a:pt x="11342" y="267"/>
                    <a:pt x="11376" y="267"/>
                  </a:cubicBezTo>
                  <a:lnTo>
                    <a:pt x="11643" y="267"/>
                  </a:lnTo>
                  <a:cubicBezTo>
                    <a:pt x="11776" y="267"/>
                    <a:pt x="11809" y="134"/>
                    <a:pt x="11743" y="67"/>
                  </a:cubicBezTo>
                  <a:cubicBezTo>
                    <a:pt x="11743" y="67"/>
                    <a:pt x="11676" y="0"/>
                    <a:pt x="11643" y="0"/>
                  </a:cubicBezTo>
                  <a:close/>
                  <a:moveTo>
                    <a:pt x="12343" y="0"/>
                  </a:moveTo>
                  <a:cubicBezTo>
                    <a:pt x="12210" y="0"/>
                    <a:pt x="12176" y="134"/>
                    <a:pt x="12276" y="200"/>
                  </a:cubicBezTo>
                  <a:cubicBezTo>
                    <a:pt x="12276" y="200"/>
                    <a:pt x="12310" y="267"/>
                    <a:pt x="12343" y="267"/>
                  </a:cubicBezTo>
                  <a:lnTo>
                    <a:pt x="12610" y="267"/>
                  </a:lnTo>
                  <a:cubicBezTo>
                    <a:pt x="12743" y="267"/>
                    <a:pt x="12777" y="134"/>
                    <a:pt x="12677" y="67"/>
                  </a:cubicBezTo>
                  <a:cubicBezTo>
                    <a:pt x="12677" y="67"/>
                    <a:pt x="12643" y="0"/>
                    <a:pt x="12610" y="0"/>
                  </a:cubicBezTo>
                  <a:close/>
                  <a:moveTo>
                    <a:pt x="13310" y="0"/>
                  </a:moveTo>
                  <a:cubicBezTo>
                    <a:pt x="13177" y="0"/>
                    <a:pt x="13144" y="134"/>
                    <a:pt x="13210" y="200"/>
                  </a:cubicBezTo>
                  <a:cubicBezTo>
                    <a:pt x="13210" y="200"/>
                    <a:pt x="13277" y="267"/>
                    <a:pt x="13310" y="267"/>
                  </a:cubicBezTo>
                  <a:lnTo>
                    <a:pt x="13544" y="267"/>
                  </a:lnTo>
                  <a:cubicBezTo>
                    <a:pt x="13677" y="267"/>
                    <a:pt x="13711" y="134"/>
                    <a:pt x="13644" y="67"/>
                  </a:cubicBezTo>
                  <a:cubicBezTo>
                    <a:pt x="13644" y="67"/>
                    <a:pt x="13611" y="0"/>
                    <a:pt x="13544" y="0"/>
                  </a:cubicBezTo>
                  <a:close/>
                  <a:moveTo>
                    <a:pt x="14278" y="0"/>
                  </a:moveTo>
                  <a:cubicBezTo>
                    <a:pt x="14144" y="0"/>
                    <a:pt x="14111" y="134"/>
                    <a:pt x="14178" y="200"/>
                  </a:cubicBezTo>
                  <a:cubicBezTo>
                    <a:pt x="14178" y="200"/>
                    <a:pt x="14244" y="267"/>
                    <a:pt x="14278" y="267"/>
                  </a:cubicBezTo>
                  <a:lnTo>
                    <a:pt x="14511" y="267"/>
                  </a:lnTo>
                  <a:cubicBezTo>
                    <a:pt x="14645" y="267"/>
                    <a:pt x="14678" y="134"/>
                    <a:pt x="14611" y="67"/>
                  </a:cubicBezTo>
                  <a:cubicBezTo>
                    <a:pt x="14611" y="67"/>
                    <a:pt x="14545" y="0"/>
                    <a:pt x="14511" y="0"/>
                  </a:cubicBezTo>
                  <a:close/>
                  <a:moveTo>
                    <a:pt x="15178" y="0"/>
                  </a:moveTo>
                  <a:cubicBezTo>
                    <a:pt x="15045" y="0"/>
                    <a:pt x="15012" y="134"/>
                    <a:pt x="15112" y="200"/>
                  </a:cubicBezTo>
                  <a:cubicBezTo>
                    <a:pt x="15112" y="200"/>
                    <a:pt x="15145" y="267"/>
                    <a:pt x="15178" y="267"/>
                  </a:cubicBezTo>
                  <a:lnTo>
                    <a:pt x="15445" y="267"/>
                  </a:lnTo>
                  <a:cubicBezTo>
                    <a:pt x="15545" y="267"/>
                    <a:pt x="15612" y="134"/>
                    <a:pt x="15512" y="67"/>
                  </a:cubicBezTo>
                  <a:cubicBezTo>
                    <a:pt x="15512" y="67"/>
                    <a:pt x="15479" y="0"/>
                    <a:pt x="15445" y="0"/>
                  </a:cubicBezTo>
                  <a:close/>
                  <a:moveTo>
                    <a:pt x="16146" y="0"/>
                  </a:moveTo>
                  <a:cubicBezTo>
                    <a:pt x="16012" y="0"/>
                    <a:pt x="15979" y="134"/>
                    <a:pt x="16046" y="200"/>
                  </a:cubicBezTo>
                  <a:cubicBezTo>
                    <a:pt x="16046" y="200"/>
                    <a:pt x="16112" y="267"/>
                    <a:pt x="16146" y="267"/>
                  </a:cubicBezTo>
                  <a:lnTo>
                    <a:pt x="16379" y="267"/>
                  </a:lnTo>
                  <a:cubicBezTo>
                    <a:pt x="16513" y="267"/>
                    <a:pt x="16546" y="134"/>
                    <a:pt x="16479" y="67"/>
                  </a:cubicBezTo>
                  <a:cubicBezTo>
                    <a:pt x="16479" y="67"/>
                    <a:pt x="16446" y="0"/>
                    <a:pt x="16379" y="0"/>
                  </a:cubicBezTo>
                  <a:close/>
                  <a:moveTo>
                    <a:pt x="17113" y="0"/>
                  </a:moveTo>
                  <a:cubicBezTo>
                    <a:pt x="16980" y="0"/>
                    <a:pt x="16946" y="134"/>
                    <a:pt x="17013" y="200"/>
                  </a:cubicBezTo>
                  <a:cubicBezTo>
                    <a:pt x="17013" y="200"/>
                    <a:pt x="17080" y="267"/>
                    <a:pt x="17113" y="267"/>
                  </a:cubicBezTo>
                  <a:lnTo>
                    <a:pt x="17347" y="267"/>
                  </a:lnTo>
                  <a:cubicBezTo>
                    <a:pt x="17480" y="267"/>
                    <a:pt x="17513" y="134"/>
                    <a:pt x="17447" y="67"/>
                  </a:cubicBezTo>
                  <a:cubicBezTo>
                    <a:pt x="17447" y="67"/>
                    <a:pt x="17380" y="0"/>
                    <a:pt x="17347" y="0"/>
                  </a:cubicBezTo>
                  <a:close/>
                  <a:moveTo>
                    <a:pt x="18047" y="0"/>
                  </a:moveTo>
                  <a:cubicBezTo>
                    <a:pt x="17947" y="0"/>
                    <a:pt x="17914" y="134"/>
                    <a:pt x="17980" y="200"/>
                  </a:cubicBezTo>
                  <a:cubicBezTo>
                    <a:pt x="17980" y="200"/>
                    <a:pt x="18014" y="267"/>
                    <a:pt x="18047" y="267"/>
                  </a:cubicBezTo>
                  <a:lnTo>
                    <a:pt x="18314" y="267"/>
                  </a:lnTo>
                  <a:cubicBezTo>
                    <a:pt x="18447" y="267"/>
                    <a:pt x="18481" y="134"/>
                    <a:pt x="18414" y="67"/>
                  </a:cubicBezTo>
                  <a:cubicBezTo>
                    <a:pt x="18414" y="67"/>
                    <a:pt x="18347" y="0"/>
                    <a:pt x="18314" y="0"/>
                  </a:cubicBezTo>
                  <a:close/>
                  <a:moveTo>
                    <a:pt x="18981" y="0"/>
                  </a:moveTo>
                  <a:cubicBezTo>
                    <a:pt x="18848" y="0"/>
                    <a:pt x="18814" y="134"/>
                    <a:pt x="18881" y="200"/>
                  </a:cubicBezTo>
                  <a:cubicBezTo>
                    <a:pt x="18881" y="200"/>
                    <a:pt x="18948" y="267"/>
                    <a:pt x="18981" y="267"/>
                  </a:cubicBezTo>
                  <a:lnTo>
                    <a:pt x="19248" y="267"/>
                  </a:lnTo>
                  <a:cubicBezTo>
                    <a:pt x="19348" y="267"/>
                    <a:pt x="19381" y="134"/>
                    <a:pt x="19315" y="67"/>
                  </a:cubicBezTo>
                  <a:cubicBezTo>
                    <a:pt x="19315" y="67"/>
                    <a:pt x="19281" y="0"/>
                    <a:pt x="19248" y="0"/>
                  </a:cubicBezTo>
                  <a:close/>
                  <a:moveTo>
                    <a:pt x="19949" y="0"/>
                  </a:moveTo>
                  <a:cubicBezTo>
                    <a:pt x="19815" y="0"/>
                    <a:pt x="19782" y="134"/>
                    <a:pt x="19848" y="200"/>
                  </a:cubicBezTo>
                  <a:cubicBezTo>
                    <a:pt x="19848" y="200"/>
                    <a:pt x="19915" y="267"/>
                    <a:pt x="19949" y="267"/>
                  </a:cubicBezTo>
                  <a:lnTo>
                    <a:pt x="20182" y="267"/>
                  </a:lnTo>
                  <a:cubicBezTo>
                    <a:pt x="20315" y="267"/>
                    <a:pt x="20349" y="134"/>
                    <a:pt x="20282" y="67"/>
                  </a:cubicBezTo>
                  <a:cubicBezTo>
                    <a:pt x="20282" y="67"/>
                    <a:pt x="20215" y="0"/>
                    <a:pt x="20182" y="0"/>
                  </a:cubicBezTo>
                  <a:close/>
                  <a:moveTo>
                    <a:pt x="20916" y="0"/>
                  </a:moveTo>
                  <a:cubicBezTo>
                    <a:pt x="20782" y="0"/>
                    <a:pt x="20749" y="134"/>
                    <a:pt x="20816" y="200"/>
                  </a:cubicBezTo>
                  <a:cubicBezTo>
                    <a:pt x="20816" y="200"/>
                    <a:pt x="20849" y="267"/>
                    <a:pt x="20916" y="267"/>
                  </a:cubicBezTo>
                  <a:lnTo>
                    <a:pt x="21149" y="267"/>
                  </a:lnTo>
                  <a:cubicBezTo>
                    <a:pt x="21283" y="267"/>
                    <a:pt x="21316" y="134"/>
                    <a:pt x="21249" y="67"/>
                  </a:cubicBezTo>
                  <a:cubicBezTo>
                    <a:pt x="21249" y="67"/>
                    <a:pt x="21183" y="0"/>
                    <a:pt x="21149" y="0"/>
                  </a:cubicBezTo>
                  <a:close/>
                  <a:moveTo>
                    <a:pt x="21850" y="0"/>
                  </a:moveTo>
                  <a:cubicBezTo>
                    <a:pt x="21716" y="0"/>
                    <a:pt x="21683" y="134"/>
                    <a:pt x="21783" y="200"/>
                  </a:cubicBezTo>
                  <a:cubicBezTo>
                    <a:pt x="21783" y="200"/>
                    <a:pt x="21817" y="267"/>
                    <a:pt x="21850" y="267"/>
                  </a:cubicBezTo>
                  <a:lnTo>
                    <a:pt x="22117" y="267"/>
                  </a:lnTo>
                  <a:cubicBezTo>
                    <a:pt x="22217" y="267"/>
                    <a:pt x="22284" y="134"/>
                    <a:pt x="22183" y="67"/>
                  </a:cubicBezTo>
                  <a:cubicBezTo>
                    <a:pt x="22183" y="67"/>
                    <a:pt x="22150" y="0"/>
                    <a:pt x="22117" y="0"/>
                  </a:cubicBezTo>
                  <a:close/>
                  <a:moveTo>
                    <a:pt x="22784" y="0"/>
                  </a:moveTo>
                  <a:cubicBezTo>
                    <a:pt x="22650" y="0"/>
                    <a:pt x="22617" y="134"/>
                    <a:pt x="22684" y="200"/>
                  </a:cubicBezTo>
                  <a:cubicBezTo>
                    <a:pt x="22684" y="200"/>
                    <a:pt x="22751" y="267"/>
                    <a:pt x="22784" y="267"/>
                  </a:cubicBezTo>
                  <a:lnTo>
                    <a:pt x="23017" y="267"/>
                  </a:lnTo>
                  <a:cubicBezTo>
                    <a:pt x="23151" y="267"/>
                    <a:pt x="23184" y="134"/>
                    <a:pt x="23117" y="67"/>
                  </a:cubicBezTo>
                  <a:cubicBezTo>
                    <a:pt x="23117" y="67"/>
                    <a:pt x="23051" y="0"/>
                    <a:pt x="23017" y="0"/>
                  </a:cubicBezTo>
                  <a:close/>
                  <a:moveTo>
                    <a:pt x="23718" y="0"/>
                  </a:moveTo>
                  <a:cubicBezTo>
                    <a:pt x="23618" y="0"/>
                    <a:pt x="23551" y="134"/>
                    <a:pt x="23651" y="200"/>
                  </a:cubicBezTo>
                  <a:cubicBezTo>
                    <a:pt x="23651" y="200"/>
                    <a:pt x="23685" y="267"/>
                    <a:pt x="23718" y="267"/>
                  </a:cubicBezTo>
                  <a:lnTo>
                    <a:pt x="23985" y="267"/>
                  </a:lnTo>
                  <a:cubicBezTo>
                    <a:pt x="24118" y="267"/>
                    <a:pt x="24152" y="134"/>
                    <a:pt x="24051" y="67"/>
                  </a:cubicBezTo>
                  <a:cubicBezTo>
                    <a:pt x="24051" y="67"/>
                    <a:pt x="24018" y="0"/>
                    <a:pt x="23985" y="0"/>
                  </a:cubicBezTo>
                  <a:close/>
                  <a:moveTo>
                    <a:pt x="24685" y="0"/>
                  </a:moveTo>
                  <a:cubicBezTo>
                    <a:pt x="24552" y="0"/>
                    <a:pt x="24518" y="134"/>
                    <a:pt x="24619" y="200"/>
                  </a:cubicBezTo>
                  <a:cubicBezTo>
                    <a:pt x="24619" y="200"/>
                    <a:pt x="24652" y="267"/>
                    <a:pt x="24685" y="267"/>
                  </a:cubicBezTo>
                  <a:lnTo>
                    <a:pt x="24952" y="267"/>
                  </a:lnTo>
                  <a:cubicBezTo>
                    <a:pt x="25086" y="267"/>
                    <a:pt x="25119" y="134"/>
                    <a:pt x="25019" y="67"/>
                  </a:cubicBezTo>
                  <a:cubicBezTo>
                    <a:pt x="25019" y="67"/>
                    <a:pt x="24985" y="0"/>
                    <a:pt x="24952" y="0"/>
                  </a:cubicBezTo>
                  <a:close/>
                  <a:moveTo>
                    <a:pt x="25653" y="0"/>
                  </a:moveTo>
                  <a:cubicBezTo>
                    <a:pt x="25519" y="0"/>
                    <a:pt x="25486" y="134"/>
                    <a:pt x="25553" y="200"/>
                  </a:cubicBezTo>
                  <a:cubicBezTo>
                    <a:pt x="25553" y="200"/>
                    <a:pt x="25619" y="267"/>
                    <a:pt x="25653" y="267"/>
                  </a:cubicBezTo>
                  <a:lnTo>
                    <a:pt x="25919" y="267"/>
                  </a:lnTo>
                  <a:cubicBezTo>
                    <a:pt x="26020" y="267"/>
                    <a:pt x="26053" y="134"/>
                    <a:pt x="25986" y="67"/>
                  </a:cubicBezTo>
                  <a:cubicBezTo>
                    <a:pt x="25986" y="67"/>
                    <a:pt x="25953" y="0"/>
                    <a:pt x="25919" y="0"/>
                  </a:cubicBezTo>
                  <a:close/>
                  <a:moveTo>
                    <a:pt x="26553" y="0"/>
                  </a:moveTo>
                  <a:cubicBezTo>
                    <a:pt x="26453" y="0"/>
                    <a:pt x="26386" y="134"/>
                    <a:pt x="26487" y="200"/>
                  </a:cubicBezTo>
                  <a:cubicBezTo>
                    <a:pt x="26487" y="200"/>
                    <a:pt x="26520" y="267"/>
                    <a:pt x="26553" y="267"/>
                  </a:cubicBezTo>
                  <a:lnTo>
                    <a:pt x="26820" y="267"/>
                  </a:lnTo>
                  <a:cubicBezTo>
                    <a:pt x="26954" y="267"/>
                    <a:pt x="26987" y="134"/>
                    <a:pt x="26887" y="67"/>
                  </a:cubicBezTo>
                  <a:cubicBezTo>
                    <a:pt x="26887" y="67"/>
                    <a:pt x="26853" y="0"/>
                    <a:pt x="26820" y="0"/>
                  </a:cubicBezTo>
                  <a:close/>
                  <a:moveTo>
                    <a:pt x="27521" y="0"/>
                  </a:moveTo>
                  <a:cubicBezTo>
                    <a:pt x="27387" y="0"/>
                    <a:pt x="27354" y="134"/>
                    <a:pt x="27454" y="200"/>
                  </a:cubicBezTo>
                  <a:cubicBezTo>
                    <a:pt x="27454" y="200"/>
                    <a:pt x="27487" y="267"/>
                    <a:pt x="27521" y="267"/>
                  </a:cubicBezTo>
                  <a:lnTo>
                    <a:pt x="27787" y="267"/>
                  </a:lnTo>
                  <a:cubicBezTo>
                    <a:pt x="27921" y="267"/>
                    <a:pt x="27954" y="134"/>
                    <a:pt x="27854" y="67"/>
                  </a:cubicBezTo>
                  <a:cubicBezTo>
                    <a:pt x="27854" y="67"/>
                    <a:pt x="27821" y="0"/>
                    <a:pt x="27787" y="0"/>
                  </a:cubicBezTo>
                  <a:close/>
                  <a:moveTo>
                    <a:pt x="28488" y="0"/>
                  </a:moveTo>
                  <a:cubicBezTo>
                    <a:pt x="28355" y="0"/>
                    <a:pt x="28321" y="134"/>
                    <a:pt x="28421" y="200"/>
                  </a:cubicBezTo>
                  <a:cubicBezTo>
                    <a:pt x="28421" y="200"/>
                    <a:pt x="28455" y="267"/>
                    <a:pt x="28488" y="267"/>
                  </a:cubicBezTo>
                  <a:lnTo>
                    <a:pt x="28755" y="267"/>
                  </a:lnTo>
                  <a:cubicBezTo>
                    <a:pt x="28855" y="267"/>
                    <a:pt x="28888" y="134"/>
                    <a:pt x="28822" y="67"/>
                  </a:cubicBezTo>
                  <a:cubicBezTo>
                    <a:pt x="28822" y="67"/>
                    <a:pt x="28788" y="0"/>
                    <a:pt x="28755" y="0"/>
                  </a:cubicBezTo>
                  <a:close/>
                  <a:moveTo>
                    <a:pt x="29455" y="0"/>
                  </a:moveTo>
                  <a:cubicBezTo>
                    <a:pt x="29322" y="0"/>
                    <a:pt x="29289" y="134"/>
                    <a:pt x="29355" y="200"/>
                  </a:cubicBezTo>
                  <a:cubicBezTo>
                    <a:pt x="29355" y="200"/>
                    <a:pt x="29422" y="267"/>
                    <a:pt x="29455" y="267"/>
                  </a:cubicBezTo>
                  <a:lnTo>
                    <a:pt x="29689" y="267"/>
                  </a:lnTo>
                  <a:cubicBezTo>
                    <a:pt x="29822" y="267"/>
                    <a:pt x="29856" y="134"/>
                    <a:pt x="29789" y="67"/>
                  </a:cubicBezTo>
                  <a:cubicBezTo>
                    <a:pt x="29789" y="67"/>
                    <a:pt x="29722" y="0"/>
                    <a:pt x="29689" y="0"/>
                  </a:cubicBezTo>
                  <a:close/>
                  <a:moveTo>
                    <a:pt x="30356" y="0"/>
                  </a:moveTo>
                  <a:cubicBezTo>
                    <a:pt x="30223" y="0"/>
                    <a:pt x="30189" y="134"/>
                    <a:pt x="30289" y="200"/>
                  </a:cubicBezTo>
                  <a:cubicBezTo>
                    <a:pt x="30289" y="200"/>
                    <a:pt x="30323" y="267"/>
                    <a:pt x="30356" y="267"/>
                  </a:cubicBezTo>
                  <a:lnTo>
                    <a:pt x="30623" y="267"/>
                  </a:lnTo>
                  <a:cubicBezTo>
                    <a:pt x="30756" y="267"/>
                    <a:pt x="30790" y="134"/>
                    <a:pt x="30690" y="67"/>
                  </a:cubicBezTo>
                  <a:cubicBezTo>
                    <a:pt x="30690" y="67"/>
                    <a:pt x="30656" y="0"/>
                    <a:pt x="30623" y="0"/>
                  </a:cubicBezTo>
                  <a:close/>
                  <a:moveTo>
                    <a:pt x="31323" y="0"/>
                  </a:moveTo>
                  <a:cubicBezTo>
                    <a:pt x="31190" y="0"/>
                    <a:pt x="31157" y="134"/>
                    <a:pt x="31257" y="200"/>
                  </a:cubicBezTo>
                  <a:cubicBezTo>
                    <a:pt x="31257" y="200"/>
                    <a:pt x="31290" y="267"/>
                    <a:pt x="31323" y="267"/>
                  </a:cubicBezTo>
                  <a:lnTo>
                    <a:pt x="31557" y="267"/>
                  </a:lnTo>
                  <a:cubicBezTo>
                    <a:pt x="31690" y="267"/>
                    <a:pt x="31757" y="134"/>
                    <a:pt x="31657" y="67"/>
                  </a:cubicBezTo>
                  <a:cubicBezTo>
                    <a:pt x="31657" y="67"/>
                    <a:pt x="31624" y="0"/>
                    <a:pt x="31557" y="0"/>
                  </a:cubicBezTo>
                  <a:close/>
                  <a:moveTo>
                    <a:pt x="32291" y="0"/>
                  </a:moveTo>
                  <a:cubicBezTo>
                    <a:pt x="32157" y="0"/>
                    <a:pt x="32124" y="134"/>
                    <a:pt x="32191" y="200"/>
                  </a:cubicBezTo>
                  <a:cubicBezTo>
                    <a:pt x="32191" y="200"/>
                    <a:pt x="32224" y="267"/>
                    <a:pt x="32291" y="267"/>
                  </a:cubicBezTo>
                  <a:lnTo>
                    <a:pt x="32524" y="267"/>
                  </a:lnTo>
                  <a:cubicBezTo>
                    <a:pt x="32658" y="267"/>
                    <a:pt x="32691" y="134"/>
                    <a:pt x="32624" y="67"/>
                  </a:cubicBezTo>
                  <a:cubicBezTo>
                    <a:pt x="32624" y="67"/>
                    <a:pt x="32558" y="0"/>
                    <a:pt x="32524" y="0"/>
                  </a:cubicBezTo>
                  <a:close/>
                  <a:moveTo>
                    <a:pt x="33225" y="0"/>
                  </a:moveTo>
                  <a:cubicBezTo>
                    <a:pt x="33125" y="0"/>
                    <a:pt x="33058" y="134"/>
                    <a:pt x="33158" y="200"/>
                  </a:cubicBezTo>
                  <a:cubicBezTo>
                    <a:pt x="33158" y="200"/>
                    <a:pt x="33191" y="267"/>
                    <a:pt x="33225" y="267"/>
                  </a:cubicBezTo>
                  <a:lnTo>
                    <a:pt x="33492" y="267"/>
                  </a:lnTo>
                  <a:cubicBezTo>
                    <a:pt x="33625" y="267"/>
                    <a:pt x="33658" y="134"/>
                    <a:pt x="33558" y="67"/>
                  </a:cubicBezTo>
                  <a:cubicBezTo>
                    <a:pt x="33558" y="67"/>
                    <a:pt x="33525" y="0"/>
                    <a:pt x="33492" y="0"/>
                  </a:cubicBezTo>
                  <a:close/>
                  <a:moveTo>
                    <a:pt x="34159" y="0"/>
                  </a:moveTo>
                  <a:cubicBezTo>
                    <a:pt x="34025" y="0"/>
                    <a:pt x="33992" y="134"/>
                    <a:pt x="34059" y="200"/>
                  </a:cubicBezTo>
                  <a:cubicBezTo>
                    <a:pt x="34059" y="200"/>
                    <a:pt x="34125" y="267"/>
                    <a:pt x="34159" y="267"/>
                  </a:cubicBezTo>
                  <a:lnTo>
                    <a:pt x="34392" y="267"/>
                  </a:lnTo>
                  <a:cubicBezTo>
                    <a:pt x="34526" y="267"/>
                    <a:pt x="34559" y="134"/>
                    <a:pt x="34492" y="67"/>
                  </a:cubicBezTo>
                  <a:cubicBezTo>
                    <a:pt x="34492" y="67"/>
                    <a:pt x="34459" y="0"/>
                    <a:pt x="34392" y="0"/>
                  </a:cubicBezTo>
                  <a:close/>
                  <a:moveTo>
                    <a:pt x="35126" y="0"/>
                  </a:moveTo>
                  <a:cubicBezTo>
                    <a:pt x="34993" y="0"/>
                    <a:pt x="34959" y="134"/>
                    <a:pt x="35026" y="200"/>
                  </a:cubicBezTo>
                  <a:cubicBezTo>
                    <a:pt x="35026" y="200"/>
                    <a:pt x="35059" y="267"/>
                    <a:pt x="35126" y="267"/>
                  </a:cubicBezTo>
                  <a:lnTo>
                    <a:pt x="35360" y="267"/>
                  </a:lnTo>
                  <a:cubicBezTo>
                    <a:pt x="35493" y="267"/>
                    <a:pt x="35526" y="134"/>
                    <a:pt x="35460" y="67"/>
                  </a:cubicBezTo>
                  <a:cubicBezTo>
                    <a:pt x="35460" y="67"/>
                    <a:pt x="35393" y="0"/>
                    <a:pt x="35360" y="0"/>
                  </a:cubicBezTo>
                  <a:close/>
                  <a:moveTo>
                    <a:pt x="36060" y="0"/>
                  </a:moveTo>
                  <a:cubicBezTo>
                    <a:pt x="35960" y="0"/>
                    <a:pt x="35893" y="134"/>
                    <a:pt x="35993" y="200"/>
                  </a:cubicBezTo>
                  <a:cubicBezTo>
                    <a:pt x="35993" y="200"/>
                    <a:pt x="36027" y="267"/>
                    <a:pt x="36060" y="267"/>
                  </a:cubicBezTo>
                  <a:lnTo>
                    <a:pt x="36327" y="267"/>
                  </a:lnTo>
                  <a:cubicBezTo>
                    <a:pt x="36460" y="267"/>
                    <a:pt x="36494" y="134"/>
                    <a:pt x="36394" y="67"/>
                  </a:cubicBezTo>
                  <a:cubicBezTo>
                    <a:pt x="36394" y="67"/>
                    <a:pt x="36360" y="0"/>
                    <a:pt x="36327" y="0"/>
                  </a:cubicBezTo>
                  <a:close/>
                  <a:moveTo>
                    <a:pt x="37027" y="0"/>
                  </a:moveTo>
                  <a:cubicBezTo>
                    <a:pt x="36894" y="0"/>
                    <a:pt x="36861" y="134"/>
                    <a:pt x="36961" y="200"/>
                  </a:cubicBezTo>
                  <a:cubicBezTo>
                    <a:pt x="36961" y="200"/>
                    <a:pt x="36994" y="267"/>
                    <a:pt x="37027" y="267"/>
                  </a:cubicBezTo>
                  <a:lnTo>
                    <a:pt x="37294" y="267"/>
                  </a:lnTo>
                  <a:cubicBezTo>
                    <a:pt x="37394" y="267"/>
                    <a:pt x="37461" y="134"/>
                    <a:pt x="37361" y="67"/>
                  </a:cubicBezTo>
                  <a:cubicBezTo>
                    <a:pt x="37361" y="67"/>
                    <a:pt x="37328" y="0"/>
                    <a:pt x="37294" y="0"/>
                  </a:cubicBezTo>
                  <a:close/>
                  <a:moveTo>
                    <a:pt x="37961" y="0"/>
                  </a:moveTo>
                  <a:cubicBezTo>
                    <a:pt x="37828" y="0"/>
                    <a:pt x="37795" y="134"/>
                    <a:pt x="37861" y="200"/>
                  </a:cubicBezTo>
                  <a:cubicBezTo>
                    <a:pt x="37861" y="200"/>
                    <a:pt x="37895" y="267"/>
                    <a:pt x="37961" y="267"/>
                  </a:cubicBezTo>
                  <a:lnTo>
                    <a:pt x="38195" y="267"/>
                  </a:lnTo>
                  <a:cubicBezTo>
                    <a:pt x="38328" y="267"/>
                    <a:pt x="38362" y="134"/>
                    <a:pt x="38295" y="67"/>
                  </a:cubicBezTo>
                  <a:cubicBezTo>
                    <a:pt x="38295" y="67"/>
                    <a:pt x="38228" y="0"/>
                    <a:pt x="38195" y="0"/>
                  </a:cubicBezTo>
                  <a:close/>
                  <a:moveTo>
                    <a:pt x="38895" y="0"/>
                  </a:moveTo>
                  <a:cubicBezTo>
                    <a:pt x="38795" y="0"/>
                    <a:pt x="38729" y="134"/>
                    <a:pt x="38829" y="200"/>
                  </a:cubicBezTo>
                  <a:cubicBezTo>
                    <a:pt x="38829" y="200"/>
                    <a:pt x="38862" y="267"/>
                    <a:pt x="38895" y="267"/>
                  </a:cubicBezTo>
                  <a:lnTo>
                    <a:pt x="39162" y="267"/>
                  </a:lnTo>
                  <a:cubicBezTo>
                    <a:pt x="39296" y="267"/>
                    <a:pt x="39329" y="134"/>
                    <a:pt x="39229" y="67"/>
                  </a:cubicBezTo>
                  <a:cubicBezTo>
                    <a:pt x="39229" y="67"/>
                    <a:pt x="39196" y="0"/>
                    <a:pt x="39162" y="0"/>
                  </a:cubicBezTo>
                  <a:close/>
                  <a:moveTo>
                    <a:pt x="39863" y="0"/>
                  </a:moveTo>
                  <a:cubicBezTo>
                    <a:pt x="39729" y="0"/>
                    <a:pt x="39696" y="134"/>
                    <a:pt x="39796" y="200"/>
                  </a:cubicBezTo>
                  <a:cubicBezTo>
                    <a:pt x="39796" y="200"/>
                    <a:pt x="39829" y="267"/>
                    <a:pt x="39863" y="267"/>
                  </a:cubicBezTo>
                  <a:lnTo>
                    <a:pt x="40130" y="267"/>
                  </a:lnTo>
                  <a:cubicBezTo>
                    <a:pt x="40230" y="267"/>
                    <a:pt x="40296" y="134"/>
                    <a:pt x="40196" y="67"/>
                  </a:cubicBezTo>
                  <a:cubicBezTo>
                    <a:pt x="40196" y="67"/>
                    <a:pt x="40163" y="0"/>
                    <a:pt x="40130" y="0"/>
                  </a:cubicBezTo>
                  <a:close/>
                  <a:moveTo>
                    <a:pt x="40830" y="0"/>
                  </a:moveTo>
                  <a:cubicBezTo>
                    <a:pt x="40697" y="0"/>
                    <a:pt x="40663" y="134"/>
                    <a:pt x="40730" y="200"/>
                  </a:cubicBezTo>
                  <a:cubicBezTo>
                    <a:pt x="40730" y="200"/>
                    <a:pt x="40797" y="267"/>
                    <a:pt x="40830" y="267"/>
                  </a:cubicBezTo>
                  <a:lnTo>
                    <a:pt x="41064" y="267"/>
                  </a:lnTo>
                  <a:cubicBezTo>
                    <a:pt x="41197" y="267"/>
                    <a:pt x="41230" y="134"/>
                    <a:pt x="41164" y="67"/>
                  </a:cubicBezTo>
                  <a:cubicBezTo>
                    <a:pt x="41164" y="67"/>
                    <a:pt x="41130" y="0"/>
                    <a:pt x="41064" y="0"/>
                  </a:cubicBezTo>
                  <a:close/>
                  <a:moveTo>
                    <a:pt x="41731" y="0"/>
                  </a:moveTo>
                  <a:cubicBezTo>
                    <a:pt x="41631" y="0"/>
                    <a:pt x="41564" y="134"/>
                    <a:pt x="41664" y="200"/>
                  </a:cubicBezTo>
                  <a:cubicBezTo>
                    <a:pt x="41664" y="200"/>
                    <a:pt x="41697" y="267"/>
                    <a:pt x="41731" y="267"/>
                  </a:cubicBezTo>
                  <a:lnTo>
                    <a:pt x="41998" y="267"/>
                  </a:lnTo>
                  <a:cubicBezTo>
                    <a:pt x="42131" y="267"/>
                    <a:pt x="42164" y="134"/>
                    <a:pt x="42064" y="67"/>
                  </a:cubicBezTo>
                  <a:cubicBezTo>
                    <a:pt x="42064" y="67"/>
                    <a:pt x="42031" y="0"/>
                    <a:pt x="41998" y="0"/>
                  </a:cubicBezTo>
                  <a:close/>
                  <a:moveTo>
                    <a:pt x="42698" y="0"/>
                  </a:moveTo>
                  <a:cubicBezTo>
                    <a:pt x="42565" y="0"/>
                    <a:pt x="42531" y="134"/>
                    <a:pt x="42631" y="200"/>
                  </a:cubicBezTo>
                  <a:cubicBezTo>
                    <a:pt x="42631" y="200"/>
                    <a:pt x="42665" y="267"/>
                    <a:pt x="42698" y="267"/>
                  </a:cubicBezTo>
                  <a:lnTo>
                    <a:pt x="42965" y="267"/>
                  </a:lnTo>
                  <a:cubicBezTo>
                    <a:pt x="43065" y="267"/>
                    <a:pt x="43132" y="134"/>
                    <a:pt x="43032" y="67"/>
                  </a:cubicBezTo>
                  <a:cubicBezTo>
                    <a:pt x="43032" y="67"/>
                    <a:pt x="42998" y="0"/>
                    <a:pt x="42965" y="0"/>
                  </a:cubicBezTo>
                  <a:close/>
                  <a:moveTo>
                    <a:pt x="43665" y="0"/>
                  </a:moveTo>
                  <a:cubicBezTo>
                    <a:pt x="43532" y="0"/>
                    <a:pt x="43499" y="134"/>
                    <a:pt x="43565" y="200"/>
                  </a:cubicBezTo>
                  <a:cubicBezTo>
                    <a:pt x="43565" y="200"/>
                    <a:pt x="43632" y="267"/>
                    <a:pt x="43665" y="267"/>
                  </a:cubicBezTo>
                  <a:lnTo>
                    <a:pt x="43832" y="267"/>
                  </a:lnTo>
                  <a:lnTo>
                    <a:pt x="43832" y="267"/>
                  </a:lnTo>
                  <a:lnTo>
                    <a:pt x="43832" y="267"/>
                  </a:lnTo>
                  <a:lnTo>
                    <a:pt x="43832" y="267"/>
                  </a:lnTo>
                  <a:lnTo>
                    <a:pt x="43832" y="267"/>
                  </a:lnTo>
                  <a:lnTo>
                    <a:pt x="43832" y="267"/>
                  </a:lnTo>
                  <a:lnTo>
                    <a:pt x="43832" y="267"/>
                  </a:lnTo>
                  <a:lnTo>
                    <a:pt x="43832" y="267"/>
                  </a:lnTo>
                  <a:lnTo>
                    <a:pt x="43832" y="267"/>
                  </a:lnTo>
                  <a:cubicBezTo>
                    <a:pt x="43966" y="300"/>
                    <a:pt x="44066" y="100"/>
                    <a:pt x="43899" y="67"/>
                  </a:cubicBezTo>
                  <a:lnTo>
                    <a:pt x="43866" y="67"/>
                  </a:lnTo>
                  <a:lnTo>
                    <a:pt x="43866" y="67"/>
                  </a:lnTo>
                  <a:lnTo>
                    <a:pt x="43832" y="67"/>
                  </a:lnTo>
                  <a:lnTo>
                    <a:pt x="43832" y="67"/>
                  </a:lnTo>
                  <a:cubicBezTo>
                    <a:pt x="43799" y="0"/>
                    <a:pt x="43732" y="0"/>
                    <a:pt x="43665" y="0"/>
                  </a:cubicBezTo>
                  <a:close/>
                  <a:moveTo>
                    <a:pt x="43866" y="267"/>
                  </a:moveTo>
                  <a:lnTo>
                    <a:pt x="43866" y="267"/>
                  </a:lnTo>
                  <a:close/>
                  <a:moveTo>
                    <a:pt x="44199" y="801"/>
                  </a:moveTo>
                  <a:cubicBezTo>
                    <a:pt x="44199" y="667"/>
                    <a:pt x="44066" y="634"/>
                    <a:pt x="43999" y="734"/>
                  </a:cubicBezTo>
                  <a:cubicBezTo>
                    <a:pt x="43966" y="734"/>
                    <a:pt x="43966" y="767"/>
                    <a:pt x="43966" y="801"/>
                  </a:cubicBezTo>
                  <a:lnTo>
                    <a:pt x="43966" y="1068"/>
                  </a:lnTo>
                  <a:cubicBezTo>
                    <a:pt x="43966" y="1168"/>
                    <a:pt x="44066" y="1234"/>
                    <a:pt x="44166" y="1134"/>
                  </a:cubicBezTo>
                  <a:cubicBezTo>
                    <a:pt x="44199" y="1134"/>
                    <a:pt x="44199" y="1101"/>
                    <a:pt x="44199" y="1068"/>
                  </a:cubicBezTo>
                  <a:close/>
                  <a:moveTo>
                    <a:pt x="44199" y="1735"/>
                  </a:moveTo>
                  <a:cubicBezTo>
                    <a:pt x="44199" y="1601"/>
                    <a:pt x="44066" y="1568"/>
                    <a:pt x="43999" y="1635"/>
                  </a:cubicBezTo>
                  <a:cubicBezTo>
                    <a:pt x="43966" y="1635"/>
                    <a:pt x="43966" y="1668"/>
                    <a:pt x="43966" y="1735"/>
                  </a:cubicBezTo>
                  <a:lnTo>
                    <a:pt x="43966" y="1968"/>
                  </a:lnTo>
                  <a:cubicBezTo>
                    <a:pt x="43966" y="2102"/>
                    <a:pt x="44066" y="2135"/>
                    <a:pt x="44166" y="2068"/>
                  </a:cubicBezTo>
                  <a:cubicBezTo>
                    <a:pt x="44199" y="2068"/>
                    <a:pt x="44199" y="2002"/>
                    <a:pt x="44199" y="1968"/>
                  </a:cubicBezTo>
                  <a:close/>
                  <a:moveTo>
                    <a:pt x="44199" y="2669"/>
                  </a:moveTo>
                  <a:cubicBezTo>
                    <a:pt x="44199" y="2569"/>
                    <a:pt x="44066" y="2502"/>
                    <a:pt x="43999" y="2602"/>
                  </a:cubicBezTo>
                  <a:cubicBezTo>
                    <a:pt x="43966" y="2602"/>
                    <a:pt x="43966" y="2635"/>
                    <a:pt x="43966" y="2669"/>
                  </a:cubicBezTo>
                  <a:lnTo>
                    <a:pt x="43966" y="2936"/>
                  </a:lnTo>
                  <a:cubicBezTo>
                    <a:pt x="43966" y="3069"/>
                    <a:pt x="44066" y="3102"/>
                    <a:pt x="44166" y="3002"/>
                  </a:cubicBezTo>
                  <a:cubicBezTo>
                    <a:pt x="44199" y="3002"/>
                    <a:pt x="44199" y="2969"/>
                    <a:pt x="44199" y="2936"/>
                  </a:cubicBezTo>
                  <a:close/>
                  <a:moveTo>
                    <a:pt x="44199" y="3636"/>
                  </a:moveTo>
                  <a:cubicBezTo>
                    <a:pt x="44199" y="3503"/>
                    <a:pt x="44066" y="3469"/>
                    <a:pt x="43999" y="3569"/>
                  </a:cubicBezTo>
                  <a:cubicBezTo>
                    <a:pt x="43966" y="3569"/>
                    <a:pt x="43966" y="3603"/>
                    <a:pt x="43966" y="3636"/>
                  </a:cubicBezTo>
                  <a:lnTo>
                    <a:pt x="43966" y="3903"/>
                  </a:lnTo>
                  <a:cubicBezTo>
                    <a:pt x="43966" y="4003"/>
                    <a:pt x="44066" y="4070"/>
                    <a:pt x="44166" y="3970"/>
                  </a:cubicBezTo>
                  <a:cubicBezTo>
                    <a:pt x="44199" y="3970"/>
                    <a:pt x="44199" y="3936"/>
                    <a:pt x="44199" y="3903"/>
                  </a:cubicBezTo>
                  <a:close/>
                  <a:moveTo>
                    <a:pt x="44199" y="4604"/>
                  </a:moveTo>
                  <a:cubicBezTo>
                    <a:pt x="44199" y="4470"/>
                    <a:pt x="44066" y="4437"/>
                    <a:pt x="43999" y="4503"/>
                  </a:cubicBezTo>
                  <a:cubicBezTo>
                    <a:pt x="43966" y="4503"/>
                    <a:pt x="43966" y="4570"/>
                    <a:pt x="43966" y="4604"/>
                  </a:cubicBezTo>
                  <a:lnTo>
                    <a:pt x="43966" y="4837"/>
                  </a:lnTo>
                  <a:cubicBezTo>
                    <a:pt x="43966" y="4970"/>
                    <a:pt x="44066" y="5004"/>
                    <a:pt x="44166" y="4937"/>
                  </a:cubicBezTo>
                  <a:cubicBezTo>
                    <a:pt x="44199" y="4937"/>
                    <a:pt x="44199" y="4870"/>
                    <a:pt x="44199" y="4837"/>
                  </a:cubicBezTo>
                  <a:close/>
                  <a:moveTo>
                    <a:pt x="44199" y="5504"/>
                  </a:moveTo>
                  <a:cubicBezTo>
                    <a:pt x="44199" y="5404"/>
                    <a:pt x="44066" y="5337"/>
                    <a:pt x="43999" y="5437"/>
                  </a:cubicBezTo>
                  <a:cubicBezTo>
                    <a:pt x="43966" y="5437"/>
                    <a:pt x="43966" y="5471"/>
                    <a:pt x="43966" y="5504"/>
                  </a:cubicBezTo>
                  <a:lnTo>
                    <a:pt x="43966" y="5771"/>
                  </a:lnTo>
                  <a:cubicBezTo>
                    <a:pt x="43966" y="5904"/>
                    <a:pt x="44066" y="5938"/>
                    <a:pt x="44166" y="5838"/>
                  </a:cubicBezTo>
                  <a:cubicBezTo>
                    <a:pt x="44199" y="5838"/>
                    <a:pt x="44199" y="5804"/>
                    <a:pt x="44199" y="5771"/>
                  </a:cubicBezTo>
                  <a:close/>
                  <a:moveTo>
                    <a:pt x="44199" y="6472"/>
                  </a:moveTo>
                  <a:cubicBezTo>
                    <a:pt x="44199" y="6338"/>
                    <a:pt x="44066" y="6305"/>
                    <a:pt x="43999" y="6405"/>
                  </a:cubicBezTo>
                  <a:cubicBezTo>
                    <a:pt x="43966" y="6405"/>
                    <a:pt x="43966" y="6438"/>
                    <a:pt x="43966" y="6472"/>
                  </a:cubicBezTo>
                  <a:lnTo>
                    <a:pt x="43966" y="6738"/>
                  </a:lnTo>
                  <a:cubicBezTo>
                    <a:pt x="43966" y="6838"/>
                    <a:pt x="44066" y="6872"/>
                    <a:pt x="44166" y="6805"/>
                  </a:cubicBezTo>
                  <a:cubicBezTo>
                    <a:pt x="44199" y="6805"/>
                    <a:pt x="44199" y="6772"/>
                    <a:pt x="44199" y="6738"/>
                  </a:cubicBezTo>
                  <a:close/>
                  <a:moveTo>
                    <a:pt x="44199" y="7439"/>
                  </a:moveTo>
                  <a:cubicBezTo>
                    <a:pt x="44199" y="7305"/>
                    <a:pt x="44066" y="7272"/>
                    <a:pt x="43999" y="7339"/>
                  </a:cubicBezTo>
                  <a:cubicBezTo>
                    <a:pt x="43966" y="7339"/>
                    <a:pt x="43966" y="7406"/>
                    <a:pt x="43966" y="7439"/>
                  </a:cubicBezTo>
                  <a:lnTo>
                    <a:pt x="43966" y="7672"/>
                  </a:lnTo>
                  <a:cubicBezTo>
                    <a:pt x="43966" y="7806"/>
                    <a:pt x="44066" y="7839"/>
                    <a:pt x="44166" y="7772"/>
                  </a:cubicBezTo>
                  <a:cubicBezTo>
                    <a:pt x="44199" y="7772"/>
                    <a:pt x="44199" y="7706"/>
                    <a:pt x="44199" y="7672"/>
                  </a:cubicBezTo>
                  <a:close/>
                  <a:moveTo>
                    <a:pt x="44199" y="8406"/>
                  </a:moveTo>
                  <a:cubicBezTo>
                    <a:pt x="44199" y="8273"/>
                    <a:pt x="44066" y="8239"/>
                    <a:pt x="43999" y="8306"/>
                  </a:cubicBezTo>
                  <a:cubicBezTo>
                    <a:pt x="43966" y="8306"/>
                    <a:pt x="43966" y="8340"/>
                    <a:pt x="43966" y="8406"/>
                  </a:cubicBezTo>
                  <a:lnTo>
                    <a:pt x="43966" y="8640"/>
                  </a:lnTo>
                  <a:cubicBezTo>
                    <a:pt x="43966" y="8773"/>
                    <a:pt x="44066" y="8807"/>
                    <a:pt x="44166" y="8740"/>
                  </a:cubicBezTo>
                  <a:cubicBezTo>
                    <a:pt x="44199" y="8740"/>
                    <a:pt x="44199" y="8673"/>
                    <a:pt x="44199" y="8640"/>
                  </a:cubicBezTo>
                  <a:close/>
                  <a:moveTo>
                    <a:pt x="44199" y="9307"/>
                  </a:moveTo>
                  <a:cubicBezTo>
                    <a:pt x="44199" y="9173"/>
                    <a:pt x="44066" y="9140"/>
                    <a:pt x="43999" y="9240"/>
                  </a:cubicBezTo>
                  <a:cubicBezTo>
                    <a:pt x="43966" y="9240"/>
                    <a:pt x="43966" y="9274"/>
                    <a:pt x="43966" y="9307"/>
                  </a:cubicBezTo>
                  <a:lnTo>
                    <a:pt x="43966" y="9574"/>
                  </a:lnTo>
                  <a:cubicBezTo>
                    <a:pt x="43966" y="9674"/>
                    <a:pt x="44066" y="9741"/>
                    <a:pt x="44166" y="9640"/>
                  </a:cubicBezTo>
                  <a:cubicBezTo>
                    <a:pt x="44199" y="9640"/>
                    <a:pt x="44199" y="9607"/>
                    <a:pt x="44199" y="9574"/>
                  </a:cubicBezTo>
                  <a:close/>
                  <a:moveTo>
                    <a:pt x="44199" y="10274"/>
                  </a:moveTo>
                  <a:cubicBezTo>
                    <a:pt x="44199" y="10141"/>
                    <a:pt x="44066" y="10107"/>
                    <a:pt x="43999" y="10174"/>
                  </a:cubicBezTo>
                  <a:cubicBezTo>
                    <a:pt x="43966" y="10174"/>
                    <a:pt x="43966" y="10241"/>
                    <a:pt x="43966" y="10274"/>
                  </a:cubicBezTo>
                  <a:lnTo>
                    <a:pt x="43966" y="10508"/>
                  </a:lnTo>
                  <a:cubicBezTo>
                    <a:pt x="43966" y="10641"/>
                    <a:pt x="44066" y="10675"/>
                    <a:pt x="44166" y="10608"/>
                  </a:cubicBezTo>
                  <a:cubicBezTo>
                    <a:pt x="44199" y="10608"/>
                    <a:pt x="44199" y="10574"/>
                    <a:pt x="44199" y="10508"/>
                  </a:cubicBezTo>
                  <a:close/>
                  <a:moveTo>
                    <a:pt x="44199" y="11242"/>
                  </a:moveTo>
                  <a:cubicBezTo>
                    <a:pt x="44199" y="11108"/>
                    <a:pt x="44066" y="11075"/>
                    <a:pt x="43999" y="11142"/>
                  </a:cubicBezTo>
                  <a:cubicBezTo>
                    <a:pt x="43966" y="11142"/>
                    <a:pt x="43966" y="11175"/>
                    <a:pt x="43966" y="11242"/>
                  </a:cubicBezTo>
                  <a:lnTo>
                    <a:pt x="43966" y="11475"/>
                  </a:lnTo>
                  <a:cubicBezTo>
                    <a:pt x="43966" y="11609"/>
                    <a:pt x="44066" y="11642"/>
                    <a:pt x="44166" y="11575"/>
                  </a:cubicBezTo>
                  <a:cubicBezTo>
                    <a:pt x="44199" y="11575"/>
                    <a:pt x="44199" y="11508"/>
                    <a:pt x="44199" y="11475"/>
                  </a:cubicBezTo>
                  <a:close/>
                  <a:moveTo>
                    <a:pt x="44199" y="12176"/>
                  </a:moveTo>
                  <a:cubicBezTo>
                    <a:pt x="44199" y="12076"/>
                    <a:pt x="44066" y="12009"/>
                    <a:pt x="43999" y="12109"/>
                  </a:cubicBezTo>
                  <a:cubicBezTo>
                    <a:pt x="43966" y="12109"/>
                    <a:pt x="43966" y="12142"/>
                    <a:pt x="43966" y="12176"/>
                  </a:cubicBezTo>
                  <a:lnTo>
                    <a:pt x="43966" y="12442"/>
                  </a:lnTo>
                  <a:cubicBezTo>
                    <a:pt x="43966" y="12576"/>
                    <a:pt x="44066" y="12609"/>
                    <a:pt x="44166" y="12509"/>
                  </a:cubicBezTo>
                  <a:cubicBezTo>
                    <a:pt x="44199" y="12509"/>
                    <a:pt x="44199" y="12476"/>
                    <a:pt x="44199" y="12442"/>
                  </a:cubicBezTo>
                  <a:close/>
                  <a:moveTo>
                    <a:pt x="44199" y="13110"/>
                  </a:moveTo>
                  <a:cubicBezTo>
                    <a:pt x="44199" y="12976"/>
                    <a:pt x="44066" y="12943"/>
                    <a:pt x="43999" y="13010"/>
                  </a:cubicBezTo>
                  <a:cubicBezTo>
                    <a:pt x="43966" y="13010"/>
                    <a:pt x="43966" y="13076"/>
                    <a:pt x="43966" y="13110"/>
                  </a:cubicBezTo>
                  <a:lnTo>
                    <a:pt x="43966" y="13343"/>
                  </a:lnTo>
                  <a:cubicBezTo>
                    <a:pt x="43966" y="13477"/>
                    <a:pt x="44066" y="13510"/>
                    <a:pt x="44166" y="13443"/>
                  </a:cubicBezTo>
                  <a:cubicBezTo>
                    <a:pt x="44199" y="13443"/>
                    <a:pt x="44199" y="13410"/>
                    <a:pt x="44199" y="13343"/>
                  </a:cubicBezTo>
                  <a:close/>
                  <a:moveTo>
                    <a:pt x="44199" y="14077"/>
                  </a:moveTo>
                  <a:cubicBezTo>
                    <a:pt x="44199" y="13944"/>
                    <a:pt x="44066" y="13910"/>
                    <a:pt x="43999" y="13977"/>
                  </a:cubicBezTo>
                  <a:cubicBezTo>
                    <a:pt x="43966" y="13977"/>
                    <a:pt x="43966" y="14010"/>
                    <a:pt x="43966" y="14077"/>
                  </a:cubicBezTo>
                  <a:lnTo>
                    <a:pt x="43966" y="14310"/>
                  </a:lnTo>
                  <a:cubicBezTo>
                    <a:pt x="43966" y="14444"/>
                    <a:pt x="44066" y="14477"/>
                    <a:pt x="44166" y="14411"/>
                  </a:cubicBezTo>
                  <a:cubicBezTo>
                    <a:pt x="44199" y="14411"/>
                    <a:pt x="44199" y="14344"/>
                    <a:pt x="44199" y="14310"/>
                  </a:cubicBezTo>
                  <a:close/>
                  <a:moveTo>
                    <a:pt x="44199" y="15011"/>
                  </a:moveTo>
                  <a:cubicBezTo>
                    <a:pt x="44199" y="14878"/>
                    <a:pt x="44066" y="14844"/>
                    <a:pt x="43999" y="14944"/>
                  </a:cubicBezTo>
                  <a:cubicBezTo>
                    <a:pt x="43966" y="14944"/>
                    <a:pt x="43966" y="14978"/>
                    <a:pt x="43966" y="15011"/>
                  </a:cubicBezTo>
                  <a:lnTo>
                    <a:pt x="43966" y="15278"/>
                  </a:lnTo>
                  <a:cubicBezTo>
                    <a:pt x="43966" y="15411"/>
                    <a:pt x="44066" y="15445"/>
                    <a:pt x="44166" y="15345"/>
                  </a:cubicBezTo>
                  <a:cubicBezTo>
                    <a:pt x="44199" y="15345"/>
                    <a:pt x="44199" y="15311"/>
                    <a:pt x="44199" y="15278"/>
                  </a:cubicBezTo>
                  <a:close/>
                  <a:moveTo>
                    <a:pt x="44199" y="15978"/>
                  </a:moveTo>
                  <a:cubicBezTo>
                    <a:pt x="44199" y="15845"/>
                    <a:pt x="44066" y="15812"/>
                    <a:pt x="43999" y="15912"/>
                  </a:cubicBezTo>
                  <a:cubicBezTo>
                    <a:pt x="43966" y="15912"/>
                    <a:pt x="43966" y="15945"/>
                    <a:pt x="43966" y="15978"/>
                  </a:cubicBezTo>
                  <a:lnTo>
                    <a:pt x="43966" y="16245"/>
                  </a:lnTo>
                  <a:cubicBezTo>
                    <a:pt x="43966" y="16345"/>
                    <a:pt x="44066" y="16412"/>
                    <a:pt x="44166" y="16312"/>
                  </a:cubicBezTo>
                  <a:cubicBezTo>
                    <a:pt x="44199" y="16312"/>
                    <a:pt x="44199" y="16279"/>
                    <a:pt x="44199" y="16245"/>
                  </a:cubicBezTo>
                  <a:close/>
                  <a:moveTo>
                    <a:pt x="44199" y="16879"/>
                  </a:moveTo>
                  <a:cubicBezTo>
                    <a:pt x="44199" y="16779"/>
                    <a:pt x="44066" y="16746"/>
                    <a:pt x="43999" y="16812"/>
                  </a:cubicBezTo>
                  <a:cubicBezTo>
                    <a:pt x="43966" y="16812"/>
                    <a:pt x="43966" y="16846"/>
                    <a:pt x="43966" y="16879"/>
                  </a:cubicBezTo>
                  <a:lnTo>
                    <a:pt x="43966" y="17146"/>
                  </a:lnTo>
                  <a:cubicBezTo>
                    <a:pt x="43966" y="17279"/>
                    <a:pt x="44066" y="17313"/>
                    <a:pt x="44166" y="17246"/>
                  </a:cubicBezTo>
                  <a:cubicBezTo>
                    <a:pt x="44199" y="17246"/>
                    <a:pt x="44199" y="17179"/>
                    <a:pt x="44199" y="17146"/>
                  </a:cubicBezTo>
                  <a:close/>
                  <a:moveTo>
                    <a:pt x="44199" y="17846"/>
                  </a:moveTo>
                  <a:cubicBezTo>
                    <a:pt x="44199" y="17713"/>
                    <a:pt x="44066" y="17680"/>
                    <a:pt x="43999" y="17780"/>
                  </a:cubicBezTo>
                  <a:cubicBezTo>
                    <a:pt x="43966" y="17780"/>
                    <a:pt x="43966" y="17813"/>
                    <a:pt x="43966" y="17846"/>
                  </a:cubicBezTo>
                  <a:lnTo>
                    <a:pt x="43966" y="18113"/>
                  </a:lnTo>
                  <a:cubicBezTo>
                    <a:pt x="43966" y="18247"/>
                    <a:pt x="44066" y="18280"/>
                    <a:pt x="44166" y="18180"/>
                  </a:cubicBezTo>
                  <a:cubicBezTo>
                    <a:pt x="44199" y="18180"/>
                    <a:pt x="44199" y="18147"/>
                    <a:pt x="44199" y="18113"/>
                  </a:cubicBezTo>
                  <a:close/>
                  <a:moveTo>
                    <a:pt x="44199" y="18814"/>
                  </a:moveTo>
                  <a:cubicBezTo>
                    <a:pt x="44199" y="18680"/>
                    <a:pt x="44066" y="18647"/>
                    <a:pt x="43999" y="18747"/>
                  </a:cubicBezTo>
                  <a:cubicBezTo>
                    <a:pt x="43966" y="18747"/>
                    <a:pt x="43966" y="18780"/>
                    <a:pt x="43966" y="18814"/>
                  </a:cubicBezTo>
                  <a:lnTo>
                    <a:pt x="43966" y="19014"/>
                  </a:lnTo>
                  <a:lnTo>
                    <a:pt x="43966" y="19014"/>
                  </a:lnTo>
                  <a:lnTo>
                    <a:pt x="43966" y="19014"/>
                  </a:lnTo>
                  <a:lnTo>
                    <a:pt x="43966" y="19014"/>
                  </a:lnTo>
                  <a:lnTo>
                    <a:pt x="43966" y="19014"/>
                  </a:lnTo>
                  <a:cubicBezTo>
                    <a:pt x="43966" y="19181"/>
                    <a:pt x="44166" y="19181"/>
                    <a:pt x="44199" y="19014"/>
                  </a:cubicBezTo>
                  <a:close/>
                  <a:moveTo>
                    <a:pt x="43499" y="19447"/>
                  </a:moveTo>
                  <a:cubicBezTo>
                    <a:pt x="43665" y="19447"/>
                    <a:pt x="43632" y="19181"/>
                    <a:pt x="43465" y="19181"/>
                  </a:cubicBezTo>
                  <a:lnTo>
                    <a:pt x="43198" y="19247"/>
                  </a:lnTo>
                  <a:cubicBezTo>
                    <a:pt x="43032" y="19247"/>
                    <a:pt x="43065" y="19481"/>
                    <a:pt x="43232" y="19481"/>
                  </a:cubicBezTo>
                  <a:close/>
                  <a:moveTo>
                    <a:pt x="42565" y="19581"/>
                  </a:moveTo>
                  <a:cubicBezTo>
                    <a:pt x="42731" y="19581"/>
                    <a:pt x="42698" y="19314"/>
                    <a:pt x="42531" y="19314"/>
                  </a:cubicBezTo>
                  <a:lnTo>
                    <a:pt x="42298" y="19347"/>
                  </a:lnTo>
                  <a:cubicBezTo>
                    <a:pt x="42131" y="19347"/>
                    <a:pt x="42164" y="19614"/>
                    <a:pt x="42331" y="19614"/>
                  </a:cubicBezTo>
                  <a:close/>
                  <a:moveTo>
                    <a:pt x="41631" y="19648"/>
                  </a:moveTo>
                  <a:cubicBezTo>
                    <a:pt x="41797" y="19648"/>
                    <a:pt x="41764" y="19381"/>
                    <a:pt x="41564" y="19381"/>
                  </a:cubicBezTo>
                  <a:lnTo>
                    <a:pt x="41330" y="19447"/>
                  </a:lnTo>
                  <a:cubicBezTo>
                    <a:pt x="41164" y="19447"/>
                    <a:pt x="41197" y="19681"/>
                    <a:pt x="41364" y="19681"/>
                  </a:cubicBezTo>
                  <a:close/>
                  <a:moveTo>
                    <a:pt x="40663" y="19748"/>
                  </a:moveTo>
                  <a:cubicBezTo>
                    <a:pt x="40830" y="19748"/>
                    <a:pt x="40797" y="19481"/>
                    <a:pt x="40630" y="19481"/>
                  </a:cubicBezTo>
                  <a:lnTo>
                    <a:pt x="40363" y="19514"/>
                  </a:lnTo>
                  <a:cubicBezTo>
                    <a:pt x="40196" y="19514"/>
                    <a:pt x="40230" y="19781"/>
                    <a:pt x="40396" y="19781"/>
                  </a:cubicBezTo>
                  <a:close/>
                  <a:moveTo>
                    <a:pt x="39729" y="19848"/>
                  </a:moveTo>
                  <a:cubicBezTo>
                    <a:pt x="39896" y="19848"/>
                    <a:pt x="39863" y="19614"/>
                    <a:pt x="39696" y="19614"/>
                  </a:cubicBezTo>
                  <a:lnTo>
                    <a:pt x="39462" y="19648"/>
                  </a:lnTo>
                  <a:cubicBezTo>
                    <a:pt x="39296" y="19648"/>
                    <a:pt x="39329" y="19915"/>
                    <a:pt x="39496" y="19915"/>
                  </a:cubicBezTo>
                  <a:close/>
                  <a:moveTo>
                    <a:pt x="38795" y="19948"/>
                  </a:moveTo>
                  <a:cubicBezTo>
                    <a:pt x="38962" y="19948"/>
                    <a:pt x="38895" y="19681"/>
                    <a:pt x="38729" y="19681"/>
                  </a:cubicBezTo>
                  <a:lnTo>
                    <a:pt x="38495" y="19748"/>
                  </a:lnTo>
                  <a:cubicBezTo>
                    <a:pt x="38328" y="19748"/>
                    <a:pt x="38362" y="19981"/>
                    <a:pt x="38528" y="19981"/>
                  </a:cubicBezTo>
                  <a:close/>
                  <a:moveTo>
                    <a:pt x="37828" y="20081"/>
                  </a:moveTo>
                  <a:cubicBezTo>
                    <a:pt x="37995" y="20081"/>
                    <a:pt x="37961" y="19814"/>
                    <a:pt x="37795" y="19814"/>
                  </a:cubicBezTo>
                  <a:lnTo>
                    <a:pt x="37528" y="19848"/>
                  </a:lnTo>
                  <a:cubicBezTo>
                    <a:pt x="37361" y="19848"/>
                    <a:pt x="37394" y="20115"/>
                    <a:pt x="37561" y="20115"/>
                  </a:cubicBezTo>
                  <a:close/>
                  <a:moveTo>
                    <a:pt x="36894" y="20148"/>
                  </a:moveTo>
                  <a:cubicBezTo>
                    <a:pt x="37061" y="20148"/>
                    <a:pt x="37027" y="19881"/>
                    <a:pt x="36861" y="19881"/>
                  </a:cubicBezTo>
                  <a:lnTo>
                    <a:pt x="36627" y="19948"/>
                  </a:lnTo>
                  <a:cubicBezTo>
                    <a:pt x="36460" y="19948"/>
                    <a:pt x="36494" y="20181"/>
                    <a:pt x="36660" y="20181"/>
                  </a:cubicBezTo>
                  <a:close/>
                  <a:moveTo>
                    <a:pt x="35960" y="20281"/>
                  </a:moveTo>
                  <a:cubicBezTo>
                    <a:pt x="36127" y="20281"/>
                    <a:pt x="36060" y="20015"/>
                    <a:pt x="35893" y="20015"/>
                  </a:cubicBezTo>
                  <a:lnTo>
                    <a:pt x="35660" y="20081"/>
                  </a:lnTo>
                  <a:cubicBezTo>
                    <a:pt x="35493" y="20081"/>
                    <a:pt x="35526" y="20315"/>
                    <a:pt x="35693" y="20315"/>
                  </a:cubicBezTo>
                  <a:close/>
                  <a:moveTo>
                    <a:pt x="35026" y="20348"/>
                  </a:moveTo>
                  <a:cubicBezTo>
                    <a:pt x="35193" y="20348"/>
                    <a:pt x="35159" y="20115"/>
                    <a:pt x="34993" y="20115"/>
                  </a:cubicBezTo>
                  <a:lnTo>
                    <a:pt x="34726" y="20148"/>
                  </a:lnTo>
                  <a:cubicBezTo>
                    <a:pt x="34559" y="20148"/>
                    <a:pt x="34626" y="20415"/>
                    <a:pt x="34792" y="20415"/>
                  </a:cubicBezTo>
                  <a:close/>
                  <a:moveTo>
                    <a:pt x="34059" y="20482"/>
                  </a:moveTo>
                  <a:cubicBezTo>
                    <a:pt x="34225" y="20482"/>
                    <a:pt x="34192" y="20215"/>
                    <a:pt x="34025" y="20215"/>
                  </a:cubicBezTo>
                  <a:lnTo>
                    <a:pt x="33792" y="20281"/>
                  </a:lnTo>
                  <a:cubicBezTo>
                    <a:pt x="33625" y="20281"/>
                    <a:pt x="33658" y="20515"/>
                    <a:pt x="33825" y="20515"/>
                  </a:cubicBezTo>
                  <a:close/>
                  <a:moveTo>
                    <a:pt x="33125" y="20582"/>
                  </a:moveTo>
                  <a:cubicBezTo>
                    <a:pt x="33291" y="20582"/>
                    <a:pt x="33225" y="20315"/>
                    <a:pt x="33058" y="20315"/>
                  </a:cubicBezTo>
                  <a:lnTo>
                    <a:pt x="32824" y="20348"/>
                  </a:lnTo>
                  <a:cubicBezTo>
                    <a:pt x="32658" y="20348"/>
                    <a:pt x="32691" y="20615"/>
                    <a:pt x="32858" y="20615"/>
                  </a:cubicBezTo>
                  <a:close/>
                  <a:moveTo>
                    <a:pt x="32191" y="20682"/>
                  </a:moveTo>
                  <a:cubicBezTo>
                    <a:pt x="32357" y="20682"/>
                    <a:pt x="32324" y="20448"/>
                    <a:pt x="32157" y="20448"/>
                  </a:cubicBezTo>
                  <a:lnTo>
                    <a:pt x="31890" y="20482"/>
                  </a:lnTo>
                  <a:cubicBezTo>
                    <a:pt x="31724" y="20482"/>
                    <a:pt x="31790" y="20748"/>
                    <a:pt x="31957" y="20748"/>
                  </a:cubicBezTo>
                  <a:close/>
                  <a:moveTo>
                    <a:pt x="31223" y="20782"/>
                  </a:moveTo>
                  <a:cubicBezTo>
                    <a:pt x="31390" y="20782"/>
                    <a:pt x="31357" y="20515"/>
                    <a:pt x="31190" y="20515"/>
                  </a:cubicBezTo>
                  <a:lnTo>
                    <a:pt x="30956" y="20582"/>
                  </a:lnTo>
                  <a:cubicBezTo>
                    <a:pt x="30790" y="20582"/>
                    <a:pt x="30823" y="20815"/>
                    <a:pt x="30990" y="20815"/>
                  </a:cubicBezTo>
                  <a:close/>
                  <a:moveTo>
                    <a:pt x="30323" y="20849"/>
                  </a:moveTo>
                  <a:cubicBezTo>
                    <a:pt x="30489" y="20849"/>
                    <a:pt x="30456" y="20615"/>
                    <a:pt x="30289" y="20615"/>
                  </a:cubicBezTo>
                  <a:lnTo>
                    <a:pt x="30022" y="20648"/>
                  </a:lnTo>
                  <a:cubicBezTo>
                    <a:pt x="29856" y="20648"/>
                    <a:pt x="29889" y="20915"/>
                    <a:pt x="30056" y="20915"/>
                  </a:cubicBezTo>
                  <a:close/>
                  <a:moveTo>
                    <a:pt x="29355" y="20982"/>
                  </a:moveTo>
                  <a:cubicBezTo>
                    <a:pt x="29522" y="20982"/>
                    <a:pt x="29489" y="20748"/>
                    <a:pt x="29322" y="20748"/>
                  </a:cubicBezTo>
                  <a:lnTo>
                    <a:pt x="29055" y="20782"/>
                  </a:lnTo>
                  <a:cubicBezTo>
                    <a:pt x="28888" y="20782"/>
                    <a:pt x="28955" y="21015"/>
                    <a:pt x="29122" y="21015"/>
                  </a:cubicBezTo>
                  <a:close/>
                  <a:moveTo>
                    <a:pt x="28421" y="21082"/>
                  </a:moveTo>
                  <a:cubicBezTo>
                    <a:pt x="28555" y="21082"/>
                    <a:pt x="28521" y="20815"/>
                    <a:pt x="28355" y="20815"/>
                  </a:cubicBezTo>
                  <a:lnTo>
                    <a:pt x="28121" y="20849"/>
                  </a:lnTo>
                  <a:cubicBezTo>
                    <a:pt x="27954" y="20849"/>
                    <a:pt x="27988" y="21115"/>
                    <a:pt x="28154" y="21115"/>
                  </a:cubicBezTo>
                  <a:close/>
                  <a:moveTo>
                    <a:pt x="27487" y="21182"/>
                  </a:moveTo>
                  <a:cubicBezTo>
                    <a:pt x="27654" y="21182"/>
                    <a:pt x="27621" y="20949"/>
                    <a:pt x="27454" y="20949"/>
                  </a:cubicBezTo>
                  <a:lnTo>
                    <a:pt x="27187" y="20982"/>
                  </a:lnTo>
                  <a:cubicBezTo>
                    <a:pt x="27020" y="20982"/>
                    <a:pt x="27054" y="21249"/>
                    <a:pt x="27220" y="21249"/>
                  </a:cubicBezTo>
                  <a:close/>
                  <a:moveTo>
                    <a:pt x="26520" y="21282"/>
                  </a:moveTo>
                  <a:cubicBezTo>
                    <a:pt x="26687" y="21282"/>
                    <a:pt x="26653" y="21015"/>
                    <a:pt x="26487" y="21015"/>
                  </a:cubicBezTo>
                  <a:lnTo>
                    <a:pt x="26220" y="21082"/>
                  </a:lnTo>
                  <a:cubicBezTo>
                    <a:pt x="26053" y="21082"/>
                    <a:pt x="26120" y="21316"/>
                    <a:pt x="26286" y="21316"/>
                  </a:cubicBezTo>
                  <a:close/>
                  <a:moveTo>
                    <a:pt x="25553" y="21416"/>
                  </a:moveTo>
                  <a:cubicBezTo>
                    <a:pt x="25719" y="21416"/>
                    <a:pt x="25686" y="21149"/>
                    <a:pt x="25519" y="21149"/>
                  </a:cubicBezTo>
                  <a:lnTo>
                    <a:pt x="25286" y="21182"/>
                  </a:lnTo>
                  <a:cubicBezTo>
                    <a:pt x="25119" y="21182"/>
                    <a:pt x="25152" y="21449"/>
                    <a:pt x="25319" y="21449"/>
                  </a:cubicBezTo>
                  <a:close/>
                  <a:moveTo>
                    <a:pt x="24652" y="21482"/>
                  </a:moveTo>
                  <a:cubicBezTo>
                    <a:pt x="24819" y="21482"/>
                    <a:pt x="24785" y="21215"/>
                    <a:pt x="24619" y="21215"/>
                  </a:cubicBezTo>
                  <a:lnTo>
                    <a:pt x="24352" y="21282"/>
                  </a:lnTo>
                  <a:cubicBezTo>
                    <a:pt x="24185" y="21282"/>
                    <a:pt x="24218" y="21516"/>
                    <a:pt x="24385" y="21516"/>
                  </a:cubicBezTo>
                  <a:close/>
                  <a:moveTo>
                    <a:pt x="23685" y="21616"/>
                  </a:moveTo>
                  <a:cubicBezTo>
                    <a:pt x="23851" y="21616"/>
                    <a:pt x="23818" y="21349"/>
                    <a:pt x="23651" y="21349"/>
                  </a:cubicBezTo>
                  <a:lnTo>
                    <a:pt x="23384" y="21416"/>
                  </a:lnTo>
                  <a:cubicBezTo>
                    <a:pt x="23218" y="21416"/>
                    <a:pt x="23284" y="21649"/>
                    <a:pt x="23451" y="21649"/>
                  </a:cubicBezTo>
                  <a:close/>
                  <a:moveTo>
                    <a:pt x="22784" y="21682"/>
                  </a:moveTo>
                  <a:cubicBezTo>
                    <a:pt x="22951" y="21682"/>
                    <a:pt x="22917" y="21449"/>
                    <a:pt x="22717" y="21449"/>
                  </a:cubicBezTo>
                  <a:lnTo>
                    <a:pt x="22484" y="21482"/>
                  </a:lnTo>
                  <a:cubicBezTo>
                    <a:pt x="22317" y="21482"/>
                    <a:pt x="22350" y="21749"/>
                    <a:pt x="22517" y="21749"/>
                  </a:cubicBezTo>
                  <a:close/>
                  <a:moveTo>
                    <a:pt x="21817" y="21816"/>
                  </a:moveTo>
                  <a:cubicBezTo>
                    <a:pt x="21983" y="21816"/>
                    <a:pt x="21950" y="21582"/>
                    <a:pt x="21783" y="21582"/>
                  </a:cubicBezTo>
                  <a:lnTo>
                    <a:pt x="21516" y="21616"/>
                  </a:lnTo>
                  <a:cubicBezTo>
                    <a:pt x="21350" y="21616"/>
                    <a:pt x="21383" y="21849"/>
                    <a:pt x="21550" y="21849"/>
                  </a:cubicBezTo>
                  <a:close/>
                  <a:moveTo>
                    <a:pt x="20849" y="21916"/>
                  </a:moveTo>
                  <a:cubicBezTo>
                    <a:pt x="21016" y="21916"/>
                    <a:pt x="20983" y="21649"/>
                    <a:pt x="20816" y="21649"/>
                  </a:cubicBezTo>
                  <a:lnTo>
                    <a:pt x="20549" y="21682"/>
                  </a:lnTo>
                  <a:cubicBezTo>
                    <a:pt x="20382" y="21682"/>
                    <a:pt x="20449" y="21949"/>
                    <a:pt x="20616" y="21949"/>
                  </a:cubicBezTo>
                  <a:close/>
                  <a:moveTo>
                    <a:pt x="19949" y="21983"/>
                  </a:moveTo>
                  <a:cubicBezTo>
                    <a:pt x="20115" y="21983"/>
                    <a:pt x="20082" y="21749"/>
                    <a:pt x="19882" y="21749"/>
                  </a:cubicBezTo>
                  <a:lnTo>
                    <a:pt x="19648" y="21783"/>
                  </a:lnTo>
                  <a:cubicBezTo>
                    <a:pt x="19482" y="21783"/>
                    <a:pt x="19515" y="22016"/>
                    <a:pt x="19682" y="22016"/>
                  </a:cubicBezTo>
                  <a:close/>
                  <a:moveTo>
                    <a:pt x="18981" y="22116"/>
                  </a:moveTo>
                  <a:cubicBezTo>
                    <a:pt x="19148" y="22116"/>
                    <a:pt x="19115" y="21849"/>
                    <a:pt x="18948" y="21849"/>
                  </a:cubicBezTo>
                  <a:lnTo>
                    <a:pt x="18681" y="21916"/>
                  </a:lnTo>
                  <a:cubicBezTo>
                    <a:pt x="18514" y="21916"/>
                    <a:pt x="18548" y="22149"/>
                    <a:pt x="18714" y="22149"/>
                  </a:cubicBezTo>
                  <a:close/>
                  <a:moveTo>
                    <a:pt x="18014" y="22183"/>
                  </a:moveTo>
                  <a:cubicBezTo>
                    <a:pt x="18181" y="22183"/>
                    <a:pt x="18147" y="21949"/>
                    <a:pt x="17980" y="21949"/>
                  </a:cubicBezTo>
                  <a:lnTo>
                    <a:pt x="17714" y="21983"/>
                  </a:lnTo>
                  <a:cubicBezTo>
                    <a:pt x="17547" y="21983"/>
                    <a:pt x="17614" y="22250"/>
                    <a:pt x="17780" y="22250"/>
                  </a:cubicBezTo>
                  <a:close/>
                  <a:moveTo>
                    <a:pt x="17113" y="22316"/>
                  </a:moveTo>
                  <a:cubicBezTo>
                    <a:pt x="17280" y="22316"/>
                    <a:pt x="17213" y="22049"/>
                    <a:pt x="17046" y="22049"/>
                  </a:cubicBezTo>
                  <a:lnTo>
                    <a:pt x="16813" y="22116"/>
                  </a:lnTo>
                  <a:cubicBezTo>
                    <a:pt x="16646" y="22116"/>
                    <a:pt x="16680" y="22350"/>
                    <a:pt x="16846" y="22350"/>
                  </a:cubicBezTo>
                  <a:close/>
                  <a:moveTo>
                    <a:pt x="16146" y="22416"/>
                  </a:moveTo>
                  <a:cubicBezTo>
                    <a:pt x="16313" y="22416"/>
                    <a:pt x="16279" y="22149"/>
                    <a:pt x="16112" y="22149"/>
                  </a:cubicBezTo>
                  <a:lnTo>
                    <a:pt x="15846" y="22183"/>
                  </a:lnTo>
                  <a:cubicBezTo>
                    <a:pt x="15679" y="22183"/>
                    <a:pt x="15712" y="22450"/>
                    <a:pt x="15879" y="22450"/>
                  </a:cubicBezTo>
                  <a:close/>
                  <a:moveTo>
                    <a:pt x="15212" y="22516"/>
                  </a:moveTo>
                  <a:cubicBezTo>
                    <a:pt x="15379" y="22516"/>
                    <a:pt x="15345" y="22283"/>
                    <a:pt x="15178" y="22283"/>
                  </a:cubicBezTo>
                  <a:lnTo>
                    <a:pt x="14945" y="22316"/>
                  </a:lnTo>
                  <a:cubicBezTo>
                    <a:pt x="14778" y="22316"/>
                    <a:pt x="14812" y="22583"/>
                    <a:pt x="14978" y="22583"/>
                  </a:cubicBezTo>
                  <a:close/>
                  <a:moveTo>
                    <a:pt x="14278" y="22616"/>
                  </a:moveTo>
                  <a:cubicBezTo>
                    <a:pt x="14445" y="22616"/>
                    <a:pt x="14378" y="22350"/>
                    <a:pt x="14211" y="22350"/>
                  </a:cubicBezTo>
                  <a:lnTo>
                    <a:pt x="13978" y="22416"/>
                  </a:lnTo>
                  <a:cubicBezTo>
                    <a:pt x="13811" y="22416"/>
                    <a:pt x="13844" y="22650"/>
                    <a:pt x="14011" y="22650"/>
                  </a:cubicBezTo>
                  <a:close/>
                  <a:moveTo>
                    <a:pt x="13310" y="22750"/>
                  </a:moveTo>
                  <a:cubicBezTo>
                    <a:pt x="13477" y="22750"/>
                    <a:pt x="13444" y="22483"/>
                    <a:pt x="13277" y="22483"/>
                  </a:cubicBezTo>
                  <a:lnTo>
                    <a:pt x="13010" y="22516"/>
                  </a:lnTo>
                  <a:cubicBezTo>
                    <a:pt x="12843" y="22516"/>
                    <a:pt x="12877" y="22783"/>
                    <a:pt x="13044" y="22783"/>
                  </a:cubicBezTo>
                  <a:close/>
                  <a:moveTo>
                    <a:pt x="12376" y="22817"/>
                  </a:moveTo>
                  <a:cubicBezTo>
                    <a:pt x="12543" y="22817"/>
                    <a:pt x="12510" y="22583"/>
                    <a:pt x="12343" y="22583"/>
                  </a:cubicBezTo>
                  <a:lnTo>
                    <a:pt x="12110" y="22616"/>
                  </a:lnTo>
                  <a:cubicBezTo>
                    <a:pt x="11943" y="22616"/>
                    <a:pt x="11976" y="22850"/>
                    <a:pt x="12143" y="22850"/>
                  </a:cubicBezTo>
                  <a:close/>
                  <a:moveTo>
                    <a:pt x="11442" y="22950"/>
                  </a:moveTo>
                  <a:cubicBezTo>
                    <a:pt x="11609" y="22950"/>
                    <a:pt x="11543" y="22683"/>
                    <a:pt x="11376" y="22683"/>
                  </a:cubicBezTo>
                  <a:lnTo>
                    <a:pt x="11142" y="22750"/>
                  </a:lnTo>
                  <a:cubicBezTo>
                    <a:pt x="10975" y="22750"/>
                    <a:pt x="11009" y="22983"/>
                    <a:pt x="11176" y="22983"/>
                  </a:cubicBezTo>
                  <a:close/>
                  <a:moveTo>
                    <a:pt x="10475" y="23017"/>
                  </a:moveTo>
                  <a:cubicBezTo>
                    <a:pt x="10642" y="23017"/>
                    <a:pt x="10609" y="22783"/>
                    <a:pt x="10442" y="22783"/>
                  </a:cubicBezTo>
                  <a:lnTo>
                    <a:pt x="10175" y="22817"/>
                  </a:lnTo>
                  <a:cubicBezTo>
                    <a:pt x="10008" y="22817"/>
                    <a:pt x="10041" y="23083"/>
                    <a:pt x="10208" y="23083"/>
                  </a:cubicBezTo>
                  <a:close/>
                  <a:moveTo>
                    <a:pt x="9541" y="23117"/>
                  </a:moveTo>
                  <a:cubicBezTo>
                    <a:pt x="9708" y="23117"/>
                    <a:pt x="9675" y="22850"/>
                    <a:pt x="9508" y="22850"/>
                  </a:cubicBezTo>
                  <a:lnTo>
                    <a:pt x="9274" y="22917"/>
                  </a:lnTo>
                  <a:cubicBezTo>
                    <a:pt x="9107" y="22917"/>
                    <a:pt x="9141" y="23150"/>
                    <a:pt x="9308" y="23150"/>
                  </a:cubicBezTo>
                  <a:close/>
                  <a:moveTo>
                    <a:pt x="8607" y="23250"/>
                  </a:moveTo>
                  <a:cubicBezTo>
                    <a:pt x="8774" y="23250"/>
                    <a:pt x="8741" y="22983"/>
                    <a:pt x="8540" y="22983"/>
                  </a:cubicBezTo>
                  <a:lnTo>
                    <a:pt x="8307" y="23017"/>
                  </a:lnTo>
                  <a:cubicBezTo>
                    <a:pt x="8140" y="23017"/>
                    <a:pt x="8173" y="23284"/>
                    <a:pt x="8340" y="23284"/>
                  </a:cubicBezTo>
                  <a:close/>
                  <a:moveTo>
                    <a:pt x="7673" y="23317"/>
                  </a:moveTo>
                  <a:cubicBezTo>
                    <a:pt x="7840" y="23317"/>
                    <a:pt x="7807" y="23083"/>
                    <a:pt x="7640" y="23083"/>
                  </a:cubicBezTo>
                  <a:lnTo>
                    <a:pt x="7373" y="23117"/>
                  </a:lnTo>
                  <a:cubicBezTo>
                    <a:pt x="7206" y="23117"/>
                    <a:pt x="7273" y="23350"/>
                    <a:pt x="7440" y="23350"/>
                  </a:cubicBezTo>
                  <a:close/>
                  <a:moveTo>
                    <a:pt x="6806" y="22950"/>
                  </a:moveTo>
                  <a:cubicBezTo>
                    <a:pt x="6839" y="23083"/>
                    <a:pt x="7073" y="23017"/>
                    <a:pt x="7006" y="22850"/>
                  </a:cubicBezTo>
                  <a:lnTo>
                    <a:pt x="6939" y="22650"/>
                  </a:lnTo>
                  <a:cubicBezTo>
                    <a:pt x="6873" y="22516"/>
                    <a:pt x="6672" y="22583"/>
                    <a:pt x="6739" y="22750"/>
                  </a:cubicBezTo>
                  <a:close/>
                  <a:moveTo>
                    <a:pt x="6506" y="22016"/>
                  </a:moveTo>
                  <a:cubicBezTo>
                    <a:pt x="6572" y="22149"/>
                    <a:pt x="6772" y="22116"/>
                    <a:pt x="6739" y="21949"/>
                  </a:cubicBezTo>
                  <a:lnTo>
                    <a:pt x="6639" y="21749"/>
                  </a:lnTo>
                  <a:cubicBezTo>
                    <a:pt x="6606" y="21616"/>
                    <a:pt x="6372" y="21649"/>
                    <a:pt x="6439" y="21816"/>
                  </a:cubicBezTo>
                  <a:close/>
                  <a:moveTo>
                    <a:pt x="6272" y="21149"/>
                  </a:moveTo>
                  <a:cubicBezTo>
                    <a:pt x="6305" y="21282"/>
                    <a:pt x="6506" y="21249"/>
                    <a:pt x="6472" y="21082"/>
                  </a:cubicBezTo>
                  <a:lnTo>
                    <a:pt x="6372" y="20849"/>
                  </a:lnTo>
                  <a:cubicBezTo>
                    <a:pt x="6339" y="20748"/>
                    <a:pt x="6139" y="20782"/>
                    <a:pt x="6172" y="20949"/>
                  </a:cubicBezTo>
                  <a:close/>
                  <a:moveTo>
                    <a:pt x="5972" y="20215"/>
                  </a:moveTo>
                  <a:cubicBezTo>
                    <a:pt x="6005" y="20348"/>
                    <a:pt x="6239" y="20315"/>
                    <a:pt x="6172" y="20148"/>
                  </a:cubicBezTo>
                  <a:lnTo>
                    <a:pt x="6105" y="19948"/>
                  </a:lnTo>
                  <a:cubicBezTo>
                    <a:pt x="6039" y="19814"/>
                    <a:pt x="5838" y="19848"/>
                    <a:pt x="5905" y="20015"/>
                  </a:cubicBezTo>
                  <a:close/>
                  <a:moveTo>
                    <a:pt x="5672" y="19314"/>
                  </a:moveTo>
                  <a:cubicBezTo>
                    <a:pt x="5738" y="19447"/>
                    <a:pt x="5939" y="19381"/>
                    <a:pt x="5905" y="19247"/>
                  </a:cubicBezTo>
                  <a:lnTo>
                    <a:pt x="5805" y="19014"/>
                  </a:lnTo>
                  <a:cubicBezTo>
                    <a:pt x="5772" y="18914"/>
                    <a:pt x="5538" y="18947"/>
                    <a:pt x="5605" y="19114"/>
                  </a:cubicBezTo>
                  <a:close/>
                  <a:moveTo>
                    <a:pt x="5438" y="18413"/>
                  </a:moveTo>
                  <a:cubicBezTo>
                    <a:pt x="5472" y="18513"/>
                    <a:pt x="5672" y="18480"/>
                    <a:pt x="5638" y="18313"/>
                  </a:cubicBezTo>
                  <a:lnTo>
                    <a:pt x="5538" y="18113"/>
                  </a:lnTo>
                  <a:cubicBezTo>
                    <a:pt x="5505" y="17980"/>
                    <a:pt x="5305" y="18013"/>
                    <a:pt x="5338" y="18180"/>
                  </a:cubicBezTo>
                  <a:close/>
                  <a:moveTo>
                    <a:pt x="5138" y="17513"/>
                  </a:moveTo>
                  <a:cubicBezTo>
                    <a:pt x="5171" y="17646"/>
                    <a:pt x="5405" y="17613"/>
                    <a:pt x="5338" y="17446"/>
                  </a:cubicBezTo>
                  <a:lnTo>
                    <a:pt x="5271" y="17246"/>
                  </a:lnTo>
                  <a:cubicBezTo>
                    <a:pt x="5205" y="17112"/>
                    <a:pt x="5005" y="17146"/>
                    <a:pt x="5071" y="17313"/>
                  </a:cubicBezTo>
                  <a:close/>
                  <a:moveTo>
                    <a:pt x="4838" y="16612"/>
                  </a:moveTo>
                  <a:cubicBezTo>
                    <a:pt x="4904" y="16746"/>
                    <a:pt x="5105" y="16679"/>
                    <a:pt x="5071" y="16512"/>
                  </a:cubicBezTo>
                  <a:lnTo>
                    <a:pt x="4971" y="16312"/>
                  </a:lnTo>
                  <a:cubicBezTo>
                    <a:pt x="4938" y="16178"/>
                    <a:pt x="4704" y="16245"/>
                    <a:pt x="4771" y="16412"/>
                  </a:cubicBezTo>
                  <a:close/>
                  <a:moveTo>
                    <a:pt x="4604" y="15678"/>
                  </a:moveTo>
                  <a:cubicBezTo>
                    <a:pt x="4638" y="15812"/>
                    <a:pt x="4838" y="15778"/>
                    <a:pt x="4804" y="15611"/>
                  </a:cubicBezTo>
                  <a:lnTo>
                    <a:pt x="4704" y="15411"/>
                  </a:lnTo>
                  <a:cubicBezTo>
                    <a:pt x="4671" y="15278"/>
                    <a:pt x="4471" y="15311"/>
                    <a:pt x="4504" y="15478"/>
                  </a:cubicBezTo>
                  <a:close/>
                  <a:moveTo>
                    <a:pt x="4304" y="14777"/>
                  </a:moveTo>
                  <a:cubicBezTo>
                    <a:pt x="4337" y="14911"/>
                    <a:pt x="4571" y="14844"/>
                    <a:pt x="4504" y="14677"/>
                  </a:cubicBezTo>
                  <a:lnTo>
                    <a:pt x="4437" y="14477"/>
                  </a:lnTo>
                  <a:cubicBezTo>
                    <a:pt x="4371" y="14344"/>
                    <a:pt x="4171" y="14411"/>
                    <a:pt x="4237" y="14577"/>
                  </a:cubicBezTo>
                  <a:close/>
                  <a:moveTo>
                    <a:pt x="4004" y="13910"/>
                  </a:moveTo>
                  <a:cubicBezTo>
                    <a:pt x="4071" y="14010"/>
                    <a:pt x="4271" y="13977"/>
                    <a:pt x="4237" y="13810"/>
                  </a:cubicBezTo>
                  <a:lnTo>
                    <a:pt x="4137" y="13610"/>
                  </a:lnTo>
                  <a:cubicBezTo>
                    <a:pt x="4104" y="13477"/>
                    <a:pt x="3870" y="13510"/>
                    <a:pt x="3937" y="13677"/>
                  </a:cubicBezTo>
                  <a:close/>
                  <a:moveTo>
                    <a:pt x="3770" y="12976"/>
                  </a:moveTo>
                  <a:cubicBezTo>
                    <a:pt x="3804" y="13110"/>
                    <a:pt x="4004" y="13076"/>
                    <a:pt x="3970" y="12909"/>
                  </a:cubicBezTo>
                  <a:lnTo>
                    <a:pt x="3870" y="12676"/>
                  </a:lnTo>
                  <a:cubicBezTo>
                    <a:pt x="3837" y="12576"/>
                    <a:pt x="3637" y="12609"/>
                    <a:pt x="3670" y="12776"/>
                  </a:cubicBezTo>
                  <a:close/>
                  <a:moveTo>
                    <a:pt x="3470" y="12076"/>
                  </a:moveTo>
                  <a:cubicBezTo>
                    <a:pt x="3503" y="12176"/>
                    <a:pt x="3737" y="12142"/>
                    <a:pt x="3670" y="11975"/>
                  </a:cubicBezTo>
                  <a:lnTo>
                    <a:pt x="3604" y="11775"/>
                  </a:lnTo>
                  <a:cubicBezTo>
                    <a:pt x="3537" y="11642"/>
                    <a:pt x="3337" y="11675"/>
                    <a:pt x="3403" y="11842"/>
                  </a:cubicBezTo>
                  <a:close/>
                  <a:moveTo>
                    <a:pt x="3170" y="11142"/>
                  </a:moveTo>
                  <a:cubicBezTo>
                    <a:pt x="3237" y="11275"/>
                    <a:pt x="3437" y="11242"/>
                    <a:pt x="3403" y="11075"/>
                  </a:cubicBezTo>
                  <a:lnTo>
                    <a:pt x="3303" y="10841"/>
                  </a:lnTo>
                  <a:cubicBezTo>
                    <a:pt x="3270" y="10741"/>
                    <a:pt x="3036" y="10775"/>
                    <a:pt x="3103" y="10941"/>
                  </a:cubicBezTo>
                  <a:close/>
                  <a:moveTo>
                    <a:pt x="2936" y="10208"/>
                  </a:moveTo>
                  <a:cubicBezTo>
                    <a:pt x="2970" y="10341"/>
                    <a:pt x="3170" y="10308"/>
                    <a:pt x="3137" y="10141"/>
                  </a:cubicBezTo>
                  <a:lnTo>
                    <a:pt x="3036" y="9941"/>
                  </a:lnTo>
                  <a:cubicBezTo>
                    <a:pt x="3003" y="9807"/>
                    <a:pt x="2803" y="9841"/>
                    <a:pt x="2836" y="10007"/>
                  </a:cubicBezTo>
                  <a:close/>
                  <a:moveTo>
                    <a:pt x="2636" y="9340"/>
                  </a:moveTo>
                  <a:cubicBezTo>
                    <a:pt x="2670" y="9474"/>
                    <a:pt x="2903" y="9440"/>
                    <a:pt x="2836" y="9274"/>
                  </a:cubicBezTo>
                  <a:lnTo>
                    <a:pt x="2770" y="9073"/>
                  </a:lnTo>
                  <a:cubicBezTo>
                    <a:pt x="2703" y="8940"/>
                    <a:pt x="2503" y="8973"/>
                    <a:pt x="2569" y="9140"/>
                  </a:cubicBezTo>
                  <a:close/>
                  <a:moveTo>
                    <a:pt x="2336" y="8440"/>
                  </a:moveTo>
                  <a:cubicBezTo>
                    <a:pt x="2403" y="8573"/>
                    <a:pt x="2603" y="8506"/>
                    <a:pt x="2569" y="8340"/>
                  </a:cubicBezTo>
                  <a:lnTo>
                    <a:pt x="2469" y="8139"/>
                  </a:lnTo>
                  <a:cubicBezTo>
                    <a:pt x="2436" y="8006"/>
                    <a:pt x="2203" y="8073"/>
                    <a:pt x="2269" y="8239"/>
                  </a:cubicBezTo>
                  <a:close/>
                  <a:moveTo>
                    <a:pt x="2102" y="7506"/>
                  </a:moveTo>
                  <a:cubicBezTo>
                    <a:pt x="2136" y="7639"/>
                    <a:pt x="2336" y="7606"/>
                    <a:pt x="2303" y="7439"/>
                  </a:cubicBezTo>
                  <a:lnTo>
                    <a:pt x="2203" y="7239"/>
                  </a:lnTo>
                  <a:cubicBezTo>
                    <a:pt x="2169" y="7105"/>
                    <a:pt x="1969" y="7139"/>
                    <a:pt x="2002" y="7305"/>
                  </a:cubicBezTo>
                  <a:close/>
                  <a:moveTo>
                    <a:pt x="1802" y="6605"/>
                  </a:moveTo>
                  <a:cubicBezTo>
                    <a:pt x="1836" y="6738"/>
                    <a:pt x="2069" y="6672"/>
                    <a:pt x="2002" y="6505"/>
                  </a:cubicBezTo>
                  <a:lnTo>
                    <a:pt x="1936" y="6305"/>
                  </a:lnTo>
                  <a:cubicBezTo>
                    <a:pt x="1869" y="6171"/>
                    <a:pt x="1669" y="6238"/>
                    <a:pt x="1736" y="6405"/>
                  </a:cubicBezTo>
                  <a:close/>
                  <a:moveTo>
                    <a:pt x="1535" y="5738"/>
                  </a:moveTo>
                  <a:cubicBezTo>
                    <a:pt x="1602" y="5838"/>
                    <a:pt x="1802" y="5804"/>
                    <a:pt x="1769" y="5638"/>
                  </a:cubicBezTo>
                  <a:lnTo>
                    <a:pt x="1669" y="5437"/>
                  </a:lnTo>
                  <a:cubicBezTo>
                    <a:pt x="1635" y="5304"/>
                    <a:pt x="1435" y="5337"/>
                    <a:pt x="1469" y="5504"/>
                  </a:cubicBezTo>
                  <a:close/>
                  <a:moveTo>
                    <a:pt x="1269" y="4804"/>
                  </a:moveTo>
                  <a:cubicBezTo>
                    <a:pt x="1302" y="4937"/>
                    <a:pt x="1502" y="4870"/>
                    <a:pt x="1469" y="4737"/>
                  </a:cubicBezTo>
                  <a:lnTo>
                    <a:pt x="1369" y="4503"/>
                  </a:lnTo>
                  <a:cubicBezTo>
                    <a:pt x="1335" y="4370"/>
                    <a:pt x="1135" y="4437"/>
                    <a:pt x="1168" y="4604"/>
                  </a:cubicBezTo>
                  <a:close/>
                  <a:moveTo>
                    <a:pt x="968" y="3903"/>
                  </a:moveTo>
                  <a:cubicBezTo>
                    <a:pt x="1002" y="4003"/>
                    <a:pt x="1202" y="3970"/>
                    <a:pt x="1168" y="3803"/>
                  </a:cubicBezTo>
                  <a:lnTo>
                    <a:pt x="1102" y="3603"/>
                  </a:lnTo>
                  <a:cubicBezTo>
                    <a:pt x="1035" y="3469"/>
                    <a:pt x="835" y="3503"/>
                    <a:pt x="868" y="3670"/>
                  </a:cubicBezTo>
                  <a:close/>
                  <a:moveTo>
                    <a:pt x="701" y="2969"/>
                  </a:moveTo>
                  <a:cubicBezTo>
                    <a:pt x="768" y="3102"/>
                    <a:pt x="968" y="3069"/>
                    <a:pt x="935" y="2902"/>
                  </a:cubicBezTo>
                  <a:lnTo>
                    <a:pt x="835" y="2669"/>
                  </a:lnTo>
                  <a:cubicBezTo>
                    <a:pt x="802" y="2569"/>
                    <a:pt x="601" y="2602"/>
                    <a:pt x="635" y="2769"/>
                  </a:cubicBezTo>
                  <a:close/>
                  <a:moveTo>
                    <a:pt x="435" y="2102"/>
                  </a:moveTo>
                  <a:cubicBezTo>
                    <a:pt x="468" y="2235"/>
                    <a:pt x="668" y="2168"/>
                    <a:pt x="635" y="2002"/>
                  </a:cubicBezTo>
                  <a:lnTo>
                    <a:pt x="535" y="1802"/>
                  </a:lnTo>
                  <a:cubicBezTo>
                    <a:pt x="501" y="1668"/>
                    <a:pt x="301" y="1735"/>
                    <a:pt x="335" y="1868"/>
                  </a:cubicBezTo>
                  <a:close/>
                  <a:moveTo>
                    <a:pt x="134" y="1168"/>
                  </a:moveTo>
                  <a:cubicBezTo>
                    <a:pt x="168" y="1301"/>
                    <a:pt x="368" y="1268"/>
                    <a:pt x="335" y="1101"/>
                  </a:cubicBezTo>
                  <a:lnTo>
                    <a:pt x="268" y="901"/>
                  </a:lnTo>
                  <a:cubicBezTo>
                    <a:pt x="201" y="767"/>
                    <a:pt x="1" y="801"/>
                    <a:pt x="34" y="968"/>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42"/>
            <p:cNvSpPr/>
            <p:nvPr/>
          </p:nvSpPr>
          <p:spPr>
            <a:xfrm>
              <a:off x="-2123850" y="3215250"/>
              <a:ext cx="95100" cy="172650"/>
            </a:xfrm>
            <a:custGeom>
              <a:avLst/>
              <a:gdLst/>
              <a:ahLst/>
              <a:cxnLst/>
              <a:rect l="l" t="t" r="r" b="b"/>
              <a:pathLst>
                <a:path w="3804" h="6906" extrusionOk="0">
                  <a:moveTo>
                    <a:pt x="701" y="0"/>
                  </a:moveTo>
                  <a:cubicBezTo>
                    <a:pt x="568" y="0"/>
                    <a:pt x="368" y="34"/>
                    <a:pt x="301" y="67"/>
                  </a:cubicBezTo>
                  <a:cubicBezTo>
                    <a:pt x="234" y="134"/>
                    <a:pt x="134" y="200"/>
                    <a:pt x="101" y="334"/>
                  </a:cubicBezTo>
                  <a:cubicBezTo>
                    <a:pt x="67" y="467"/>
                    <a:pt x="1" y="567"/>
                    <a:pt x="1" y="701"/>
                  </a:cubicBezTo>
                  <a:lnTo>
                    <a:pt x="1" y="1134"/>
                  </a:lnTo>
                  <a:lnTo>
                    <a:pt x="1" y="5804"/>
                  </a:lnTo>
                  <a:lnTo>
                    <a:pt x="1" y="6205"/>
                  </a:lnTo>
                  <a:cubicBezTo>
                    <a:pt x="1" y="6371"/>
                    <a:pt x="34" y="6472"/>
                    <a:pt x="101" y="6572"/>
                  </a:cubicBezTo>
                  <a:cubicBezTo>
                    <a:pt x="134" y="6672"/>
                    <a:pt x="234" y="6805"/>
                    <a:pt x="301" y="6838"/>
                  </a:cubicBezTo>
                  <a:cubicBezTo>
                    <a:pt x="368" y="6872"/>
                    <a:pt x="568" y="6905"/>
                    <a:pt x="701" y="6905"/>
                  </a:cubicBezTo>
                  <a:lnTo>
                    <a:pt x="3036" y="6905"/>
                  </a:lnTo>
                  <a:cubicBezTo>
                    <a:pt x="3170" y="6905"/>
                    <a:pt x="3336" y="6872"/>
                    <a:pt x="3436" y="6838"/>
                  </a:cubicBezTo>
                  <a:cubicBezTo>
                    <a:pt x="3503" y="6805"/>
                    <a:pt x="3603" y="6705"/>
                    <a:pt x="3670" y="6638"/>
                  </a:cubicBezTo>
                  <a:cubicBezTo>
                    <a:pt x="3770" y="6505"/>
                    <a:pt x="3803" y="6371"/>
                    <a:pt x="3803" y="6205"/>
                  </a:cubicBezTo>
                  <a:cubicBezTo>
                    <a:pt x="3803" y="6038"/>
                    <a:pt x="3770" y="5904"/>
                    <a:pt x="3703" y="5838"/>
                  </a:cubicBezTo>
                  <a:cubicBezTo>
                    <a:pt x="3670" y="5738"/>
                    <a:pt x="3603" y="5671"/>
                    <a:pt x="3470" y="5638"/>
                  </a:cubicBezTo>
                  <a:cubicBezTo>
                    <a:pt x="3336" y="5571"/>
                    <a:pt x="3203" y="5538"/>
                    <a:pt x="3103" y="5538"/>
                  </a:cubicBezTo>
                  <a:lnTo>
                    <a:pt x="1502" y="5538"/>
                  </a:lnTo>
                  <a:lnTo>
                    <a:pt x="1502" y="4137"/>
                  </a:lnTo>
                  <a:lnTo>
                    <a:pt x="2536" y="4137"/>
                  </a:lnTo>
                  <a:cubicBezTo>
                    <a:pt x="2703" y="4137"/>
                    <a:pt x="2836" y="4070"/>
                    <a:pt x="2936" y="4036"/>
                  </a:cubicBezTo>
                  <a:cubicBezTo>
                    <a:pt x="3003" y="4003"/>
                    <a:pt x="3103" y="3903"/>
                    <a:pt x="3170" y="3836"/>
                  </a:cubicBezTo>
                  <a:cubicBezTo>
                    <a:pt x="3203" y="3736"/>
                    <a:pt x="3270" y="3636"/>
                    <a:pt x="3270" y="3469"/>
                  </a:cubicBezTo>
                  <a:cubicBezTo>
                    <a:pt x="3270" y="3303"/>
                    <a:pt x="3203" y="3169"/>
                    <a:pt x="3170" y="3069"/>
                  </a:cubicBezTo>
                  <a:cubicBezTo>
                    <a:pt x="3136" y="3002"/>
                    <a:pt x="3003" y="2902"/>
                    <a:pt x="2936" y="2869"/>
                  </a:cubicBezTo>
                  <a:cubicBezTo>
                    <a:pt x="2803" y="2836"/>
                    <a:pt x="2669" y="2802"/>
                    <a:pt x="2536" y="2802"/>
                  </a:cubicBezTo>
                  <a:lnTo>
                    <a:pt x="1502" y="2802"/>
                  </a:lnTo>
                  <a:lnTo>
                    <a:pt x="1502" y="1468"/>
                  </a:lnTo>
                  <a:lnTo>
                    <a:pt x="3103" y="1468"/>
                  </a:lnTo>
                  <a:cubicBezTo>
                    <a:pt x="3203" y="1468"/>
                    <a:pt x="3336" y="1401"/>
                    <a:pt x="3470" y="1368"/>
                  </a:cubicBezTo>
                  <a:cubicBezTo>
                    <a:pt x="3570" y="1335"/>
                    <a:pt x="3637" y="1234"/>
                    <a:pt x="3703" y="1168"/>
                  </a:cubicBezTo>
                  <a:cubicBezTo>
                    <a:pt x="3770" y="1068"/>
                    <a:pt x="3803" y="968"/>
                    <a:pt x="3803" y="801"/>
                  </a:cubicBezTo>
                  <a:cubicBezTo>
                    <a:pt x="3803" y="634"/>
                    <a:pt x="3770" y="501"/>
                    <a:pt x="3703" y="401"/>
                  </a:cubicBezTo>
                  <a:cubicBezTo>
                    <a:pt x="3670" y="334"/>
                    <a:pt x="3603" y="267"/>
                    <a:pt x="3470" y="200"/>
                  </a:cubicBezTo>
                  <a:cubicBezTo>
                    <a:pt x="3336" y="167"/>
                    <a:pt x="3203" y="134"/>
                    <a:pt x="3103" y="134"/>
                  </a:cubicBezTo>
                  <a:lnTo>
                    <a:pt x="2669" y="134"/>
                  </a:lnTo>
                  <a:lnTo>
                    <a:pt x="266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42"/>
            <p:cNvSpPr/>
            <p:nvPr/>
          </p:nvSpPr>
          <p:spPr>
            <a:xfrm>
              <a:off x="-2013775" y="3216900"/>
              <a:ext cx="130950" cy="173500"/>
            </a:xfrm>
            <a:custGeom>
              <a:avLst/>
              <a:gdLst/>
              <a:ahLst/>
              <a:cxnLst/>
              <a:rect l="l" t="t" r="r" b="b"/>
              <a:pathLst>
                <a:path w="5238" h="6940" extrusionOk="0">
                  <a:moveTo>
                    <a:pt x="868" y="1"/>
                  </a:moveTo>
                  <a:cubicBezTo>
                    <a:pt x="735" y="1"/>
                    <a:pt x="601" y="68"/>
                    <a:pt x="434" y="134"/>
                  </a:cubicBezTo>
                  <a:cubicBezTo>
                    <a:pt x="301" y="234"/>
                    <a:pt x="234" y="301"/>
                    <a:pt x="201" y="401"/>
                  </a:cubicBezTo>
                  <a:cubicBezTo>
                    <a:pt x="134" y="535"/>
                    <a:pt x="101" y="601"/>
                    <a:pt x="101" y="668"/>
                  </a:cubicBezTo>
                  <a:cubicBezTo>
                    <a:pt x="101" y="768"/>
                    <a:pt x="101" y="868"/>
                    <a:pt x="134" y="935"/>
                  </a:cubicBezTo>
                  <a:cubicBezTo>
                    <a:pt x="201" y="1068"/>
                    <a:pt x="234" y="1135"/>
                    <a:pt x="268" y="1235"/>
                  </a:cubicBezTo>
                  <a:cubicBezTo>
                    <a:pt x="368" y="1369"/>
                    <a:pt x="401" y="1435"/>
                    <a:pt x="468" y="1569"/>
                  </a:cubicBezTo>
                  <a:lnTo>
                    <a:pt x="1735" y="3437"/>
                  </a:lnTo>
                  <a:lnTo>
                    <a:pt x="1602" y="3437"/>
                  </a:lnTo>
                  <a:lnTo>
                    <a:pt x="1602" y="3470"/>
                  </a:lnTo>
                  <a:lnTo>
                    <a:pt x="234" y="5638"/>
                  </a:lnTo>
                  <a:cubicBezTo>
                    <a:pt x="201" y="5772"/>
                    <a:pt x="101" y="5872"/>
                    <a:pt x="68" y="5972"/>
                  </a:cubicBezTo>
                  <a:cubicBezTo>
                    <a:pt x="34" y="6105"/>
                    <a:pt x="1" y="6205"/>
                    <a:pt x="1" y="6305"/>
                  </a:cubicBezTo>
                  <a:cubicBezTo>
                    <a:pt x="1" y="6406"/>
                    <a:pt x="34" y="6472"/>
                    <a:pt x="68" y="6572"/>
                  </a:cubicBezTo>
                  <a:cubicBezTo>
                    <a:pt x="134" y="6639"/>
                    <a:pt x="234" y="6739"/>
                    <a:pt x="368" y="6806"/>
                  </a:cubicBezTo>
                  <a:cubicBezTo>
                    <a:pt x="468" y="6906"/>
                    <a:pt x="601" y="6939"/>
                    <a:pt x="735" y="6939"/>
                  </a:cubicBezTo>
                  <a:cubicBezTo>
                    <a:pt x="801" y="6939"/>
                    <a:pt x="868" y="6939"/>
                    <a:pt x="935" y="6906"/>
                  </a:cubicBezTo>
                  <a:cubicBezTo>
                    <a:pt x="1035" y="6873"/>
                    <a:pt x="1102" y="6806"/>
                    <a:pt x="1135" y="6772"/>
                  </a:cubicBezTo>
                  <a:cubicBezTo>
                    <a:pt x="1202" y="6706"/>
                    <a:pt x="1268" y="6639"/>
                    <a:pt x="1302" y="6572"/>
                  </a:cubicBezTo>
                  <a:cubicBezTo>
                    <a:pt x="1402" y="6539"/>
                    <a:pt x="1435" y="6439"/>
                    <a:pt x="1469" y="6372"/>
                  </a:cubicBezTo>
                  <a:lnTo>
                    <a:pt x="2469" y="4738"/>
                  </a:lnTo>
                  <a:lnTo>
                    <a:pt x="2636" y="4738"/>
                  </a:lnTo>
                  <a:lnTo>
                    <a:pt x="3637" y="6372"/>
                  </a:lnTo>
                  <a:cubicBezTo>
                    <a:pt x="3737" y="6406"/>
                    <a:pt x="3770" y="6472"/>
                    <a:pt x="3804" y="6572"/>
                  </a:cubicBezTo>
                  <a:cubicBezTo>
                    <a:pt x="3870" y="6639"/>
                    <a:pt x="3937" y="6739"/>
                    <a:pt x="3970" y="6772"/>
                  </a:cubicBezTo>
                  <a:cubicBezTo>
                    <a:pt x="4070" y="6806"/>
                    <a:pt x="4104" y="6873"/>
                    <a:pt x="4204" y="6906"/>
                  </a:cubicBezTo>
                  <a:cubicBezTo>
                    <a:pt x="4271" y="6939"/>
                    <a:pt x="4371" y="6939"/>
                    <a:pt x="4437" y="6939"/>
                  </a:cubicBezTo>
                  <a:cubicBezTo>
                    <a:pt x="4571" y="6939"/>
                    <a:pt x="4704" y="6906"/>
                    <a:pt x="4871" y="6806"/>
                  </a:cubicBezTo>
                  <a:cubicBezTo>
                    <a:pt x="4971" y="6739"/>
                    <a:pt x="5071" y="6639"/>
                    <a:pt x="5104" y="6572"/>
                  </a:cubicBezTo>
                  <a:cubicBezTo>
                    <a:pt x="5138" y="6472"/>
                    <a:pt x="5205" y="6406"/>
                    <a:pt x="5205" y="6305"/>
                  </a:cubicBezTo>
                  <a:cubicBezTo>
                    <a:pt x="5205" y="6205"/>
                    <a:pt x="5138" y="6105"/>
                    <a:pt x="5104" y="5972"/>
                  </a:cubicBezTo>
                  <a:cubicBezTo>
                    <a:pt x="5071" y="5872"/>
                    <a:pt x="5038" y="5772"/>
                    <a:pt x="4938" y="5638"/>
                  </a:cubicBezTo>
                  <a:lnTo>
                    <a:pt x="3570" y="3470"/>
                  </a:lnTo>
                  <a:lnTo>
                    <a:pt x="3570" y="3403"/>
                  </a:lnTo>
                  <a:lnTo>
                    <a:pt x="4804" y="1535"/>
                  </a:lnTo>
                  <a:cubicBezTo>
                    <a:pt x="4904" y="1402"/>
                    <a:pt x="4971" y="1302"/>
                    <a:pt x="5038" y="1202"/>
                  </a:cubicBezTo>
                  <a:cubicBezTo>
                    <a:pt x="5071" y="1102"/>
                    <a:pt x="5104" y="968"/>
                    <a:pt x="5138" y="902"/>
                  </a:cubicBezTo>
                  <a:cubicBezTo>
                    <a:pt x="5205" y="802"/>
                    <a:pt x="5238" y="735"/>
                    <a:pt x="5238" y="635"/>
                  </a:cubicBezTo>
                  <a:cubicBezTo>
                    <a:pt x="5238" y="568"/>
                    <a:pt x="5205" y="468"/>
                    <a:pt x="5138" y="401"/>
                  </a:cubicBezTo>
                  <a:cubicBezTo>
                    <a:pt x="5104" y="301"/>
                    <a:pt x="4971" y="234"/>
                    <a:pt x="4871" y="134"/>
                  </a:cubicBezTo>
                  <a:cubicBezTo>
                    <a:pt x="4771" y="101"/>
                    <a:pt x="4738" y="101"/>
                    <a:pt x="4637" y="68"/>
                  </a:cubicBezTo>
                  <a:cubicBezTo>
                    <a:pt x="4571" y="1"/>
                    <a:pt x="4471" y="1"/>
                    <a:pt x="4437" y="1"/>
                  </a:cubicBezTo>
                  <a:cubicBezTo>
                    <a:pt x="4371" y="1"/>
                    <a:pt x="4271" y="1"/>
                    <a:pt x="4204" y="68"/>
                  </a:cubicBezTo>
                  <a:cubicBezTo>
                    <a:pt x="4104" y="101"/>
                    <a:pt x="4037" y="134"/>
                    <a:pt x="3970" y="234"/>
                  </a:cubicBezTo>
                  <a:cubicBezTo>
                    <a:pt x="3937" y="301"/>
                    <a:pt x="3870" y="401"/>
                    <a:pt x="3804" y="468"/>
                  </a:cubicBezTo>
                  <a:cubicBezTo>
                    <a:pt x="3770" y="568"/>
                    <a:pt x="3703" y="635"/>
                    <a:pt x="3637" y="735"/>
                  </a:cubicBezTo>
                  <a:lnTo>
                    <a:pt x="2736" y="2236"/>
                  </a:lnTo>
                  <a:lnTo>
                    <a:pt x="2569" y="2236"/>
                  </a:lnTo>
                  <a:lnTo>
                    <a:pt x="1635" y="735"/>
                  </a:lnTo>
                  <a:cubicBezTo>
                    <a:pt x="1602" y="635"/>
                    <a:pt x="1535" y="568"/>
                    <a:pt x="1469" y="468"/>
                  </a:cubicBezTo>
                  <a:cubicBezTo>
                    <a:pt x="1435" y="335"/>
                    <a:pt x="1368" y="301"/>
                    <a:pt x="1302" y="234"/>
                  </a:cubicBezTo>
                  <a:cubicBezTo>
                    <a:pt x="1268" y="134"/>
                    <a:pt x="1202" y="101"/>
                    <a:pt x="1102" y="68"/>
                  </a:cubicBezTo>
                  <a:cubicBezTo>
                    <a:pt x="1035" y="1"/>
                    <a:pt x="935" y="1"/>
                    <a:pt x="8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42"/>
            <p:cNvSpPr/>
            <p:nvPr/>
          </p:nvSpPr>
          <p:spPr>
            <a:xfrm>
              <a:off x="-1858650" y="3217750"/>
              <a:ext cx="112600" cy="172650"/>
            </a:xfrm>
            <a:custGeom>
              <a:avLst/>
              <a:gdLst/>
              <a:ahLst/>
              <a:cxnLst/>
              <a:rect l="l" t="t" r="r" b="b"/>
              <a:pathLst>
                <a:path w="4504" h="6906" extrusionOk="0">
                  <a:moveTo>
                    <a:pt x="2202" y="1101"/>
                  </a:moveTo>
                  <a:cubicBezTo>
                    <a:pt x="2369" y="1168"/>
                    <a:pt x="2502" y="1168"/>
                    <a:pt x="2602" y="1235"/>
                  </a:cubicBezTo>
                  <a:cubicBezTo>
                    <a:pt x="2702" y="1268"/>
                    <a:pt x="2736" y="1335"/>
                    <a:pt x="2769" y="1368"/>
                  </a:cubicBezTo>
                  <a:cubicBezTo>
                    <a:pt x="2836" y="1401"/>
                    <a:pt x="2869" y="1468"/>
                    <a:pt x="2902" y="1535"/>
                  </a:cubicBezTo>
                  <a:cubicBezTo>
                    <a:pt x="2936" y="1568"/>
                    <a:pt x="2936" y="1668"/>
                    <a:pt x="3002" y="1735"/>
                  </a:cubicBezTo>
                  <a:cubicBezTo>
                    <a:pt x="3036" y="1835"/>
                    <a:pt x="3036" y="1902"/>
                    <a:pt x="3036" y="2035"/>
                  </a:cubicBezTo>
                  <a:cubicBezTo>
                    <a:pt x="3036" y="2169"/>
                    <a:pt x="3036" y="2269"/>
                    <a:pt x="3002" y="2369"/>
                  </a:cubicBezTo>
                  <a:cubicBezTo>
                    <a:pt x="3002" y="2435"/>
                    <a:pt x="2969" y="2535"/>
                    <a:pt x="2902" y="2602"/>
                  </a:cubicBezTo>
                  <a:cubicBezTo>
                    <a:pt x="2869" y="2702"/>
                    <a:pt x="2836" y="2736"/>
                    <a:pt x="2769" y="2769"/>
                  </a:cubicBezTo>
                  <a:cubicBezTo>
                    <a:pt x="2736" y="2836"/>
                    <a:pt x="2669" y="2869"/>
                    <a:pt x="2602" y="2902"/>
                  </a:cubicBezTo>
                  <a:cubicBezTo>
                    <a:pt x="2502" y="3002"/>
                    <a:pt x="2335" y="3036"/>
                    <a:pt x="2168" y="3036"/>
                  </a:cubicBezTo>
                  <a:lnTo>
                    <a:pt x="2168" y="2936"/>
                  </a:lnTo>
                  <a:lnTo>
                    <a:pt x="1501" y="2936"/>
                  </a:lnTo>
                  <a:lnTo>
                    <a:pt x="1501" y="1101"/>
                  </a:lnTo>
                  <a:close/>
                  <a:moveTo>
                    <a:pt x="701" y="0"/>
                  </a:moveTo>
                  <a:cubicBezTo>
                    <a:pt x="534" y="0"/>
                    <a:pt x="367" y="0"/>
                    <a:pt x="267" y="67"/>
                  </a:cubicBezTo>
                  <a:cubicBezTo>
                    <a:pt x="200" y="100"/>
                    <a:pt x="100" y="200"/>
                    <a:pt x="67" y="334"/>
                  </a:cubicBezTo>
                  <a:cubicBezTo>
                    <a:pt x="34" y="434"/>
                    <a:pt x="0" y="567"/>
                    <a:pt x="0" y="701"/>
                  </a:cubicBezTo>
                  <a:lnTo>
                    <a:pt x="0" y="1101"/>
                  </a:lnTo>
                  <a:lnTo>
                    <a:pt x="0" y="5771"/>
                  </a:lnTo>
                  <a:lnTo>
                    <a:pt x="0" y="6205"/>
                  </a:lnTo>
                  <a:cubicBezTo>
                    <a:pt x="0" y="6372"/>
                    <a:pt x="34" y="6438"/>
                    <a:pt x="67" y="6572"/>
                  </a:cubicBezTo>
                  <a:cubicBezTo>
                    <a:pt x="100" y="6672"/>
                    <a:pt x="200" y="6738"/>
                    <a:pt x="267" y="6839"/>
                  </a:cubicBezTo>
                  <a:cubicBezTo>
                    <a:pt x="367" y="6872"/>
                    <a:pt x="534" y="6905"/>
                    <a:pt x="701" y="6905"/>
                  </a:cubicBezTo>
                  <a:cubicBezTo>
                    <a:pt x="901" y="6905"/>
                    <a:pt x="1068" y="6905"/>
                    <a:pt x="1168" y="6839"/>
                  </a:cubicBezTo>
                  <a:cubicBezTo>
                    <a:pt x="1234" y="6772"/>
                    <a:pt x="1335" y="6705"/>
                    <a:pt x="1368" y="6572"/>
                  </a:cubicBezTo>
                  <a:cubicBezTo>
                    <a:pt x="1401" y="6438"/>
                    <a:pt x="1435" y="6338"/>
                    <a:pt x="1435" y="6205"/>
                  </a:cubicBezTo>
                  <a:lnTo>
                    <a:pt x="1435" y="5771"/>
                  </a:lnTo>
                  <a:lnTo>
                    <a:pt x="1435" y="4203"/>
                  </a:lnTo>
                  <a:lnTo>
                    <a:pt x="1435" y="4170"/>
                  </a:lnTo>
                  <a:lnTo>
                    <a:pt x="2035" y="4170"/>
                  </a:lnTo>
                  <a:cubicBezTo>
                    <a:pt x="2469" y="4170"/>
                    <a:pt x="2802" y="4103"/>
                    <a:pt x="3069" y="4037"/>
                  </a:cubicBezTo>
                  <a:cubicBezTo>
                    <a:pt x="3369" y="3936"/>
                    <a:pt x="3636" y="3770"/>
                    <a:pt x="3836" y="3603"/>
                  </a:cubicBezTo>
                  <a:cubicBezTo>
                    <a:pt x="4070" y="3436"/>
                    <a:pt x="4203" y="3203"/>
                    <a:pt x="4337" y="2936"/>
                  </a:cubicBezTo>
                  <a:cubicBezTo>
                    <a:pt x="4437" y="2702"/>
                    <a:pt x="4503" y="2369"/>
                    <a:pt x="4503" y="2035"/>
                  </a:cubicBezTo>
                  <a:cubicBezTo>
                    <a:pt x="4503" y="1768"/>
                    <a:pt x="4470" y="1568"/>
                    <a:pt x="4403" y="1368"/>
                  </a:cubicBezTo>
                  <a:cubicBezTo>
                    <a:pt x="4337" y="1201"/>
                    <a:pt x="4237" y="1001"/>
                    <a:pt x="4170" y="868"/>
                  </a:cubicBezTo>
                  <a:cubicBezTo>
                    <a:pt x="4070" y="701"/>
                    <a:pt x="3936" y="567"/>
                    <a:pt x="3836" y="501"/>
                  </a:cubicBezTo>
                  <a:cubicBezTo>
                    <a:pt x="3703" y="401"/>
                    <a:pt x="3536" y="334"/>
                    <a:pt x="3403" y="234"/>
                  </a:cubicBezTo>
                  <a:cubicBezTo>
                    <a:pt x="3102" y="100"/>
                    <a:pt x="2736" y="0"/>
                    <a:pt x="233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42"/>
            <p:cNvSpPr/>
            <p:nvPr/>
          </p:nvSpPr>
          <p:spPr>
            <a:xfrm>
              <a:off x="-1721900" y="3218575"/>
              <a:ext cx="89275" cy="170975"/>
            </a:xfrm>
            <a:custGeom>
              <a:avLst/>
              <a:gdLst/>
              <a:ahLst/>
              <a:cxnLst/>
              <a:rect l="l" t="t" r="r" b="b"/>
              <a:pathLst>
                <a:path w="3571" h="6839" extrusionOk="0">
                  <a:moveTo>
                    <a:pt x="735" y="1"/>
                  </a:moveTo>
                  <a:cubicBezTo>
                    <a:pt x="568" y="1"/>
                    <a:pt x="401" y="34"/>
                    <a:pt x="301" y="67"/>
                  </a:cubicBezTo>
                  <a:cubicBezTo>
                    <a:pt x="234" y="134"/>
                    <a:pt x="134" y="201"/>
                    <a:pt x="101" y="334"/>
                  </a:cubicBezTo>
                  <a:cubicBezTo>
                    <a:pt x="68" y="468"/>
                    <a:pt x="34" y="568"/>
                    <a:pt x="34" y="701"/>
                  </a:cubicBezTo>
                  <a:lnTo>
                    <a:pt x="34" y="1135"/>
                  </a:lnTo>
                  <a:lnTo>
                    <a:pt x="1" y="1135"/>
                  </a:lnTo>
                  <a:lnTo>
                    <a:pt x="1" y="6105"/>
                  </a:lnTo>
                  <a:cubicBezTo>
                    <a:pt x="1" y="6272"/>
                    <a:pt x="34" y="6439"/>
                    <a:pt x="68" y="6539"/>
                  </a:cubicBezTo>
                  <a:cubicBezTo>
                    <a:pt x="101" y="6605"/>
                    <a:pt x="201" y="6705"/>
                    <a:pt x="268" y="6739"/>
                  </a:cubicBezTo>
                  <a:cubicBezTo>
                    <a:pt x="368" y="6772"/>
                    <a:pt x="468" y="6839"/>
                    <a:pt x="601" y="6839"/>
                  </a:cubicBezTo>
                  <a:lnTo>
                    <a:pt x="2903" y="6839"/>
                  </a:lnTo>
                  <a:cubicBezTo>
                    <a:pt x="3036" y="6839"/>
                    <a:pt x="3170" y="6806"/>
                    <a:pt x="3236" y="6739"/>
                  </a:cubicBezTo>
                  <a:cubicBezTo>
                    <a:pt x="3337" y="6705"/>
                    <a:pt x="3437" y="6672"/>
                    <a:pt x="3503" y="6539"/>
                  </a:cubicBezTo>
                  <a:cubicBezTo>
                    <a:pt x="3537" y="6405"/>
                    <a:pt x="3570" y="6272"/>
                    <a:pt x="3570" y="6105"/>
                  </a:cubicBezTo>
                  <a:cubicBezTo>
                    <a:pt x="3570" y="5972"/>
                    <a:pt x="3570" y="5838"/>
                    <a:pt x="3503" y="5738"/>
                  </a:cubicBezTo>
                  <a:cubicBezTo>
                    <a:pt x="3403" y="5671"/>
                    <a:pt x="3337" y="5571"/>
                    <a:pt x="3236" y="5538"/>
                  </a:cubicBezTo>
                  <a:cubicBezTo>
                    <a:pt x="3170" y="5505"/>
                    <a:pt x="3036" y="5471"/>
                    <a:pt x="2903" y="5471"/>
                  </a:cubicBezTo>
                  <a:lnTo>
                    <a:pt x="1535" y="5471"/>
                  </a:lnTo>
                  <a:lnTo>
                    <a:pt x="1535" y="1135"/>
                  </a:lnTo>
                  <a:lnTo>
                    <a:pt x="1535" y="701"/>
                  </a:lnTo>
                  <a:cubicBezTo>
                    <a:pt x="1535" y="534"/>
                    <a:pt x="1502" y="468"/>
                    <a:pt x="1435" y="334"/>
                  </a:cubicBezTo>
                  <a:cubicBezTo>
                    <a:pt x="1368" y="234"/>
                    <a:pt x="1302" y="167"/>
                    <a:pt x="1202" y="67"/>
                  </a:cubicBezTo>
                  <a:cubicBezTo>
                    <a:pt x="1068" y="34"/>
                    <a:pt x="935" y="1"/>
                    <a:pt x="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42"/>
            <p:cNvSpPr/>
            <p:nvPr/>
          </p:nvSpPr>
          <p:spPr>
            <a:xfrm>
              <a:off x="-1610975" y="3218575"/>
              <a:ext cx="112600" cy="175150"/>
            </a:xfrm>
            <a:custGeom>
              <a:avLst/>
              <a:gdLst/>
              <a:ahLst/>
              <a:cxnLst/>
              <a:rect l="l" t="t" r="r" b="b"/>
              <a:pathLst>
                <a:path w="4504" h="7006" extrusionOk="0">
                  <a:moveTo>
                    <a:pt x="2335" y="1235"/>
                  </a:moveTo>
                  <a:cubicBezTo>
                    <a:pt x="2502" y="1235"/>
                    <a:pt x="2636" y="1235"/>
                    <a:pt x="2702" y="1335"/>
                  </a:cubicBezTo>
                  <a:cubicBezTo>
                    <a:pt x="2802" y="1368"/>
                    <a:pt x="2869" y="1468"/>
                    <a:pt x="2936" y="1535"/>
                  </a:cubicBezTo>
                  <a:cubicBezTo>
                    <a:pt x="2969" y="1669"/>
                    <a:pt x="3002" y="1735"/>
                    <a:pt x="3002" y="1869"/>
                  </a:cubicBezTo>
                  <a:lnTo>
                    <a:pt x="3002" y="5071"/>
                  </a:lnTo>
                  <a:cubicBezTo>
                    <a:pt x="3002" y="5204"/>
                    <a:pt x="2969" y="5338"/>
                    <a:pt x="2936" y="5405"/>
                  </a:cubicBezTo>
                  <a:cubicBezTo>
                    <a:pt x="2869" y="5505"/>
                    <a:pt x="2802" y="5538"/>
                    <a:pt x="2702" y="5638"/>
                  </a:cubicBezTo>
                  <a:cubicBezTo>
                    <a:pt x="2636" y="5671"/>
                    <a:pt x="2502" y="5705"/>
                    <a:pt x="2335" y="5705"/>
                  </a:cubicBezTo>
                  <a:cubicBezTo>
                    <a:pt x="2169" y="5705"/>
                    <a:pt x="2035" y="5705"/>
                    <a:pt x="1968" y="5638"/>
                  </a:cubicBezTo>
                  <a:cubicBezTo>
                    <a:pt x="1868" y="5571"/>
                    <a:pt x="1802" y="5505"/>
                    <a:pt x="1768" y="5405"/>
                  </a:cubicBezTo>
                  <a:cubicBezTo>
                    <a:pt x="1735" y="5304"/>
                    <a:pt x="1668" y="5204"/>
                    <a:pt x="1668" y="5071"/>
                  </a:cubicBezTo>
                  <a:lnTo>
                    <a:pt x="1668" y="1869"/>
                  </a:lnTo>
                  <a:cubicBezTo>
                    <a:pt x="1668" y="1735"/>
                    <a:pt x="1702" y="1635"/>
                    <a:pt x="1768" y="1535"/>
                  </a:cubicBezTo>
                  <a:cubicBezTo>
                    <a:pt x="1802" y="1468"/>
                    <a:pt x="1868" y="1402"/>
                    <a:pt x="1968" y="1335"/>
                  </a:cubicBezTo>
                  <a:cubicBezTo>
                    <a:pt x="2035" y="1302"/>
                    <a:pt x="2169" y="1235"/>
                    <a:pt x="2335" y="1235"/>
                  </a:cubicBezTo>
                  <a:close/>
                  <a:moveTo>
                    <a:pt x="1902" y="1"/>
                  </a:moveTo>
                  <a:cubicBezTo>
                    <a:pt x="1735" y="1"/>
                    <a:pt x="1601" y="34"/>
                    <a:pt x="1435" y="67"/>
                  </a:cubicBezTo>
                  <a:cubicBezTo>
                    <a:pt x="1268" y="134"/>
                    <a:pt x="1101" y="201"/>
                    <a:pt x="934" y="301"/>
                  </a:cubicBezTo>
                  <a:cubicBezTo>
                    <a:pt x="768" y="368"/>
                    <a:pt x="601" y="468"/>
                    <a:pt x="467" y="634"/>
                  </a:cubicBezTo>
                  <a:cubicBezTo>
                    <a:pt x="334" y="735"/>
                    <a:pt x="200" y="968"/>
                    <a:pt x="134" y="1168"/>
                  </a:cubicBezTo>
                  <a:cubicBezTo>
                    <a:pt x="67" y="1368"/>
                    <a:pt x="0" y="1635"/>
                    <a:pt x="0" y="1969"/>
                  </a:cubicBezTo>
                  <a:lnTo>
                    <a:pt x="0" y="4904"/>
                  </a:lnTo>
                  <a:cubicBezTo>
                    <a:pt x="0" y="5238"/>
                    <a:pt x="67" y="5538"/>
                    <a:pt x="134" y="5738"/>
                  </a:cubicBezTo>
                  <a:cubicBezTo>
                    <a:pt x="200" y="6005"/>
                    <a:pt x="334" y="6172"/>
                    <a:pt x="467" y="6339"/>
                  </a:cubicBezTo>
                  <a:cubicBezTo>
                    <a:pt x="601" y="6505"/>
                    <a:pt x="768" y="6639"/>
                    <a:pt x="934" y="6705"/>
                  </a:cubicBezTo>
                  <a:cubicBezTo>
                    <a:pt x="1101" y="6806"/>
                    <a:pt x="1268" y="6872"/>
                    <a:pt x="1435" y="6906"/>
                  </a:cubicBezTo>
                  <a:cubicBezTo>
                    <a:pt x="1601" y="6939"/>
                    <a:pt x="1768" y="7006"/>
                    <a:pt x="1902" y="7006"/>
                  </a:cubicBezTo>
                  <a:lnTo>
                    <a:pt x="2636" y="7006"/>
                  </a:lnTo>
                  <a:cubicBezTo>
                    <a:pt x="2802" y="7006"/>
                    <a:pt x="2936" y="6972"/>
                    <a:pt x="3103" y="6906"/>
                  </a:cubicBezTo>
                  <a:cubicBezTo>
                    <a:pt x="3269" y="6872"/>
                    <a:pt x="3436" y="6806"/>
                    <a:pt x="3603" y="6705"/>
                  </a:cubicBezTo>
                  <a:cubicBezTo>
                    <a:pt x="3770" y="6639"/>
                    <a:pt x="3936" y="6505"/>
                    <a:pt x="4070" y="6339"/>
                  </a:cubicBezTo>
                  <a:cubicBezTo>
                    <a:pt x="4170" y="6172"/>
                    <a:pt x="4303" y="5972"/>
                    <a:pt x="4403" y="5738"/>
                  </a:cubicBezTo>
                  <a:cubicBezTo>
                    <a:pt x="4470" y="5505"/>
                    <a:pt x="4504" y="5238"/>
                    <a:pt x="4504" y="4904"/>
                  </a:cubicBezTo>
                  <a:lnTo>
                    <a:pt x="4504" y="1969"/>
                  </a:lnTo>
                  <a:cubicBezTo>
                    <a:pt x="4504" y="1669"/>
                    <a:pt x="4470" y="1368"/>
                    <a:pt x="4403" y="1168"/>
                  </a:cubicBezTo>
                  <a:cubicBezTo>
                    <a:pt x="4303" y="968"/>
                    <a:pt x="4170" y="735"/>
                    <a:pt x="4070" y="634"/>
                  </a:cubicBezTo>
                  <a:cubicBezTo>
                    <a:pt x="3936" y="501"/>
                    <a:pt x="3770" y="368"/>
                    <a:pt x="3603" y="301"/>
                  </a:cubicBezTo>
                  <a:cubicBezTo>
                    <a:pt x="3436" y="201"/>
                    <a:pt x="3269" y="134"/>
                    <a:pt x="3103" y="67"/>
                  </a:cubicBezTo>
                  <a:cubicBezTo>
                    <a:pt x="2936" y="34"/>
                    <a:pt x="2769" y="1"/>
                    <a:pt x="26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42"/>
            <p:cNvSpPr/>
            <p:nvPr/>
          </p:nvSpPr>
          <p:spPr>
            <a:xfrm>
              <a:off x="-1465875" y="3218575"/>
              <a:ext cx="112600" cy="176000"/>
            </a:xfrm>
            <a:custGeom>
              <a:avLst/>
              <a:gdLst/>
              <a:ahLst/>
              <a:cxnLst/>
              <a:rect l="l" t="t" r="r" b="b"/>
              <a:pathLst>
                <a:path w="4504" h="7040" extrusionOk="0">
                  <a:moveTo>
                    <a:pt x="2202" y="1135"/>
                  </a:moveTo>
                  <a:cubicBezTo>
                    <a:pt x="2369" y="1168"/>
                    <a:pt x="2502" y="1168"/>
                    <a:pt x="2636" y="1235"/>
                  </a:cubicBezTo>
                  <a:cubicBezTo>
                    <a:pt x="2702" y="1235"/>
                    <a:pt x="2736" y="1302"/>
                    <a:pt x="2802" y="1335"/>
                  </a:cubicBezTo>
                  <a:cubicBezTo>
                    <a:pt x="2836" y="1368"/>
                    <a:pt x="2869" y="1435"/>
                    <a:pt x="2903" y="1502"/>
                  </a:cubicBezTo>
                  <a:cubicBezTo>
                    <a:pt x="2969" y="1535"/>
                    <a:pt x="2969" y="1635"/>
                    <a:pt x="3003" y="1702"/>
                  </a:cubicBezTo>
                  <a:cubicBezTo>
                    <a:pt x="3036" y="1802"/>
                    <a:pt x="3036" y="1869"/>
                    <a:pt x="3036" y="2002"/>
                  </a:cubicBezTo>
                  <a:cubicBezTo>
                    <a:pt x="3036" y="2136"/>
                    <a:pt x="3003" y="2236"/>
                    <a:pt x="3003" y="2336"/>
                  </a:cubicBezTo>
                  <a:cubicBezTo>
                    <a:pt x="3003" y="2402"/>
                    <a:pt x="2969" y="2502"/>
                    <a:pt x="2903" y="2569"/>
                  </a:cubicBezTo>
                  <a:cubicBezTo>
                    <a:pt x="2869" y="2669"/>
                    <a:pt x="2836" y="2703"/>
                    <a:pt x="2802" y="2736"/>
                  </a:cubicBezTo>
                  <a:cubicBezTo>
                    <a:pt x="2736" y="2803"/>
                    <a:pt x="2669" y="2836"/>
                    <a:pt x="2636" y="2869"/>
                  </a:cubicBezTo>
                  <a:cubicBezTo>
                    <a:pt x="2502" y="2969"/>
                    <a:pt x="2335" y="3003"/>
                    <a:pt x="2169" y="3003"/>
                  </a:cubicBezTo>
                  <a:lnTo>
                    <a:pt x="2169" y="2969"/>
                  </a:lnTo>
                  <a:lnTo>
                    <a:pt x="1502" y="2969"/>
                  </a:lnTo>
                  <a:lnTo>
                    <a:pt x="1502" y="1135"/>
                  </a:lnTo>
                  <a:close/>
                  <a:moveTo>
                    <a:pt x="701" y="1"/>
                  </a:moveTo>
                  <a:cubicBezTo>
                    <a:pt x="534" y="1"/>
                    <a:pt x="367" y="1"/>
                    <a:pt x="301" y="67"/>
                  </a:cubicBezTo>
                  <a:cubicBezTo>
                    <a:pt x="201" y="134"/>
                    <a:pt x="134" y="201"/>
                    <a:pt x="67" y="334"/>
                  </a:cubicBezTo>
                  <a:cubicBezTo>
                    <a:pt x="34" y="468"/>
                    <a:pt x="0" y="568"/>
                    <a:pt x="0" y="701"/>
                  </a:cubicBezTo>
                  <a:lnTo>
                    <a:pt x="0" y="1135"/>
                  </a:lnTo>
                  <a:lnTo>
                    <a:pt x="34" y="1135"/>
                  </a:lnTo>
                  <a:lnTo>
                    <a:pt x="34" y="5838"/>
                  </a:lnTo>
                  <a:lnTo>
                    <a:pt x="34" y="6238"/>
                  </a:lnTo>
                  <a:cubicBezTo>
                    <a:pt x="34" y="6372"/>
                    <a:pt x="67" y="6505"/>
                    <a:pt x="134" y="6605"/>
                  </a:cubicBezTo>
                  <a:cubicBezTo>
                    <a:pt x="167" y="6705"/>
                    <a:pt x="234" y="6806"/>
                    <a:pt x="334" y="6872"/>
                  </a:cubicBezTo>
                  <a:cubicBezTo>
                    <a:pt x="401" y="6906"/>
                    <a:pt x="568" y="6939"/>
                    <a:pt x="734" y="6939"/>
                  </a:cubicBezTo>
                  <a:cubicBezTo>
                    <a:pt x="901" y="6939"/>
                    <a:pt x="1068" y="6906"/>
                    <a:pt x="1168" y="6872"/>
                  </a:cubicBezTo>
                  <a:cubicBezTo>
                    <a:pt x="1235" y="6839"/>
                    <a:pt x="1335" y="6739"/>
                    <a:pt x="1368" y="6605"/>
                  </a:cubicBezTo>
                  <a:cubicBezTo>
                    <a:pt x="1401" y="6505"/>
                    <a:pt x="1468" y="6372"/>
                    <a:pt x="1468" y="6238"/>
                  </a:cubicBezTo>
                  <a:lnTo>
                    <a:pt x="1468" y="5838"/>
                  </a:lnTo>
                  <a:lnTo>
                    <a:pt x="1468" y="4170"/>
                  </a:lnTo>
                  <a:lnTo>
                    <a:pt x="2002" y="4170"/>
                  </a:lnTo>
                  <a:cubicBezTo>
                    <a:pt x="2169" y="4170"/>
                    <a:pt x="2302" y="4204"/>
                    <a:pt x="2369" y="4237"/>
                  </a:cubicBezTo>
                  <a:cubicBezTo>
                    <a:pt x="2502" y="4304"/>
                    <a:pt x="2536" y="4337"/>
                    <a:pt x="2636" y="4437"/>
                  </a:cubicBezTo>
                  <a:cubicBezTo>
                    <a:pt x="2702" y="4571"/>
                    <a:pt x="2736" y="4671"/>
                    <a:pt x="2736" y="4771"/>
                  </a:cubicBezTo>
                  <a:cubicBezTo>
                    <a:pt x="2802" y="4904"/>
                    <a:pt x="2802" y="5071"/>
                    <a:pt x="2802" y="5204"/>
                  </a:cubicBezTo>
                  <a:lnTo>
                    <a:pt x="2802" y="6238"/>
                  </a:lnTo>
                  <a:cubicBezTo>
                    <a:pt x="2802" y="6372"/>
                    <a:pt x="2836" y="6505"/>
                    <a:pt x="2869" y="6572"/>
                  </a:cubicBezTo>
                  <a:cubicBezTo>
                    <a:pt x="2903" y="6672"/>
                    <a:pt x="3003" y="6739"/>
                    <a:pt x="3069" y="6839"/>
                  </a:cubicBezTo>
                  <a:cubicBezTo>
                    <a:pt x="3169" y="6906"/>
                    <a:pt x="3236" y="6939"/>
                    <a:pt x="3370" y="7006"/>
                  </a:cubicBezTo>
                  <a:cubicBezTo>
                    <a:pt x="3503" y="7039"/>
                    <a:pt x="3570" y="7039"/>
                    <a:pt x="3703" y="7039"/>
                  </a:cubicBezTo>
                  <a:cubicBezTo>
                    <a:pt x="3803" y="7039"/>
                    <a:pt x="3903" y="7039"/>
                    <a:pt x="4003" y="7006"/>
                  </a:cubicBezTo>
                  <a:lnTo>
                    <a:pt x="4237" y="6872"/>
                  </a:lnTo>
                  <a:cubicBezTo>
                    <a:pt x="4304" y="6806"/>
                    <a:pt x="4370" y="6739"/>
                    <a:pt x="4404" y="6672"/>
                  </a:cubicBezTo>
                  <a:cubicBezTo>
                    <a:pt x="4470" y="6572"/>
                    <a:pt x="4504" y="6505"/>
                    <a:pt x="4504" y="6372"/>
                  </a:cubicBezTo>
                  <a:lnTo>
                    <a:pt x="4504" y="6238"/>
                  </a:lnTo>
                  <a:cubicBezTo>
                    <a:pt x="4504" y="6205"/>
                    <a:pt x="4470" y="6105"/>
                    <a:pt x="4370" y="6038"/>
                  </a:cubicBezTo>
                  <a:cubicBezTo>
                    <a:pt x="4370" y="6005"/>
                    <a:pt x="4370" y="5972"/>
                    <a:pt x="4337" y="5972"/>
                  </a:cubicBezTo>
                  <a:cubicBezTo>
                    <a:pt x="4304" y="5972"/>
                    <a:pt x="4304" y="5905"/>
                    <a:pt x="4304" y="5872"/>
                  </a:cubicBezTo>
                  <a:lnTo>
                    <a:pt x="4304" y="5171"/>
                  </a:lnTo>
                  <a:cubicBezTo>
                    <a:pt x="4304" y="4904"/>
                    <a:pt x="4304" y="4737"/>
                    <a:pt x="4203" y="4571"/>
                  </a:cubicBezTo>
                  <a:cubicBezTo>
                    <a:pt x="4137" y="4404"/>
                    <a:pt x="4070" y="4304"/>
                    <a:pt x="3970" y="4170"/>
                  </a:cubicBezTo>
                  <a:cubicBezTo>
                    <a:pt x="3837" y="4037"/>
                    <a:pt x="3703" y="3903"/>
                    <a:pt x="3636" y="3870"/>
                  </a:cubicBezTo>
                  <a:cubicBezTo>
                    <a:pt x="3536" y="3837"/>
                    <a:pt x="3403" y="3737"/>
                    <a:pt x="3303" y="3703"/>
                  </a:cubicBezTo>
                  <a:cubicBezTo>
                    <a:pt x="3470" y="3670"/>
                    <a:pt x="3636" y="3570"/>
                    <a:pt x="3736" y="3503"/>
                  </a:cubicBezTo>
                  <a:cubicBezTo>
                    <a:pt x="3870" y="3403"/>
                    <a:pt x="4003" y="3303"/>
                    <a:pt x="4070" y="3203"/>
                  </a:cubicBezTo>
                  <a:cubicBezTo>
                    <a:pt x="4170" y="3070"/>
                    <a:pt x="4237" y="3003"/>
                    <a:pt x="4304" y="2869"/>
                  </a:cubicBezTo>
                  <a:cubicBezTo>
                    <a:pt x="4337" y="2736"/>
                    <a:pt x="4370" y="2636"/>
                    <a:pt x="4404" y="2536"/>
                  </a:cubicBezTo>
                  <a:cubicBezTo>
                    <a:pt x="4470" y="2402"/>
                    <a:pt x="4504" y="2336"/>
                    <a:pt x="4504" y="2236"/>
                  </a:cubicBezTo>
                  <a:lnTo>
                    <a:pt x="4504" y="2035"/>
                  </a:lnTo>
                  <a:cubicBezTo>
                    <a:pt x="4504" y="1802"/>
                    <a:pt x="4504" y="1535"/>
                    <a:pt x="4404" y="1368"/>
                  </a:cubicBezTo>
                  <a:cubicBezTo>
                    <a:pt x="4337" y="1202"/>
                    <a:pt x="4237" y="1001"/>
                    <a:pt x="4170" y="868"/>
                  </a:cubicBezTo>
                  <a:cubicBezTo>
                    <a:pt x="4070" y="701"/>
                    <a:pt x="4003" y="568"/>
                    <a:pt x="3837" y="501"/>
                  </a:cubicBezTo>
                  <a:cubicBezTo>
                    <a:pt x="3670" y="401"/>
                    <a:pt x="3536" y="334"/>
                    <a:pt x="3403" y="234"/>
                  </a:cubicBezTo>
                  <a:cubicBezTo>
                    <a:pt x="3069" y="134"/>
                    <a:pt x="2736" y="1"/>
                    <a:pt x="23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42"/>
            <p:cNvSpPr/>
            <p:nvPr/>
          </p:nvSpPr>
          <p:spPr>
            <a:xfrm>
              <a:off x="-1326600" y="3215250"/>
              <a:ext cx="95925" cy="172650"/>
            </a:xfrm>
            <a:custGeom>
              <a:avLst/>
              <a:gdLst/>
              <a:ahLst/>
              <a:cxnLst/>
              <a:rect l="l" t="t" r="r" b="b"/>
              <a:pathLst>
                <a:path w="3837" h="6906" extrusionOk="0">
                  <a:moveTo>
                    <a:pt x="734" y="0"/>
                  </a:moveTo>
                  <a:cubicBezTo>
                    <a:pt x="567" y="0"/>
                    <a:pt x="400" y="34"/>
                    <a:pt x="300" y="67"/>
                  </a:cubicBezTo>
                  <a:cubicBezTo>
                    <a:pt x="234" y="134"/>
                    <a:pt x="134" y="200"/>
                    <a:pt x="100" y="334"/>
                  </a:cubicBezTo>
                  <a:cubicBezTo>
                    <a:pt x="67" y="467"/>
                    <a:pt x="0" y="567"/>
                    <a:pt x="0" y="701"/>
                  </a:cubicBezTo>
                  <a:lnTo>
                    <a:pt x="0" y="1134"/>
                  </a:lnTo>
                  <a:lnTo>
                    <a:pt x="0" y="5804"/>
                  </a:lnTo>
                  <a:lnTo>
                    <a:pt x="0" y="6205"/>
                  </a:lnTo>
                  <a:cubicBezTo>
                    <a:pt x="0" y="6371"/>
                    <a:pt x="67" y="6472"/>
                    <a:pt x="100" y="6572"/>
                  </a:cubicBezTo>
                  <a:cubicBezTo>
                    <a:pt x="134" y="6672"/>
                    <a:pt x="234" y="6805"/>
                    <a:pt x="300" y="6838"/>
                  </a:cubicBezTo>
                  <a:cubicBezTo>
                    <a:pt x="400" y="6872"/>
                    <a:pt x="567" y="6905"/>
                    <a:pt x="734" y="6905"/>
                  </a:cubicBezTo>
                  <a:lnTo>
                    <a:pt x="3102" y="6905"/>
                  </a:lnTo>
                  <a:cubicBezTo>
                    <a:pt x="3236" y="6905"/>
                    <a:pt x="3403" y="6872"/>
                    <a:pt x="3469" y="6838"/>
                  </a:cubicBezTo>
                  <a:cubicBezTo>
                    <a:pt x="3569" y="6805"/>
                    <a:pt x="3636" y="6705"/>
                    <a:pt x="3736" y="6638"/>
                  </a:cubicBezTo>
                  <a:cubicBezTo>
                    <a:pt x="3803" y="6505"/>
                    <a:pt x="3836" y="6371"/>
                    <a:pt x="3836" y="6205"/>
                  </a:cubicBezTo>
                  <a:cubicBezTo>
                    <a:pt x="3836" y="6038"/>
                    <a:pt x="3836" y="5904"/>
                    <a:pt x="3769" y="5838"/>
                  </a:cubicBezTo>
                  <a:cubicBezTo>
                    <a:pt x="3736" y="5738"/>
                    <a:pt x="3636" y="5671"/>
                    <a:pt x="3503" y="5638"/>
                  </a:cubicBezTo>
                  <a:cubicBezTo>
                    <a:pt x="3403" y="5571"/>
                    <a:pt x="3302" y="5538"/>
                    <a:pt x="3136" y="5538"/>
                  </a:cubicBezTo>
                  <a:lnTo>
                    <a:pt x="1568" y="5538"/>
                  </a:lnTo>
                  <a:lnTo>
                    <a:pt x="1568" y="4137"/>
                  </a:lnTo>
                  <a:lnTo>
                    <a:pt x="2602" y="4137"/>
                  </a:lnTo>
                  <a:cubicBezTo>
                    <a:pt x="2769" y="4137"/>
                    <a:pt x="2902" y="4070"/>
                    <a:pt x="2969" y="4036"/>
                  </a:cubicBezTo>
                  <a:cubicBezTo>
                    <a:pt x="3069" y="4003"/>
                    <a:pt x="3136" y="3903"/>
                    <a:pt x="3236" y="3836"/>
                  </a:cubicBezTo>
                  <a:cubicBezTo>
                    <a:pt x="3269" y="3736"/>
                    <a:pt x="3302" y="3636"/>
                    <a:pt x="3302" y="3469"/>
                  </a:cubicBezTo>
                  <a:cubicBezTo>
                    <a:pt x="3302" y="3303"/>
                    <a:pt x="3302" y="3169"/>
                    <a:pt x="3236" y="3069"/>
                  </a:cubicBezTo>
                  <a:cubicBezTo>
                    <a:pt x="3169" y="3002"/>
                    <a:pt x="3069" y="2902"/>
                    <a:pt x="2969" y="2869"/>
                  </a:cubicBezTo>
                  <a:cubicBezTo>
                    <a:pt x="2835" y="2836"/>
                    <a:pt x="2769" y="2802"/>
                    <a:pt x="2602" y="2802"/>
                  </a:cubicBezTo>
                  <a:lnTo>
                    <a:pt x="1568" y="2802"/>
                  </a:lnTo>
                  <a:lnTo>
                    <a:pt x="1568" y="1468"/>
                  </a:lnTo>
                  <a:lnTo>
                    <a:pt x="3136" y="1468"/>
                  </a:lnTo>
                  <a:cubicBezTo>
                    <a:pt x="3269" y="1468"/>
                    <a:pt x="3403" y="1401"/>
                    <a:pt x="3503" y="1368"/>
                  </a:cubicBezTo>
                  <a:cubicBezTo>
                    <a:pt x="3603" y="1335"/>
                    <a:pt x="3669" y="1234"/>
                    <a:pt x="3769" y="1168"/>
                  </a:cubicBezTo>
                  <a:cubicBezTo>
                    <a:pt x="3803" y="1068"/>
                    <a:pt x="3836" y="968"/>
                    <a:pt x="3836" y="801"/>
                  </a:cubicBezTo>
                  <a:cubicBezTo>
                    <a:pt x="3836" y="634"/>
                    <a:pt x="3836" y="501"/>
                    <a:pt x="3769" y="401"/>
                  </a:cubicBezTo>
                  <a:cubicBezTo>
                    <a:pt x="3736" y="334"/>
                    <a:pt x="3636" y="267"/>
                    <a:pt x="3503" y="200"/>
                  </a:cubicBezTo>
                  <a:cubicBezTo>
                    <a:pt x="3403" y="167"/>
                    <a:pt x="3302" y="134"/>
                    <a:pt x="3136" y="134"/>
                  </a:cubicBezTo>
                  <a:lnTo>
                    <a:pt x="2735" y="134"/>
                  </a:lnTo>
                  <a:lnTo>
                    <a:pt x="27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42"/>
            <p:cNvSpPr/>
            <p:nvPr/>
          </p:nvSpPr>
          <p:spPr>
            <a:xfrm>
              <a:off x="-2095500" y="3436225"/>
              <a:ext cx="847300" cy="219350"/>
            </a:xfrm>
            <a:custGeom>
              <a:avLst/>
              <a:gdLst/>
              <a:ahLst/>
              <a:cxnLst/>
              <a:rect l="l" t="t" r="r" b="b"/>
              <a:pathLst>
                <a:path w="33892" h="8774" extrusionOk="0">
                  <a:moveTo>
                    <a:pt x="32924" y="3370"/>
                  </a:moveTo>
                  <a:cubicBezTo>
                    <a:pt x="33491" y="3370"/>
                    <a:pt x="33892" y="3804"/>
                    <a:pt x="33892" y="4337"/>
                  </a:cubicBezTo>
                  <a:cubicBezTo>
                    <a:pt x="33892" y="4871"/>
                    <a:pt x="33491" y="5305"/>
                    <a:pt x="32924" y="5305"/>
                  </a:cubicBezTo>
                  <a:lnTo>
                    <a:pt x="3003" y="5305"/>
                  </a:lnTo>
                  <a:lnTo>
                    <a:pt x="4571" y="7106"/>
                  </a:lnTo>
                  <a:cubicBezTo>
                    <a:pt x="4938" y="7473"/>
                    <a:pt x="4871" y="8107"/>
                    <a:pt x="4504" y="8440"/>
                  </a:cubicBezTo>
                  <a:cubicBezTo>
                    <a:pt x="4137" y="8774"/>
                    <a:pt x="3503" y="8707"/>
                    <a:pt x="3170" y="8340"/>
                  </a:cubicBezTo>
                  <a:lnTo>
                    <a:pt x="301" y="5038"/>
                  </a:lnTo>
                  <a:cubicBezTo>
                    <a:pt x="134" y="4871"/>
                    <a:pt x="1" y="4638"/>
                    <a:pt x="1" y="4371"/>
                  </a:cubicBezTo>
                  <a:cubicBezTo>
                    <a:pt x="1" y="4137"/>
                    <a:pt x="134" y="3870"/>
                    <a:pt x="301" y="3704"/>
                  </a:cubicBezTo>
                  <a:lnTo>
                    <a:pt x="3170" y="435"/>
                  </a:lnTo>
                  <a:cubicBezTo>
                    <a:pt x="3503" y="34"/>
                    <a:pt x="4137" y="1"/>
                    <a:pt x="4504" y="334"/>
                  </a:cubicBezTo>
                  <a:cubicBezTo>
                    <a:pt x="4871" y="668"/>
                    <a:pt x="4938" y="1302"/>
                    <a:pt x="4571" y="1669"/>
                  </a:cubicBezTo>
                  <a:lnTo>
                    <a:pt x="3003" y="3470"/>
                  </a:lnTo>
                  <a:lnTo>
                    <a:pt x="32924" y="347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42"/>
            <p:cNvSpPr/>
            <p:nvPr/>
          </p:nvSpPr>
          <p:spPr>
            <a:xfrm>
              <a:off x="-2557500" y="3182725"/>
              <a:ext cx="384475" cy="537900"/>
            </a:xfrm>
            <a:custGeom>
              <a:avLst/>
              <a:gdLst/>
              <a:ahLst/>
              <a:cxnLst/>
              <a:rect l="l" t="t" r="r" b="b"/>
              <a:pathLst>
                <a:path w="15379" h="21516" extrusionOk="0">
                  <a:moveTo>
                    <a:pt x="14711" y="4003"/>
                  </a:moveTo>
                  <a:cubicBezTo>
                    <a:pt x="14311" y="4837"/>
                    <a:pt x="13777" y="5471"/>
                    <a:pt x="13210" y="6171"/>
                  </a:cubicBezTo>
                  <a:cubicBezTo>
                    <a:pt x="11676" y="8073"/>
                    <a:pt x="10008" y="10108"/>
                    <a:pt x="11109" y="15945"/>
                  </a:cubicBezTo>
                  <a:cubicBezTo>
                    <a:pt x="11509" y="18280"/>
                    <a:pt x="10842" y="19815"/>
                    <a:pt x="9641" y="20648"/>
                  </a:cubicBezTo>
                  <a:cubicBezTo>
                    <a:pt x="8674" y="21316"/>
                    <a:pt x="7440" y="21516"/>
                    <a:pt x="6139" y="21316"/>
                  </a:cubicBezTo>
                  <a:cubicBezTo>
                    <a:pt x="4871" y="21115"/>
                    <a:pt x="3604" y="20482"/>
                    <a:pt x="2603" y="19481"/>
                  </a:cubicBezTo>
                  <a:cubicBezTo>
                    <a:pt x="868" y="17780"/>
                    <a:pt x="1" y="14978"/>
                    <a:pt x="1435" y="11275"/>
                  </a:cubicBezTo>
                  <a:cubicBezTo>
                    <a:pt x="2336" y="8940"/>
                    <a:pt x="3937" y="6472"/>
                    <a:pt x="5772" y="4504"/>
                  </a:cubicBezTo>
                  <a:cubicBezTo>
                    <a:pt x="7440" y="2736"/>
                    <a:pt x="9308" y="1268"/>
                    <a:pt x="11042" y="567"/>
                  </a:cubicBezTo>
                  <a:lnTo>
                    <a:pt x="11276" y="1235"/>
                  </a:lnTo>
                  <a:cubicBezTo>
                    <a:pt x="9641" y="1902"/>
                    <a:pt x="7873" y="3269"/>
                    <a:pt x="6305" y="4971"/>
                  </a:cubicBezTo>
                  <a:cubicBezTo>
                    <a:pt x="4538" y="6905"/>
                    <a:pt x="3003" y="9274"/>
                    <a:pt x="2136" y="11509"/>
                  </a:cubicBezTo>
                  <a:cubicBezTo>
                    <a:pt x="802" y="14911"/>
                    <a:pt x="1602" y="17446"/>
                    <a:pt x="3137" y="18981"/>
                  </a:cubicBezTo>
                  <a:cubicBezTo>
                    <a:pt x="4004" y="19848"/>
                    <a:pt x="5171" y="20448"/>
                    <a:pt x="6272" y="20615"/>
                  </a:cubicBezTo>
                  <a:cubicBezTo>
                    <a:pt x="7340" y="20782"/>
                    <a:pt x="8440" y="20615"/>
                    <a:pt x="9208" y="20081"/>
                  </a:cubicBezTo>
                  <a:cubicBezTo>
                    <a:pt x="10208" y="19414"/>
                    <a:pt x="10775" y="18080"/>
                    <a:pt x="10375" y="16078"/>
                  </a:cubicBezTo>
                  <a:cubicBezTo>
                    <a:pt x="9208" y="9941"/>
                    <a:pt x="11009" y="7739"/>
                    <a:pt x="12643" y="5738"/>
                  </a:cubicBezTo>
                  <a:cubicBezTo>
                    <a:pt x="13177" y="5037"/>
                    <a:pt x="13677" y="4437"/>
                    <a:pt x="14044" y="3670"/>
                  </a:cubicBezTo>
                  <a:cubicBezTo>
                    <a:pt x="14478" y="2902"/>
                    <a:pt x="14645" y="2269"/>
                    <a:pt x="14645" y="1802"/>
                  </a:cubicBezTo>
                  <a:cubicBezTo>
                    <a:pt x="14645" y="1468"/>
                    <a:pt x="14545" y="1235"/>
                    <a:pt x="14378" y="1068"/>
                  </a:cubicBezTo>
                  <a:cubicBezTo>
                    <a:pt x="14211" y="901"/>
                    <a:pt x="13978" y="768"/>
                    <a:pt x="13677" y="734"/>
                  </a:cubicBezTo>
                  <a:lnTo>
                    <a:pt x="13444" y="734"/>
                  </a:lnTo>
                  <a:cubicBezTo>
                    <a:pt x="13444" y="467"/>
                    <a:pt x="13511" y="234"/>
                    <a:pt x="13677" y="0"/>
                  </a:cubicBezTo>
                  <a:lnTo>
                    <a:pt x="13777" y="0"/>
                  </a:lnTo>
                  <a:cubicBezTo>
                    <a:pt x="14278" y="100"/>
                    <a:pt x="14645" y="267"/>
                    <a:pt x="14945" y="567"/>
                  </a:cubicBezTo>
                  <a:cubicBezTo>
                    <a:pt x="15212" y="834"/>
                    <a:pt x="15345" y="1268"/>
                    <a:pt x="15345" y="1768"/>
                  </a:cubicBezTo>
                  <a:cubicBezTo>
                    <a:pt x="15379" y="2402"/>
                    <a:pt x="15178" y="3136"/>
                    <a:pt x="14711"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 name="TextBox 7"/>
          <p:cNvSpPr txBox="1"/>
          <p:nvPr/>
        </p:nvSpPr>
        <p:spPr>
          <a:xfrm>
            <a:off x="935056" y="2579132"/>
            <a:ext cx="1989331" cy="1015663"/>
          </a:xfrm>
          <a:prstGeom prst="rect">
            <a:avLst/>
          </a:prstGeom>
          <a:noFill/>
        </p:spPr>
        <p:txBody>
          <a:bodyPr wrap="square" rtlCol="0">
            <a:spAutoFit/>
          </a:bodyPr>
          <a:lstStyle/>
          <a:p>
            <a:pPr algn="ctr">
              <a:lnSpc>
                <a:spcPct val="150000"/>
              </a:lnSpc>
            </a:pPr>
            <a:r>
              <a:rPr lang="en-US" sz="2000" dirty="0" err="1"/>
              <a:t>Ôn</a:t>
            </a:r>
            <a:r>
              <a:rPr lang="en-US" sz="2000" dirty="0"/>
              <a:t> </a:t>
            </a:r>
            <a:r>
              <a:rPr lang="en-US" sz="2000" dirty="0" err="1"/>
              <a:t>lại</a:t>
            </a:r>
            <a:r>
              <a:rPr lang="en-US" sz="2000" dirty="0"/>
              <a:t> </a:t>
            </a:r>
            <a:r>
              <a:rPr lang="en-US" sz="2000" dirty="0" err="1"/>
              <a:t>kiến</a:t>
            </a:r>
            <a:r>
              <a:rPr lang="en-US" sz="2000" dirty="0"/>
              <a:t> </a:t>
            </a:r>
            <a:r>
              <a:rPr lang="en-US" sz="2000" dirty="0" err="1"/>
              <a:t>thức</a:t>
            </a:r>
            <a:r>
              <a:rPr lang="en-US" sz="2000" dirty="0"/>
              <a:t> </a:t>
            </a:r>
            <a:r>
              <a:rPr lang="en-US" sz="2000" dirty="0" err="1"/>
              <a:t>đã</a:t>
            </a:r>
            <a:r>
              <a:rPr lang="en-US" sz="2000" dirty="0"/>
              <a:t> </a:t>
            </a:r>
            <a:r>
              <a:rPr lang="en-US" sz="2000" dirty="0" err="1"/>
              <a:t>học</a:t>
            </a:r>
            <a:endParaRPr lang="en-US" sz="2000" dirty="0"/>
          </a:p>
        </p:txBody>
      </p:sp>
      <p:sp>
        <p:nvSpPr>
          <p:cNvPr id="68" name="TextBox 67"/>
          <p:cNvSpPr txBox="1"/>
          <p:nvPr/>
        </p:nvSpPr>
        <p:spPr>
          <a:xfrm>
            <a:off x="3401827" y="2559842"/>
            <a:ext cx="2343122" cy="958660"/>
          </a:xfrm>
          <a:prstGeom prst="rect">
            <a:avLst/>
          </a:prstGeom>
          <a:noFill/>
        </p:spPr>
        <p:txBody>
          <a:bodyPr wrap="square" rtlCol="0">
            <a:spAutoFit/>
          </a:bodyPr>
          <a:lstStyle/>
          <a:p>
            <a:pPr algn="ctr">
              <a:lnSpc>
                <a:spcPct val="150000"/>
              </a:lnSpc>
            </a:pPr>
            <a:r>
              <a:rPr lang="en-US" sz="2000" dirty="0" err="1"/>
              <a:t>Hoàn</a:t>
            </a:r>
            <a:r>
              <a:rPr lang="en-US" sz="2000" dirty="0"/>
              <a:t> </a:t>
            </a:r>
            <a:r>
              <a:rPr lang="en-US" sz="2000" dirty="0" err="1"/>
              <a:t>thành</a:t>
            </a:r>
            <a:r>
              <a:rPr lang="en-US" sz="2000" dirty="0"/>
              <a:t> </a:t>
            </a:r>
            <a:r>
              <a:rPr lang="en-US" sz="2000" dirty="0" err="1"/>
              <a:t>bài</a:t>
            </a:r>
            <a:r>
              <a:rPr lang="en-US" sz="2000" dirty="0"/>
              <a:t> </a:t>
            </a:r>
            <a:r>
              <a:rPr lang="en-US" sz="2000" dirty="0" err="1"/>
              <a:t>tập</a:t>
            </a:r>
            <a:r>
              <a:rPr lang="en-US" sz="2000" dirty="0"/>
              <a:t> 4, 6 </a:t>
            </a:r>
            <a:r>
              <a:rPr lang="en-US" sz="2000" dirty="0" err="1"/>
              <a:t>trong</a:t>
            </a:r>
            <a:r>
              <a:rPr lang="en-US" sz="2000" dirty="0"/>
              <a:t> SGK</a:t>
            </a:r>
          </a:p>
        </p:txBody>
      </p:sp>
      <p:sp>
        <p:nvSpPr>
          <p:cNvPr id="69" name="TextBox 68"/>
          <p:cNvSpPr txBox="1"/>
          <p:nvPr/>
        </p:nvSpPr>
        <p:spPr>
          <a:xfrm>
            <a:off x="6219613" y="2288580"/>
            <a:ext cx="1989331" cy="1420325"/>
          </a:xfrm>
          <a:prstGeom prst="rect">
            <a:avLst/>
          </a:prstGeom>
          <a:noFill/>
        </p:spPr>
        <p:txBody>
          <a:bodyPr wrap="square" rtlCol="0">
            <a:spAutoFit/>
          </a:bodyPr>
          <a:lstStyle/>
          <a:p>
            <a:pPr algn="ctr">
              <a:lnSpc>
                <a:spcPct val="150000"/>
              </a:lnSpc>
            </a:pPr>
            <a:r>
              <a:rPr lang="en-US" sz="2000" dirty="0" err="1"/>
              <a:t>Chuẩn</a:t>
            </a:r>
            <a:r>
              <a:rPr lang="en-US" sz="2000" dirty="0"/>
              <a:t> </a:t>
            </a:r>
            <a:r>
              <a:rPr lang="en-US" sz="2000" dirty="0" err="1"/>
              <a:t>bị</a:t>
            </a:r>
            <a:r>
              <a:rPr lang="en-US" sz="2000" dirty="0"/>
              <a:t> </a:t>
            </a:r>
            <a:r>
              <a:rPr lang="en-US" sz="2000" dirty="0" err="1"/>
              <a:t>bài</a:t>
            </a:r>
            <a:r>
              <a:rPr lang="en-US" sz="2000" dirty="0"/>
              <a:t> </a:t>
            </a:r>
            <a:r>
              <a:rPr lang="en-US" sz="2000" dirty="0" err="1"/>
              <a:t>mới</a:t>
            </a:r>
            <a:r>
              <a:rPr lang="en-US" sz="2000" dirty="0"/>
              <a:t>: “</a:t>
            </a:r>
            <a:r>
              <a:rPr lang="en-US" sz="2000" dirty="0" err="1"/>
              <a:t>Bài</a:t>
            </a:r>
            <a:r>
              <a:rPr lang="en-US" sz="2000" dirty="0"/>
              <a:t> 7. Tam </a:t>
            </a:r>
            <a:r>
              <a:rPr lang="en-US" sz="2000" dirty="0" err="1"/>
              <a:t>giác</a:t>
            </a:r>
            <a:r>
              <a:rPr lang="en-US" sz="2000" dirty="0"/>
              <a:t> </a:t>
            </a:r>
            <a:r>
              <a:rPr lang="en-US" sz="2000" dirty="0" err="1"/>
              <a:t>cân</a:t>
            </a:r>
            <a:r>
              <a:rPr lang="en-US" sz="2000" dirty="0"/>
              <a:t>”</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21"/>
                                        </p:tgtEl>
                                        <p:attrNameLst>
                                          <p:attrName>style.visibility</p:attrName>
                                        </p:attrNameLst>
                                      </p:cBhvr>
                                      <p:to>
                                        <p:strVal val="visible"/>
                                      </p:to>
                                    </p:set>
                                    <p:animEffect transition="in" filter="barn(inVertical)">
                                      <p:cBhvr>
                                        <p:cTn id="7" dur="500"/>
                                        <p:tgtEl>
                                          <p:spTgt spid="1821"/>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1829"/>
                                        </p:tgtEl>
                                        <p:attrNameLst>
                                          <p:attrName>style.visibility</p:attrName>
                                        </p:attrNameLst>
                                      </p:cBhvr>
                                      <p:to>
                                        <p:strVal val="visible"/>
                                      </p:to>
                                    </p:set>
                                    <p:anim calcmode="lin" valueType="num">
                                      <p:cBhvr>
                                        <p:cTn id="12" dur="500" fill="hold"/>
                                        <p:tgtEl>
                                          <p:spTgt spid="1829"/>
                                        </p:tgtEl>
                                        <p:attrNameLst>
                                          <p:attrName>ppt_w</p:attrName>
                                        </p:attrNameLst>
                                      </p:cBhvr>
                                      <p:tavLst>
                                        <p:tav tm="0">
                                          <p:val>
                                            <p:fltVal val="0"/>
                                          </p:val>
                                        </p:tav>
                                        <p:tav tm="100000">
                                          <p:val>
                                            <p:strVal val="#ppt_w"/>
                                          </p:val>
                                        </p:tav>
                                      </p:tavLst>
                                    </p:anim>
                                    <p:anim calcmode="lin" valueType="num">
                                      <p:cBhvr>
                                        <p:cTn id="13" dur="500" fill="hold"/>
                                        <p:tgtEl>
                                          <p:spTgt spid="1829"/>
                                        </p:tgtEl>
                                        <p:attrNameLst>
                                          <p:attrName>ppt_h</p:attrName>
                                        </p:attrNameLst>
                                      </p:cBhvr>
                                      <p:tavLst>
                                        <p:tav tm="0">
                                          <p:val>
                                            <p:strVal val="#ppt_h"/>
                                          </p:val>
                                        </p:tav>
                                        <p:tav tm="100000">
                                          <p:val>
                                            <p:strVal val="#ppt_h"/>
                                          </p:val>
                                        </p:tav>
                                      </p:tavLst>
                                    </p:anim>
                                  </p:childTnLst>
                                </p:cTn>
                              </p:par>
                              <p:par>
                                <p:cTn id="14" presetID="17"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strVal val="#ppt_h"/>
                                          </p:val>
                                        </p:tav>
                                        <p:tav tm="100000">
                                          <p:val>
                                            <p:strVal val="#ppt_h"/>
                                          </p:val>
                                        </p:tav>
                                      </p:tavLst>
                                    </p:anim>
                                  </p:childTnLst>
                                </p:cTn>
                              </p:par>
                              <p:par>
                                <p:cTn id="18" presetID="17" presetClass="entr" presetSubtype="10" fill="hold" grpId="0" nodeType="withEffect">
                                  <p:stCondLst>
                                    <p:cond delay="0"/>
                                  </p:stCondLst>
                                  <p:childTnLst>
                                    <p:set>
                                      <p:cBhvr>
                                        <p:cTn id="19" dur="1" fill="hold">
                                          <p:stCondLst>
                                            <p:cond delay="0"/>
                                          </p:stCondLst>
                                        </p:cTn>
                                        <p:tgtEl>
                                          <p:spTgt spid="1820"/>
                                        </p:tgtEl>
                                        <p:attrNameLst>
                                          <p:attrName>style.visibility</p:attrName>
                                        </p:attrNameLst>
                                      </p:cBhvr>
                                      <p:to>
                                        <p:strVal val="visible"/>
                                      </p:to>
                                    </p:set>
                                    <p:anim calcmode="lin" valueType="num">
                                      <p:cBhvr>
                                        <p:cTn id="20" dur="500" fill="hold"/>
                                        <p:tgtEl>
                                          <p:spTgt spid="1820"/>
                                        </p:tgtEl>
                                        <p:attrNameLst>
                                          <p:attrName>ppt_w</p:attrName>
                                        </p:attrNameLst>
                                      </p:cBhvr>
                                      <p:tavLst>
                                        <p:tav tm="0">
                                          <p:val>
                                            <p:fltVal val="0"/>
                                          </p:val>
                                        </p:tav>
                                        <p:tav tm="100000">
                                          <p:val>
                                            <p:strVal val="#ppt_w"/>
                                          </p:val>
                                        </p:tav>
                                      </p:tavLst>
                                    </p:anim>
                                    <p:anim calcmode="lin" valueType="num">
                                      <p:cBhvr>
                                        <p:cTn id="21" dur="500" fill="hold"/>
                                        <p:tgtEl>
                                          <p:spTgt spid="1820"/>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1830"/>
                                        </p:tgtEl>
                                        <p:attrNameLst>
                                          <p:attrName>style.visibility</p:attrName>
                                        </p:attrNameLst>
                                      </p:cBhvr>
                                      <p:to>
                                        <p:strVal val="visible"/>
                                      </p:to>
                                    </p:set>
                                    <p:animEffect transition="in" filter="barn(outVertical)">
                                      <p:cBhvr>
                                        <p:cTn id="26" dur="500"/>
                                        <p:tgtEl>
                                          <p:spTgt spid="1830"/>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barn(outVertical)">
                                      <p:cBhvr>
                                        <p:cTn id="29" dur="500"/>
                                        <p:tgtEl>
                                          <p:spTgt spid="68"/>
                                        </p:tgtEl>
                                      </p:cBhvr>
                                    </p:animEffect>
                                  </p:childTnLst>
                                </p:cTn>
                              </p:par>
                              <p:par>
                                <p:cTn id="30" presetID="16" presetClass="entr" presetSubtype="37" fill="hold" grpId="0" nodeType="withEffect">
                                  <p:stCondLst>
                                    <p:cond delay="0"/>
                                  </p:stCondLst>
                                  <p:childTnLst>
                                    <p:set>
                                      <p:cBhvr>
                                        <p:cTn id="31" dur="1" fill="hold">
                                          <p:stCondLst>
                                            <p:cond delay="0"/>
                                          </p:stCondLst>
                                        </p:cTn>
                                        <p:tgtEl>
                                          <p:spTgt spid="1819"/>
                                        </p:tgtEl>
                                        <p:attrNameLst>
                                          <p:attrName>style.visibility</p:attrName>
                                        </p:attrNameLst>
                                      </p:cBhvr>
                                      <p:to>
                                        <p:strVal val="visible"/>
                                      </p:to>
                                    </p:set>
                                    <p:animEffect transition="in" filter="barn(outVertical)">
                                      <p:cBhvr>
                                        <p:cTn id="32" dur="500"/>
                                        <p:tgtEl>
                                          <p:spTgt spid="1819"/>
                                        </p:tgtEl>
                                      </p:cBhvr>
                                    </p:animEffect>
                                  </p:childTnLst>
                                </p:cTn>
                              </p:par>
                              <p:par>
                                <p:cTn id="33" presetID="10" presetClass="entr" presetSubtype="0" fill="hold" nodeType="withEffect">
                                  <p:stCondLst>
                                    <p:cond delay="0"/>
                                  </p:stCondLst>
                                  <p:childTnLst>
                                    <p:set>
                                      <p:cBhvr>
                                        <p:cTn id="34" dur="1" fill="hold">
                                          <p:stCondLst>
                                            <p:cond delay="0"/>
                                          </p:stCondLst>
                                        </p:cTn>
                                        <p:tgtEl>
                                          <p:spTgt spid="1831"/>
                                        </p:tgtEl>
                                        <p:attrNameLst>
                                          <p:attrName>style.visibility</p:attrName>
                                        </p:attrNameLst>
                                      </p:cBhvr>
                                      <p:to>
                                        <p:strVal val="visible"/>
                                      </p:to>
                                    </p:set>
                                    <p:animEffect transition="in" filter="fade">
                                      <p:cBhvr>
                                        <p:cTn id="35" dur="500"/>
                                        <p:tgtEl>
                                          <p:spTgt spid="1831"/>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828"/>
                                        </p:tgtEl>
                                        <p:attrNameLst>
                                          <p:attrName>style.visibility</p:attrName>
                                        </p:attrNameLst>
                                      </p:cBhvr>
                                      <p:to>
                                        <p:strVal val="visible"/>
                                      </p:to>
                                    </p:set>
                                    <p:anim calcmode="lin" valueType="num">
                                      <p:cBhvr additive="base">
                                        <p:cTn id="40" dur="500"/>
                                        <p:tgtEl>
                                          <p:spTgt spid="1828"/>
                                        </p:tgtEl>
                                        <p:attrNameLst>
                                          <p:attrName>ppt_y</p:attrName>
                                        </p:attrNameLst>
                                      </p:cBhvr>
                                      <p:tavLst>
                                        <p:tav tm="0">
                                          <p:val>
                                            <p:strVal val="#ppt_y+#ppt_h*1.125000"/>
                                          </p:val>
                                        </p:tav>
                                        <p:tav tm="100000">
                                          <p:val>
                                            <p:strVal val="#ppt_y"/>
                                          </p:val>
                                        </p:tav>
                                      </p:tavLst>
                                    </p:anim>
                                    <p:animEffect transition="in" filter="wipe(up)">
                                      <p:cBhvr>
                                        <p:cTn id="41" dur="500"/>
                                        <p:tgtEl>
                                          <p:spTgt spid="1828"/>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par>
                                <p:cTn id="46" presetID="12" presetClass="entr" presetSubtype="4" fill="hold" grpId="0" nodeType="withEffect">
                                  <p:stCondLst>
                                    <p:cond delay="0"/>
                                  </p:stCondLst>
                                  <p:childTnLst>
                                    <p:set>
                                      <p:cBhvr>
                                        <p:cTn id="47" dur="1" fill="hold">
                                          <p:stCondLst>
                                            <p:cond delay="0"/>
                                          </p:stCondLst>
                                        </p:cTn>
                                        <p:tgtEl>
                                          <p:spTgt spid="1818"/>
                                        </p:tgtEl>
                                        <p:attrNameLst>
                                          <p:attrName>style.visibility</p:attrName>
                                        </p:attrNameLst>
                                      </p:cBhvr>
                                      <p:to>
                                        <p:strVal val="visible"/>
                                      </p:to>
                                    </p:set>
                                    <p:anim calcmode="lin" valueType="num">
                                      <p:cBhvr additive="base">
                                        <p:cTn id="48" dur="500"/>
                                        <p:tgtEl>
                                          <p:spTgt spid="1818"/>
                                        </p:tgtEl>
                                        <p:attrNameLst>
                                          <p:attrName>ppt_y</p:attrName>
                                        </p:attrNameLst>
                                      </p:cBhvr>
                                      <p:tavLst>
                                        <p:tav tm="0">
                                          <p:val>
                                            <p:strVal val="#ppt_y+#ppt_h*1.125000"/>
                                          </p:val>
                                        </p:tav>
                                        <p:tav tm="100000">
                                          <p:val>
                                            <p:strVal val="#ppt_y"/>
                                          </p:val>
                                        </p:tav>
                                      </p:tavLst>
                                    </p:anim>
                                    <p:animEffect transition="in" filter="wipe(up)">
                                      <p:cBhvr>
                                        <p:cTn id="49" dur="500"/>
                                        <p:tgtEl>
                                          <p:spTgt spid="18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8" grpId="0" animBg="1"/>
      <p:bldP spid="1819" grpId="0" animBg="1"/>
      <p:bldP spid="1820" grpId="0" animBg="1"/>
      <p:bldP spid="1821" grpId="0"/>
      <p:bldP spid="1828" grpId="0" animBg="1"/>
      <p:bldP spid="1829" grpId="0" animBg="1"/>
      <p:bldP spid="1830" grpId="0" animBg="1"/>
      <p:bldP spid="8" grpId="0"/>
      <p:bldP spid="68" grpId="0"/>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909"/>
        <p:cNvGrpSpPr/>
        <p:nvPr/>
      </p:nvGrpSpPr>
      <p:grpSpPr>
        <a:xfrm>
          <a:off x="0" y="0"/>
          <a:ext cx="0" cy="0"/>
          <a:chOff x="0" y="0"/>
          <a:chExt cx="0" cy="0"/>
        </a:xfrm>
      </p:grpSpPr>
      <p:grpSp>
        <p:nvGrpSpPr>
          <p:cNvPr id="2911" name="Google Shape;2911;p56"/>
          <p:cNvGrpSpPr/>
          <p:nvPr/>
        </p:nvGrpSpPr>
        <p:grpSpPr>
          <a:xfrm>
            <a:off x="4736386" y="3127739"/>
            <a:ext cx="1888122" cy="1755433"/>
            <a:chOff x="3033185" y="1419130"/>
            <a:chExt cx="2933779" cy="2727605"/>
          </a:xfrm>
        </p:grpSpPr>
        <p:grpSp>
          <p:nvGrpSpPr>
            <p:cNvPr id="2912" name="Google Shape;2912;p56"/>
            <p:cNvGrpSpPr/>
            <p:nvPr/>
          </p:nvGrpSpPr>
          <p:grpSpPr>
            <a:xfrm>
              <a:off x="5253246" y="2448222"/>
              <a:ext cx="713718" cy="595654"/>
              <a:chOff x="3836250" y="4031125"/>
              <a:chExt cx="989900" cy="826150"/>
            </a:xfrm>
          </p:grpSpPr>
          <p:sp>
            <p:nvSpPr>
              <p:cNvPr id="2913" name="Google Shape;2913;p56"/>
              <p:cNvSpPr/>
              <p:nvPr/>
            </p:nvSpPr>
            <p:spPr>
              <a:xfrm>
                <a:off x="3837075" y="4031125"/>
                <a:ext cx="989075" cy="826150"/>
              </a:xfrm>
              <a:custGeom>
                <a:avLst/>
                <a:gdLst/>
                <a:ahLst/>
                <a:cxnLst/>
                <a:rect l="l" t="t" r="r" b="b"/>
                <a:pathLst>
                  <a:path w="39563" h="33046" extrusionOk="0">
                    <a:moveTo>
                      <a:pt x="14088" y="0"/>
                    </a:moveTo>
                    <a:cubicBezTo>
                      <a:pt x="13998" y="0"/>
                      <a:pt x="13907" y="8"/>
                      <a:pt x="13810" y="22"/>
                    </a:cubicBezTo>
                    <a:lnTo>
                      <a:pt x="1568" y="2257"/>
                    </a:lnTo>
                    <a:cubicBezTo>
                      <a:pt x="968" y="2390"/>
                      <a:pt x="501" y="2924"/>
                      <a:pt x="501" y="3591"/>
                    </a:cubicBezTo>
                    <a:lnTo>
                      <a:pt x="1" y="29677"/>
                    </a:lnTo>
                    <a:cubicBezTo>
                      <a:pt x="1" y="30077"/>
                      <a:pt x="167" y="30444"/>
                      <a:pt x="468" y="30711"/>
                    </a:cubicBezTo>
                    <a:cubicBezTo>
                      <a:pt x="688" y="30903"/>
                      <a:pt x="1022" y="31028"/>
                      <a:pt x="1338" y="31028"/>
                    </a:cubicBezTo>
                    <a:cubicBezTo>
                      <a:pt x="1405" y="31028"/>
                      <a:pt x="1471" y="31022"/>
                      <a:pt x="1535" y="31011"/>
                    </a:cubicBezTo>
                    <a:lnTo>
                      <a:pt x="13410" y="28843"/>
                    </a:lnTo>
                    <a:lnTo>
                      <a:pt x="25052" y="32946"/>
                    </a:lnTo>
                    <a:cubicBezTo>
                      <a:pt x="25185" y="33012"/>
                      <a:pt x="25319" y="33046"/>
                      <a:pt x="25485" y="33046"/>
                    </a:cubicBezTo>
                    <a:lnTo>
                      <a:pt x="25619" y="33046"/>
                    </a:lnTo>
                    <a:lnTo>
                      <a:pt x="37894" y="31745"/>
                    </a:lnTo>
                    <a:cubicBezTo>
                      <a:pt x="38561" y="31645"/>
                      <a:pt x="39062" y="31111"/>
                      <a:pt x="39062" y="30410"/>
                    </a:cubicBezTo>
                    <a:lnTo>
                      <a:pt x="39562" y="4358"/>
                    </a:lnTo>
                    <a:cubicBezTo>
                      <a:pt x="39562" y="3991"/>
                      <a:pt x="39395" y="3591"/>
                      <a:pt x="39129" y="3291"/>
                    </a:cubicBezTo>
                    <a:cubicBezTo>
                      <a:pt x="38858" y="3021"/>
                      <a:pt x="38507" y="2886"/>
                      <a:pt x="38196" y="2886"/>
                    </a:cubicBezTo>
                    <a:cubicBezTo>
                      <a:pt x="38162" y="2886"/>
                      <a:pt x="38128" y="2887"/>
                      <a:pt x="38094" y="2891"/>
                    </a:cubicBezTo>
                    <a:lnTo>
                      <a:pt x="26153" y="4192"/>
                    </a:lnTo>
                    <a:lnTo>
                      <a:pt x="14478" y="55"/>
                    </a:lnTo>
                    <a:cubicBezTo>
                      <a:pt x="14341" y="16"/>
                      <a:pt x="14216" y="0"/>
                      <a:pt x="14088" y="0"/>
                    </a:cubicBezTo>
                    <a:close/>
                  </a:path>
                </a:pathLst>
              </a:custGeom>
              <a:solidFill>
                <a:srgbClr val="4D94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56"/>
              <p:cNvSpPr/>
              <p:nvPr/>
            </p:nvSpPr>
            <p:spPr>
              <a:xfrm>
                <a:off x="3836250" y="4031125"/>
                <a:ext cx="989050" cy="826150"/>
              </a:xfrm>
              <a:custGeom>
                <a:avLst/>
                <a:gdLst/>
                <a:ahLst/>
                <a:cxnLst/>
                <a:rect l="l" t="t" r="r" b="b"/>
                <a:pathLst>
                  <a:path w="39562" h="33046" extrusionOk="0">
                    <a:moveTo>
                      <a:pt x="14079" y="0"/>
                    </a:moveTo>
                    <a:cubicBezTo>
                      <a:pt x="13986" y="0"/>
                      <a:pt x="13887" y="8"/>
                      <a:pt x="13777" y="22"/>
                    </a:cubicBezTo>
                    <a:lnTo>
                      <a:pt x="1568" y="2257"/>
                    </a:lnTo>
                    <a:cubicBezTo>
                      <a:pt x="934" y="2390"/>
                      <a:pt x="501" y="2924"/>
                      <a:pt x="501" y="3591"/>
                    </a:cubicBezTo>
                    <a:lnTo>
                      <a:pt x="0" y="29677"/>
                    </a:lnTo>
                    <a:cubicBezTo>
                      <a:pt x="0" y="30077"/>
                      <a:pt x="167" y="30444"/>
                      <a:pt x="434" y="30711"/>
                    </a:cubicBezTo>
                    <a:cubicBezTo>
                      <a:pt x="682" y="30903"/>
                      <a:pt x="1021" y="31028"/>
                      <a:pt x="1338" y="31028"/>
                    </a:cubicBezTo>
                    <a:cubicBezTo>
                      <a:pt x="1405" y="31028"/>
                      <a:pt x="1471" y="31022"/>
                      <a:pt x="1535" y="31011"/>
                    </a:cubicBezTo>
                    <a:lnTo>
                      <a:pt x="13410" y="28843"/>
                    </a:lnTo>
                    <a:lnTo>
                      <a:pt x="25051" y="32946"/>
                    </a:lnTo>
                    <a:cubicBezTo>
                      <a:pt x="25185" y="33012"/>
                      <a:pt x="25285" y="33046"/>
                      <a:pt x="25452" y="33046"/>
                    </a:cubicBezTo>
                    <a:lnTo>
                      <a:pt x="25619" y="33046"/>
                    </a:lnTo>
                    <a:lnTo>
                      <a:pt x="37894" y="31745"/>
                    </a:lnTo>
                    <a:cubicBezTo>
                      <a:pt x="38561" y="31645"/>
                      <a:pt x="39061" y="31111"/>
                      <a:pt x="39061" y="30410"/>
                    </a:cubicBezTo>
                    <a:lnTo>
                      <a:pt x="39562" y="4358"/>
                    </a:lnTo>
                    <a:cubicBezTo>
                      <a:pt x="39528" y="3858"/>
                      <a:pt x="39395" y="3491"/>
                      <a:pt x="39095" y="3224"/>
                    </a:cubicBezTo>
                    <a:cubicBezTo>
                      <a:pt x="38825" y="3015"/>
                      <a:pt x="38502" y="2886"/>
                      <a:pt x="38197" y="2886"/>
                    </a:cubicBezTo>
                    <a:cubicBezTo>
                      <a:pt x="38163" y="2886"/>
                      <a:pt x="38128" y="2887"/>
                      <a:pt x="38094" y="2891"/>
                    </a:cubicBezTo>
                    <a:lnTo>
                      <a:pt x="26119" y="4192"/>
                    </a:lnTo>
                    <a:lnTo>
                      <a:pt x="14444" y="55"/>
                    </a:lnTo>
                    <a:cubicBezTo>
                      <a:pt x="14327" y="16"/>
                      <a:pt x="14209" y="0"/>
                      <a:pt x="14079"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56"/>
              <p:cNvSpPr/>
              <p:nvPr/>
            </p:nvSpPr>
            <p:spPr>
              <a:xfrm>
                <a:off x="3867925" y="4064175"/>
                <a:ext cx="317750" cy="706375"/>
              </a:xfrm>
              <a:custGeom>
                <a:avLst/>
                <a:gdLst/>
                <a:ahLst/>
                <a:cxnLst/>
                <a:rect l="l" t="t" r="r" b="b"/>
                <a:pathLst>
                  <a:path w="12710" h="28255" extrusionOk="0">
                    <a:moveTo>
                      <a:pt x="12710" y="1"/>
                    </a:moveTo>
                    <a:lnTo>
                      <a:pt x="501" y="2236"/>
                    </a:lnTo>
                    <a:lnTo>
                      <a:pt x="1" y="28254"/>
                    </a:lnTo>
                    <a:lnTo>
                      <a:pt x="1" y="28254"/>
                    </a:lnTo>
                    <a:lnTo>
                      <a:pt x="12243" y="26053"/>
                    </a:lnTo>
                    <a:lnTo>
                      <a:pt x="1271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56"/>
              <p:cNvSpPr/>
              <p:nvPr/>
            </p:nvSpPr>
            <p:spPr>
              <a:xfrm>
                <a:off x="4173975" y="4064175"/>
                <a:ext cx="310250" cy="756400"/>
              </a:xfrm>
              <a:custGeom>
                <a:avLst/>
                <a:gdLst/>
                <a:ahLst/>
                <a:cxnLst/>
                <a:rect l="l" t="t" r="r" b="b"/>
                <a:pathLst>
                  <a:path w="12410" h="30256" extrusionOk="0">
                    <a:moveTo>
                      <a:pt x="468" y="1"/>
                    </a:moveTo>
                    <a:lnTo>
                      <a:pt x="1" y="26053"/>
                    </a:lnTo>
                    <a:lnTo>
                      <a:pt x="11943" y="30256"/>
                    </a:lnTo>
                    <a:lnTo>
                      <a:pt x="12410" y="4204"/>
                    </a:lnTo>
                    <a:lnTo>
                      <a:pt x="468" y="1"/>
                    </a:lnTo>
                    <a:close/>
                  </a:path>
                </a:pathLst>
              </a:custGeom>
              <a:solidFill>
                <a:srgbClr val="FFC35C">
                  <a:alpha val="477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56"/>
              <p:cNvSpPr/>
              <p:nvPr/>
            </p:nvSpPr>
            <p:spPr>
              <a:xfrm>
                <a:off x="4472525" y="4136725"/>
                <a:ext cx="319425" cy="683850"/>
              </a:xfrm>
              <a:custGeom>
                <a:avLst/>
                <a:gdLst/>
                <a:ahLst/>
                <a:cxnLst/>
                <a:rect l="l" t="t" r="r" b="b"/>
                <a:pathLst>
                  <a:path w="12777" h="27354" extrusionOk="0">
                    <a:moveTo>
                      <a:pt x="12777" y="1"/>
                    </a:moveTo>
                    <a:lnTo>
                      <a:pt x="468" y="1302"/>
                    </a:lnTo>
                    <a:lnTo>
                      <a:pt x="1" y="27354"/>
                    </a:lnTo>
                    <a:lnTo>
                      <a:pt x="12276" y="26053"/>
                    </a:lnTo>
                    <a:lnTo>
                      <a:pt x="127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56"/>
              <p:cNvSpPr/>
              <p:nvPr/>
            </p:nvSpPr>
            <p:spPr>
              <a:xfrm>
                <a:off x="4003025" y="4576925"/>
                <a:ext cx="68400" cy="71075"/>
              </a:xfrm>
              <a:custGeom>
                <a:avLst/>
                <a:gdLst/>
                <a:ahLst/>
                <a:cxnLst/>
                <a:rect l="l" t="t" r="r" b="b"/>
                <a:pathLst>
                  <a:path w="2736" h="2843" extrusionOk="0">
                    <a:moveTo>
                      <a:pt x="1258" y="1"/>
                    </a:moveTo>
                    <a:cubicBezTo>
                      <a:pt x="544" y="1"/>
                      <a:pt x="1" y="611"/>
                      <a:pt x="1" y="1373"/>
                    </a:cubicBezTo>
                    <a:cubicBezTo>
                      <a:pt x="1" y="2174"/>
                      <a:pt x="568" y="2841"/>
                      <a:pt x="1335" y="2841"/>
                    </a:cubicBezTo>
                    <a:cubicBezTo>
                      <a:pt x="1353" y="2842"/>
                      <a:pt x="1372" y="2842"/>
                      <a:pt x="1390" y="2842"/>
                    </a:cubicBezTo>
                    <a:cubicBezTo>
                      <a:pt x="2100" y="2842"/>
                      <a:pt x="2703" y="2220"/>
                      <a:pt x="2703" y="1440"/>
                    </a:cubicBezTo>
                    <a:cubicBezTo>
                      <a:pt x="2736" y="706"/>
                      <a:pt x="2102" y="39"/>
                      <a:pt x="1368" y="6"/>
                    </a:cubicBezTo>
                    <a:cubicBezTo>
                      <a:pt x="1331" y="2"/>
                      <a:pt x="1294" y="1"/>
                      <a:pt x="12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56"/>
              <p:cNvSpPr/>
              <p:nvPr/>
            </p:nvSpPr>
            <p:spPr>
              <a:xfrm>
                <a:off x="4083075" y="4532850"/>
                <a:ext cx="16725" cy="20875"/>
              </a:xfrm>
              <a:custGeom>
                <a:avLst/>
                <a:gdLst/>
                <a:ahLst/>
                <a:cxnLst/>
                <a:rect l="l" t="t" r="r" b="b"/>
                <a:pathLst>
                  <a:path w="669" h="835" extrusionOk="0">
                    <a:moveTo>
                      <a:pt x="301" y="1"/>
                    </a:moveTo>
                    <a:cubicBezTo>
                      <a:pt x="134" y="34"/>
                      <a:pt x="1" y="167"/>
                      <a:pt x="1" y="368"/>
                    </a:cubicBezTo>
                    <a:lnTo>
                      <a:pt x="1" y="534"/>
                    </a:lnTo>
                    <a:cubicBezTo>
                      <a:pt x="34" y="701"/>
                      <a:pt x="168" y="835"/>
                      <a:pt x="335" y="835"/>
                    </a:cubicBezTo>
                    <a:cubicBezTo>
                      <a:pt x="535" y="835"/>
                      <a:pt x="668" y="668"/>
                      <a:pt x="635" y="501"/>
                    </a:cubicBezTo>
                    <a:lnTo>
                      <a:pt x="635" y="334"/>
                    </a:lnTo>
                    <a:cubicBezTo>
                      <a:pt x="635" y="134"/>
                      <a:pt x="435" y="1"/>
                      <a:pt x="3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56"/>
              <p:cNvSpPr/>
              <p:nvPr/>
            </p:nvSpPr>
            <p:spPr>
              <a:xfrm>
                <a:off x="4083075" y="4356050"/>
                <a:ext cx="572950" cy="331950"/>
              </a:xfrm>
              <a:custGeom>
                <a:avLst/>
                <a:gdLst/>
                <a:ahLst/>
                <a:cxnLst/>
                <a:rect l="l" t="t" r="r" b="b"/>
                <a:pathLst>
                  <a:path w="22918" h="13278" extrusionOk="0">
                    <a:moveTo>
                      <a:pt x="4904" y="1"/>
                    </a:moveTo>
                    <a:cubicBezTo>
                      <a:pt x="4738" y="1"/>
                      <a:pt x="4571" y="101"/>
                      <a:pt x="4538" y="268"/>
                    </a:cubicBezTo>
                    <a:cubicBezTo>
                      <a:pt x="4504" y="435"/>
                      <a:pt x="4638" y="601"/>
                      <a:pt x="4804" y="668"/>
                    </a:cubicBezTo>
                    <a:cubicBezTo>
                      <a:pt x="4871" y="701"/>
                      <a:pt x="4971" y="701"/>
                      <a:pt x="5038" y="735"/>
                    </a:cubicBezTo>
                    <a:lnTo>
                      <a:pt x="5138" y="735"/>
                    </a:lnTo>
                    <a:cubicBezTo>
                      <a:pt x="5238" y="735"/>
                      <a:pt x="5371" y="668"/>
                      <a:pt x="5505" y="501"/>
                    </a:cubicBezTo>
                    <a:cubicBezTo>
                      <a:pt x="5538" y="334"/>
                      <a:pt x="5438" y="101"/>
                      <a:pt x="5271" y="68"/>
                    </a:cubicBezTo>
                    <a:cubicBezTo>
                      <a:pt x="5171" y="34"/>
                      <a:pt x="5038" y="1"/>
                      <a:pt x="4904" y="1"/>
                    </a:cubicBezTo>
                    <a:close/>
                    <a:moveTo>
                      <a:pt x="3298" y="209"/>
                    </a:moveTo>
                    <a:cubicBezTo>
                      <a:pt x="3255" y="209"/>
                      <a:pt x="3212" y="218"/>
                      <a:pt x="3170" y="234"/>
                    </a:cubicBezTo>
                    <a:cubicBezTo>
                      <a:pt x="3036" y="268"/>
                      <a:pt x="2970" y="301"/>
                      <a:pt x="2836" y="368"/>
                    </a:cubicBezTo>
                    <a:cubicBezTo>
                      <a:pt x="2670" y="435"/>
                      <a:pt x="2569" y="668"/>
                      <a:pt x="2670" y="835"/>
                    </a:cubicBezTo>
                    <a:cubicBezTo>
                      <a:pt x="2703" y="935"/>
                      <a:pt x="2836" y="1035"/>
                      <a:pt x="2970" y="1035"/>
                    </a:cubicBezTo>
                    <a:lnTo>
                      <a:pt x="3137" y="1035"/>
                    </a:lnTo>
                    <a:cubicBezTo>
                      <a:pt x="3237" y="1002"/>
                      <a:pt x="3337" y="935"/>
                      <a:pt x="3403" y="902"/>
                    </a:cubicBezTo>
                    <a:cubicBezTo>
                      <a:pt x="3570" y="801"/>
                      <a:pt x="3670" y="601"/>
                      <a:pt x="3570" y="435"/>
                    </a:cubicBezTo>
                    <a:cubicBezTo>
                      <a:pt x="3545" y="284"/>
                      <a:pt x="3426" y="209"/>
                      <a:pt x="3298" y="209"/>
                    </a:cubicBezTo>
                    <a:close/>
                    <a:moveTo>
                      <a:pt x="6386" y="1077"/>
                    </a:moveTo>
                    <a:cubicBezTo>
                      <a:pt x="6321" y="1077"/>
                      <a:pt x="6258" y="1096"/>
                      <a:pt x="6205" y="1135"/>
                    </a:cubicBezTo>
                    <a:cubicBezTo>
                      <a:pt x="6072" y="1235"/>
                      <a:pt x="6039" y="1435"/>
                      <a:pt x="6172" y="1602"/>
                    </a:cubicBezTo>
                    <a:cubicBezTo>
                      <a:pt x="6205" y="1702"/>
                      <a:pt x="6272" y="1769"/>
                      <a:pt x="6339" y="1869"/>
                    </a:cubicBezTo>
                    <a:cubicBezTo>
                      <a:pt x="6372" y="1936"/>
                      <a:pt x="6506" y="2002"/>
                      <a:pt x="6572" y="2002"/>
                    </a:cubicBezTo>
                    <a:cubicBezTo>
                      <a:pt x="6672" y="2002"/>
                      <a:pt x="6706" y="1936"/>
                      <a:pt x="6806" y="1936"/>
                    </a:cubicBezTo>
                    <a:cubicBezTo>
                      <a:pt x="6973" y="1869"/>
                      <a:pt x="6973" y="1635"/>
                      <a:pt x="6873" y="1502"/>
                    </a:cubicBezTo>
                    <a:cubicBezTo>
                      <a:pt x="6806" y="1369"/>
                      <a:pt x="6739" y="1268"/>
                      <a:pt x="6672" y="1202"/>
                    </a:cubicBezTo>
                    <a:cubicBezTo>
                      <a:pt x="6592" y="1121"/>
                      <a:pt x="6486" y="1077"/>
                      <a:pt x="6386" y="1077"/>
                    </a:cubicBezTo>
                    <a:close/>
                    <a:moveTo>
                      <a:pt x="1735" y="1327"/>
                    </a:moveTo>
                    <a:cubicBezTo>
                      <a:pt x="1637" y="1327"/>
                      <a:pt x="1529" y="1375"/>
                      <a:pt x="1469" y="1435"/>
                    </a:cubicBezTo>
                    <a:cubicBezTo>
                      <a:pt x="1369" y="1535"/>
                      <a:pt x="1335" y="1669"/>
                      <a:pt x="1235" y="1735"/>
                    </a:cubicBezTo>
                    <a:cubicBezTo>
                      <a:pt x="1168" y="1869"/>
                      <a:pt x="1168" y="2069"/>
                      <a:pt x="1335" y="2202"/>
                    </a:cubicBezTo>
                    <a:cubicBezTo>
                      <a:pt x="1369" y="2236"/>
                      <a:pt x="1402" y="2269"/>
                      <a:pt x="1502" y="2269"/>
                    </a:cubicBezTo>
                    <a:cubicBezTo>
                      <a:pt x="1569" y="2269"/>
                      <a:pt x="1702" y="2236"/>
                      <a:pt x="1802" y="2169"/>
                    </a:cubicBezTo>
                    <a:cubicBezTo>
                      <a:pt x="1836" y="2069"/>
                      <a:pt x="1869" y="1969"/>
                      <a:pt x="1969" y="1902"/>
                    </a:cubicBezTo>
                    <a:cubicBezTo>
                      <a:pt x="2069" y="1735"/>
                      <a:pt x="2036" y="1535"/>
                      <a:pt x="1902" y="1402"/>
                    </a:cubicBezTo>
                    <a:cubicBezTo>
                      <a:pt x="1862" y="1349"/>
                      <a:pt x="1801" y="1327"/>
                      <a:pt x="1735" y="1327"/>
                    </a:cubicBezTo>
                    <a:close/>
                    <a:moveTo>
                      <a:pt x="7339" y="2744"/>
                    </a:moveTo>
                    <a:cubicBezTo>
                      <a:pt x="7295" y="2744"/>
                      <a:pt x="7249" y="2752"/>
                      <a:pt x="7206" y="2770"/>
                    </a:cubicBezTo>
                    <a:cubicBezTo>
                      <a:pt x="7039" y="2870"/>
                      <a:pt x="6973" y="3070"/>
                      <a:pt x="7039" y="3237"/>
                    </a:cubicBezTo>
                    <a:cubicBezTo>
                      <a:pt x="7073" y="3337"/>
                      <a:pt x="7106" y="3437"/>
                      <a:pt x="7173" y="3537"/>
                    </a:cubicBezTo>
                    <a:cubicBezTo>
                      <a:pt x="7206" y="3670"/>
                      <a:pt x="7340" y="3737"/>
                      <a:pt x="7440" y="3737"/>
                    </a:cubicBezTo>
                    <a:lnTo>
                      <a:pt x="7573" y="3737"/>
                    </a:lnTo>
                    <a:cubicBezTo>
                      <a:pt x="7740" y="3637"/>
                      <a:pt x="7840" y="3437"/>
                      <a:pt x="7740" y="3270"/>
                    </a:cubicBezTo>
                    <a:cubicBezTo>
                      <a:pt x="7706" y="3170"/>
                      <a:pt x="7673" y="3036"/>
                      <a:pt x="7606" y="2936"/>
                    </a:cubicBezTo>
                    <a:cubicBezTo>
                      <a:pt x="7582" y="2813"/>
                      <a:pt x="7465" y="2744"/>
                      <a:pt x="7339" y="2744"/>
                    </a:cubicBezTo>
                    <a:close/>
                    <a:moveTo>
                      <a:pt x="746" y="3135"/>
                    </a:moveTo>
                    <a:cubicBezTo>
                      <a:pt x="615" y="3135"/>
                      <a:pt x="493" y="3243"/>
                      <a:pt x="468" y="3370"/>
                    </a:cubicBezTo>
                    <a:cubicBezTo>
                      <a:pt x="468" y="3503"/>
                      <a:pt x="401" y="3570"/>
                      <a:pt x="368" y="3704"/>
                    </a:cubicBezTo>
                    <a:cubicBezTo>
                      <a:pt x="301" y="3870"/>
                      <a:pt x="401" y="4070"/>
                      <a:pt x="568" y="4104"/>
                    </a:cubicBezTo>
                    <a:lnTo>
                      <a:pt x="668" y="4104"/>
                    </a:lnTo>
                    <a:cubicBezTo>
                      <a:pt x="835" y="4104"/>
                      <a:pt x="968" y="4037"/>
                      <a:pt x="1002" y="3870"/>
                    </a:cubicBezTo>
                    <a:cubicBezTo>
                      <a:pt x="1002" y="3770"/>
                      <a:pt x="1035" y="3637"/>
                      <a:pt x="1068" y="3570"/>
                    </a:cubicBezTo>
                    <a:cubicBezTo>
                      <a:pt x="1135" y="3403"/>
                      <a:pt x="1035" y="3203"/>
                      <a:pt x="868" y="3170"/>
                    </a:cubicBezTo>
                    <a:cubicBezTo>
                      <a:pt x="828" y="3146"/>
                      <a:pt x="787" y="3135"/>
                      <a:pt x="746" y="3135"/>
                    </a:cubicBezTo>
                    <a:close/>
                    <a:moveTo>
                      <a:pt x="8083" y="4650"/>
                    </a:moveTo>
                    <a:cubicBezTo>
                      <a:pt x="8046" y="4650"/>
                      <a:pt x="8009" y="4657"/>
                      <a:pt x="7973" y="4671"/>
                    </a:cubicBezTo>
                    <a:cubicBezTo>
                      <a:pt x="7807" y="4704"/>
                      <a:pt x="7706" y="4904"/>
                      <a:pt x="7740" y="5071"/>
                    </a:cubicBezTo>
                    <a:lnTo>
                      <a:pt x="7840" y="5405"/>
                    </a:lnTo>
                    <a:cubicBezTo>
                      <a:pt x="7873" y="5572"/>
                      <a:pt x="8007" y="5672"/>
                      <a:pt x="8140" y="5672"/>
                    </a:cubicBezTo>
                    <a:cubicBezTo>
                      <a:pt x="8140" y="5672"/>
                      <a:pt x="8173" y="5672"/>
                      <a:pt x="8240" y="5605"/>
                    </a:cubicBezTo>
                    <a:cubicBezTo>
                      <a:pt x="8407" y="5572"/>
                      <a:pt x="8507" y="5371"/>
                      <a:pt x="8474" y="5205"/>
                    </a:cubicBezTo>
                    <a:lnTo>
                      <a:pt x="8374" y="4871"/>
                    </a:lnTo>
                    <a:cubicBezTo>
                      <a:pt x="8347" y="4740"/>
                      <a:pt x="8218" y="4650"/>
                      <a:pt x="8083" y="4650"/>
                    </a:cubicBezTo>
                    <a:close/>
                    <a:moveTo>
                      <a:pt x="350" y="5067"/>
                    </a:moveTo>
                    <a:cubicBezTo>
                      <a:pt x="173" y="5067"/>
                      <a:pt x="34" y="5219"/>
                      <a:pt x="34" y="5371"/>
                    </a:cubicBezTo>
                    <a:cubicBezTo>
                      <a:pt x="1" y="5505"/>
                      <a:pt x="1" y="5572"/>
                      <a:pt x="1" y="5705"/>
                    </a:cubicBezTo>
                    <a:cubicBezTo>
                      <a:pt x="1" y="5905"/>
                      <a:pt x="134" y="6072"/>
                      <a:pt x="335" y="6072"/>
                    </a:cubicBezTo>
                    <a:cubicBezTo>
                      <a:pt x="501" y="6072"/>
                      <a:pt x="668" y="5938"/>
                      <a:pt x="668" y="5772"/>
                    </a:cubicBezTo>
                    <a:cubicBezTo>
                      <a:pt x="668" y="5672"/>
                      <a:pt x="701" y="5572"/>
                      <a:pt x="701" y="5438"/>
                    </a:cubicBezTo>
                    <a:cubicBezTo>
                      <a:pt x="701" y="5271"/>
                      <a:pt x="568" y="5071"/>
                      <a:pt x="401" y="5071"/>
                    </a:cubicBezTo>
                    <a:cubicBezTo>
                      <a:pt x="384" y="5068"/>
                      <a:pt x="367" y="5067"/>
                      <a:pt x="350" y="5067"/>
                    </a:cubicBezTo>
                    <a:close/>
                    <a:moveTo>
                      <a:pt x="22584" y="5271"/>
                    </a:moveTo>
                    <a:cubicBezTo>
                      <a:pt x="22417" y="5271"/>
                      <a:pt x="22250" y="5405"/>
                      <a:pt x="22250" y="5605"/>
                    </a:cubicBezTo>
                    <a:lnTo>
                      <a:pt x="22250" y="5938"/>
                    </a:lnTo>
                    <a:cubicBezTo>
                      <a:pt x="22250" y="6105"/>
                      <a:pt x="22417" y="6272"/>
                      <a:pt x="22584" y="6272"/>
                    </a:cubicBezTo>
                    <a:cubicBezTo>
                      <a:pt x="22751" y="6272"/>
                      <a:pt x="22917" y="6105"/>
                      <a:pt x="22917" y="5938"/>
                    </a:cubicBezTo>
                    <a:lnTo>
                      <a:pt x="22917" y="5605"/>
                    </a:lnTo>
                    <a:cubicBezTo>
                      <a:pt x="22917" y="5438"/>
                      <a:pt x="22751" y="5271"/>
                      <a:pt x="22584" y="5271"/>
                    </a:cubicBezTo>
                    <a:close/>
                    <a:moveTo>
                      <a:pt x="8458" y="6567"/>
                    </a:moveTo>
                    <a:cubicBezTo>
                      <a:pt x="8441" y="6567"/>
                      <a:pt x="8424" y="6569"/>
                      <a:pt x="8407" y="6572"/>
                    </a:cubicBezTo>
                    <a:cubicBezTo>
                      <a:pt x="8240" y="6606"/>
                      <a:pt x="8107" y="6839"/>
                      <a:pt x="8173" y="7006"/>
                    </a:cubicBezTo>
                    <a:cubicBezTo>
                      <a:pt x="8173" y="7106"/>
                      <a:pt x="8207" y="7206"/>
                      <a:pt x="8207" y="7340"/>
                    </a:cubicBezTo>
                    <a:cubicBezTo>
                      <a:pt x="8240" y="7506"/>
                      <a:pt x="8374" y="7606"/>
                      <a:pt x="8540" y="7606"/>
                    </a:cubicBezTo>
                    <a:cubicBezTo>
                      <a:pt x="8574" y="7606"/>
                      <a:pt x="8574" y="7606"/>
                      <a:pt x="8574" y="7573"/>
                    </a:cubicBezTo>
                    <a:cubicBezTo>
                      <a:pt x="8741" y="7573"/>
                      <a:pt x="8874" y="7373"/>
                      <a:pt x="8841" y="7206"/>
                    </a:cubicBezTo>
                    <a:cubicBezTo>
                      <a:pt x="8841" y="7073"/>
                      <a:pt x="8774" y="7006"/>
                      <a:pt x="8774" y="6873"/>
                    </a:cubicBezTo>
                    <a:cubicBezTo>
                      <a:pt x="8744" y="6693"/>
                      <a:pt x="8607" y="6567"/>
                      <a:pt x="8458" y="6567"/>
                    </a:cubicBezTo>
                    <a:close/>
                    <a:moveTo>
                      <a:pt x="22217" y="7606"/>
                    </a:moveTo>
                    <a:lnTo>
                      <a:pt x="22217" y="7840"/>
                    </a:lnTo>
                    <a:lnTo>
                      <a:pt x="22217" y="7907"/>
                    </a:lnTo>
                    <a:cubicBezTo>
                      <a:pt x="22217" y="8073"/>
                      <a:pt x="22350" y="8240"/>
                      <a:pt x="22550" y="8274"/>
                    </a:cubicBezTo>
                    <a:cubicBezTo>
                      <a:pt x="22717" y="8274"/>
                      <a:pt x="22884" y="8173"/>
                      <a:pt x="22884" y="8007"/>
                    </a:cubicBezTo>
                    <a:lnTo>
                      <a:pt x="22884" y="7840"/>
                    </a:lnTo>
                    <a:lnTo>
                      <a:pt x="22884" y="7606"/>
                    </a:lnTo>
                    <a:close/>
                    <a:moveTo>
                      <a:pt x="8804" y="8567"/>
                    </a:moveTo>
                    <a:cubicBezTo>
                      <a:pt x="8783" y="8567"/>
                      <a:pt x="8762" y="8569"/>
                      <a:pt x="8741" y="8574"/>
                    </a:cubicBezTo>
                    <a:cubicBezTo>
                      <a:pt x="8574" y="8607"/>
                      <a:pt x="8474" y="8841"/>
                      <a:pt x="8507" y="9007"/>
                    </a:cubicBezTo>
                    <a:cubicBezTo>
                      <a:pt x="8540" y="9107"/>
                      <a:pt x="8540" y="9208"/>
                      <a:pt x="8574" y="9341"/>
                    </a:cubicBezTo>
                    <a:cubicBezTo>
                      <a:pt x="8574" y="9441"/>
                      <a:pt x="8741" y="9574"/>
                      <a:pt x="8874" y="9574"/>
                    </a:cubicBezTo>
                    <a:cubicBezTo>
                      <a:pt x="8907" y="9574"/>
                      <a:pt x="8974" y="9574"/>
                      <a:pt x="8974" y="9541"/>
                    </a:cubicBezTo>
                    <a:cubicBezTo>
                      <a:pt x="9141" y="9474"/>
                      <a:pt x="9241" y="9274"/>
                      <a:pt x="9208" y="9107"/>
                    </a:cubicBezTo>
                    <a:cubicBezTo>
                      <a:pt x="9174" y="9041"/>
                      <a:pt x="9141" y="8941"/>
                      <a:pt x="9141" y="8841"/>
                    </a:cubicBezTo>
                    <a:cubicBezTo>
                      <a:pt x="9083" y="8666"/>
                      <a:pt x="8948" y="8567"/>
                      <a:pt x="8804" y="8567"/>
                    </a:cubicBezTo>
                    <a:close/>
                    <a:moveTo>
                      <a:pt x="21847" y="9089"/>
                    </a:moveTo>
                    <a:cubicBezTo>
                      <a:pt x="21754" y="9089"/>
                      <a:pt x="21658" y="9133"/>
                      <a:pt x="21583" y="9208"/>
                    </a:cubicBezTo>
                    <a:cubicBezTo>
                      <a:pt x="21516" y="9241"/>
                      <a:pt x="21483" y="9341"/>
                      <a:pt x="21383" y="9408"/>
                    </a:cubicBezTo>
                    <a:cubicBezTo>
                      <a:pt x="21249" y="9574"/>
                      <a:pt x="21249" y="9775"/>
                      <a:pt x="21383" y="9908"/>
                    </a:cubicBezTo>
                    <a:cubicBezTo>
                      <a:pt x="21416" y="9941"/>
                      <a:pt x="21516" y="10008"/>
                      <a:pt x="21583" y="10008"/>
                    </a:cubicBezTo>
                    <a:cubicBezTo>
                      <a:pt x="21683" y="10008"/>
                      <a:pt x="21750" y="9941"/>
                      <a:pt x="21850" y="9908"/>
                    </a:cubicBezTo>
                    <a:lnTo>
                      <a:pt x="22083" y="9675"/>
                    </a:lnTo>
                    <a:cubicBezTo>
                      <a:pt x="22217" y="9508"/>
                      <a:pt x="22183" y="9274"/>
                      <a:pt x="22050" y="9174"/>
                    </a:cubicBezTo>
                    <a:cubicBezTo>
                      <a:pt x="21992" y="9116"/>
                      <a:pt x="21920" y="9089"/>
                      <a:pt x="21847" y="9089"/>
                    </a:cubicBezTo>
                    <a:close/>
                    <a:moveTo>
                      <a:pt x="20364" y="10337"/>
                    </a:moveTo>
                    <a:cubicBezTo>
                      <a:pt x="20304" y="10337"/>
                      <a:pt x="20243" y="10359"/>
                      <a:pt x="20182" y="10408"/>
                    </a:cubicBezTo>
                    <a:cubicBezTo>
                      <a:pt x="20082" y="10442"/>
                      <a:pt x="20015" y="10542"/>
                      <a:pt x="19915" y="10575"/>
                    </a:cubicBezTo>
                    <a:cubicBezTo>
                      <a:pt x="19782" y="10675"/>
                      <a:pt x="19748" y="10875"/>
                      <a:pt x="19848" y="11042"/>
                    </a:cubicBezTo>
                    <a:cubicBezTo>
                      <a:pt x="19882" y="11142"/>
                      <a:pt x="19949" y="11209"/>
                      <a:pt x="20082" y="11209"/>
                    </a:cubicBezTo>
                    <a:cubicBezTo>
                      <a:pt x="20149" y="11209"/>
                      <a:pt x="20215" y="11209"/>
                      <a:pt x="20249" y="11176"/>
                    </a:cubicBezTo>
                    <a:cubicBezTo>
                      <a:pt x="20382" y="11076"/>
                      <a:pt x="20482" y="11042"/>
                      <a:pt x="20549" y="10942"/>
                    </a:cubicBezTo>
                    <a:cubicBezTo>
                      <a:pt x="20682" y="10875"/>
                      <a:pt x="20716" y="10675"/>
                      <a:pt x="20649" y="10508"/>
                    </a:cubicBezTo>
                    <a:cubicBezTo>
                      <a:pt x="20565" y="10403"/>
                      <a:pt x="20467" y="10337"/>
                      <a:pt x="20364" y="10337"/>
                    </a:cubicBezTo>
                    <a:close/>
                    <a:moveTo>
                      <a:pt x="9542" y="10371"/>
                    </a:moveTo>
                    <a:cubicBezTo>
                      <a:pt x="9481" y="10371"/>
                      <a:pt x="9423" y="10393"/>
                      <a:pt x="9374" y="10442"/>
                    </a:cubicBezTo>
                    <a:cubicBezTo>
                      <a:pt x="9208" y="10542"/>
                      <a:pt x="9174" y="10742"/>
                      <a:pt x="9274" y="10909"/>
                    </a:cubicBezTo>
                    <a:cubicBezTo>
                      <a:pt x="9341" y="11042"/>
                      <a:pt x="9408" y="11109"/>
                      <a:pt x="9508" y="11209"/>
                    </a:cubicBezTo>
                    <a:cubicBezTo>
                      <a:pt x="9574" y="11276"/>
                      <a:pt x="9675" y="11342"/>
                      <a:pt x="9741" y="11342"/>
                    </a:cubicBezTo>
                    <a:cubicBezTo>
                      <a:pt x="9841" y="11342"/>
                      <a:pt x="9908" y="11342"/>
                      <a:pt x="10008" y="11276"/>
                    </a:cubicBezTo>
                    <a:cubicBezTo>
                      <a:pt x="10108" y="11142"/>
                      <a:pt x="10108" y="10909"/>
                      <a:pt x="10008" y="10775"/>
                    </a:cubicBezTo>
                    <a:cubicBezTo>
                      <a:pt x="9941" y="10709"/>
                      <a:pt x="9875" y="10609"/>
                      <a:pt x="9841" y="10542"/>
                    </a:cubicBezTo>
                    <a:cubicBezTo>
                      <a:pt x="9757" y="10436"/>
                      <a:pt x="9646" y="10371"/>
                      <a:pt x="9542" y="10371"/>
                    </a:cubicBezTo>
                    <a:close/>
                    <a:moveTo>
                      <a:pt x="18689" y="11336"/>
                    </a:moveTo>
                    <a:cubicBezTo>
                      <a:pt x="18642" y="11336"/>
                      <a:pt x="18593" y="11348"/>
                      <a:pt x="18548" y="11376"/>
                    </a:cubicBezTo>
                    <a:cubicBezTo>
                      <a:pt x="18481" y="11409"/>
                      <a:pt x="18347" y="11442"/>
                      <a:pt x="18247" y="11509"/>
                    </a:cubicBezTo>
                    <a:cubicBezTo>
                      <a:pt x="18081" y="11576"/>
                      <a:pt x="18014" y="11776"/>
                      <a:pt x="18081" y="11943"/>
                    </a:cubicBezTo>
                    <a:cubicBezTo>
                      <a:pt x="18147" y="12076"/>
                      <a:pt x="18247" y="12176"/>
                      <a:pt x="18381" y="12176"/>
                    </a:cubicBezTo>
                    <a:cubicBezTo>
                      <a:pt x="18414" y="12176"/>
                      <a:pt x="18481" y="12176"/>
                      <a:pt x="18514" y="12110"/>
                    </a:cubicBezTo>
                    <a:cubicBezTo>
                      <a:pt x="18581" y="12076"/>
                      <a:pt x="18714" y="12043"/>
                      <a:pt x="18814" y="11976"/>
                    </a:cubicBezTo>
                    <a:cubicBezTo>
                      <a:pt x="18981" y="11909"/>
                      <a:pt x="19048" y="11709"/>
                      <a:pt x="18981" y="11543"/>
                    </a:cubicBezTo>
                    <a:cubicBezTo>
                      <a:pt x="18933" y="11422"/>
                      <a:pt x="18814" y="11336"/>
                      <a:pt x="18689" y="11336"/>
                    </a:cubicBezTo>
                    <a:close/>
                    <a:moveTo>
                      <a:pt x="11043" y="11662"/>
                    </a:moveTo>
                    <a:cubicBezTo>
                      <a:pt x="10924" y="11662"/>
                      <a:pt x="10810" y="11729"/>
                      <a:pt x="10742" y="11843"/>
                    </a:cubicBezTo>
                    <a:cubicBezTo>
                      <a:pt x="10675" y="12010"/>
                      <a:pt x="10709" y="12210"/>
                      <a:pt x="10875" y="12276"/>
                    </a:cubicBezTo>
                    <a:cubicBezTo>
                      <a:pt x="10975" y="12343"/>
                      <a:pt x="11076" y="12410"/>
                      <a:pt x="11176" y="12443"/>
                    </a:cubicBezTo>
                    <a:cubicBezTo>
                      <a:pt x="11209" y="12510"/>
                      <a:pt x="11242" y="12510"/>
                      <a:pt x="11309" y="12510"/>
                    </a:cubicBezTo>
                    <a:cubicBezTo>
                      <a:pt x="11409" y="12510"/>
                      <a:pt x="11543" y="12443"/>
                      <a:pt x="11643" y="12343"/>
                    </a:cubicBezTo>
                    <a:cubicBezTo>
                      <a:pt x="11709" y="12143"/>
                      <a:pt x="11676" y="11943"/>
                      <a:pt x="11509" y="11876"/>
                    </a:cubicBezTo>
                    <a:cubicBezTo>
                      <a:pt x="11376" y="11776"/>
                      <a:pt x="11309" y="11743"/>
                      <a:pt x="11209" y="11709"/>
                    </a:cubicBezTo>
                    <a:cubicBezTo>
                      <a:pt x="11156" y="11677"/>
                      <a:pt x="11099" y="11662"/>
                      <a:pt x="11043" y="11662"/>
                    </a:cubicBezTo>
                    <a:close/>
                    <a:moveTo>
                      <a:pt x="16879" y="12103"/>
                    </a:moveTo>
                    <a:cubicBezTo>
                      <a:pt x="16857" y="12103"/>
                      <a:pt x="16835" y="12105"/>
                      <a:pt x="16813" y="12110"/>
                    </a:cubicBezTo>
                    <a:cubicBezTo>
                      <a:pt x="16713" y="12110"/>
                      <a:pt x="16579" y="12143"/>
                      <a:pt x="16513" y="12210"/>
                    </a:cubicBezTo>
                    <a:cubicBezTo>
                      <a:pt x="16346" y="12243"/>
                      <a:pt x="16246" y="12443"/>
                      <a:pt x="16313" y="12610"/>
                    </a:cubicBezTo>
                    <a:cubicBezTo>
                      <a:pt x="16346" y="12777"/>
                      <a:pt x="16479" y="12877"/>
                      <a:pt x="16579" y="12877"/>
                    </a:cubicBezTo>
                    <a:cubicBezTo>
                      <a:pt x="16579" y="12877"/>
                      <a:pt x="16613" y="12877"/>
                      <a:pt x="16680" y="12810"/>
                    </a:cubicBezTo>
                    <a:cubicBezTo>
                      <a:pt x="16813" y="12810"/>
                      <a:pt x="16880" y="12777"/>
                      <a:pt x="17013" y="12743"/>
                    </a:cubicBezTo>
                    <a:cubicBezTo>
                      <a:pt x="17180" y="12710"/>
                      <a:pt x="17247" y="12477"/>
                      <a:pt x="17213" y="12343"/>
                    </a:cubicBezTo>
                    <a:cubicBezTo>
                      <a:pt x="17184" y="12198"/>
                      <a:pt x="17029" y="12103"/>
                      <a:pt x="16879" y="12103"/>
                    </a:cubicBezTo>
                    <a:close/>
                    <a:moveTo>
                      <a:pt x="12788" y="12509"/>
                    </a:moveTo>
                    <a:cubicBezTo>
                      <a:pt x="12657" y="12509"/>
                      <a:pt x="12535" y="12616"/>
                      <a:pt x="12510" y="12743"/>
                    </a:cubicBezTo>
                    <a:cubicBezTo>
                      <a:pt x="12443" y="12910"/>
                      <a:pt x="12543" y="13110"/>
                      <a:pt x="12710" y="13177"/>
                    </a:cubicBezTo>
                    <a:cubicBezTo>
                      <a:pt x="12777" y="13210"/>
                      <a:pt x="12910" y="13210"/>
                      <a:pt x="13044" y="13244"/>
                    </a:cubicBezTo>
                    <a:lnTo>
                      <a:pt x="13077" y="13244"/>
                    </a:lnTo>
                    <a:cubicBezTo>
                      <a:pt x="13244" y="13244"/>
                      <a:pt x="13377" y="13110"/>
                      <a:pt x="13444" y="13044"/>
                    </a:cubicBezTo>
                    <a:cubicBezTo>
                      <a:pt x="13511" y="12843"/>
                      <a:pt x="13377" y="12677"/>
                      <a:pt x="13210" y="12610"/>
                    </a:cubicBezTo>
                    <a:cubicBezTo>
                      <a:pt x="13077" y="12577"/>
                      <a:pt x="13010" y="12577"/>
                      <a:pt x="12910" y="12543"/>
                    </a:cubicBezTo>
                    <a:cubicBezTo>
                      <a:pt x="12870" y="12519"/>
                      <a:pt x="12829" y="12509"/>
                      <a:pt x="12788" y="12509"/>
                    </a:cubicBezTo>
                    <a:close/>
                    <a:moveTo>
                      <a:pt x="14963" y="12571"/>
                    </a:moveTo>
                    <a:cubicBezTo>
                      <a:pt x="14946" y="12571"/>
                      <a:pt x="14929" y="12573"/>
                      <a:pt x="14912" y="12577"/>
                    </a:cubicBezTo>
                    <a:cubicBezTo>
                      <a:pt x="14845" y="12577"/>
                      <a:pt x="14711" y="12610"/>
                      <a:pt x="14611" y="12610"/>
                    </a:cubicBezTo>
                    <a:cubicBezTo>
                      <a:pt x="14478" y="12610"/>
                      <a:pt x="14345" y="12843"/>
                      <a:pt x="14345" y="13010"/>
                    </a:cubicBezTo>
                    <a:cubicBezTo>
                      <a:pt x="14378" y="13177"/>
                      <a:pt x="14511" y="13277"/>
                      <a:pt x="14678" y="13277"/>
                    </a:cubicBezTo>
                    <a:cubicBezTo>
                      <a:pt x="14845" y="13277"/>
                      <a:pt x="14945" y="13244"/>
                      <a:pt x="15012" y="13244"/>
                    </a:cubicBezTo>
                    <a:cubicBezTo>
                      <a:pt x="15212" y="13244"/>
                      <a:pt x="15345" y="13044"/>
                      <a:pt x="15279" y="12877"/>
                    </a:cubicBezTo>
                    <a:cubicBezTo>
                      <a:pt x="15249" y="12697"/>
                      <a:pt x="15111" y="12571"/>
                      <a:pt x="14963" y="1257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56"/>
              <p:cNvSpPr/>
              <p:nvPr/>
            </p:nvSpPr>
            <p:spPr>
              <a:xfrm>
                <a:off x="4575100" y="4227625"/>
                <a:ext cx="145975" cy="190375"/>
              </a:xfrm>
              <a:custGeom>
                <a:avLst/>
                <a:gdLst/>
                <a:ahLst/>
                <a:cxnLst/>
                <a:rect l="l" t="t" r="r" b="b"/>
                <a:pathLst>
                  <a:path w="5839" h="7615" extrusionOk="0">
                    <a:moveTo>
                      <a:pt x="2862" y="1796"/>
                    </a:moveTo>
                    <a:cubicBezTo>
                      <a:pt x="2898" y="1796"/>
                      <a:pt x="2933" y="1798"/>
                      <a:pt x="2969" y="1802"/>
                    </a:cubicBezTo>
                    <a:cubicBezTo>
                      <a:pt x="3537" y="1836"/>
                      <a:pt x="4037" y="2336"/>
                      <a:pt x="4004" y="2903"/>
                    </a:cubicBezTo>
                    <a:cubicBezTo>
                      <a:pt x="4004" y="3517"/>
                      <a:pt x="3534" y="4005"/>
                      <a:pt x="2959" y="4005"/>
                    </a:cubicBezTo>
                    <a:cubicBezTo>
                      <a:pt x="2941" y="4005"/>
                      <a:pt x="2922" y="4005"/>
                      <a:pt x="2903" y="4004"/>
                    </a:cubicBezTo>
                    <a:cubicBezTo>
                      <a:pt x="2336" y="4004"/>
                      <a:pt x="1835" y="3470"/>
                      <a:pt x="1869" y="2870"/>
                    </a:cubicBezTo>
                    <a:cubicBezTo>
                      <a:pt x="1869" y="2274"/>
                      <a:pt x="2311" y="1796"/>
                      <a:pt x="2862" y="1796"/>
                    </a:cubicBezTo>
                    <a:close/>
                    <a:moveTo>
                      <a:pt x="2969" y="1"/>
                    </a:moveTo>
                    <a:cubicBezTo>
                      <a:pt x="1302" y="1"/>
                      <a:pt x="1" y="1502"/>
                      <a:pt x="134" y="3237"/>
                    </a:cubicBezTo>
                    <a:cubicBezTo>
                      <a:pt x="234" y="4971"/>
                      <a:pt x="1402" y="6506"/>
                      <a:pt x="2202" y="7339"/>
                    </a:cubicBezTo>
                    <a:cubicBezTo>
                      <a:pt x="2386" y="7523"/>
                      <a:pt x="2628" y="7615"/>
                      <a:pt x="2865" y="7615"/>
                    </a:cubicBezTo>
                    <a:cubicBezTo>
                      <a:pt x="3103" y="7615"/>
                      <a:pt x="3336" y="7523"/>
                      <a:pt x="3503" y="7339"/>
                    </a:cubicBezTo>
                    <a:cubicBezTo>
                      <a:pt x="4370" y="6405"/>
                      <a:pt x="5738" y="4704"/>
                      <a:pt x="5805" y="3003"/>
                    </a:cubicBezTo>
                    <a:cubicBezTo>
                      <a:pt x="5838" y="1369"/>
                      <a:pt x="4537" y="1"/>
                      <a:pt x="29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22" name="Google Shape;2922;p56"/>
            <p:cNvSpPr/>
            <p:nvPr/>
          </p:nvSpPr>
          <p:spPr>
            <a:xfrm>
              <a:off x="3843263" y="3604440"/>
              <a:ext cx="26104" cy="56762"/>
            </a:xfrm>
            <a:custGeom>
              <a:avLst/>
              <a:gdLst/>
              <a:ahLst/>
              <a:cxnLst/>
              <a:rect l="l" t="t" r="r" b="b"/>
              <a:pathLst>
                <a:path w="1536" h="3340" extrusionOk="0">
                  <a:moveTo>
                    <a:pt x="686" y="0"/>
                  </a:moveTo>
                  <a:cubicBezTo>
                    <a:pt x="668" y="0"/>
                    <a:pt x="651" y="1"/>
                    <a:pt x="634" y="3"/>
                  </a:cubicBezTo>
                  <a:cubicBezTo>
                    <a:pt x="267" y="37"/>
                    <a:pt x="1" y="337"/>
                    <a:pt x="34" y="670"/>
                  </a:cubicBezTo>
                  <a:cubicBezTo>
                    <a:pt x="67" y="1371"/>
                    <a:pt x="167" y="2071"/>
                    <a:pt x="234" y="2805"/>
                  </a:cubicBezTo>
                  <a:cubicBezTo>
                    <a:pt x="267" y="3139"/>
                    <a:pt x="534" y="3339"/>
                    <a:pt x="868" y="3339"/>
                  </a:cubicBezTo>
                  <a:lnTo>
                    <a:pt x="935" y="3339"/>
                  </a:lnTo>
                  <a:cubicBezTo>
                    <a:pt x="1335" y="3306"/>
                    <a:pt x="1535" y="2972"/>
                    <a:pt x="1502" y="2639"/>
                  </a:cubicBezTo>
                  <a:cubicBezTo>
                    <a:pt x="1402" y="1971"/>
                    <a:pt x="1335" y="1304"/>
                    <a:pt x="1302" y="570"/>
                  </a:cubicBezTo>
                  <a:cubicBezTo>
                    <a:pt x="1239" y="256"/>
                    <a:pt x="968" y="0"/>
                    <a:pt x="68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56"/>
            <p:cNvSpPr/>
            <p:nvPr/>
          </p:nvSpPr>
          <p:spPr>
            <a:xfrm>
              <a:off x="3908454" y="3804041"/>
              <a:ext cx="45375" cy="48196"/>
            </a:xfrm>
            <a:custGeom>
              <a:avLst/>
              <a:gdLst/>
              <a:ahLst/>
              <a:cxnLst/>
              <a:rect l="l" t="t" r="r" b="b"/>
              <a:pathLst>
                <a:path w="2670" h="2836" extrusionOk="0">
                  <a:moveTo>
                    <a:pt x="689" y="0"/>
                  </a:moveTo>
                  <a:cubicBezTo>
                    <a:pt x="563" y="0"/>
                    <a:pt x="439" y="35"/>
                    <a:pt x="334" y="100"/>
                  </a:cubicBezTo>
                  <a:cubicBezTo>
                    <a:pt x="34" y="300"/>
                    <a:pt x="1" y="667"/>
                    <a:pt x="167" y="967"/>
                  </a:cubicBezTo>
                  <a:cubicBezTo>
                    <a:pt x="568" y="1568"/>
                    <a:pt x="1035" y="2135"/>
                    <a:pt x="1502" y="2635"/>
                  </a:cubicBezTo>
                  <a:cubicBezTo>
                    <a:pt x="1635" y="2769"/>
                    <a:pt x="1769" y="2835"/>
                    <a:pt x="1935" y="2835"/>
                  </a:cubicBezTo>
                  <a:cubicBezTo>
                    <a:pt x="2102" y="2835"/>
                    <a:pt x="2236" y="2802"/>
                    <a:pt x="2369" y="2669"/>
                  </a:cubicBezTo>
                  <a:cubicBezTo>
                    <a:pt x="2603" y="2468"/>
                    <a:pt x="2669" y="2068"/>
                    <a:pt x="2402" y="1801"/>
                  </a:cubicBezTo>
                  <a:cubicBezTo>
                    <a:pt x="2002" y="1334"/>
                    <a:pt x="1568" y="834"/>
                    <a:pt x="1202" y="267"/>
                  </a:cubicBezTo>
                  <a:cubicBezTo>
                    <a:pt x="1080" y="84"/>
                    <a:pt x="884" y="0"/>
                    <a:pt x="68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56"/>
            <p:cNvSpPr/>
            <p:nvPr/>
          </p:nvSpPr>
          <p:spPr>
            <a:xfrm>
              <a:off x="3948137" y="3091154"/>
              <a:ext cx="38000" cy="54162"/>
            </a:xfrm>
            <a:custGeom>
              <a:avLst/>
              <a:gdLst/>
              <a:ahLst/>
              <a:cxnLst/>
              <a:rect l="l" t="t" r="r" b="b"/>
              <a:pathLst>
                <a:path w="2236" h="3187" extrusionOk="0">
                  <a:moveTo>
                    <a:pt x="1546" y="0"/>
                  </a:moveTo>
                  <a:cubicBezTo>
                    <a:pt x="1307" y="0"/>
                    <a:pt x="1092" y="138"/>
                    <a:pt x="968" y="385"/>
                  </a:cubicBezTo>
                  <a:cubicBezTo>
                    <a:pt x="668" y="1019"/>
                    <a:pt x="401" y="1686"/>
                    <a:pt x="134" y="2320"/>
                  </a:cubicBezTo>
                  <a:cubicBezTo>
                    <a:pt x="1" y="2653"/>
                    <a:pt x="134" y="2987"/>
                    <a:pt x="468" y="3154"/>
                  </a:cubicBezTo>
                  <a:cubicBezTo>
                    <a:pt x="534" y="3187"/>
                    <a:pt x="634" y="3187"/>
                    <a:pt x="701" y="3187"/>
                  </a:cubicBezTo>
                  <a:cubicBezTo>
                    <a:pt x="968" y="3187"/>
                    <a:pt x="1168" y="3054"/>
                    <a:pt x="1302" y="2820"/>
                  </a:cubicBezTo>
                  <a:cubicBezTo>
                    <a:pt x="1535" y="2186"/>
                    <a:pt x="1835" y="1519"/>
                    <a:pt x="2069" y="885"/>
                  </a:cubicBezTo>
                  <a:cubicBezTo>
                    <a:pt x="2236" y="552"/>
                    <a:pt x="2136" y="218"/>
                    <a:pt x="1802" y="51"/>
                  </a:cubicBezTo>
                  <a:cubicBezTo>
                    <a:pt x="1716" y="17"/>
                    <a:pt x="1630" y="0"/>
                    <a:pt x="1546"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56"/>
            <p:cNvSpPr/>
            <p:nvPr/>
          </p:nvSpPr>
          <p:spPr>
            <a:xfrm>
              <a:off x="3861414" y="3708871"/>
              <a:ext cx="36283" cy="54366"/>
            </a:xfrm>
            <a:custGeom>
              <a:avLst/>
              <a:gdLst/>
              <a:ahLst/>
              <a:cxnLst/>
              <a:rect l="l" t="t" r="r" b="b"/>
              <a:pathLst>
                <a:path w="2135" h="3199" extrusionOk="0">
                  <a:moveTo>
                    <a:pt x="700" y="1"/>
                  </a:moveTo>
                  <a:cubicBezTo>
                    <a:pt x="633" y="1"/>
                    <a:pt x="565" y="10"/>
                    <a:pt x="500" y="29"/>
                  </a:cubicBezTo>
                  <a:cubicBezTo>
                    <a:pt x="167" y="96"/>
                    <a:pt x="0" y="496"/>
                    <a:pt x="100" y="830"/>
                  </a:cubicBezTo>
                  <a:cubicBezTo>
                    <a:pt x="300" y="1530"/>
                    <a:pt x="534" y="2198"/>
                    <a:pt x="834" y="2831"/>
                  </a:cubicBezTo>
                  <a:cubicBezTo>
                    <a:pt x="934" y="3065"/>
                    <a:pt x="1168" y="3198"/>
                    <a:pt x="1434" y="3198"/>
                  </a:cubicBezTo>
                  <a:cubicBezTo>
                    <a:pt x="1501" y="3198"/>
                    <a:pt x="1601" y="3198"/>
                    <a:pt x="1668" y="3165"/>
                  </a:cubicBezTo>
                  <a:cubicBezTo>
                    <a:pt x="2001" y="3032"/>
                    <a:pt x="2135" y="2665"/>
                    <a:pt x="2001" y="2331"/>
                  </a:cubicBezTo>
                  <a:cubicBezTo>
                    <a:pt x="1768" y="1731"/>
                    <a:pt x="1501" y="1097"/>
                    <a:pt x="1301" y="430"/>
                  </a:cubicBezTo>
                  <a:cubicBezTo>
                    <a:pt x="1247" y="161"/>
                    <a:pt x="977" y="1"/>
                    <a:pt x="7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56"/>
            <p:cNvSpPr/>
            <p:nvPr/>
          </p:nvSpPr>
          <p:spPr>
            <a:xfrm>
              <a:off x="3878408" y="3290755"/>
              <a:ext cx="34040" cy="55249"/>
            </a:xfrm>
            <a:custGeom>
              <a:avLst/>
              <a:gdLst/>
              <a:ahLst/>
              <a:cxnLst/>
              <a:rect l="l" t="t" r="r" b="b"/>
              <a:pathLst>
                <a:path w="2003" h="3251" extrusionOk="0">
                  <a:moveTo>
                    <a:pt x="1323" y="0"/>
                  </a:moveTo>
                  <a:cubicBezTo>
                    <a:pt x="1042" y="0"/>
                    <a:pt x="782" y="164"/>
                    <a:pt x="668" y="448"/>
                  </a:cubicBezTo>
                  <a:cubicBezTo>
                    <a:pt x="468" y="1116"/>
                    <a:pt x="268" y="1783"/>
                    <a:pt x="101" y="2450"/>
                  </a:cubicBezTo>
                  <a:cubicBezTo>
                    <a:pt x="1" y="2783"/>
                    <a:pt x="168" y="3117"/>
                    <a:pt x="501" y="3184"/>
                  </a:cubicBezTo>
                  <a:cubicBezTo>
                    <a:pt x="534" y="3184"/>
                    <a:pt x="635" y="3250"/>
                    <a:pt x="668" y="3250"/>
                  </a:cubicBezTo>
                  <a:cubicBezTo>
                    <a:pt x="968" y="3250"/>
                    <a:pt x="1235" y="3084"/>
                    <a:pt x="1268" y="2783"/>
                  </a:cubicBezTo>
                  <a:cubicBezTo>
                    <a:pt x="1435" y="2116"/>
                    <a:pt x="1635" y="1449"/>
                    <a:pt x="1835" y="782"/>
                  </a:cubicBezTo>
                  <a:cubicBezTo>
                    <a:pt x="2002" y="482"/>
                    <a:pt x="1802" y="115"/>
                    <a:pt x="1468" y="15"/>
                  </a:cubicBezTo>
                  <a:cubicBezTo>
                    <a:pt x="1420" y="5"/>
                    <a:pt x="1371" y="0"/>
                    <a:pt x="132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56"/>
            <p:cNvSpPr/>
            <p:nvPr/>
          </p:nvSpPr>
          <p:spPr>
            <a:xfrm>
              <a:off x="4217415" y="2640340"/>
              <a:ext cx="45936" cy="48638"/>
            </a:xfrm>
            <a:custGeom>
              <a:avLst/>
              <a:gdLst/>
              <a:ahLst/>
              <a:cxnLst/>
              <a:rect l="l" t="t" r="r" b="b"/>
              <a:pathLst>
                <a:path w="2703" h="2862" extrusionOk="0">
                  <a:moveTo>
                    <a:pt x="2061" y="0"/>
                  </a:moveTo>
                  <a:cubicBezTo>
                    <a:pt x="1861" y="0"/>
                    <a:pt x="1659" y="81"/>
                    <a:pt x="1535" y="226"/>
                  </a:cubicBezTo>
                  <a:cubicBezTo>
                    <a:pt x="1068" y="760"/>
                    <a:pt x="667" y="1327"/>
                    <a:pt x="200" y="1861"/>
                  </a:cubicBezTo>
                  <a:cubicBezTo>
                    <a:pt x="0" y="2094"/>
                    <a:pt x="34" y="2528"/>
                    <a:pt x="301" y="2728"/>
                  </a:cubicBezTo>
                  <a:cubicBezTo>
                    <a:pt x="401" y="2828"/>
                    <a:pt x="534" y="2861"/>
                    <a:pt x="667" y="2861"/>
                  </a:cubicBezTo>
                  <a:cubicBezTo>
                    <a:pt x="834" y="2861"/>
                    <a:pt x="1034" y="2761"/>
                    <a:pt x="1168" y="2595"/>
                  </a:cubicBezTo>
                  <a:cubicBezTo>
                    <a:pt x="1568" y="2061"/>
                    <a:pt x="2035" y="1527"/>
                    <a:pt x="2502" y="993"/>
                  </a:cubicBezTo>
                  <a:cubicBezTo>
                    <a:pt x="2702" y="727"/>
                    <a:pt x="2669" y="326"/>
                    <a:pt x="2402" y="93"/>
                  </a:cubicBezTo>
                  <a:cubicBezTo>
                    <a:pt x="2301" y="30"/>
                    <a:pt x="2182" y="0"/>
                    <a:pt x="206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56"/>
            <p:cNvSpPr/>
            <p:nvPr/>
          </p:nvSpPr>
          <p:spPr>
            <a:xfrm>
              <a:off x="3991218" y="2994523"/>
              <a:ext cx="39138" cy="52734"/>
            </a:xfrm>
            <a:custGeom>
              <a:avLst/>
              <a:gdLst/>
              <a:ahLst/>
              <a:cxnLst/>
              <a:rect l="l" t="t" r="r" b="b"/>
              <a:pathLst>
                <a:path w="2303" h="3103" extrusionOk="0">
                  <a:moveTo>
                    <a:pt x="1581" y="1"/>
                  </a:moveTo>
                  <a:cubicBezTo>
                    <a:pt x="1350" y="1"/>
                    <a:pt x="1123" y="148"/>
                    <a:pt x="1002" y="367"/>
                  </a:cubicBezTo>
                  <a:lnTo>
                    <a:pt x="134" y="2235"/>
                  </a:lnTo>
                  <a:cubicBezTo>
                    <a:pt x="1" y="2568"/>
                    <a:pt x="134" y="2902"/>
                    <a:pt x="434" y="3069"/>
                  </a:cubicBezTo>
                  <a:cubicBezTo>
                    <a:pt x="501" y="3102"/>
                    <a:pt x="601" y="3102"/>
                    <a:pt x="668" y="3102"/>
                  </a:cubicBezTo>
                  <a:cubicBezTo>
                    <a:pt x="935" y="3102"/>
                    <a:pt x="1135" y="2969"/>
                    <a:pt x="1268" y="2735"/>
                  </a:cubicBezTo>
                  <a:lnTo>
                    <a:pt x="2136" y="867"/>
                  </a:lnTo>
                  <a:cubicBezTo>
                    <a:pt x="2302" y="567"/>
                    <a:pt x="2169" y="200"/>
                    <a:pt x="1835" y="67"/>
                  </a:cubicBezTo>
                  <a:cubicBezTo>
                    <a:pt x="1754" y="21"/>
                    <a:pt x="1667" y="1"/>
                    <a:pt x="1581"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56"/>
            <p:cNvSpPr/>
            <p:nvPr/>
          </p:nvSpPr>
          <p:spPr>
            <a:xfrm>
              <a:off x="3982160" y="3879275"/>
              <a:ext cx="53873" cy="40413"/>
            </a:xfrm>
            <a:custGeom>
              <a:avLst/>
              <a:gdLst/>
              <a:ahLst/>
              <a:cxnLst/>
              <a:rect l="l" t="t" r="r" b="b"/>
              <a:pathLst>
                <a:path w="3170" h="2378" extrusionOk="0">
                  <a:moveTo>
                    <a:pt x="687" y="0"/>
                  </a:moveTo>
                  <a:cubicBezTo>
                    <a:pt x="501" y="0"/>
                    <a:pt x="317" y="88"/>
                    <a:pt x="200" y="243"/>
                  </a:cubicBezTo>
                  <a:cubicBezTo>
                    <a:pt x="0" y="543"/>
                    <a:pt x="33" y="910"/>
                    <a:pt x="334" y="1144"/>
                  </a:cubicBezTo>
                  <a:cubicBezTo>
                    <a:pt x="567" y="1310"/>
                    <a:pt x="801" y="1477"/>
                    <a:pt x="1034" y="1644"/>
                  </a:cubicBezTo>
                  <a:cubicBezTo>
                    <a:pt x="1368" y="1878"/>
                    <a:pt x="1735" y="2078"/>
                    <a:pt x="2135" y="2311"/>
                  </a:cubicBezTo>
                  <a:cubicBezTo>
                    <a:pt x="2202" y="2345"/>
                    <a:pt x="2335" y="2378"/>
                    <a:pt x="2402" y="2378"/>
                  </a:cubicBezTo>
                  <a:cubicBezTo>
                    <a:pt x="2602" y="2378"/>
                    <a:pt x="2835" y="2244"/>
                    <a:pt x="2969" y="2044"/>
                  </a:cubicBezTo>
                  <a:cubicBezTo>
                    <a:pt x="3169" y="1811"/>
                    <a:pt x="3036" y="1377"/>
                    <a:pt x="2735" y="1244"/>
                  </a:cubicBezTo>
                  <a:cubicBezTo>
                    <a:pt x="2402" y="1077"/>
                    <a:pt x="2068" y="877"/>
                    <a:pt x="1735" y="643"/>
                  </a:cubicBezTo>
                  <a:cubicBezTo>
                    <a:pt x="1501" y="477"/>
                    <a:pt x="1301" y="310"/>
                    <a:pt x="1068" y="143"/>
                  </a:cubicBezTo>
                  <a:cubicBezTo>
                    <a:pt x="956" y="45"/>
                    <a:pt x="821" y="0"/>
                    <a:pt x="68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56"/>
            <p:cNvSpPr/>
            <p:nvPr/>
          </p:nvSpPr>
          <p:spPr>
            <a:xfrm>
              <a:off x="4077958" y="3922323"/>
              <a:ext cx="58410" cy="26291"/>
            </a:xfrm>
            <a:custGeom>
              <a:avLst/>
              <a:gdLst/>
              <a:ahLst/>
              <a:cxnLst/>
              <a:rect l="l" t="t" r="r" b="b"/>
              <a:pathLst>
                <a:path w="3437" h="1547" extrusionOk="0">
                  <a:moveTo>
                    <a:pt x="719" y="0"/>
                  </a:moveTo>
                  <a:cubicBezTo>
                    <a:pt x="427" y="0"/>
                    <a:pt x="156" y="217"/>
                    <a:pt x="67" y="512"/>
                  </a:cubicBezTo>
                  <a:cubicBezTo>
                    <a:pt x="0" y="846"/>
                    <a:pt x="234" y="1179"/>
                    <a:pt x="568" y="1279"/>
                  </a:cubicBezTo>
                  <a:cubicBezTo>
                    <a:pt x="1235" y="1379"/>
                    <a:pt x="1969" y="1513"/>
                    <a:pt x="2702" y="1546"/>
                  </a:cubicBezTo>
                  <a:lnTo>
                    <a:pt x="2736" y="1546"/>
                  </a:lnTo>
                  <a:cubicBezTo>
                    <a:pt x="3069" y="1546"/>
                    <a:pt x="3303" y="1313"/>
                    <a:pt x="3370" y="979"/>
                  </a:cubicBezTo>
                  <a:cubicBezTo>
                    <a:pt x="3436" y="645"/>
                    <a:pt x="3203" y="345"/>
                    <a:pt x="2836" y="312"/>
                  </a:cubicBezTo>
                  <a:cubicBezTo>
                    <a:pt x="2102" y="245"/>
                    <a:pt x="1435" y="145"/>
                    <a:pt x="834" y="12"/>
                  </a:cubicBezTo>
                  <a:cubicBezTo>
                    <a:pt x="796" y="4"/>
                    <a:pt x="757" y="0"/>
                    <a:pt x="719"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56"/>
            <p:cNvSpPr/>
            <p:nvPr/>
          </p:nvSpPr>
          <p:spPr>
            <a:xfrm>
              <a:off x="4088155" y="2808569"/>
              <a:ext cx="44815" cy="50474"/>
            </a:xfrm>
            <a:custGeom>
              <a:avLst/>
              <a:gdLst/>
              <a:ahLst/>
              <a:cxnLst/>
              <a:rect l="l" t="t" r="r" b="b"/>
              <a:pathLst>
                <a:path w="2637" h="2970" extrusionOk="0">
                  <a:moveTo>
                    <a:pt x="1900" y="1"/>
                  </a:moveTo>
                  <a:cubicBezTo>
                    <a:pt x="1707" y="1"/>
                    <a:pt x="1524" y="85"/>
                    <a:pt x="1402" y="268"/>
                  </a:cubicBezTo>
                  <a:cubicBezTo>
                    <a:pt x="968" y="835"/>
                    <a:pt x="568" y="1435"/>
                    <a:pt x="234" y="2002"/>
                  </a:cubicBezTo>
                  <a:cubicBezTo>
                    <a:pt x="1" y="2302"/>
                    <a:pt x="101" y="2669"/>
                    <a:pt x="401" y="2869"/>
                  </a:cubicBezTo>
                  <a:cubicBezTo>
                    <a:pt x="501" y="2970"/>
                    <a:pt x="601" y="2970"/>
                    <a:pt x="735" y="2970"/>
                  </a:cubicBezTo>
                  <a:cubicBezTo>
                    <a:pt x="935" y="2970"/>
                    <a:pt x="1135" y="2869"/>
                    <a:pt x="1268" y="2669"/>
                  </a:cubicBezTo>
                  <a:cubicBezTo>
                    <a:pt x="1635" y="2136"/>
                    <a:pt x="2002" y="1535"/>
                    <a:pt x="2436" y="968"/>
                  </a:cubicBezTo>
                  <a:cubicBezTo>
                    <a:pt x="2636" y="668"/>
                    <a:pt x="2569" y="301"/>
                    <a:pt x="2269" y="101"/>
                  </a:cubicBezTo>
                  <a:cubicBezTo>
                    <a:pt x="2152" y="36"/>
                    <a:pt x="2024" y="1"/>
                    <a:pt x="190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56"/>
            <p:cNvSpPr/>
            <p:nvPr/>
          </p:nvSpPr>
          <p:spPr>
            <a:xfrm>
              <a:off x="4036576" y="2898623"/>
              <a:ext cx="41399" cy="53958"/>
            </a:xfrm>
            <a:custGeom>
              <a:avLst/>
              <a:gdLst/>
              <a:ahLst/>
              <a:cxnLst/>
              <a:rect l="l" t="t" r="r" b="b"/>
              <a:pathLst>
                <a:path w="2436" h="3175" extrusionOk="0">
                  <a:moveTo>
                    <a:pt x="1695" y="0"/>
                  </a:moveTo>
                  <a:cubicBezTo>
                    <a:pt x="1471" y="0"/>
                    <a:pt x="1253" y="136"/>
                    <a:pt x="1135" y="373"/>
                  </a:cubicBezTo>
                  <a:cubicBezTo>
                    <a:pt x="834" y="973"/>
                    <a:pt x="501" y="1573"/>
                    <a:pt x="167" y="2241"/>
                  </a:cubicBezTo>
                  <a:cubicBezTo>
                    <a:pt x="0" y="2541"/>
                    <a:pt x="134" y="2908"/>
                    <a:pt x="467" y="3074"/>
                  </a:cubicBezTo>
                  <a:cubicBezTo>
                    <a:pt x="534" y="3141"/>
                    <a:pt x="634" y="3175"/>
                    <a:pt x="734" y="3175"/>
                  </a:cubicBezTo>
                  <a:cubicBezTo>
                    <a:pt x="1001" y="3175"/>
                    <a:pt x="1201" y="3041"/>
                    <a:pt x="1301" y="2841"/>
                  </a:cubicBezTo>
                  <a:cubicBezTo>
                    <a:pt x="1635" y="2174"/>
                    <a:pt x="1902" y="1573"/>
                    <a:pt x="2202" y="973"/>
                  </a:cubicBezTo>
                  <a:cubicBezTo>
                    <a:pt x="2435" y="639"/>
                    <a:pt x="2302" y="239"/>
                    <a:pt x="1968" y="72"/>
                  </a:cubicBezTo>
                  <a:cubicBezTo>
                    <a:pt x="1881" y="24"/>
                    <a:pt x="1787" y="0"/>
                    <a:pt x="169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56"/>
            <p:cNvSpPr/>
            <p:nvPr/>
          </p:nvSpPr>
          <p:spPr>
            <a:xfrm>
              <a:off x="3843263" y="3499567"/>
              <a:ext cx="25526" cy="56184"/>
            </a:xfrm>
            <a:custGeom>
              <a:avLst/>
              <a:gdLst/>
              <a:ahLst/>
              <a:cxnLst/>
              <a:rect l="l" t="t" r="r" b="b"/>
              <a:pathLst>
                <a:path w="1502" h="3306" extrusionOk="0">
                  <a:moveTo>
                    <a:pt x="838" y="0"/>
                  </a:moveTo>
                  <a:cubicBezTo>
                    <a:pt x="526" y="0"/>
                    <a:pt x="234" y="225"/>
                    <a:pt x="234" y="537"/>
                  </a:cubicBezTo>
                  <a:cubicBezTo>
                    <a:pt x="167" y="1237"/>
                    <a:pt x="101" y="1971"/>
                    <a:pt x="67" y="2672"/>
                  </a:cubicBezTo>
                  <a:cubicBezTo>
                    <a:pt x="1" y="2972"/>
                    <a:pt x="267" y="3239"/>
                    <a:pt x="634" y="3306"/>
                  </a:cubicBezTo>
                  <a:cubicBezTo>
                    <a:pt x="1001" y="3306"/>
                    <a:pt x="1235" y="3039"/>
                    <a:pt x="1302" y="2705"/>
                  </a:cubicBezTo>
                  <a:cubicBezTo>
                    <a:pt x="1335" y="2038"/>
                    <a:pt x="1368" y="1338"/>
                    <a:pt x="1468" y="670"/>
                  </a:cubicBezTo>
                  <a:cubicBezTo>
                    <a:pt x="1502" y="337"/>
                    <a:pt x="1235" y="3"/>
                    <a:pt x="901" y="3"/>
                  </a:cubicBezTo>
                  <a:cubicBezTo>
                    <a:pt x="880" y="1"/>
                    <a:pt x="859" y="0"/>
                    <a:pt x="83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56"/>
            <p:cNvSpPr/>
            <p:nvPr/>
          </p:nvSpPr>
          <p:spPr>
            <a:xfrm>
              <a:off x="3910732" y="3189875"/>
              <a:ext cx="35723" cy="54654"/>
            </a:xfrm>
            <a:custGeom>
              <a:avLst/>
              <a:gdLst/>
              <a:ahLst/>
              <a:cxnLst/>
              <a:rect l="l" t="t" r="r" b="b"/>
              <a:pathLst>
                <a:path w="2102" h="3216" extrusionOk="0">
                  <a:moveTo>
                    <a:pt x="1370" y="0"/>
                  </a:moveTo>
                  <a:cubicBezTo>
                    <a:pt x="1124" y="0"/>
                    <a:pt x="911" y="158"/>
                    <a:pt x="834" y="413"/>
                  </a:cubicBezTo>
                  <a:cubicBezTo>
                    <a:pt x="567" y="1081"/>
                    <a:pt x="334" y="1714"/>
                    <a:pt x="100" y="2382"/>
                  </a:cubicBezTo>
                  <a:cubicBezTo>
                    <a:pt x="0" y="2715"/>
                    <a:pt x="167" y="3049"/>
                    <a:pt x="500" y="3149"/>
                  </a:cubicBezTo>
                  <a:cubicBezTo>
                    <a:pt x="567" y="3215"/>
                    <a:pt x="601" y="3215"/>
                    <a:pt x="701" y="3215"/>
                  </a:cubicBezTo>
                  <a:cubicBezTo>
                    <a:pt x="934" y="3215"/>
                    <a:pt x="1201" y="3049"/>
                    <a:pt x="1268" y="2782"/>
                  </a:cubicBezTo>
                  <a:cubicBezTo>
                    <a:pt x="1535" y="2115"/>
                    <a:pt x="1735" y="1481"/>
                    <a:pt x="2002" y="847"/>
                  </a:cubicBezTo>
                  <a:cubicBezTo>
                    <a:pt x="2102" y="514"/>
                    <a:pt x="1935" y="180"/>
                    <a:pt x="1601" y="47"/>
                  </a:cubicBezTo>
                  <a:cubicBezTo>
                    <a:pt x="1523" y="15"/>
                    <a:pt x="1445" y="0"/>
                    <a:pt x="137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56"/>
            <p:cNvSpPr/>
            <p:nvPr/>
          </p:nvSpPr>
          <p:spPr>
            <a:xfrm>
              <a:off x="3693610" y="1747057"/>
              <a:ext cx="49335" cy="45664"/>
            </a:xfrm>
            <a:custGeom>
              <a:avLst/>
              <a:gdLst/>
              <a:ahLst/>
              <a:cxnLst/>
              <a:rect l="l" t="t" r="r" b="b"/>
              <a:pathLst>
                <a:path w="2903" h="2687" extrusionOk="0">
                  <a:moveTo>
                    <a:pt x="2217" y="1"/>
                  </a:moveTo>
                  <a:cubicBezTo>
                    <a:pt x="2065" y="1"/>
                    <a:pt x="1911" y="60"/>
                    <a:pt x="1802" y="185"/>
                  </a:cubicBezTo>
                  <a:cubicBezTo>
                    <a:pt x="1301" y="619"/>
                    <a:pt x="734" y="1119"/>
                    <a:pt x="234" y="1619"/>
                  </a:cubicBezTo>
                  <a:cubicBezTo>
                    <a:pt x="0" y="1886"/>
                    <a:pt x="0" y="2253"/>
                    <a:pt x="234" y="2487"/>
                  </a:cubicBezTo>
                  <a:cubicBezTo>
                    <a:pt x="367" y="2620"/>
                    <a:pt x="534" y="2687"/>
                    <a:pt x="701" y="2687"/>
                  </a:cubicBezTo>
                  <a:cubicBezTo>
                    <a:pt x="868" y="2687"/>
                    <a:pt x="1034" y="2620"/>
                    <a:pt x="1168" y="2487"/>
                  </a:cubicBezTo>
                  <a:cubicBezTo>
                    <a:pt x="1668" y="1986"/>
                    <a:pt x="2135" y="1553"/>
                    <a:pt x="2636" y="1086"/>
                  </a:cubicBezTo>
                  <a:cubicBezTo>
                    <a:pt x="2869" y="819"/>
                    <a:pt x="2902" y="452"/>
                    <a:pt x="2669" y="218"/>
                  </a:cubicBezTo>
                  <a:cubicBezTo>
                    <a:pt x="2563" y="76"/>
                    <a:pt x="2390" y="1"/>
                    <a:pt x="2217"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56"/>
            <p:cNvSpPr/>
            <p:nvPr/>
          </p:nvSpPr>
          <p:spPr>
            <a:xfrm>
              <a:off x="3625580" y="1825146"/>
              <a:ext cx="45375" cy="50338"/>
            </a:xfrm>
            <a:custGeom>
              <a:avLst/>
              <a:gdLst/>
              <a:ahLst/>
              <a:cxnLst/>
              <a:rect l="l" t="t" r="r" b="b"/>
              <a:pathLst>
                <a:path w="2670" h="2962" extrusionOk="0">
                  <a:moveTo>
                    <a:pt x="1943" y="0"/>
                  </a:moveTo>
                  <a:cubicBezTo>
                    <a:pt x="1759" y="0"/>
                    <a:pt x="1585" y="85"/>
                    <a:pt x="1468" y="260"/>
                  </a:cubicBezTo>
                  <a:cubicBezTo>
                    <a:pt x="1035" y="794"/>
                    <a:pt x="634" y="1361"/>
                    <a:pt x="201" y="1961"/>
                  </a:cubicBezTo>
                  <a:cubicBezTo>
                    <a:pt x="0" y="2261"/>
                    <a:pt x="101" y="2628"/>
                    <a:pt x="367" y="2828"/>
                  </a:cubicBezTo>
                  <a:cubicBezTo>
                    <a:pt x="501" y="2895"/>
                    <a:pt x="634" y="2962"/>
                    <a:pt x="768" y="2962"/>
                  </a:cubicBezTo>
                  <a:cubicBezTo>
                    <a:pt x="968" y="2962"/>
                    <a:pt x="1135" y="2862"/>
                    <a:pt x="1268" y="2695"/>
                  </a:cubicBezTo>
                  <a:cubicBezTo>
                    <a:pt x="1668" y="2128"/>
                    <a:pt x="2035" y="1561"/>
                    <a:pt x="2469" y="1060"/>
                  </a:cubicBezTo>
                  <a:cubicBezTo>
                    <a:pt x="2669" y="694"/>
                    <a:pt x="2636" y="327"/>
                    <a:pt x="2335" y="126"/>
                  </a:cubicBezTo>
                  <a:cubicBezTo>
                    <a:pt x="2211" y="43"/>
                    <a:pt x="2074" y="0"/>
                    <a:pt x="194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56"/>
            <p:cNvSpPr/>
            <p:nvPr/>
          </p:nvSpPr>
          <p:spPr>
            <a:xfrm>
              <a:off x="4184531" y="3922459"/>
              <a:ext cx="57849" cy="25577"/>
            </a:xfrm>
            <a:custGeom>
              <a:avLst/>
              <a:gdLst/>
              <a:ahLst/>
              <a:cxnLst/>
              <a:rect l="l" t="t" r="r" b="b"/>
              <a:pathLst>
                <a:path w="3404" h="1505" extrusionOk="0">
                  <a:moveTo>
                    <a:pt x="2714" y="0"/>
                  </a:moveTo>
                  <a:cubicBezTo>
                    <a:pt x="2688" y="0"/>
                    <a:pt x="2662" y="1"/>
                    <a:pt x="2636" y="4"/>
                  </a:cubicBezTo>
                  <a:cubicBezTo>
                    <a:pt x="1935" y="137"/>
                    <a:pt x="1268" y="204"/>
                    <a:pt x="601" y="271"/>
                  </a:cubicBezTo>
                  <a:cubicBezTo>
                    <a:pt x="267" y="304"/>
                    <a:pt x="1" y="604"/>
                    <a:pt x="1" y="938"/>
                  </a:cubicBezTo>
                  <a:cubicBezTo>
                    <a:pt x="67" y="1271"/>
                    <a:pt x="301" y="1505"/>
                    <a:pt x="634" y="1505"/>
                  </a:cubicBezTo>
                  <a:lnTo>
                    <a:pt x="668" y="1505"/>
                  </a:lnTo>
                  <a:cubicBezTo>
                    <a:pt x="1335" y="1471"/>
                    <a:pt x="2069" y="1338"/>
                    <a:pt x="2803" y="1271"/>
                  </a:cubicBezTo>
                  <a:cubicBezTo>
                    <a:pt x="3136" y="1205"/>
                    <a:pt x="3403" y="871"/>
                    <a:pt x="3336" y="537"/>
                  </a:cubicBezTo>
                  <a:cubicBezTo>
                    <a:pt x="3305" y="197"/>
                    <a:pt x="3045" y="0"/>
                    <a:pt x="2714"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56"/>
            <p:cNvSpPr/>
            <p:nvPr/>
          </p:nvSpPr>
          <p:spPr>
            <a:xfrm>
              <a:off x="3775234" y="1684891"/>
              <a:ext cx="53873" cy="40379"/>
            </a:xfrm>
            <a:custGeom>
              <a:avLst/>
              <a:gdLst/>
              <a:ahLst/>
              <a:cxnLst/>
              <a:rect l="l" t="t" r="r" b="b"/>
              <a:pathLst>
                <a:path w="3170" h="2376" extrusionOk="0">
                  <a:moveTo>
                    <a:pt x="2448" y="1"/>
                  </a:moveTo>
                  <a:cubicBezTo>
                    <a:pt x="2353" y="1"/>
                    <a:pt x="2258" y="24"/>
                    <a:pt x="2169" y="73"/>
                  </a:cubicBezTo>
                  <a:cubicBezTo>
                    <a:pt x="1535" y="407"/>
                    <a:pt x="935" y="774"/>
                    <a:pt x="368" y="1208"/>
                  </a:cubicBezTo>
                  <a:cubicBezTo>
                    <a:pt x="67" y="1408"/>
                    <a:pt x="1" y="1775"/>
                    <a:pt x="201" y="2075"/>
                  </a:cubicBezTo>
                  <a:cubicBezTo>
                    <a:pt x="334" y="2242"/>
                    <a:pt x="534" y="2375"/>
                    <a:pt x="701" y="2375"/>
                  </a:cubicBezTo>
                  <a:cubicBezTo>
                    <a:pt x="835" y="2375"/>
                    <a:pt x="935" y="2342"/>
                    <a:pt x="1035" y="2242"/>
                  </a:cubicBezTo>
                  <a:cubicBezTo>
                    <a:pt x="1602" y="1875"/>
                    <a:pt x="2202" y="1508"/>
                    <a:pt x="2736" y="1174"/>
                  </a:cubicBezTo>
                  <a:cubicBezTo>
                    <a:pt x="3036" y="1007"/>
                    <a:pt x="3170" y="607"/>
                    <a:pt x="3003" y="340"/>
                  </a:cubicBezTo>
                  <a:cubicBezTo>
                    <a:pt x="2886" y="129"/>
                    <a:pt x="2670" y="1"/>
                    <a:pt x="244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56"/>
            <p:cNvSpPr/>
            <p:nvPr/>
          </p:nvSpPr>
          <p:spPr>
            <a:xfrm>
              <a:off x="4556983" y="2100475"/>
              <a:ext cx="28925" cy="56184"/>
            </a:xfrm>
            <a:custGeom>
              <a:avLst/>
              <a:gdLst/>
              <a:ahLst/>
              <a:cxnLst/>
              <a:rect l="l" t="t" r="r" b="b"/>
              <a:pathLst>
                <a:path w="1702" h="3306" extrusionOk="0">
                  <a:moveTo>
                    <a:pt x="1044" y="1"/>
                  </a:moveTo>
                  <a:cubicBezTo>
                    <a:pt x="731" y="1"/>
                    <a:pt x="432" y="256"/>
                    <a:pt x="401" y="571"/>
                  </a:cubicBezTo>
                  <a:cubicBezTo>
                    <a:pt x="334" y="1238"/>
                    <a:pt x="234" y="1905"/>
                    <a:pt x="67" y="2572"/>
                  </a:cubicBezTo>
                  <a:cubicBezTo>
                    <a:pt x="0" y="2906"/>
                    <a:pt x="234" y="3239"/>
                    <a:pt x="567" y="3306"/>
                  </a:cubicBezTo>
                  <a:lnTo>
                    <a:pt x="701" y="3306"/>
                  </a:lnTo>
                  <a:cubicBezTo>
                    <a:pt x="1001" y="3306"/>
                    <a:pt x="1234" y="3106"/>
                    <a:pt x="1335" y="2806"/>
                  </a:cubicBezTo>
                  <a:cubicBezTo>
                    <a:pt x="1501" y="2105"/>
                    <a:pt x="1568" y="1405"/>
                    <a:pt x="1668" y="671"/>
                  </a:cubicBezTo>
                  <a:cubicBezTo>
                    <a:pt x="1701" y="337"/>
                    <a:pt x="1501" y="37"/>
                    <a:pt x="1101" y="4"/>
                  </a:cubicBezTo>
                  <a:cubicBezTo>
                    <a:pt x="1082" y="2"/>
                    <a:pt x="1063" y="1"/>
                    <a:pt x="1044"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56"/>
            <p:cNvSpPr/>
            <p:nvPr/>
          </p:nvSpPr>
          <p:spPr>
            <a:xfrm>
              <a:off x="4284866" y="2558376"/>
              <a:ext cx="45936" cy="48536"/>
            </a:xfrm>
            <a:custGeom>
              <a:avLst/>
              <a:gdLst/>
              <a:ahLst/>
              <a:cxnLst/>
              <a:rect l="l" t="t" r="r" b="b"/>
              <a:pathLst>
                <a:path w="2703" h="2856" extrusionOk="0">
                  <a:moveTo>
                    <a:pt x="2025" y="0"/>
                  </a:moveTo>
                  <a:cubicBezTo>
                    <a:pt x="1839" y="0"/>
                    <a:pt x="1649" y="79"/>
                    <a:pt x="1535" y="212"/>
                  </a:cubicBezTo>
                  <a:cubicBezTo>
                    <a:pt x="1068" y="746"/>
                    <a:pt x="668" y="1313"/>
                    <a:pt x="201" y="1847"/>
                  </a:cubicBezTo>
                  <a:cubicBezTo>
                    <a:pt x="1" y="2080"/>
                    <a:pt x="34" y="2514"/>
                    <a:pt x="268" y="2714"/>
                  </a:cubicBezTo>
                  <a:cubicBezTo>
                    <a:pt x="401" y="2781"/>
                    <a:pt x="535" y="2848"/>
                    <a:pt x="701" y="2848"/>
                  </a:cubicBezTo>
                  <a:cubicBezTo>
                    <a:pt x="729" y="2853"/>
                    <a:pt x="757" y="2856"/>
                    <a:pt x="785" y="2856"/>
                  </a:cubicBezTo>
                  <a:cubicBezTo>
                    <a:pt x="923" y="2856"/>
                    <a:pt x="1057" y="2786"/>
                    <a:pt x="1168" y="2647"/>
                  </a:cubicBezTo>
                  <a:cubicBezTo>
                    <a:pt x="1602" y="2080"/>
                    <a:pt x="2036" y="1547"/>
                    <a:pt x="2503" y="1013"/>
                  </a:cubicBezTo>
                  <a:cubicBezTo>
                    <a:pt x="2703" y="746"/>
                    <a:pt x="2669" y="346"/>
                    <a:pt x="2403" y="146"/>
                  </a:cubicBezTo>
                  <a:cubicBezTo>
                    <a:pt x="2302" y="45"/>
                    <a:pt x="2165" y="0"/>
                    <a:pt x="2025"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56"/>
            <p:cNvSpPr/>
            <p:nvPr/>
          </p:nvSpPr>
          <p:spPr>
            <a:xfrm>
              <a:off x="4557544" y="1994871"/>
              <a:ext cx="28925" cy="56354"/>
            </a:xfrm>
            <a:custGeom>
              <a:avLst/>
              <a:gdLst/>
              <a:ahLst/>
              <a:cxnLst/>
              <a:rect l="l" t="t" r="r" b="b"/>
              <a:pathLst>
                <a:path w="1702" h="3316" extrusionOk="0">
                  <a:moveTo>
                    <a:pt x="663" y="0"/>
                  </a:moveTo>
                  <a:cubicBezTo>
                    <a:pt x="621" y="0"/>
                    <a:pt x="577" y="5"/>
                    <a:pt x="534" y="13"/>
                  </a:cubicBezTo>
                  <a:cubicBezTo>
                    <a:pt x="201" y="113"/>
                    <a:pt x="1" y="447"/>
                    <a:pt x="67" y="780"/>
                  </a:cubicBezTo>
                  <a:cubicBezTo>
                    <a:pt x="167" y="1281"/>
                    <a:pt x="234" y="1714"/>
                    <a:pt x="334" y="2181"/>
                  </a:cubicBezTo>
                  <a:cubicBezTo>
                    <a:pt x="368" y="2382"/>
                    <a:pt x="368" y="2548"/>
                    <a:pt x="401" y="2782"/>
                  </a:cubicBezTo>
                  <a:cubicBezTo>
                    <a:pt x="434" y="3115"/>
                    <a:pt x="701" y="3316"/>
                    <a:pt x="1035" y="3316"/>
                  </a:cubicBezTo>
                  <a:lnTo>
                    <a:pt x="1101" y="3316"/>
                  </a:lnTo>
                  <a:cubicBezTo>
                    <a:pt x="1468" y="3282"/>
                    <a:pt x="1702" y="2982"/>
                    <a:pt x="1668" y="2615"/>
                  </a:cubicBezTo>
                  <a:cubicBezTo>
                    <a:pt x="1635" y="2382"/>
                    <a:pt x="1635" y="2181"/>
                    <a:pt x="1568" y="1981"/>
                  </a:cubicBezTo>
                  <a:cubicBezTo>
                    <a:pt x="1502" y="1481"/>
                    <a:pt x="1402" y="981"/>
                    <a:pt x="1302" y="480"/>
                  </a:cubicBezTo>
                  <a:cubicBezTo>
                    <a:pt x="1214" y="190"/>
                    <a:pt x="950" y="0"/>
                    <a:pt x="66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56"/>
            <p:cNvSpPr/>
            <p:nvPr/>
          </p:nvSpPr>
          <p:spPr>
            <a:xfrm>
              <a:off x="4524098" y="2203479"/>
              <a:ext cx="37439" cy="53533"/>
            </a:xfrm>
            <a:custGeom>
              <a:avLst/>
              <a:gdLst/>
              <a:ahLst/>
              <a:cxnLst/>
              <a:rect l="l" t="t" r="r" b="b"/>
              <a:pathLst>
                <a:path w="2203" h="3150" extrusionOk="0">
                  <a:moveTo>
                    <a:pt x="1470" y="1"/>
                  </a:moveTo>
                  <a:cubicBezTo>
                    <a:pt x="1225" y="1"/>
                    <a:pt x="1011" y="159"/>
                    <a:pt x="935" y="414"/>
                  </a:cubicBezTo>
                  <a:cubicBezTo>
                    <a:pt x="668" y="1048"/>
                    <a:pt x="434" y="1681"/>
                    <a:pt x="134" y="2282"/>
                  </a:cubicBezTo>
                  <a:cubicBezTo>
                    <a:pt x="1" y="2615"/>
                    <a:pt x="134" y="2949"/>
                    <a:pt x="468" y="3116"/>
                  </a:cubicBezTo>
                  <a:cubicBezTo>
                    <a:pt x="534" y="3149"/>
                    <a:pt x="634" y="3149"/>
                    <a:pt x="701" y="3149"/>
                  </a:cubicBezTo>
                  <a:cubicBezTo>
                    <a:pt x="968" y="3149"/>
                    <a:pt x="1168" y="3049"/>
                    <a:pt x="1301" y="2782"/>
                  </a:cubicBezTo>
                  <a:cubicBezTo>
                    <a:pt x="1568" y="2115"/>
                    <a:pt x="1835" y="1448"/>
                    <a:pt x="2102" y="848"/>
                  </a:cubicBezTo>
                  <a:cubicBezTo>
                    <a:pt x="2202" y="514"/>
                    <a:pt x="2035" y="180"/>
                    <a:pt x="1702" y="47"/>
                  </a:cubicBezTo>
                  <a:cubicBezTo>
                    <a:pt x="1624" y="16"/>
                    <a:pt x="1545" y="1"/>
                    <a:pt x="147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56"/>
            <p:cNvSpPr/>
            <p:nvPr/>
          </p:nvSpPr>
          <p:spPr>
            <a:xfrm>
              <a:off x="4288843" y="3898870"/>
              <a:ext cx="58971" cy="29893"/>
            </a:xfrm>
            <a:custGeom>
              <a:avLst/>
              <a:gdLst/>
              <a:ahLst/>
              <a:cxnLst/>
              <a:rect l="l" t="t" r="r" b="b"/>
              <a:pathLst>
                <a:path w="3470" h="1759" extrusionOk="0">
                  <a:moveTo>
                    <a:pt x="2697" y="0"/>
                  </a:moveTo>
                  <a:cubicBezTo>
                    <a:pt x="2643" y="0"/>
                    <a:pt x="2589" y="8"/>
                    <a:pt x="2535" y="24"/>
                  </a:cubicBezTo>
                  <a:cubicBezTo>
                    <a:pt x="1868" y="224"/>
                    <a:pt x="1201" y="391"/>
                    <a:pt x="534" y="558"/>
                  </a:cubicBezTo>
                  <a:cubicBezTo>
                    <a:pt x="200" y="658"/>
                    <a:pt x="0" y="991"/>
                    <a:pt x="100" y="1325"/>
                  </a:cubicBezTo>
                  <a:cubicBezTo>
                    <a:pt x="167" y="1592"/>
                    <a:pt x="434" y="1759"/>
                    <a:pt x="701" y="1759"/>
                  </a:cubicBezTo>
                  <a:lnTo>
                    <a:pt x="868" y="1759"/>
                  </a:lnTo>
                  <a:cubicBezTo>
                    <a:pt x="1535" y="1592"/>
                    <a:pt x="2202" y="1425"/>
                    <a:pt x="2936" y="1225"/>
                  </a:cubicBezTo>
                  <a:cubicBezTo>
                    <a:pt x="3269" y="1158"/>
                    <a:pt x="3469" y="758"/>
                    <a:pt x="3336" y="424"/>
                  </a:cubicBezTo>
                  <a:cubicBezTo>
                    <a:pt x="3224" y="201"/>
                    <a:pt x="2972" y="0"/>
                    <a:pt x="2697"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56"/>
            <p:cNvSpPr/>
            <p:nvPr/>
          </p:nvSpPr>
          <p:spPr>
            <a:xfrm>
              <a:off x="4150525" y="2723579"/>
              <a:ext cx="45358" cy="48723"/>
            </a:xfrm>
            <a:custGeom>
              <a:avLst/>
              <a:gdLst/>
              <a:ahLst/>
              <a:cxnLst/>
              <a:rect l="l" t="t" r="r" b="b"/>
              <a:pathLst>
                <a:path w="2669" h="2867" extrusionOk="0">
                  <a:moveTo>
                    <a:pt x="1981" y="0"/>
                  </a:moveTo>
                  <a:cubicBezTo>
                    <a:pt x="1803" y="0"/>
                    <a:pt x="1631" y="68"/>
                    <a:pt x="1501" y="198"/>
                  </a:cubicBezTo>
                  <a:cubicBezTo>
                    <a:pt x="1068" y="765"/>
                    <a:pt x="634" y="1332"/>
                    <a:pt x="234" y="1866"/>
                  </a:cubicBezTo>
                  <a:cubicBezTo>
                    <a:pt x="0" y="2166"/>
                    <a:pt x="67" y="2533"/>
                    <a:pt x="334" y="2767"/>
                  </a:cubicBezTo>
                  <a:cubicBezTo>
                    <a:pt x="467" y="2834"/>
                    <a:pt x="601" y="2867"/>
                    <a:pt x="734" y="2867"/>
                  </a:cubicBezTo>
                  <a:cubicBezTo>
                    <a:pt x="934" y="2867"/>
                    <a:pt x="1101" y="2800"/>
                    <a:pt x="1234" y="2633"/>
                  </a:cubicBezTo>
                  <a:cubicBezTo>
                    <a:pt x="1635" y="2100"/>
                    <a:pt x="2068" y="1533"/>
                    <a:pt x="2502" y="999"/>
                  </a:cubicBezTo>
                  <a:cubicBezTo>
                    <a:pt x="2669" y="699"/>
                    <a:pt x="2635" y="332"/>
                    <a:pt x="2402" y="132"/>
                  </a:cubicBezTo>
                  <a:cubicBezTo>
                    <a:pt x="2269" y="43"/>
                    <a:pt x="2123" y="0"/>
                    <a:pt x="198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56"/>
            <p:cNvSpPr/>
            <p:nvPr/>
          </p:nvSpPr>
          <p:spPr>
            <a:xfrm>
              <a:off x="4514462" y="1897322"/>
              <a:ext cx="41399" cy="52428"/>
            </a:xfrm>
            <a:custGeom>
              <a:avLst/>
              <a:gdLst/>
              <a:ahLst/>
              <a:cxnLst/>
              <a:rect l="l" t="t" r="r" b="b"/>
              <a:pathLst>
                <a:path w="2436" h="3085" extrusionOk="0">
                  <a:moveTo>
                    <a:pt x="703" y="1"/>
                  </a:moveTo>
                  <a:cubicBezTo>
                    <a:pt x="593" y="1"/>
                    <a:pt x="479" y="27"/>
                    <a:pt x="367" y="82"/>
                  </a:cubicBezTo>
                  <a:cubicBezTo>
                    <a:pt x="67" y="249"/>
                    <a:pt x="0" y="616"/>
                    <a:pt x="167" y="950"/>
                  </a:cubicBezTo>
                  <a:cubicBezTo>
                    <a:pt x="568" y="1550"/>
                    <a:pt x="868" y="2184"/>
                    <a:pt x="1168" y="2751"/>
                  </a:cubicBezTo>
                  <a:cubicBezTo>
                    <a:pt x="1268" y="2951"/>
                    <a:pt x="1502" y="3085"/>
                    <a:pt x="1702" y="3085"/>
                  </a:cubicBezTo>
                  <a:cubicBezTo>
                    <a:pt x="1768" y="3085"/>
                    <a:pt x="1868" y="3085"/>
                    <a:pt x="2002" y="3018"/>
                  </a:cubicBezTo>
                  <a:cubicBezTo>
                    <a:pt x="2269" y="2818"/>
                    <a:pt x="2436" y="2451"/>
                    <a:pt x="2269" y="2184"/>
                  </a:cubicBezTo>
                  <a:cubicBezTo>
                    <a:pt x="2002" y="1550"/>
                    <a:pt x="1602" y="916"/>
                    <a:pt x="1235" y="283"/>
                  </a:cubicBezTo>
                  <a:cubicBezTo>
                    <a:pt x="1123" y="105"/>
                    <a:pt x="923" y="1"/>
                    <a:pt x="703"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56"/>
            <p:cNvSpPr/>
            <p:nvPr/>
          </p:nvSpPr>
          <p:spPr>
            <a:xfrm>
              <a:off x="4415248" y="2389399"/>
              <a:ext cx="45375" cy="50712"/>
            </a:xfrm>
            <a:custGeom>
              <a:avLst/>
              <a:gdLst/>
              <a:ahLst/>
              <a:cxnLst/>
              <a:rect l="l" t="t" r="r" b="b"/>
              <a:pathLst>
                <a:path w="2670" h="2984" extrusionOk="0">
                  <a:moveTo>
                    <a:pt x="1921" y="0"/>
                  </a:moveTo>
                  <a:cubicBezTo>
                    <a:pt x="1724" y="0"/>
                    <a:pt x="1525" y="97"/>
                    <a:pt x="1402" y="282"/>
                  </a:cubicBezTo>
                  <a:cubicBezTo>
                    <a:pt x="1035" y="849"/>
                    <a:pt x="601" y="1416"/>
                    <a:pt x="201" y="1983"/>
                  </a:cubicBezTo>
                  <a:cubicBezTo>
                    <a:pt x="1" y="2283"/>
                    <a:pt x="68" y="2650"/>
                    <a:pt x="335" y="2850"/>
                  </a:cubicBezTo>
                  <a:cubicBezTo>
                    <a:pt x="435" y="2950"/>
                    <a:pt x="568" y="2984"/>
                    <a:pt x="701" y="2984"/>
                  </a:cubicBezTo>
                  <a:cubicBezTo>
                    <a:pt x="902" y="2984"/>
                    <a:pt x="1068" y="2917"/>
                    <a:pt x="1202" y="2750"/>
                  </a:cubicBezTo>
                  <a:cubicBezTo>
                    <a:pt x="1602" y="2150"/>
                    <a:pt x="2036" y="1616"/>
                    <a:pt x="2403" y="1016"/>
                  </a:cubicBezTo>
                  <a:cubicBezTo>
                    <a:pt x="2670" y="682"/>
                    <a:pt x="2569" y="315"/>
                    <a:pt x="2269" y="115"/>
                  </a:cubicBezTo>
                  <a:cubicBezTo>
                    <a:pt x="2167" y="38"/>
                    <a:pt x="2044" y="0"/>
                    <a:pt x="192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56"/>
            <p:cNvSpPr/>
            <p:nvPr/>
          </p:nvSpPr>
          <p:spPr>
            <a:xfrm>
              <a:off x="4351196" y="2475374"/>
              <a:ext cx="45936" cy="49199"/>
            </a:xfrm>
            <a:custGeom>
              <a:avLst/>
              <a:gdLst/>
              <a:ahLst/>
              <a:cxnLst/>
              <a:rect l="l" t="t" r="r" b="b"/>
              <a:pathLst>
                <a:path w="2703" h="2895" extrusionOk="0">
                  <a:moveTo>
                    <a:pt x="1990" y="0"/>
                  </a:moveTo>
                  <a:cubicBezTo>
                    <a:pt x="1804" y="0"/>
                    <a:pt x="1619" y="84"/>
                    <a:pt x="1502" y="260"/>
                  </a:cubicBezTo>
                  <a:cubicBezTo>
                    <a:pt x="1101" y="793"/>
                    <a:pt x="668" y="1360"/>
                    <a:pt x="201" y="1894"/>
                  </a:cubicBezTo>
                  <a:cubicBezTo>
                    <a:pt x="1" y="2128"/>
                    <a:pt x="34" y="2561"/>
                    <a:pt x="301" y="2761"/>
                  </a:cubicBezTo>
                  <a:cubicBezTo>
                    <a:pt x="434" y="2861"/>
                    <a:pt x="534" y="2895"/>
                    <a:pt x="668" y="2895"/>
                  </a:cubicBezTo>
                  <a:cubicBezTo>
                    <a:pt x="835" y="2895"/>
                    <a:pt x="1035" y="2795"/>
                    <a:pt x="1168" y="2628"/>
                  </a:cubicBezTo>
                  <a:cubicBezTo>
                    <a:pt x="1602" y="2094"/>
                    <a:pt x="2035" y="1561"/>
                    <a:pt x="2469" y="960"/>
                  </a:cubicBezTo>
                  <a:cubicBezTo>
                    <a:pt x="2703" y="727"/>
                    <a:pt x="2669" y="360"/>
                    <a:pt x="2369" y="126"/>
                  </a:cubicBezTo>
                  <a:cubicBezTo>
                    <a:pt x="2258" y="43"/>
                    <a:pt x="2124" y="0"/>
                    <a:pt x="1990"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56"/>
            <p:cNvSpPr/>
            <p:nvPr/>
          </p:nvSpPr>
          <p:spPr>
            <a:xfrm>
              <a:off x="4371046" y="1742944"/>
              <a:ext cx="52734" cy="42418"/>
            </a:xfrm>
            <a:custGeom>
              <a:avLst/>
              <a:gdLst/>
              <a:ahLst/>
              <a:cxnLst/>
              <a:rect l="l" t="t" r="r" b="b"/>
              <a:pathLst>
                <a:path w="3103" h="2496" extrusionOk="0">
                  <a:moveTo>
                    <a:pt x="742" y="0"/>
                  </a:moveTo>
                  <a:cubicBezTo>
                    <a:pt x="558" y="0"/>
                    <a:pt x="384" y="85"/>
                    <a:pt x="267" y="260"/>
                  </a:cubicBezTo>
                  <a:cubicBezTo>
                    <a:pt x="0" y="494"/>
                    <a:pt x="33" y="927"/>
                    <a:pt x="334" y="1127"/>
                  </a:cubicBezTo>
                  <a:lnTo>
                    <a:pt x="1968" y="2362"/>
                  </a:lnTo>
                  <a:cubicBezTo>
                    <a:pt x="2102" y="2462"/>
                    <a:pt x="2202" y="2495"/>
                    <a:pt x="2368" y="2495"/>
                  </a:cubicBezTo>
                  <a:cubicBezTo>
                    <a:pt x="2535" y="2495"/>
                    <a:pt x="2769" y="2428"/>
                    <a:pt x="2869" y="2295"/>
                  </a:cubicBezTo>
                  <a:cubicBezTo>
                    <a:pt x="3102" y="2028"/>
                    <a:pt x="3036" y="1628"/>
                    <a:pt x="2802" y="1428"/>
                  </a:cubicBezTo>
                  <a:cubicBezTo>
                    <a:pt x="2268" y="961"/>
                    <a:pt x="1701" y="527"/>
                    <a:pt x="1134" y="127"/>
                  </a:cubicBezTo>
                  <a:cubicBezTo>
                    <a:pt x="1009" y="43"/>
                    <a:pt x="873" y="0"/>
                    <a:pt x="742"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56"/>
            <p:cNvSpPr/>
            <p:nvPr/>
          </p:nvSpPr>
          <p:spPr>
            <a:xfrm>
              <a:off x="4474780" y="2299396"/>
              <a:ext cx="41399" cy="52275"/>
            </a:xfrm>
            <a:custGeom>
              <a:avLst/>
              <a:gdLst/>
              <a:ahLst/>
              <a:cxnLst/>
              <a:rect l="l" t="t" r="r" b="b"/>
              <a:pathLst>
                <a:path w="2436" h="3076" extrusionOk="0">
                  <a:moveTo>
                    <a:pt x="1751" y="0"/>
                  </a:moveTo>
                  <a:cubicBezTo>
                    <a:pt x="1531" y="0"/>
                    <a:pt x="1318" y="121"/>
                    <a:pt x="1201" y="307"/>
                  </a:cubicBezTo>
                  <a:cubicBezTo>
                    <a:pt x="868" y="908"/>
                    <a:pt x="534" y="1475"/>
                    <a:pt x="167" y="2109"/>
                  </a:cubicBezTo>
                  <a:cubicBezTo>
                    <a:pt x="0" y="2409"/>
                    <a:pt x="67" y="2776"/>
                    <a:pt x="367" y="2976"/>
                  </a:cubicBezTo>
                  <a:cubicBezTo>
                    <a:pt x="434" y="3009"/>
                    <a:pt x="568" y="3076"/>
                    <a:pt x="701" y="3076"/>
                  </a:cubicBezTo>
                  <a:cubicBezTo>
                    <a:pt x="901" y="3076"/>
                    <a:pt x="1101" y="2942"/>
                    <a:pt x="1235" y="2742"/>
                  </a:cubicBezTo>
                  <a:cubicBezTo>
                    <a:pt x="1602" y="2109"/>
                    <a:pt x="2002" y="1541"/>
                    <a:pt x="2269" y="908"/>
                  </a:cubicBezTo>
                  <a:cubicBezTo>
                    <a:pt x="2436" y="607"/>
                    <a:pt x="2335" y="241"/>
                    <a:pt x="2035" y="74"/>
                  </a:cubicBezTo>
                  <a:cubicBezTo>
                    <a:pt x="1944" y="23"/>
                    <a:pt x="1847" y="0"/>
                    <a:pt x="175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56"/>
            <p:cNvSpPr/>
            <p:nvPr/>
          </p:nvSpPr>
          <p:spPr>
            <a:xfrm>
              <a:off x="4450971" y="1813471"/>
              <a:ext cx="47075" cy="47279"/>
            </a:xfrm>
            <a:custGeom>
              <a:avLst/>
              <a:gdLst/>
              <a:ahLst/>
              <a:cxnLst/>
              <a:rect l="l" t="t" r="r" b="b"/>
              <a:pathLst>
                <a:path w="2770" h="2782" extrusionOk="0">
                  <a:moveTo>
                    <a:pt x="671" y="0"/>
                  </a:moveTo>
                  <a:cubicBezTo>
                    <a:pt x="523" y="0"/>
                    <a:pt x="380" y="50"/>
                    <a:pt x="267" y="146"/>
                  </a:cubicBezTo>
                  <a:cubicBezTo>
                    <a:pt x="0" y="380"/>
                    <a:pt x="0" y="780"/>
                    <a:pt x="234" y="1014"/>
                  </a:cubicBezTo>
                  <a:cubicBezTo>
                    <a:pt x="668" y="1514"/>
                    <a:pt x="1135" y="2048"/>
                    <a:pt x="1568" y="2548"/>
                  </a:cubicBezTo>
                  <a:cubicBezTo>
                    <a:pt x="1668" y="2715"/>
                    <a:pt x="1835" y="2782"/>
                    <a:pt x="2069" y="2782"/>
                  </a:cubicBezTo>
                  <a:cubicBezTo>
                    <a:pt x="2169" y="2782"/>
                    <a:pt x="2335" y="2715"/>
                    <a:pt x="2469" y="2648"/>
                  </a:cubicBezTo>
                  <a:cubicBezTo>
                    <a:pt x="2736" y="2448"/>
                    <a:pt x="2769" y="2014"/>
                    <a:pt x="2536" y="1781"/>
                  </a:cubicBezTo>
                  <a:cubicBezTo>
                    <a:pt x="2102" y="1214"/>
                    <a:pt x="1635" y="680"/>
                    <a:pt x="1135" y="180"/>
                  </a:cubicBezTo>
                  <a:cubicBezTo>
                    <a:pt x="996" y="58"/>
                    <a:pt x="830" y="0"/>
                    <a:pt x="671"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56"/>
            <p:cNvSpPr/>
            <p:nvPr/>
          </p:nvSpPr>
          <p:spPr>
            <a:xfrm>
              <a:off x="3536019" y="1558553"/>
              <a:ext cx="954651" cy="1067647"/>
            </a:xfrm>
            <a:custGeom>
              <a:avLst/>
              <a:gdLst/>
              <a:ahLst/>
              <a:cxnLst/>
              <a:rect l="l" t="t" r="r" b="b"/>
              <a:pathLst>
                <a:path w="56174" h="62823" extrusionOk="0">
                  <a:moveTo>
                    <a:pt x="17579" y="8708"/>
                  </a:moveTo>
                  <a:lnTo>
                    <a:pt x="23217" y="16781"/>
                  </a:lnTo>
                  <a:lnTo>
                    <a:pt x="14911" y="22552"/>
                  </a:lnTo>
                  <a:lnTo>
                    <a:pt x="9273" y="14513"/>
                  </a:lnTo>
                  <a:lnTo>
                    <a:pt x="17579" y="8708"/>
                  </a:lnTo>
                  <a:close/>
                  <a:moveTo>
                    <a:pt x="18351" y="1"/>
                  </a:moveTo>
                  <a:cubicBezTo>
                    <a:pt x="17624" y="1"/>
                    <a:pt x="16890" y="218"/>
                    <a:pt x="16245" y="669"/>
                  </a:cubicBezTo>
                  <a:lnTo>
                    <a:pt x="2102" y="10510"/>
                  </a:lnTo>
                  <a:cubicBezTo>
                    <a:pt x="434" y="11677"/>
                    <a:pt x="0" y="13979"/>
                    <a:pt x="1168" y="15647"/>
                  </a:cubicBezTo>
                  <a:cubicBezTo>
                    <a:pt x="1268" y="15713"/>
                    <a:pt x="1301" y="15747"/>
                    <a:pt x="1334" y="15847"/>
                  </a:cubicBezTo>
                  <a:cubicBezTo>
                    <a:pt x="2045" y="16736"/>
                    <a:pt x="3151" y="17203"/>
                    <a:pt x="4231" y="17203"/>
                  </a:cubicBezTo>
                  <a:cubicBezTo>
                    <a:pt x="4367" y="17203"/>
                    <a:pt x="4502" y="17196"/>
                    <a:pt x="4637" y="17181"/>
                  </a:cubicBezTo>
                  <a:lnTo>
                    <a:pt x="10508" y="25587"/>
                  </a:lnTo>
                  <a:lnTo>
                    <a:pt x="9240" y="26488"/>
                  </a:lnTo>
                  <a:cubicBezTo>
                    <a:pt x="7105" y="27989"/>
                    <a:pt x="6571" y="30924"/>
                    <a:pt x="8072" y="33059"/>
                  </a:cubicBezTo>
                  <a:lnTo>
                    <a:pt x="27386" y="60779"/>
                  </a:lnTo>
                  <a:cubicBezTo>
                    <a:pt x="28316" y="62102"/>
                    <a:pt x="29797" y="62823"/>
                    <a:pt x="31297" y="62823"/>
                  </a:cubicBezTo>
                  <a:cubicBezTo>
                    <a:pt x="32218" y="62823"/>
                    <a:pt x="33145" y="62551"/>
                    <a:pt x="33958" y="61980"/>
                  </a:cubicBezTo>
                  <a:lnTo>
                    <a:pt x="34058" y="61880"/>
                  </a:lnTo>
                  <a:cubicBezTo>
                    <a:pt x="34452" y="62188"/>
                    <a:pt x="34934" y="62347"/>
                    <a:pt x="35423" y="62347"/>
                  </a:cubicBezTo>
                  <a:cubicBezTo>
                    <a:pt x="35886" y="62347"/>
                    <a:pt x="36354" y="62205"/>
                    <a:pt x="36760" y="61913"/>
                  </a:cubicBezTo>
                  <a:lnTo>
                    <a:pt x="38961" y="60379"/>
                  </a:lnTo>
                  <a:cubicBezTo>
                    <a:pt x="39795" y="59812"/>
                    <a:pt x="40129" y="58744"/>
                    <a:pt x="39895" y="57844"/>
                  </a:cubicBezTo>
                  <a:lnTo>
                    <a:pt x="47567" y="52506"/>
                  </a:lnTo>
                  <a:cubicBezTo>
                    <a:pt x="47967" y="52802"/>
                    <a:pt x="48458" y="52962"/>
                    <a:pt x="48954" y="52962"/>
                  </a:cubicBezTo>
                  <a:cubicBezTo>
                    <a:pt x="49410" y="52962"/>
                    <a:pt x="49870" y="52827"/>
                    <a:pt x="50269" y="52540"/>
                  </a:cubicBezTo>
                  <a:lnTo>
                    <a:pt x="52504" y="51005"/>
                  </a:lnTo>
                  <a:cubicBezTo>
                    <a:pt x="53338" y="50405"/>
                    <a:pt x="53672" y="49371"/>
                    <a:pt x="53438" y="48470"/>
                  </a:cubicBezTo>
                  <a:lnTo>
                    <a:pt x="53505" y="48370"/>
                  </a:lnTo>
                  <a:cubicBezTo>
                    <a:pt x="55640" y="46869"/>
                    <a:pt x="56173" y="43900"/>
                    <a:pt x="54672" y="41765"/>
                  </a:cubicBezTo>
                  <a:lnTo>
                    <a:pt x="35392" y="14046"/>
                  </a:lnTo>
                  <a:cubicBezTo>
                    <a:pt x="34448" y="12732"/>
                    <a:pt x="32973" y="12024"/>
                    <a:pt x="31481" y="12024"/>
                  </a:cubicBezTo>
                  <a:cubicBezTo>
                    <a:pt x="30548" y="12024"/>
                    <a:pt x="29608" y="12301"/>
                    <a:pt x="28787" y="12878"/>
                  </a:cubicBezTo>
                  <a:lnTo>
                    <a:pt x="27486" y="13745"/>
                  </a:lnTo>
                  <a:lnTo>
                    <a:pt x="21615" y="5339"/>
                  </a:lnTo>
                  <a:cubicBezTo>
                    <a:pt x="22183" y="4238"/>
                    <a:pt x="22149" y="2871"/>
                    <a:pt x="21482" y="1737"/>
                  </a:cubicBezTo>
                  <a:cubicBezTo>
                    <a:pt x="21449" y="1703"/>
                    <a:pt x="21415" y="1637"/>
                    <a:pt x="21349" y="1570"/>
                  </a:cubicBezTo>
                  <a:cubicBezTo>
                    <a:pt x="20633" y="547"/>
                    <a:pt x="19502" y="1"/>
                    <a:pt x="18351"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56"/>
            <p:cNvSpPr/>
            <p:nvPr/>
          </p:nvSpPr>
          <p:spPr>
            <a:xfrm>
              <a:off x="3619904" y="1787606"/>
              <a:ext cx="294243" cy="401938"/>
            </a:xfrm>
            <a:custGeom>
              <a:avLst/>
              <a:gdLst/>
              <a:ahLst/>
              <a:cxnLst/>
              <a:rect l="l" t="t" r="r" b="b"/>
              <a:pathLst>
                <a:path w="17314" h="23651" extrusionOk="0">
                  <a:moveTo>
                    <a:pt x="1702" y="0"/>
                  </a:moveTo>
                  <a:lnTo>
                    <a:pt x="1" y="1201"/>
                  </a:lnTo>
                  <a:lnTo>
                    <a:pt x="15612" y="23651"/>
                  </a:lnTo>
                  <a:lnTo>
                    <a:pt x="17313" y="22450"/>
                  </a:lnTo>
                  <a:lnTo>
                    <a:pt x="170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56"/>
            <p:cNvSpPr/>
            <p:nvPr/>
          </p:nvSpPr>
          <p:spPr>
            <a:xfrm>
              <a:off x="3834766" y="1638513"/>
              <a:ext cx="294226" cy="401377"/>
            </a:xfrm>
            <a:custGeom>
              <a:avLst/>
              <a:gdLst/>
              <a:ahLst/>
              <a:cxnLst/>
              <a:rect l="l" t="t" r="r" b="b"/>
              <a:pathLst>
                <a:path w="17313" h="23618" extrusionOk="0">
                  <a:moveTo>
                    <a:pt x="1701" y="0"/>
                  </a:moveTo>
                  <a:lnTo>
                    <a:pt x="0" y="1168"/>
                  </a:lnTo>
                  <a:lnTo>
                    <a:pt x="15611" y="23617"/>
                  </a:lnTo>
                  <a:lnTo>
                    <a:pt x="17313" y="22450"/>
                  </a:lnTo>
                  <a:lnTo>
                    <a:pt x="1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56"/>
            <p:cNvSpPr/>
            <p:nvPr/>
          </p:nvSpPr>
          <p:spPr>
            <a:xfrm>
              <a:off x="4109704" y="2517759"/>
              <a:ext cx="80520" cy="72414"/>
            </a:xfrm>
            <a:custGeom>
              <a:avLst/>
              <a:gdLst/>
              <a:ahLst/>
              <a:cxnLst/>
              <a:rect l="l" t="t" r="r" b="b"/>
              <a:pathLst>
                <a:path w="4738" h="4261" extrusionOk="0">
                  <a:moveTo>
                    <a:pt x="3403" y="1"/>
                  </a:moveTo>
                  <a:lnTo>
                    <a:pt x="0" y="2402"/>
                  </a:lnTo>
                  <a:lnTo>
                    <a:pt x="1135" y="3970"/>
                  </a:lnTo>
                  <a:cubicBezTo>
                    <a:pt x="1254" y="4168"/>
                    <a:pt x="1455" y="4261"/>
                    <a:pt x="1676" y="4261"/>
                  </a:cubicBezTo>
                  <a:cubicBezTo>
                    <a:pt x="1827" y="4261"/>
                    <a:pt x="1987" y="4218"/>
                    <a:pt x="2135" y="4137"/>
                  </a:cubicBezTo>
                  <a:lnTo>
                    <a:pt x="4337" y="2602"/>
                  </a:lnTo>
                  <a:cubicBezTo>
                    <a:pt x="4670" y="2402"/>
                    <a:pt x="4737" y="1935"/>
                    <a:pt x="4537" y="1602"/>
                  </a:cubicBezTo>
                  <a:lnTo>
                    <a:pt x="3403"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56"/>
            <p:cNvSpPr/>
            <p:nvPr/>
          </p:nvSpPr>
          <p:spPr>
            <a:xfrm>
              <a:off x="4339300" y="2358469"/>
              <a:ext cx="80503" cy="72414"/>
            </a:xfrm>
            <a:custGeom>
              <a:avLst/>
              <a:gdLst/>
              <a:ahLst/>
              <a:cxnLst/>
              <a:rect l="l" t="t" r="r" b="b"/>
              <a:pathLst>
                <a:path w="4737" h="4261" extrusionOk="0">
                  <a:moveTo>
                    <a:pt x="3403" y="0"/>
                  </a:moveTo>
                  <a:lnTo>
                    <a:pt x="0" y="2369"/>
                  </a:lnTo>
                  <a:lnTo>
                    <a:pt x="1134" y="3970"/>
                  </a:lnTo>
                  <a:cubicBezTo>
                    <a:pt x="1253" y="4168"/>
                    <a:pt x="1467" y="4260"/>
                    <a:pt x="1690" y="4260"/>
                  </a:cubicBezTo>
                  <a:cubicBezTo>
                    <a:pt x="1843" y="4260"/>
                    <a:pt x="2000" y="4218"/>
                    <a:pt x="2135" y="4136"/>
                  </a:cubicBezTo>
                  <a:lnTo>
                    <a:pt x="4337" y="2602"/>
                  </a:lnTo>
                  <a:cubicBezTo>
                    <a:pt x="4670" y="2335"/>
                    <a:pt x="4737" y="1935"/>
                    <a:pt x="4537" y="1601"/>
                  </a:cubicBezTo>
                  <a:lnTo>
                    <a:pt x="3403"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56"/>
            <p:cNvSpPr/>
            <p:nvPr/>
          </p:nvSpPr>
          <p:spPr>
            <a:xfrm>
              <a:off x="3678297" y="1789339"/>
              <a:ext cx="781188" cy="809314"/>
            </a:xfrm>
            <a:custGeom>
              <a:avLst/>
              <a:gdLst/>
              <a:ahLst/>
              <a:cxnLst/>
              <a:rect l="l" t="t" r="r" b="b"/>
              <a:pathLst>
                <a:path w="45967" h="47622" extrusionOk="0">
                  <a:moveTo>
                    <a:pt x="23117" y="1"/>
                  </a:moveTo>
                  <a:cubicBezTo>
                    <a:pt x="22502" y="1"/>
                    <a:pt x="21884" y="183"/>
                    <a:pt x="21349" y="566"/>
                  </a:cubicBezTo>
                  <a:lnTo>
                    <a:pt x="1769" y="14142"/>
                  </a:lnTo>
                  <a:cubicBezTo>
                    <a:pt x="368" y="15143"/>
                    <a:pt x="1" y="17111"/>
                    <a:pt x="1001" y="18545"/>
                  </a:cubicBezTo>
                  <a:lnTo>
                    <a:pt x="20282" y="46265"/>
                  </a:lnTo>
                  <a:cubicBezTo>
                    <a:pt x="20905" y="47137"/>
                    <a:pt x="21903" y="47621"/>
                    <a:pt x="22913" y="47621"/>
                  </a:cubicBezTo>
                  <a:cubicBezTo>
                    <a:pt x="23526" y="47621"/>
                    <a:pt x="24143" y="47443"/>
                    <a:pt x="24685" y="47066"/>
                  </a:cubicBezTo>
                  <a:lnTo>
                    <a:pt x="44232" y="33456"/>
                  </a:lnTo>
                  <a:cubicBezTo>
                    <a:pt x="45633" y="32455"/>
                    <a:pt x="45967" y="30487"/>
                    <a:pt x="45033" y="29086"/>
                  </a:cubicBezTo>
                  <a:lnTo>
                    <a:pt x="25719" y="1366"/>
                  </a:lnTo>
                  <a:cubicBezTo>
                    <a:pt x="25100" y="480"/>
                    <a:pt x="24112" y="1"/>
                    <a:pt x="231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56"/>
            <p:cNvSpPr/>
            <p:nvPr/>
          </p:nvSpPr>
          <p:spPr>
            <a:xfrm>
              <a:off x="3745188" y="2048846"/>
              <a:ext cx="361695" cy="485891"/>
            </a:xfrm>
            <a:custGeom>
              <a:avLst/>
              <a:gdLst/>
              <a:ahLst/>
              <a:cxnLst/>
              <a:rect l="l" t="t" r="r" b="b"/>
              <a:pathLst>
                <a:path w="21283" h="28591" extrusionOk="0">
                  <a:moveTo>
                    <a:pt x="1755" y="0"/>
                  </a:moveTo>
                  <a:cubicBezTo>
                    <a:pt x="1456" y="0"/>
                    <a:pt x="1158" y="89"/>
                    <a:pt x="901" y="273"/>
                  </a:cubicBezTo>
                  <a:cubicBezTo>
                    <a:pt x="168" y="707"/>
                    <a:pt x="1" y="1774"/>
                    <a:pt x="568" y="2508"/>
                  </a:cubicBezTo>
                  <a:lnTo>
                    <a:pt x="18180" y="27826"/>
                  </a:lnTo>
                  <a:cubicBezTo>
                    <a:pt x="18544" y="28318"/>
                    <a:pt x="19087" y="28591"/>
                    <a:pt x="19614" y="28591"/>
                  </a:cubicBezTo>
                  <a:cubicBezTo>
                    <a:pt x="19908" y="28591"/>
                    <a:pt x="20198" y="28506"/>
                    <a:pt x="20449" y="28326"/>
                  </a:cubicBezTo>
                  <a:cubicBezTo>
                    <a:pt x="21149" y="27859"/>
                    <a:pt x="21283" y="26825"/>
                    <a:pt x="20782" y="26091"/>
                  </a:cubicBezTo>
                  <a:lnTo>
                    <a:pt x="3136" y="773"/>
                  </a:lnTo>
                  <a:cubicBezTo>
                    <a:pt x="2798" y="266"/>
                    <a:pt x="2273" y="0"/>
                    <a:pt x="175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56"/>
            <p:cNvSpPr/>
            <p:nvPr/>
          </p:nvSpPr>
          <p:spPr>
            <a:xfrm>
              <a:off x="3816055" y="1998950"/>
              <a:ext cx="362255" cy="487046"/>
            </a:xfrm>
            <a:custGeom>
              <a:avLst/>
              <a:gdLst/>
              <a:ahLst/>
              <a:cxnLst/>
              <a:rect l="l" t="t" r="r" b="b"/>
              <a:pathLst>
                <a:path w="21316" h="28659" extrusionOk="0">
                  <a:moveTo>
                    <a:pt x="1755" y="1"/>
                  </a:moveTo>
                  <a:cubicBezTo>
                    <a:pt x="1455" y="1"/>
                    <a:pt x="1158" y="90"/>
                    <a:pt x="901" y="274"/>
                  </a:cubicBezTo>
                  <a:cubicBezTo>
                    <a:pt x="167" y="741"/>
                    <a:pt x="0" y="1775"/>
                    <a:pt x="568" y="2542"/>
                  </a:cubicBezTo>
                  <a:lnTo>
                    <a:pt x="18180" y="27893"/>
                  </a:lnTo>
                  <a:cubicBezTo>
                    <a:pt x="18544" y="28386"/>
                    <a:pt x="19086" y="28658"/>
                    <a:pt x="19613" y="28658"/>
                  </a:cubicBezTo>
                  <a:cubicBezTo>
                    <a:pt x="19908" y="28658"/>
                    <a:pt x="20197" y="28573"/>
                    <a:pt x="20448" y="28394"/>
                  </a:cubicBezTo>
                  <a:cubicBezTo>
                    <a:pt x="21149" y="27893"/>
                    <a:pt x="21316" y="26826"/>
                    <a:pt x="20782" y="26125"/>
                  </a:cubicBezTo>
                  <a:lnTo>
                    <a:pt x="3136" y="774"/>
                  </a:lnTo>
                  <a:cubicBezTo>
                    <a:pt x="2798" y="267"/>
                    <a:pt x="2273"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56"/>
            <p:cNvSpPr/>
            <p:nvPr/>
          </p:nvSpPr>
          <p:spPr>
            <a:xfrm>
              <a:off x="3886922" y="1949631"/>
              <a:ext cx="362255" cy="486621"/>
            </a:xfrm>
            <a:custGeom>
              <a:avLst/>
              <a:gdLst/>
              <a:ahLst/>
              <a:cxnLst/>
              <a:rect l="l" t="t" r="r" b="b"/>
              <a:pathLst>
                <a:path w="21316" h="28634" extrusionOk="0">
                  <a:moveTo>
                    <a:pt x="1755" y="1"/>
                  </a:moveTo>
                  <a:cubicBezTo>
                    <a:pt x="1455" y="1"/>
                    <a:pt x="1158" y="90"/>
                    <a:pt x="901" y="273"/>
                  </a:cubicBezTo>
                  <a:cubicBezTo>
                    <a:pt x="167" y="707"/>
                    <a:pt x="0" y="1775"/>
                    <a:pt x="567" y="2508"/>
                  </a:cubicBezTo>
                  <a:lnTo>
                    <a:pt x="18180" y="27860"/>
                  </a:lnTo>
                  <a:cubicBezTo>
                    <a:pt x="18539" y="28367"/>
                    <a:pt x="19072" y="28633"/>
                    <a:pt x="19592" y="28633"/>
                  </a:cubicBezTo>
                  <a:cubicBezTo>
                    <a:pt x="19894" y="28633"/>
                    <a:pt x="20191" y="28544"/>
                    <a:pt x="20448" y="28360"/>
                  </a:cubicBezTo>
                  <a:cubicBezTo>
                    <a:pt x="21149" y="27860"/>
                    <a:pt x="21315" y="26859"/>
                    <a:pt x="20782" y="26125"/>
                  </a:cubicBezTo>
                  <a:lnTo>
                    <a:pt x="3136" y="774"/>
                  </a:lnTo>
                  <a:cubicBezTo>
                    <a:pt x="2798" y="267"/>
                    <a:pt x="2272" y="1"/>
                    <a:pt x="175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56"/>
            <p:cNvSpPr/>
            <p:nvPr/>
          </p:nvSpPr>
          <p:spPr>
            <a:xfrm>
              <a:off x="3958911" y="1899752"/>
              <a:ext cx="361117" cy="487029"/>
            </a:xfrm>
            <a:custGeom>
              <a:avLst/>
              <a:gdLst/>
              <a:ahLst/>
              <a:cxnLst/>
              <a:rect l="l" t="t" r="r" b="b"/>
              <a:pathLst>
                <a:path w="21249" h="28658" extrusionOk="0">
                  <a:moveTo>
                    <a:pt x="1722" y="0"/>
                  </a:moveTo>
                  <a:cubicBezTo>
                    <a:pt x="1422" y="0"/>
                    <a:pt x="1125" y="90"/>
                    <a:pt x="868" y="273"/>
                  </a:cubicBezTo>
                  <a:cubicBezTo>
                    <a:pt x="167" y="740"/>
                    <a:pt x="0" y="1774"/>
                    <a:pt x="534" y="2541"/>
                  </a:cubicBezTo>
                  <a:lnTo>
                    <a:pt x="18180" y="27893"/>
                  </a:lnTo>
                  <a:cubicBezTo>
                    <a:pt x="18523" y="28385"/>
                    <a:pt x="19057" y="28658"/>
                    <a:pt x="19581" y="28658"/>
                  </a:cubicBezTo>
                  <a:cubicBezTo>
                    <a:pt x="19874" y="28658"/>
                    <a:pt x="20164" y="28572"/>
                    <a:pt x="20415" y="28393"/>
                  </a:cubicBezTo>
                  <a:cubicBezTo>
                    <a:pt x="21116" y="27893"/>
                    <a:pt x="21249" y="26892"/>
                    <a:pt x="20749" y="26125"/>
                  </a:cubicBezTo>
                  <a:lnTo>
                    <a:pt x="3103" y="773"/>
                  </a:lnTo>
                  <a:cubicBezTo>
                    <a:pt x="2765" y="266"/>
                    <a:pt x="2239" y="0"/>
                    <a:pt x="172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56"/>
            <p:cNvSpPr/>
            <p:nvPr/>
          </p:nvSpPr>
          <p:spPr>
            <a:xfrm>
              <a:off x="4029778" y="1850434"/>
              <a:ext cx="361117" cy="486604"/>
            </a:xfrm>
            <a:custGeom>
              <a:avLst/>
              <a:gdLst/>
              <a:ahLst/>
              <a:cxnLst/>
              <a:rect l="l" t="t" r="r" b="b"/>
              <a:pathLst>
                <a:path w="21249" h="28633" extrusionOk="0">
                  <a:moveTo>
                    <a:pt x="1721" y="0"/>
                  </a:moveTo>
                  <a:cubicBezTo>
                    <a:pt x="1422" y="0"/>
                    <a:pt x="1124" y="89"/>
                    <a:pt x="867" y="273"/>
                  </a:cubicBezTo>
                  <a:cubicBezTo>
                    <a:pt x="167" y="707"/>
                    <a:pt x="0" y="1774"/>
                    <a:pt x="534" y="2508"/>
                  </a:cubicBezTo>
                  <a:lnTo>
                    <a:pt x="18180" y="27859"/>
                  </a:lnTo>
                  <a:cubicBezTo>
                    <a:pt x="18518" y="28366"/>
                    <a:pt x="19043" y="28633"/>
                    <a:pt x="19561" y="28633"/>
                  </a:cubicBezTo>
                  <a:cubicBezTo>
                    <a:pt x="19860" y="28633"/>
                    <a:pt x="20158" y="28543"/>
                    <a:pt x="20415" y="28360"/>
                  </a:cubicBezTo>
                  <a:cubicBezTo>
                    <a:pt x="21115" y="27893"/>
                    <a:pt x="21249" y="26859"/>
                    <a:pt x="20748" y="26125"/>
                  </a:cubicBezTo>
                  <a:lnTo>
                    <a:pt x="3102" y="773"/>
                  </a:lnTo>
                  <a:cubicBezTo>
                    <a:pt x="2764" y="266"/>
                    <a:pt x="2239" y="0"/>
                    <a:pt x="172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56"/>
            <p:cNvSpPr/>
            <p:nvPr/>
          </p:nvSpPr>
          <p:spPr>
            <a:xfrm>
              <a:off x="3567765" y="1584572"/>
              <a:ext cx="320874" cy="238450"/>
            </a:xfrm>
            <a:custGeom>
              <a:avLst/>
              <a:gdLst/>
              <a:ahLst/>
              <a:cxnLst/>
              <a:rect l="l" t="t" r="r" b="b"/>
              <a:pathLst>
                <a:path w="18881" h="14031" extrusionOk="0">
                  <a:moveTo>
                    <a:pt x="16473" y="0"/>
                  </a:moveTo>
                  <a:cubicBezTo>
                    <a:pt x="16062" y="0"/>
                    <a:pt x="15646" y="119"/>
                    <a:pt x="15278" y="372"/>
                  </a:cubicBezTo>
                  <a:lnTo>
                    <a:pt x="1168" y="10246"/>
                  </a:lnTo>
                  <a:cubicBezTo>
                    <a:pt x="234" y="10913"/>
                    <a:pt x="0" y="12181"/>
                    <a:pt x="667" y="13148"/>
                  </a:cubicBezTo>
                  <a:cubicBezTo>
                    <a:pt x="1076" y="13721"/>
                    <a:pt x="1711" y="14030"/>
                    <a:pt x="2363" y="14030"/>
                  </a:cubicBezTo>
                  <a:cubicBezTo>
                    <a:pt x="2776" y="14030"/>
                    <a:pt x="3195" y="13907"/>
                    <a:pt x="3569" y="13649"/>
                  </a:cubicBezTo>
                  <a:lnTo>
                    <a:pt x="17713" y="3808"/>
                  </a:lnTo>
                  <a:cubicBezTo>
                    <a:pt x="18680" y="3174"/>
                    <a:pt x="18880" y="1840"/>
                    <a:pt x="18213" y="873"/>
                  </a:cubicBezTo>
                  <a:cubicBezTo>
                    <a:pt x="17800" y="315"/>
                    <a:pt x="17143" y="0"/>
                    <a:pt x="164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56"/>
            <p:cNvSpPr/>
            <p:nvPr/>
          </p:nvSpPr>
          <p:spPr>
            <a:xfrm>
              <a:off x="3568326" y="1585252"/>
              <a:ext cx="311238" cy="225042"/>
            </a:xfrm>
            <a:custGeom>
              <a:avLst/>
              <a:gdLst/>
              <a:ahLst/>
              <a:cxnLst/>
              <a:rect l="l" t="t" r="r" b="b"/>
              <a:pathLst>
                <a:path w="18314" h="13242" extrusionOk="0">
                  <a:moveTo>
                    <a:pt x="16485" y="1"/>
                  </a:moveTo>
                  <a:cubicBezTo>
                    <a:pt x="16071" y="1"/>
                    <a:pt x="15659" y="121"/>
                    <a:pt x="15311" y="366"/>
                  </a:cubicBezTo>
                  <a:lnTo>
                    <a:pt x="1168" y="10206"/>
                  </a:lnTo>
                  <a:cubicBezTo>
                    <a:pt x="201" y="10873"/>
                    <a:pt x="0" y="12141"/>
                    <a:pt x="668" y="13108"/>
                  </a:cubicBezTo>
                  <a:cubicBezTo>
                    <a:pt x="701" y="13142"/>
                    <a:pt x="701" y="13208"/>
                    <a:pt x="734" y="13242"/>
                  </a:cubicBezTo>
                  <a:lnTo>
                    <a:pt x="18313" y="1033"/>
                  </a:lnTo>
                  <a:cubicBezTo>
                    <a:pt x="18247" y="966"/>
                    <a:pt x="18247" y="933"/>
                    <a:pt x="18213" y="900"/>
                  </a:cubicBezTo>
                  <a:cubicBezTo>
                    <a:pt x="17804" y="306"/>
                    <a:pt x="17143" y="1"/>
                    <a:pt x="1648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64" name="Google Shape;2964;p56"/>
            <p:cNvGrpSpPr/>
            <p:nvPr/>
          </p:nvGrpSpPr>
          <p:grpSpPr>
            <a:xfrm>
              <a:off x="5106300" y="3115721"/>
              <a:ext cx="713736" cy="513881"/>
              <a:chOff x="5278061" y="2460946"/>
              <a:chExt cx="713736" cy="513881"/>
            </a:xfrm>
          </p:grpSpPr>
          <p:sp>
            <p:nvSpPr>
              <p:cNvPr id="2965" name="Google Shape;2965;p56"/>
              <p:cNvSpPr/>
              <p:nvPr/>
            </p:nvSpPr>
            <p:spPr>
              <a:xfrm>
                <a:off x="5278061" y="2460946"/>
                <a:ext cx="713736" cy="513881"/>
              </a:xfrm>
              <a:custGeom>
                <a:avLst/>
                <a:gdLst/>
                <a:ahLst/>
                <a:cxnLst/>
                <a:rect l="l" t="t" r="r" b="b"/>
                <a:pathLst>
                  <a:path w="41998" h="30238" extrusionOk="0">
                    <a:moveTo>
                      <a:pt x="33778" y="0"/>
                    </a:moveTo>
                    <a:cubicBezTo>
                      <a:pt x="33463" y="0"/>
                      <a:pt x="33143" y="35"/>
                      <a:pt x="32824" y="108"/>
                    </a:cubicBezTo>
                    <a:lnTo>
                      <a:pt x="11542" y="4945"/>
                    </a:lnTo>
                    <a:cubicBezTo>
                      <a:pt x="11074" y="4119"/>
                      <a:pt x="10176" y="3566"/>
                      <a:pt x="9182" y="3566"/>
                    </a:cubicBezTo>
                    <a:cubicBezTo>
                      <a:pt x="8971" y="3566"/>
                      <a:pt x="8756" y="3591"/>
                      <a:pt x="8540" y="3644"/>
                    </a:cubicBezTo>
                    <a:lnTo>
                      <a:pt x="5171" y="4411"/>
                    </a:lnTo>
                    <a:cubicBezTo>
                      <a:pt x="3970" y="4678"/>
                      <a:pt x="3103" y="5745"/>
                      <a:pt x="3003" y="6946"/>
                    </a:cubicBezTo>
                    <a:cubicBezTo>
                      <a:pt x="1101" y="7780"/>
                      <a:pt x="1" y="9848"/>
                      <a:pt x="468" y="11950"/>
                    </a:cubicBezTo>
                    <a:lnTo>
                      <a:pt x="3837" y="26827"/>
                    </a:lnTo>
                    <a:cubicBezTo>
                      <a:pt x="4297" y="28843"/>
                      <a:pt x="6151" y="30237"/>
                      <a:pt x="8151" y="30237"/>
                    </a:cubicBezTo>
                    <a:cubicBezTo>
                      <a:pt x="8468" y="30237"/>
                      <a:pt x="8788" y="30202"/>
                      <a:pt x="9107" y="30129"/>
                    </a:cubicBezTo>
                    <a:lnTo>
                      <a:pt x="38161" y="23525"/>
                    </a:lnTo>
                    <a:cubicBezTo>
                      <a:pt x="40496" y="22991"/>
                      <a:pt x="41997" y="20623"/>
                      <a:pt x="41464" y="18288"/>
                    </a:cubicBezTo>
                    <a:lnTo>
                      <a:pt x="38061" y="3410"/>
                    </a:lnTo>
                    <a:cubicBezTo>
                      <a:pt x="37600" y="1394"/>
                      <a:pt x="35772" y="0"/>
                      <a:pt x="3377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56"/>
              <p:cNvSpPr/>
              <p:nvPr/>
            </p:nvSpPr>
            <p:spPr>
              <a:xfrm>
                <a:off x="5354587" y="2549436"/>
                <a:ext cx="107728" cy="72074"/>
              </a:xfrm>
              <a:custGeom>
                <a:avLst/>
                <a:gdLst/>
                <a:ahLst/>
                <a:cxnLst/>
                <a:rect l="l" t="t" r="r" b="b"/>
                <a:pathLst>
                  <a:path w="6339" h="4241" extrusionOk="0">
                    <a:moveTo>
                      <a:pt x="4773" y="0"/>
                    </a:moveTo>
                    <a:cubicBezTo>
                      <a:pt x="4674" y="0"/>
                      <a:pt x="4573" y="12"/>
                      <a:pt x="4471" y="38"/>
                    </a:cubicBezTo>
                    <a:lnTo>
                      <a:pt x="1102" y="772"/>
                    </a:lnTo>
                    <a:cubicBezTo>
                      <a:pt x="434" y="905"/>
                      <a:pt x="1" y="1539"/>
                      <a:pt x="168" y="2206"/>
                    </a:cubicBezTo>
                    <a:lnTo>
                      <a:pt x="635" y="4241"/>
                    </a:lnTo>
                    <a:lnTo>
                      <a:pt x="6339" y="2940"/>
                    </a:lnTo>
                    <a:lnTo>
                      <a:pt x="5872" y="939"/>
                    </a:lnTo>
                    <a:cubicBezTo>
                      <a:pt x="5787" y="374"/>
                      <a:pt x="5320" y="0"/>
                      <a:pt x="47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56"/>
              <p:cNvSpPr/>
              <p:nvPr/>
            </p:nvSpPr>
            <p:spPr>
              <a:xfrm>
                <a:off x="5306968" y="2488800"/>
                <a:ext cx="655904" cy="459260"/>
              </a:xfrm>
              <a:custGeom>
                <a:avLst/>
                <a:gdLst/>
                <a:ahLst/>
                <a:cxnLst/>
                <a:rect l="l" t="t" r="r" b="b"/>
                <a:pathLst>
                  <a:path w="38595" h="27024" extrusionOk="0">
                    <a:moveTo>
                      <a:pt x="32118" y="1"/>
                    </a:moveTo>
                    <a:cubicBezTo>
                      <a:pt x="31911" y="1"/>
                      <a:pt x="31700" y="23"/>
                      <a:pt x="31490" y="70"/>
                    </a:cubicBezTo>
                    <a:lnTo>
                      <a:pt x="2436" y="6641"/>
                    </a:lnTo>
                    <a:cubicBezTo>
                      <a:pt x="935" y="6975"/>
                      <a:pt x="1" y="8476"/>
                      <a:pt x="334" y="9977"/>
                    </a:cubicBezTo>
                    <a:lnTo>
                      <a:pt x="3737" y="24854"/>
                    </a:lnTo>
                    <a:cubicBezTo>
                      <a:pt x="4025" y="26150"/>
                      <a:pt x="5183" y="27023"/>
                      <a:pt x="6460" y="27023"/>
                    </a:cubicBezTo>
                    <a:cubicBezTo>
                      <a:pt x="6662" y="27023"/>
                      <a:pt x="6867" y="27002"/>
                      <a:pt x="7072" y="26956"/>
                    </a:cubicBezTo>
                    <a:lnTo>
                      <a:pt x="36127" y="20351"/>
                    </a:lnTo>
                    <a:cubicBezTo>
                      <a:pt x="37628" y="20018"/>
                      <a:pt x="38595" y="18517"/>
                      <a:pt x="38195" y="17015"/>
                    </a:cubicBezTo>
                    <a:lnTo>
                      <a:pt x="34826" y="2138"/>
                    </a:lnTo>
                    <a:cubicBezTo>
                      <a:pt x="34539" y="848"/>
                      <a:pt x="33389" y="1"/>
                      <a:pt x="3211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56"/>
              <p:cNvSpPr/>
              <p:nvPr/>
            </p:nvSpPr>
            <p:spPr>
              <a:xfrm>
                <a:off x="5321720" y="2565938"/>
                <a:ext cx="625280" cy="303879"/>
              </a:xfrm>
              <a:custGeom>
                <a:avLst/>
                <a:gdLst/>
                <a:ahLst/>
                <a:cxnLst/>
                <a:rect l="l" t="t" r="r" b="b"/>
                <a:pathLst>
                  <a:path w="36793" h="17881" extrusionOk="0">
                    <a:moveTo>
                      <a:pt x="34491" y="1"/>
                    </a:moveTo>
                    <a:lnTo>
                      <a:pt x="0" y="7806"/>
                    </a:lnTo>
                    <a:lnTo>
                      <a:pt x="2302" y="17880"/>
                    </a:lnTo>
                    <a:lnTo>
                      <a:pt x="36793" y="10075"/>
                    </a:lnTo>
                    <a:lnTo>
                      <a:pt x="3449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56"/>
              <p:cNvSpPr/>
              <p:nvPr/>
            </p:nvSpPr>
            <p:spPr>
              <a:xfrm>
                <a:off x="5458339" y="2759710"/>
                <a:ext cx="61231" cy="55793"/>
              </a:xfrm>
              <a:custGeom>
                <a:avLst/>
                <a:gdLst/>
                <a:ahLst/>
                <a:cxnLst/>
                <a:rect l="l" t="t" r="r" b="b"/>
                <a:pathLst>
                  <a:path w="3603" h="3283" extrusionOk="0">
                    <a:moveTo>
                      <a:pt x="1798" y="0"/>
                    </a:moveTo>
                    <a:cubicBezTo>
                      <a:pt x="1678" y="0"/>
                      <a:pt x="1557" y="13"/>
                      <a:pt x="1434" y="40"/>
                    </a:cubicBezTo>
                    <a:cubicBezTo>
                      <a:pt x="567" y="241"/>
                      <a:pt x="0" y="1141"/>
                      <a:pt x="200" y="2008"/>
                    </a:cubicBezTo>
                    <a:cubicBezTo>
                      <a:pt x="373" y="2758"/>
                      <a:pt x="1044" y="3283"/>
                      <a:pt x="1804" y="3283"/>
                    </a:cubicBezTo>
                    <a:cubicBezTo>
                      <a:pt x="1924" y="3283"/>
                      <a:pt x="2046" y="3270"/>
                      <a:pt x="2168" y="3243"/>
                    </a:cubicBezTo>
                    <a:cubicBezTo>
                      <a:pt x="3036" y="3043"/>
                      <a:pt x="3603" y="2175"/>
                      <a:pt x="3403" y="1308"/>
                    </a:cubicBezTo>
                    <a:cubicBezTo>
                      <a:pt x="3230" y="530"/>
                      <a:pt x="2558" y="0"/>
                      <a:pt x="1798" y="0"/>
                    </a:cubicBez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56"/>
              <p:cNvSpPr/>
              <p:nvPr/>
            </p:nvSpPr>
            <p:spPr>
              <a:xfrm>
                <a:off x="5464576" y="2569422"/>
                <a:ext cx="339568" cy="297489"/>
              </a:xfrm>
              <a:custGeom>
                <a:avLst/>
                <a:gdLst/>
                <a:ahLst/>
                <a:cxnLst/>
                <a:rect l="l" t="t" r="r" b="b"/>
                <a:pathLst>
                  <a:path w="19981" h="17505" extrusionOk="0">
                    <a:moveTo>
                      <a:pt x="10024" y="0"/>
                    </a:moveTo>
                    <a:cubicBezTo>
                      <a:pt x="7098" y="0"/>
                      <a:pt x="4236" y="1469"/>
                      <a:pt x="2569" y="4132"/>
                    </a:cubicBezTo>
                    <a:cubicBezTo>
                      <a:pt x="0" y="8235"/>
                      <a:pt x="1268" y="13606"/>
                      <a:pt x="5371" y="16174"/>
                    </a:cubicBezTo>
                    <a:cubicBezTo>
                      <a:pt x="6810" y="17075"/>
                      <a:pt x="8410" y="17504"/>
                      <a:pt x="9991" y="17504"/>
                    </a:cubicBezTo>
                    <a:cubicBezTo>
                      <a:pt x="12916" y="17504"/>
                      <a:pt x="15778" y="16036"/>
                      <a:pt x="17446" y="13372"/>
                    </a:cubicBezTo>
                    <a:cubicBezTo>
                      <a:pt x="19981" y="9269"/>
                      <a:pt x="18747" y="3899"/>
                      <a:pt x="14644" y="1330"/>
                    </a:cubicBezTo>
                    <a:cubicBezTo>
                      <a:pt x="13204" y="429"/>
                      <a:pt x="11605" y="0"/>
                      <a:pt x="100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56"/>
              <p:cNvSpPr/>
              <p:nvPr/>
            </p:nvSpPr>
            <p:spPr>
              <a:xfrm>
                <a:off x="5498582" y="2596664"/>
                <a:ext cx="272116" cy="242427"/>
              </a:xfrm>
              <a:custGeom>
                <a:avLst/>
                <a:gdLst/>
                <a:ahLst/>
                <a:cxnLst/>
                <a:rect l="l" t="t" r="r" b="b"/>
                <a:pathLst>
                  <a:path w="16012" h="14265" extrusionOk="0">
                    <a:moveTo>
                      <a:pt x="7971" y="0"/>
                    </a:moveTo>
                    <a:cubicBezTo>
                      <a:pt x="7231" y="0"/>
                      <a:pt x="6478" y="116"/>
                      <a:pt x="5738" y="361"/>
                    </a:cubicBezTo>
                    <a:cubicBezTo>
                      <a:pt x="2002" y="1595"/>
                      <a:pt x="0" y="5632"/>
                      <a:pt x="1235" y="9368"/>
                    </a:cubicBezTo>
                    <a:cubicBezTo>
                      <a:pt x="2224" y="12363"/>
                      <a:pt x="5015" y="14265"/>
                      <a:pt x="8009" y="14265"/>
                    </a:cubicBezTo>
                    <a:cubicBezTo>
                      <a:pt x="8748" y="14265"/>
                      <a:pt x="9501" y="14149"/>
                      <a:pt x="10241" y="13904"/>
                    </a:cubicBezTo>
                    <a:cubicBezTo>
                      <a:pt x="13977" y="12670"/>
                      <a:pt x="16012" y="8634"/>
                      <a:pt x="14778" y="4898"/>
                    </a:cubicBezTo>
                    <a:cubicBezTo>
                      <a:pt x="13761" y="1902"/>
                      <a:pt x="10965" y="0"/>
                      <a:pt x="797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56"/>
              <p:cNvSpPr/>
              <p:nvPr/>
            </p:nvSpPr>
            <p:spPr>
              <a:xfrm>
                <a:off x="5501981" y="2596562"/>
                <a:ext cx="218278" cy="204835"/>
              </a:xfrm>
              <a:custGeom>
                <a:avLst/>
                <a:gdLst/>
                <a:ahLst/>
                <a:cxnLst/>
                <a:rect l="l" t="t" r="r" b="b"/>
                <a:pathLst>
                  <a:path w="12844" h="12053" extrusionOk="0">
                    <a:moveTo>
                      <a:pt x="7373" y="0"/>
                    </a:moveTo>
                    <a:cubicBezTo>
                      <a:pt x="7006" y="67"/>
                      <a:pt x="6639" y="100"/>
                      <a:pt x="6272" y="167"/>
                    </a:cubicBezTo>
                    <a:cubicBezTo>
                      <a:pt x="2436" y="1068"/>
                      <a:pt x="1" y="4837"/>
                      <a:pt x="868" y="8740"/>
                    </a:cubicBezTo>
                    <a:cubicBezTo>
                      <a:pt x="868" y="8773"/>
                      <a:pt x="868" y="8806"/>
                      <a:pt x="935" y="8840"/>
                    </a:cubicBezTo>
                    <a:cubicBezTo>
                      <a:pt x="1942" y="10798"/>
                      <a:pt x="4004" y="12052"/>
                      <a:pt x="6237" y="12052"/>
                    </a:cubicBezTo>
                    <a:cubicBezTo>
                      <a:pt x="6667" y="12052"/>
                      <a:pt x="7103" y="12006"/>
                      <a:pt x="7539" y="11909"/>
                    </a:cubicBezTo>
                    <a:cubicBezTo>
                      <a:pt x="10808" y="11141"/>
                      <a:pt x="12843" y="7906"/>
                      <a:pt x="12143" y="4637"/>
                    </a:cubicBezTo>
                    <a:cubicBezTo>
                      <a:pt x="11609" y="2202"/>
                      <a:pt x="9674" y="467"/>
                      <a:pt x="737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73" name="Google Shape;2973;p56"/>
            <p:cNvSpPr/>
            <p:nvPr/>
          </p:nvSpPr>
          <p:spPr>
            <a:xfrm>
              <a:off x="3328533" y="2154942"/>
              <a:ext cx="574840" cy="597494"/>
            </a:xfrm>
            <a:custGeom>
              <a:avLst/>
              <a:gdLst/>
              <a:ahLst/>
              <a:cxnLst/>
              <a:rect l="l" t="t" r="r" b="b"/>
              <a:pathLst>
                <a:path w="33825" h="35158" extrusionOk="0">
                  <a:moveTo>
                    <a:pt x="28020" y="1"/>
                  </a:moveTo>
                  <a:lnTo>
                    <a:pt x="27286" y="902"/>
                  </a:lnTo>
                  <a:cubicBezTo>
                    <a:pt x="26063" y="370"/>
                    <a:pt x="24755" y="109"/>
                    <a:pt x="23451" y="109"/>
                  </a:cubicBezTo>
                  <a:cubicBezTo>
                    <a:pt x="20666" y="109"/>
                    <a:pt x="17898" y="1298"/>
                    <a:pt x="16012" y="3570"/>
                  </a:cubicBezTo>
                  <a:cubicBezTo>
                    <a:pt x="13276" y="6906"/>
                    <a:pt x="13110" y="11643"/>
                    <a:pt x="15445" y="15145"/>
                  </a:cubicBezTo>
                  <a:lnTo>
                    <a:pt x="14177" y="16646"/>
                  </a:lnTo>
                  <a:cubicBezTo>
                    <a:pt x="12954" y="16114"/>
                    <a:pt x="11646" y="15854"/>
                    <a:pt x="10343" y="15854"/>
                  </a:cubicBezTo>
                  <a:cubicBezTo>
                    <a:pt x="7560" y="15854"/>
                    <a:pt x="4799" y="17043"/>
                    <a:pt x="2936" y="19315"/>
                  </a:cubicBezTo>
                  <a:cubicBezTo>
                    <a:pt x="167" y="22650"/>
                    <a:pt x="0" y="27421"/>
                    <a:pt x="2335" y="30923"/>
                  </a:cubicBezTo>
                  <a:lnTo>
                    <a:pt x="1601" y="31790"/>
                  </a:lnTo>
                  <a:lnTo>
                    <a:pt x="5337" y="34926"/>
                  </a:lnTo>
                  <a:lnTo>
                    <a:pt x="6005" y="34125"/>
                  </a:lnTo>
                  <a:cubicBezTo>
                    <a:pt x="7383" y="34820"/>
                    <a:pt x="8878" y="35157"/>
                    <a:pt x="10363" y="35157"/>
                  </a:cubicBezTo>
                  <a:cubicBezTo>
                    <a:pt x="13153" y="35157"/>
                    <a:pt x="15907" y="33966"/>
                    <a:pt x="17780" y="31724"/>
                  </a:cubicBezTo>
                  <a:cubicBezTo>
                    <a:pt x="20648" y="28254"/>
                    <a:pt x="20682" y="23251"/>
                    <a:pt x="18080" y="19748"/>
                  </a:cubicBezTo>
                  <a:lnTo>
                    <a:pt x="19147" y="18447"/>
                  </a:lnTo>
                  <a:cubicBezTo>
                    <a:pt x="20526" y="19142"/>
                    <a:pt x="22017" y="19479"/>
                    <a:pt x="23497" y="19479"/>
                  </a:cubicBezTo>
                  <a:cubicBezTo>
                    <a:pt x="26281" y="19479"/>
                    <a:pt x="29028" y="18288"/>
                    <a:pt x="30922" y="16046"/>
                  </a:cubicBezTo>
                  <a:cubicBezTo>
                    <a:pt x="33791" y="12577"/>
                    <a:pt x="33824" y="7573"/>
                    <a:pt x="31123" y="3937"/>
                  </a:cubicBezTo>
                  <a:lnTo>
                    <a:pt x="31790" y="3136"/>
                  </a:lnTo>
                  <a:lnTo>
                    <a:pt x="28020" y="1"/>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56"/>
            <p:cNvSpPr/>
            <p:nvPr/>
          </p:nvSpPr>
          <p:spPr>
            <a:xfrm>
              <a:off x="3394285" y="2195202"/>
              <a:ext cx="437660" cy="516447"/>
            </a:xfrm>
            <a:custGeom>
              <a:avLst/>
              <a:gdLst/>
              <a:ahLst/>
              <a:cxnLst/>
              <a:rect l="l" t="t" r="r" b="b"/>
              <a:pathLst>
                <a:path w="25753" h="30389" extrusionOk="0">
                  <a:moveTo>
                    <a:pt x="24418" y="0"/>
                  </a:moveTo>
                  <a:lnTo>
                    <a:pt x="1" y="29288"/>
                  </a:lnTo>
                  <a:lnTo>
                    <a:pt x="1335" y="30389"/>
                  </a:lnTo>
                  <a:lnTo>
                    <a:pt x="25752" y="1101"/>
                  </a:lnTo>
                  <a:lnTo>
                    <a:pt x="2441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56"/>
            <p:cNvSpPr/>
            <p:nvPr/>
          </p:nvSpPr>
          <p:spPr>
            <a:xfrm>
              <a:off x="3349504" y="2452568"/>
              <a:ext cx="311238" cy="273816"/>
            </a:xfrm>
            <a:custGeom>
              <a:avLst/>
              <a:gdLst/>
              <a:ahLst/>
              <a:cxnLst/>
              <a:rect l="l" t="t" r="r" b="b"/>
              <a:pathLst>
                <a:path w="18314" h="16112" extrusionOk="0">
                  <a:moveTo>
                    <a:pt x="9135" y="1"/>
                  </a:moveTo>
                  <a:cubicBezTo>
                    <a:pt x="8066" y="1"/>
                    <a:pt x="6980" y="215"/>
                    <a:pt x="5938" y="668"/>
                  </a:cubicBezTo>
                  <a:cubicBezTo>
                    <a:pt x="1869" y="2469"/>
                    <a:pt x="1" y="7206"/>
                    <a:pt x="1802" y="11275"/>
                  </a:cubicBezTo>
                  <a:cubicBezTo>
                    <a:pt x="3117" y="14303"/>
                    <a:pt x="6075" y="16112"/>
                    <a:pt x="9180" y="16112"/>
                  </a:cubicBezTo>
                  <a:cubicBezTo>
                    <a:pt x="10248" y="16112"/>
                    <a:pt x="11334" y="15898"/>
                    <a:pt x="12376" y="15445"/>
                  </a:cubicBezTo>
                  <a:cubicBezTo>
                    <a:pt x="16446" y="13644"/>
                    <a:pt x="18314" y="8907"/>
                    <a:pt x="16546" y="4837"/>
                  </a:cubicBezTo>
                  <a:cubicBezTo>
                    <a:pt x="15206" y="1810"/>
                    <a:pt x="12241" y="1"/>
                    <a:pt x="9135"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56"/>
            <p:cNvSpPr/>
            <p:nvPr/>
          </p:nvSpPr>
          <p:spPr>
            <a:xfrm>
              <a:off x="3360279" y="2460640"/>
              <a:ext cx="288567" cy="257263"/>
            </a:xfrm>
            <a:custGeom>
              <a:avLst/>
              <a:gdLst/>
              <a:ahLst/>
              <a:cxnLst/>
              <a:rect l="l" t="t" r="r" b="b"/>
              <a:pathLst>
                <a:path w="16980" h="15138" extrusionOk="0">
                  <a:moveTo>
                    <a:pt x="8498" y="0"/>
                  </a:moveTo>
                  <a:cubicBezTo>
                    <a:pt x="6333" y="0"/>
                    <a:pt x="4191" y="923"/>
                    <a:pt x="2702" y="2728"/>
                  </a:cubicBezTo>
                  <a:cubicBezTo>
                    <a:pt x="0" y="5930"/>
                    <a:pt x="434" y="10733"/>
                    <a:pt x="3636" y="13402"/>
                  </a:cubicBezTo>
                  <a:cubicBezTo>
                    <a:pt x="5065" y="14566"/>
                    <a:pt x="6793" y="15137"/>
                    <a:pt x="8507" y="15137"/>
                  </a:cubicBezTo>
                  <a:cubicBezTo>
                    <a:pt x="10675" y="15137"/>
                    <a:pt x="12820" y="14223"/>
                    <a:pt x="14311" y="12435"/>
                  </a:cubicBezTo>
                  <a:cubicBezTo>
                    <a:pt x="16979" y="9232"/>
                    <a:pt x="16579" y="4429"/>
                    <a:pt x="13377" y="1760"/>
                  </a:cubicBezTo>
                  <a:cubicBezTo>
                    <a:pt x="11946" y="580"/>
                    <a:pt x="10215" y="0"/>
                    <a:pt x="8498"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56"/>
            <p:cNvSpPr/>
            <p:nvPr/>
          </p:nvSpPr>
          <p:spPr>
            <a:xfrm>
              <a:off x="3457216" y="2460555"/>
              <a:ext cx="85041" cy="256872"/>
            </a:xfrm>
            <a:custGeom>
              <a:avLst/>
              <a:gdLst/>
              <a:ahLst/>
              <a:cxnLst/>
              <a:rect l="l" t="t" r="r" b="b"/>
              <a:pathLst>
                <a:path w="5004" h="15115" extrusionOk="0">
                  <a:moveTo>
                    <a:pt x="2868" y="0"/>
                  </a:moveTo>
                  <a:cubicBezTo>
                    <a:pt x="1881" y="0"/>
                    <a:pt x="911" y="188"/>
                    <a:pt x="0" y="565"/>
                  </a:cubicBezTo>
                  <a:lnTo>
                    <a:pt x="67" y="14608"/>
                  </a:lnTo>
                  <a:cubicBezTo>
                    <a:pt x="968" y="14946"/>
                    <a:pt x="1900" y="15115"/>
                    <a:pt x="2834" y="15115"/>
                  </a:cubicBezTo>
                  <a:cubicBezTo>
                    <a:pt x="3561" y="15115"/>
                    <a:pt x="4289" y="15012"/>
                    <a:pt x="5004" y="14808"/>
                  </a:cubicBezTo>
                  <a:lnTo>
                    <a:pt x="4904" y="264"/>
                  </a:lnTo>
                  <a:cubicBezTo>
                    <a:pt x="4226" y="88"/>
                    <a:pt x="3543" y="0"/>
                    <a:pt x="2868" y="0"/>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56"/>
            <p:cNvSpPr/>
            <p:nvPr/>
          </p:nvSpPr>
          <p:spPr>
            <a:xfrm>
              <a:off x="3586459" y="2185872"/>
              <a:ext cx="282330" cy="273255"/>
            </a:xfrm>
            <a:custGeom>
              <a:avLst/>
              <a:gdLst/>
              <a:ahLst/>
              <a:cxnLst/>
              <a:rect l="l" t="t" r="r" b="b"/>
              <a:pathLst>
                <a:path w="16613" h="16079" extrusionOk="0">
                  <a:moveTo>
                    <a:pt x="8299" y="1"/>
                  </a:moveTo>
                  <a:cubicBezTo>
                    <a:pt x="8135" y="1"/>
                    <a:pt x="7971" y="6"/>
                    <a:pt x="7806" y="16"/>
                  </a:cubicBezTo>
                  <a:cubicBezTo>
                    <a:pt x="3370" y="282"/>
                    <a:pt x="1" y="4118"/>
                    <a:pt x="268" y="8555"/>
                  </a:cubicBezTo>
                  <a:cubicBezTo>
                    <a:pt x="555" y="12807"/>
                    <a:pt x="4061" y="16079"/>
                    <a:pt x="8258" y="16079"/>
                  </a:cubicBezTo>
                  <a:cubicBezTo>
                    <a:pt x="8440" y="16079"/>
                    <a:pt x="8623" y="16073"/>
                    <a:pt x="8807" y="16060"/>
                  </a:cubicBezTo>
                  <a:cubicBezTo>
                    <a:pt x="13244" y="15794"/>
                    <a:pt x="16613" y="11991"/>
                    <a:pt x="16346" y="7554"/>
                  </a:cubicBezTo>
                  <a:cubicBezTo>
                    <a:pt x="16089" y="3283"/>
                    <a:pt x="12523" y="1"/>
                    <a:pt x="8299" y="1"/>
                  </a:cubicBezTo>
                  <a:close/>
                </a:path>
              </a:pathLst>
            </a:custGeom>
            <a:solidFill>
              <a:srgbClr val="ADA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56"/>
            <p:cNvSpPr/>
            <p:nvPr/>
          </p:nvSpPr>
          <p:spPr>
            <a:xfrm>
              <a:off x="3583638" y="2193588"/>
              <a:ext cx="288550" cy="257212"/>
            </a:xfrm>
            <a:custGeom>
              <a:avLst/>
              <a:gdLst/>
              <a:ahLst/>
              <a:cxnLst/>
              <a:rect l="l" t="t" r="r" b="b"/>
              <a:pathLst>
                <a:path w="16979" h="15135" extrusionOk="0">
                  <a:moveTo>
                    <a:pt x="8465" y="0"/>
                  </a:moveTo>
                  <a:cubicBezTo>
                    <a:pt x="6301" y="0"/>
                    <a:pt x="4154" y="915"/>
                    <a:pt x="2669" y="2697"/>
                  </a:cubicBezTo>
                  <a:cubicBezTo>
                    <a:pt x="0" y="5933"/>
                    <a:pt x="434" y="10703"/>
                    <a:pt x="3636" y="13371"/>
                  </a:cubicBezTo>
                  <a:cubicBezTo>
                    <a:pt x="5056" y="14554"/>
                    <a:pt x="6790" y="15134"/>
                    <a:pt x="8513" y="15134"/>
                  </a:cubicBezTo>
                  <a:cubicBezTo>
                    <a:pt x="10678" y="15134"/>
                    <a:pt x="12825" y="14220"/>
                    <a:pt x="14310" y="12437"/>
                  </a:cubicBezTo>
                  <a:cubicBezTo>
                    <a:pt x="16979" y="9202"/>
                    <a:pt x="16512" y="4465"/>
                    <a:pt x="13343" y="1763"/>
                  </a:cubicBezTo>
                  <a:cubicBezTo>
                    <a:pt x="11923" y="580"/>
                    <a:pt x="10189" y="0"/>
                    <a:pt x="8465" y="0"/>
                  </a:cubicBezTo>
                  <a:close/>
                </a:path>
              </a:pathLst>
            </a:custGeom>
            <a:solidFill>
              <a:schemeClr val="dk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56"/>
            <p:cNvSpPr/>
            <p:nvPr/>
          </p:nvSpPr>
          <p:spPr>
            <a:xfrm>
              <a:off x="3679436" y="2193537"/>
              <a:ext cx="85041" cy="256889"/>
            </a:xfrm>
            <a:custGeom>
              <a:avLst/>
              <a:gdLst/>
              <a:ahLst/>
              <a:cxnLst/>
              <a:rect l="l" t="t" r="r" b="b"/>
              <a:pathLst>
                <a:path w="5004" h="15116" extrusionOk="0">
                  <a:moveTo>
                    <a:pt x="2990" y="1"/>
                  </a:moveTo>
                  <a:cubicBezTo>
                    <a:pt x="1962" y="1"/>
                    <a:pt x="938" y="186"/>
                    <a:pt x="0" y="532"/>
                  </a:cubicBezTo>
                  <a:lnTo>
                    <a:pt x="100" y="14609"/>
                  </a:lnTo>
                  <a:cubicBezTo>
                    <a:pt x="982" y="14946"/>
                    <a:pt x="1906" y="15115"/>
                    <a:pt x="2837" y="15115"/>
                  </a:cubicBezTo>
                  <a:cubicBezTo>
                    <a:pt x="3561" y="15115"/>
                    <a:pt x="4289" y="15013"/>
                    <a:pt x="5004" y="14809"/>
                  </a:cubicBezTo>
                  <a:lnTo>
                    <a:pt x="4937" y="232"/>
                  </a:lnTo>
                  <a:cubicBezTo>
                    <a:pt x="4301" y="76"/>
                    <a:pt x="3645" y="1"/>
                    <a:pt x="2990" y="1"/>
                  </a:cubicBezTo>
                  <a:close/>
                </a:path>
              </a:pathLst>
            </a:custGeom>
            <a:solidFill>
              <a:srgbClr val="FAF6EE">
                <a:alpha val="232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56"/>
            <p:cNvSpPr/>
            <p:nvPr/>
          </p:nvSpPr>
          <p:spPr>
            <a:xfrm>
              <a:off x="4765591" y="1652125"/>
              <a:ext cx="841280" cy="900234"/>
            </a:xfrm>
            <a:custGeom>
              <a:avLst/>
              <a:gdLst/>
              <a:ahLst/>
              <a:cxnLst/>
              <a:rect l="l" t="t" r="r" b="b"/>
              <a:pathLst>
                <a:path w="49503" h="52972" extrusionOk="0">
                  <a:moveTo>
                    <a:pt x="35359" y="0"/>
                  </a:moveTo>
                  <a:lnTo>
                    <a:pt x="32290" y="4170"/>
                  </a:lnTo>
                  <a:lnTo>
                    <a:pt x="21283" y="534"/>
                  </a:lnTo>
                  <a:lnTo>
                    <a:pt x="19014" y="7305"/>
                  </a:lnTo>
                  <a:lnTo>
                    <a:pt x="1" y="37994"/>
                  </a:lnTo>
                  <a:lnTo>
                    <a:pt x="24151" y="52971"/>
                  </a:lnTo>
                  <a:lnTo>
                    <a:pt x="43332" y="22049"/>
                  </a:lnTo>
                  <a:lnTo>
                    <a:pt x="41664" y="21015"/>
                  </a:lnTo>
                  <a:lnTo>
                    <a:pt x="49503" y="10541"/>
                  </a:lnTo>
                  <a:lnTo>
                    <a:pt x="35359"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56"/>
            <p:cNvSpPr/>
            <p:nvPr/>
          </p:nvSpPr>
          <p:spPr>
            <a:xfrm>
              <a:off x="4976476" y="1695206"/>
              <a:ext cx="400238" cy="583915"/>
            </a:xfrm>
            <a:custGeom>
              <a:avLst/>
              <a:gdLst/>
              <a:ahLst/>
              <a:cxnLst/>
              <a:rect l="l" t="t" r="r" b="b"/>
              <a:pathLst>
                <a:path w="23551" h="34359" extrusionOk="0">
                  <a:moveTo>
                    <a:pt x="9841" y="0"/>
                  </a:moveTo>
                  <a:lnTo>
                    <a:pt x="1" y="29855"/>
                  </a:lnTo>
                  <a:lnTo>
                    <a:pt x="13677" y="34358"/>
                  </a:lnTo>
                  <a:lnTo>
                    <a:pt x="23551" y="4537"/>
                  </a:lnTo>
                  <a:lnTo>
                    <a:pt x="984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56"/>
            <p:cNvSpPr/>
            <p:nvPr/>
          </p:nvSpPr>
          <p:spPr>
            <a:xfrm>
              <a:off x="5131806" y="1695206"/>
              <a:ext cx="244908" cy="112827"/>
            </a:xfrm>
            <a:custGeom>
              <a:avLst/>
              <a:gdLst/>
              <a:ahLst/>
              <a:cxnLst/>
              <a:rect l="l" t="t" r="r" b="b"/>
              <a:pathLst>
                <a:path w="14411" h="6639" extrusionOk="0">
                  <a:moveTo>
                    <a:pt x="734" y="0"/>
                  </a:moveTo>
                  <a:lnTo>
                    <a:pt x="0" y="2135"/>
                  </a:lnTo>
                  <a:lnTo>
                    <a:pt x="13710" y="6638"/>
                  </a:lnTo>
                  <a:lnTo>
                    <a:pt x="14411" y="4503"/>
                  </a:lnTo>
                  <a:lnTo>
                    <a:pt x="7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56"/>
            <p:cNvSpPr/>
            <p:nvPr/>
          </p:nvSpPr>
          <p:spPr>
            <a:xfrm>
              <a:off x="5001424" y="1752461"/>
              <a:ext cx="155347" cy="439920"/>
            </a:xfrm>
            <a:custGeom>
              <a:avLst/>
              <a:gdLst/>
              <a:ahLst/>
              <a:cxnLst/>
              <a:rect l="l" t="t" r="r" b="b"/>
              <a:pathLst>
                <a:path w="9141" h="25886" extrusionOk="0">
                  <a:moveTo>
                    <a:pt x="8473" y="0"/>
                  </a:moveTo>
                  <a:lnTo>
                    <a:pt x="0" y="25652"/>
                  </a:lnTo>
                  <a:lnTo>
                    <a:pt x="667" y="25885"/>
                  </a:lnTo>
                  <a:lnTo>
                    <a:pt x="9140" y="200"/>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56"/>
            <p:cNvSpPr/>
            <p:nvPr/>
          </p:nvSpPr>
          <p:spPr>
            <a:xfrm>
              <a:off x="5166390" y="1806877"/>
              <a:ext cx="168943" cy="444458"/>
            </a:xfrm>
            <a:custGeom>
              <a:avLst/>
              <a:gdLst/>
              <a:ahLst/>
              <a:cxnLst/>
              <a:rect l="l" t="t" r="r" b="b"/>
              <a:pathLst>
                <a:path w="9941" h="26153" extrusionOk="0">
                  <a:moveTo>
                    <a:pt x="8473" y="1"/>
                  </a:moveTo>
                  <a:lnTo>
                    <a:pt x="0" y="25652"/>
                  </a:lnTo>
                  <a:lnTo>
                    <a:pt x="1468" y="26153"/>
                  </a:lnTo>
                  <a:lnTo>
                    <a:pt x="9941" y="501"/>
                  </a:lnTo>
                  <a:lnTo>
                    <a:pt x="8473" y="1"/>
                  </a:lnTo>
                  <a:close/>
                </a:path>
              </a:pathLst>
            </a:custGeom>
            <a:solidFill>
              <a:srgbClr val="E2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56"/>
            <p:cNvSpPr/>
            <p:nvPr/>
          </p:nvSpPr>
          <p:spPr>
            <a:xfrm>
              <a:off x="5026355" y="1760958"/>
              <a:ext cx="155925" cy="439920"/>
            </a:xfrm>
            <a:custGeom>
              <a:avLst/>
              <a:gdLst/>
              <a:ahLst/>
              <a:cxnLst/>
              <a:rect l="l" t="t" r="r" b="b"/>
              <a:pathLst>
                <a:path w="9175" h="25886" extrusionOk="0">
                  <a:moveTo>
                    <a:pt x="8507" y="1"/>
                  </a:moveTo>
                  <a:lnTo>
                    <a:pt x="1" y="25652"/>
                  </a:lnTo>
                  <a:lnTo>
                    <a:pt x="701" y="25886"/>
                  </a:lnTo>
                  <a:lnTo>
                    <a:pt x="9174" y="234"/>
                  </a:lnTo>
                  <a:lnTo>
                    <a:pt x="850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56"/>
            <p:cNvSpPr/>
            <p:nvPr/>
          </p:nvSpPr>
          <p:spPr>
            <a:xfrm>
              <a:off x="5051303" y="1768895"/>
              <a:ext cx="155347" cy="439360"/>
            </a:xfrm>
            <a:custGeom>
              <a:avLst/>
              <a:gdLst/>
              <a:ahLst/>
              <a:cxnLst/>
              <a:rect l="l" t="t" r="r" b="b"/>
              <a:pathLst>
                <a:path w="9141" h="25853" extrusionOk="0">
                  <a:moveTo>
                    <a:pt x="8473" y="1"/>
                  </a:moveTo>
                  <a:lnTo>
                    <a:pt x="1" y="25652"/>
                  </a:lnTo>
                  <a:lnTo>
                    <a:pt x="668" y="25852"/>
                  </a:lnTo>
                  <a:lnTo>
                    <a:pt x="9141" y="201"/>
                  </a:lnTo>
                  <a:lnTo>
                    <a:pt x="847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56"/>
            <p:cNvSpPr/>
            <p:nvPr/>
          </p:nvSpPr>
          <p:spPr>
            <a:xfrm>
              <a:off x="5076811" y="1777409"/>
              <a:ext cx="155347" cy="439920"/>
            </a:xfrm>
            <a:custGeom>
              <a:avLst/>
              <a:gdLst/>
              <a:ahLst/>
              <a:cxnLst/>
              <a:rect l="l" t="t" r="r" b="b"/>
              <a:pathLst>
                <a:path w="9141" h="25886" extrusionOk="0">
                  <a:moveTo>
                    <a:pt x="8473" y="0"/>
                  </a:moveTo>
                  <a:lnTo>
                    <a:pt x="1" y="25652"/>
                  </a:lnTo>
                  <a:lnTo>
                    <a:pt x="668" y="25885"/>
                  </a:lnTo>
                  <a:lnTo>
                    <a:pt x="9141" y="234"/>
                  </a:lnTo>
                  <a:lnTo>
                    <a:pt x="84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56"/>
            <p:cNvSpPr/>
            <p:nvPr/>
          </p:nvSpPr>
          <p:spPr>
            <a:xfrm>
              <a:off x="5101759" y="1785345"/>
              <a:ext cx="155908" cy="439920"/>
            </a:xfrm>
            <a:custGeom>
              <a:avLst/>
              <a:gdLst/>
              <a:ahLst/>
              <a:cxnLst/>
              <a:rect l="l" t="t" r="r" b="b"/>
              <a:pathLst>
                <a:path w="9174" h="25886" extrusionOk="0">
                  <a:moveTo>
                    <a:pt x="8507" y="0"/>
                  </a:moveTo>
                  <a:lnTo>
                    <a:pt x="0" y="25652"/>
                  </a:lnTo>
                  <a:lnTo>
                    <a:pt x="701" y="25885"/>
                  </a:lnTo>
                  <a:lnTo>
                    <a:pt x="9174" y="234"/>
                  </a:lnTo>
                  <a:lnTo>
                    <a:pt x="85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56"/>
            <p:cNvSpPr/>
            <p:nvPr/>
          </p:nvSpPr>
          <p:spPr>
            <a:xfrm>
              <a:off x="5053002" y="1690669"/>
              <a:ext cx="515886" cy="574840"/>
            </a:xfrm>
            <a:custGeom>
              <a:avLst/>
              <a:gdLst/>
              <a:ahLst/>
              <a:cxnLst/>
              <a:rect l="l" t="t" r="r" b="b"/>
              <a:pathLst>
                <a:path w="30356" h="33825" extrusionOk="0">
                  <a:moveTo>
                    <a:pt x="18814" y="0"/>
                  </a:moveTo>
                  <a:lnTo>
                    <a:pt x="1" y="25185"/>
                  </a:lnTo>
                  <a:lnTo>
                    <a:pt x="11576" y="33825"/>
                  </a:lnTo>
                  <a:lnTo>
                    <a:pt x="30356" y="8607"/>
                  </a:lnTo>
                  <a:lnTo>
                    <a:pt x="188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56"/>
            <p:cNvSpPr/>
            <p:nvPr/>
          </p:nvSpPr>
          <p:spPr>
            <a:xfrm>
              <a:off x="5349489" y="1690669"/>
              <a:ext cx="219399" cy="176879"/>
            </a:xfrm>
            <a:custGeom>
              <a:avLst/>
              <a:gdLst/>
              <a:ahLst/>
              <a:cxnLst/>
              <a:rect l="l" t="t" r="r" b="b"/>
              <a:pathLst>
                <a:path w="12910" h="10408" extrusionOk="0">
                  <a:moveTo>
                    <a:pt x="1335" y="0"/>
                  </a:moveTo>
                  <a:lnTo>
                    <a:pt x="1" y="1802"/>
                  </a:lnTo>
                  <a:lnTo>
                    <a:pt x="11542" y="10408"/>
                  </a:lnTo>
                  <a:lnTo>
                    <a:pt x="12910" y="8607"/>
                  </a:lnTo>
                  <a:lnTo>
                    <a:pt x="133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56"/>
            <p:cNvSpPr/>
            <p:nvPr/>
          </p:nvSpPr>
          <p:spPr>
            <a:xfrm>
              <a:off x="5080788" y="1745085"/>
              <a:ext cx="284590" cy="375307"/>
            </a:xfrm>
            <a:custGeom>
              <a:avLst/>
              <a:gdLst/>
              <a:ahLst/>
              <a:cxnLst/>
              <a:rect l="l" t="t" r="r" b="b"/>
              <a:pathLst>
                <a:path w="16746" h="22084" extrusionOk="0">
                  <a:moveTo>
                    <a:pt x="16178" y="1"/>
                  </a:moveTo>
                  <a:lnTo>
                    <a:pt x="0" y="21649"/>
                  </a:lnTo>
                  <a:lnTo>
                    <a:pt x="567" y="22083"/>
                  </a:lnTo>
                  <a:lnTo>
                    <a:pt x="16746" y="401"/>
                  </a:lnTo>
                  <a:lnTo>
                    <a:pt x="161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56"/>
            <p:cNvSpPr/>
            <p:nvPr/>
          </p:nvSpPr>
          <p:spPr>
            <a:xfrm>
              <a:off x="5220245" y="1848259"/>
              <a:ext cx="295365" cy="383804"/>
            </a:xfrm>
            <a:custGeom>
              <a:avLst/>
              <a:gdLst/>
              <a:ahLst/>
              <a:cxnLst/>
              <a:rect l="l" t="t" r="r" b="b"/>
              <a:pathLst>
                <a:path w="17380" h="22584" extrusionOk="0">
                  <a:moveTo>
                    <a:pt x="16145" y="1"/>
                  </a:moveTo>
                  <a:lnTo>
                    <a:pt x="0" y="21649"/>
                  </a:lnTo>
                  <a:lnTo>
                    <a:pt x="1234" y="22583"/>
                  </a:lnTo>
                  <a:lnTo>
                    <a:pt x="17379" y="935"/>
                  </a:lnTo>
                  <a:lnTo>
                    <a:pt x="1614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56"/>
            <p:cNvSpPr/>
            <p:nvPr/>
          </p:nvSpPr>
          <p:spPr>
            <a:xfrm>
              <a:off x="5101759" y="1760397"/>
              <a:ext cx="284590" cy="375290"/>
            </a:xfrm>
            <a:custGeom>
              <a:avLst/>
              <a:gdLst/>
              <a:ahLst/>
              <a:cxnLst/>
              <a:rect l="l" t="t" r="r" b="b"/>
              <a:pathLst>
                <a:path w="16746" h="22083" extrusionOk="0">
                  <a:moveTo>
                    <a:pt x="16179" y="0"/>
                  </a:moveTo>
                  <a:lnTo>
                    <a:pt x="0" y="21682"/>
                  </a:lnTo>
                  <a:lnTo>
                    <a:pt x="568" y="22083"/>
                  </a:lnTo>
                  <a:lnTo>
                    <a:pt x="16746" y="434"/>
                  </a:lnTo>
                  <a:lnTo>
                    <a:pt x="1617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56"/>
            <p:cNvSpPr/>
            <p:nvPr/>
          </p:nvSpPr>
          <p:spPr>
            <a:xfrm>
              <a:off x="5123308" y="1776270"/>
              <a:ext cx="284013" cy="375290"/>
            </a:xfrm>
            <a:custGeom>
              <a:avLst/>
              <a:gdLst/>
              <a:ahLst/>
              <a:cxnLst/>
              <a:rect l="l" t="t" r="r" b="b"/>
              <a:pathLst>
                <a:path w="16712" h="22083" extrusionOk="0">
                  <a:moveTo>
                    <a:pt x="16145" y="0"/>
                  </a:moveTo>
                  <a:lnTo>
                    <a:pt x="0" y="21649"/>
                  </a:lnTo>
                  <a:lnTo>
                    <a:pt x="567" y="22083"/>
                  </a:lnTo>
                  <a:lnTo>
                    <a:pt x="16712" y="401"/>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56"/>
            <p:cNvSpPr/>
            <p:nvPr/>
          </p:nvSpPr>
          <p:spPr>
            <a:xfrm>
              <a:off x="5144841" y="1792143"/>
              <a:ext cx="284030" cy="375290"/>
            </a:xfrm>
            <a:custGeom>
              <a:avLst/>
              <a:gdLst/>
              <a:ahLst/>
              <a:cxnLst/>
              <a:rect l="l" t="t" r="r" b="b"/>
              <a:pathLst>
                <a:path w="16713" h="22083" extrusionOk="0">
                  <a:moveTo>
                    <a:pt x="16145" y="0"/>
                  </a:moveTo>
                  <a:lnTo>
                    <a:pt x="1" y="21649"/>
                  </a:lnTo>
                  <a:lnTo>
                    <a:pt x="568" y="22083"/>
                  </a:lnTo>
                  <a:lnTo>
                    <a:pt x="16713" y="434"/>
                  </a:lnTo>
                  <a:lnTo>
                    <a:pt x="161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56"/>
            <p:cNvSpPr/>
            <p:nvPr/>
          </p:nvSpPr>
          <p:spPr>
            <a:xfrm>
              <a:off x="5165812" y="1807438"/>
              <a:ext cx="284030" cy="375307"/>
            </a:xfrm>
            <a:custGeom>
              <a:avLst/>
              <a:gdLst/>
              <a:ahLst/>
              <a:cxnLst/>
              <a:rect l="l" t="t" r="r" b="b"/>
              <a:pathLst>
                <a:path w="16713" h="22084" extrusionOk="0">
                  <a:moveTo>
                    <a:pt x="16146" y="1"/>
                  </a:moveTo>
                  <a:lnTo>
                    <a:pt x="1" y="21683"/>
                  </a:lnTo>
                  <a:lnTo>
                    <a:pt x="568" y="22083"/>
                  </a:lnTo>
                  <a:lnTo>
                    <a:pt x="16713" y="435"/>
                  </a:lnTo>
                  <a:lnTo>
                    <a:pt x="1614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56"/>
            <p:cNvSpPr/>
            <p:nvPr/>
          </p:nvSpPr>
          <p:spPr>
            <a:xfrm>
              <a:off x="4803013" y="1809715"/>
              <a:ext cx="661580" cy="705222"/>
            </a:xfrm>
            <a:custGeom>
              <a:avLst/>
              <a:gdLst/>
              <a:ahLst/>
              <a:cxnLst/>
              <a:rect l="l" t="t" r="r" b="b"/>
              <a:pathLst>
                <a:path w="38929" h="41497" extrusionOk="0">
                  <a:moveTo>
                    <a:pt x="17479" y="0"/>
                  </a:moveTo>
                  <a:lnTo>
                    <a:pt x="0" y="28154"/>
                  </a:lnTo>
                  <a:lnTo>
                    <a:pt x="21449" y="41497"/>
                  </a:lnTo>
                  <a:lnTo>
                    <a:pt x="38928" y="13310"/>
                  </a:lnTo>
                  <a:lnTo>
                    <a:pt x="1747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56"/>
            <p:cNvSpPr/>
            <p:nvPr/>
          </p:nvSpPr>
          <p:spPr>
            <a:xfrm>
              <a:off x="4802435" y="2036473"/>
              <a:ext cx="662158" cy="479042"/>
            </a:xfrm>
            <a:custGeom>
              <a:avLst/>
              <a:gdLst/>
              <a:ahLst/>
              <a:cxnLst/>
              <a:rect l="l" t="t" r="r" b="b"/>
              <a:pathLst>
                <a:path w="38963" h="28188" extrusionOk="0">
                  <a:moveTo>
                    <a:pt x="38962" y="0"/>
                  </a:moveTo>
                  <a:lnTo>
                    <a:pt x="1" y="14844"/>
                  </a:lnTo>
                  <a:lnTo>
                    <a:pt x="21483" y="28187"/>
                  </a:lnTo>
                  <a:lnTo>
                    <a:pt x="38962"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56"/>
            <p:cNvSpPr/>
            <p:nvPr/>
          </p:nvSpPr>
          <p:spPr>
            <a:xfrm>
              <a:off x="5112534" y="1912328"/>
              <a:ext cx="40821" cy="39121"/>
            </a:xfrm>
            <a:custGeom>
              <a:avLst/>
              <a:gdLst/>
              <a:ahLst/>
              <a:cxnLst/>
              <a:rect l="l" t="t" r="r" b="b"/>
              <a:pathLst>
                <a:path w="2402" h="2302" extrusionOk="0">
                  <a:moveTo>
                    <a:pt x="1401" y="634"/>
                  </a:moveTo>
                  <a:lnTo>
                    <a:pt x="1601" y="734"/>
                  </a:lnTo>
                  <a:cubicBezTo>
                    <a:pt x="1735" y="834"/>
                    <a:pt x="1768" y="901"/>
                    <a:pt x="1835" y="1001"/>
                  </a:cubicBezTo>
                  <a:cubicBezTo>
                    <a:pt x="1868" y="1067"/>
                    <a:pt x="1835" y="1201"/>
                    <a:pt x="1768" y="1301"/>
                  </a:cubicBezTo>
                  <a:cubicBezTo>
                    <a:pt x="1701" y="1368"/>
                    <a:pt x="1601" y="1468"/>
                    <a:pt x="1535" y="1468"/>
                  </a:cubicBezTo>
                  <a:cubicBezTo>
                    <a:pt x="1435" y="1468"/>
                    <a:pt x="1335" y="1401"/>
                    <a:pt x="1201" y="1334"/>
                  </a:cubicBezTo>
                  <a:lnTo>
                    <a:pt x="1068" y="1234"/>
                  </a:lnTo>
                  <a:lnTo>
                    <a:pt x="1401" y="634"/>
                  </a:lnTo>
                  <a:close/>
                  <a:moveTo>
                    <a:pt x="1234" y="0"/>
                  </a:moveTo>
                  <a:lnTo>
                    <a:pt x="0" y="2035"/>
                  </a:lnTo>
                  <a:lnTo>
                    <a:pt x="401" y="2302"/>
                  </a:lnTo>
                  <a:lnTo>
                    <a:pt x="868" y="1568"/>
                  </a:lnTo>
                  <a:lnTo>
                    <a:pt x="1034" y="1701"/>
                  </a:lnTo>
                  <a:cubicBezTo>
                    <a:pt x="1218" y="1832"/>
                    <a:pt x="1422" y="1922"/>
                    <a:pt x="1598" y="1922"/>
                  </a:cubicBezTo>
                  <a:cubicBezTo>
                    <a:pt x="1646" y="1922"/>
                    <a:pt x="1692" y="1916"/>
                    <a:pt x="1735" y="1901"/>
                  </a:cubicBezTo>
                  <a:cubicBezTo>
                    <a:pt x="1935" y="1868"/>
                    <a:pt x="2102" y="1735"/>
                    <a:pt x="2235" y="1534"/>
                  </a:cubicBezTo>
                  <a:cubicBezTo>
                    <a:pt x="2402" y="1334"/>
                    <a:pt x="2402" y="1134"/>
                    <a:pt x="2369" y="901"/>
                  </a:cubicBezTo>
                  <a:cubicBezTo>
                    <a:pt x="2335" y="734"/>
                    <a:pt x="2168" y="567"/>
                    <a:pt x="1902" y="400"/>
                  </a:cubicBezTo>
                  <a:lnTo>
                    <a:pt x="12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56"/>
            <p:cNvSpPr/>
            <p:nvPr/>
          </p:nvSpPr>
          <p:spPr>
            <a:xfrm>
              <a:off x="5138604" y="1935560"/>
              <a:ext cx="43098" cy="48213"/>
            </a:xfrm>
            <a:custGeom>
              <a:avLst/>
              <a:gdLst/>
              <a:ahLst/>
              <a:cxnLst/>
              <a:rect l="l" t="t" r="r" b="b"/>
              <a:pathLst>
                <a:path w="2536" h="2837" extrusionOk="0">
                  <a:moveTo>
                    <a:pt x="2035" y="501"/>
                  </a:moveTo>
                  <a:cubicBezTo>
                    <a:pt x="2035" y="534"/>
                    <a:pt x="2002" y="601"/>
                    <a:pt x="2002" y="668"/>
                  </a:cubicBezTo>
                  <a:cubicBezTo>
                    <a:pt x="1969" y="701"/>
                    <a:pt x="1869" y="1001"/>
                    <a:pt x="1735" y="1535"/>
                  </a:cubicBezTo>
                  <a:lnTo>
                    <a:pt x="1235" y="1202"/>
                  </a:lnTo>
                  <a:cubicBezTo>
                    <a:pt x="1669" y="835"/>
                    <a:pt x="1969" y="601"/>
                    <a:pt x="2035" y="501"/>
                  </a:cubicBezTo>
                  <a:close/>
                  <a:moveTo>
                    <a:pt x="2002" y="1"/>
                  </a:moveTo>
                  <a:lnTo>
                    <a:pt x="1" y="1602"/>
                  </a:lnTo>
                  <a:lnTo>
                    <a:pt x="434" y="1869"/>
                  </a:lnTo>
                  <a:lnTo>
                    <a:pt x="901" y="1502"/>
                  </a:lnTo>
                  <a:lnTo>
                    <a:pt x="1669" y="1969"/>
                  </a:lnTo>
                  <a:lnTo>
                    <a:pt x="1502" y="2536"/>
                  </a:lnTo>
                  <a:lnTo>
                    <a:pt x="2002" y="2836"/>
                  </a:lnTo>
                  <a:lnTo>
                    <a:pt x="2536" y="334"/>
                  </a:lnTo>
                  <a:lnTo>
                    <a:pt x="20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56"/>
            <p:cNvSpPr/>
            <p:nvPr/>
          </p:nvSpPr>
          <p:spPr>
            <a:xfrm>
              <a:off x="5174887" y="1954696"/>
              <a:ext cx="41399" cy="39988"/>
            </a:xfrm>
            <a:custGeom>
              <a:avLst/>
              <a:gdLst/>
              <a:ahLst/>
              <a:cxnLst/>
              <a:rect l="l" t="t" r="r" b="b"/>
              <a:pathLst>
                <a:path w="2436" h="2353" extrusionOk="0">
                  <a:moveTo>
                    <a:pt x="1423" y="0"/>
                  </a:moveTo>
                  <a:cubicBezTo>
                    <a:pt x="1393" y="0"/>
                    <a:pt x="1363" y="3"/>
                    <a:pt x="1335" y="9"/>
                  </a:cubicBezTo>
                  <a:cubicBezTo>
                    <a:pt x="1101" y="9"/>
                    <a:pt x="1001" y="142"/>
                    <a:pt x="868" y="309"/>
                  </a:cubicBezTo>
                  <a:cubicBezTo>
                    <a:pt x="834" y="376"/>
                    <a:pt x="768" y="509"/>
                    <a:pt x="768" y="576"/>
                  </a:cubicBezTo>
                  <a:cubicBezTo>
                    <a:pt x="768" y="709"/>
                    <a:pt x="768" y="809"/>
                    <a:pt x="834" y="876"/>
                  </a:cubicBezTo>
                  <a:cubicBezTo>
                    <a:pt x="834" y="976"/>
                    <a:pt x="901" y="1076"/>
                    <a:pt x="1001" y="1210"/>
                  </a:cubicBezTo>
                  <a:cubicBezTo>
                    <a:pt x="1068" y="1343"/>
                    <a:pt x="1101" y="1477"/>
                    <a:pt x="1168" y="1510"/>
                  </a:cubicBezTo>
                  <a:cubicBezTo>
                    <a:pt x="1201" y="1577"/>
                    <a:pt x="1201" y="1643"/>
                    <a:pt x="1201" y="1677"/>
                  </a:cubicBezTo>
                  <a:cubicBezTo>
                    <a:pt x="1201" y="1710"/>
                    <a:pt x="1201" y="1743"/>
                    <a:pt x="1168" y="1810"/>
                  </a:cubicBezTo>
                  <a:cubicBezTo>
                    <a:pt x="1101" y="1877"/>
                    <a:pt x="1068" y="1910"/>
                    <a:pt x="1001" y="1910"/>
                  </a:cubicBezTo>
                  <a:cubicBezTo>
                    <a:pt x="901" y="1910"/>
                    <a:pt x="834" y="1877"/>
                    <a:pt x="734" y="1843"/>
                  </a:cubicBezTo>
                  <a:cubicBezTo>
                    <a:pt x="668" y="1810"/>
                    <a:pt x="568" y="1710"/>
                    <a:pt x="501" y="1643"/>
                  </a:cubicBezTo>
                  <a:cubicBezTo>
                    <a:pt x="434" y="1543"/>
                    <a:pt x="334" y="1477"/>
                    <a:pt x="234" y="1310"/>
                  </a:cubicBezTo>
                  <a:lnTo>
                    <a:pt x="1" y="1710"/>
                  </a:lnTo>
                  <a:cubicBezTo>
                    <a:pt x="101" y="1877"/>
                    <a:pt x="267" y="2044"/>
                    <a:pt x="501" y="2177"/>
                  </a:cubicBezTo>
                  <a:cubicBezTo>
                    <a:pt x="694" y="2288"/>
                    <a:pt x="865" y="2352"/>
                    <a:pt x="1050" y="2352"/>
                  </a:cubicBezTo>
                  <a:cubicBezTo>
                    <a:pt x="1089" y="2352"/>
                    <a:pt x="1128" y="2350"/>
                    <a:pt x="1168" y="2344"/>
                  </a:cubicBezTo>
                  <a:cubicBezTo>
                    <a:pt x="1368" y="2344"/>
                    <a:pt x="1502" y="2210"/>
                    <a:pt x="1602" y="2044"/>
                  </a:cubicBezTo>
                  <a:cubicBezTo>
                    <a:pt x="1702" y="1910"/>
                    <a:pt x="1735" y="1810"/>
                    <a:pt x="1702" y="1643"/>
                  </a:cubicBezTo>
                  <a:cubicBezTo>
                    <a:pt x="1702" y="1510"/>
                    <a:pt x="1602" y="1343"/>
                    <a:pt x="1502" y="1143"/>
                  </a:cubicBezTo>
                  <a:cubicBezTo>
                    <a:pt x="1402" y="1010"/>
                    <a:pt x="1368" y="876"/>
                    <a:pt x="1335" y="843"/>
                  </a:cubicBezTo>
                  <a:cubicBezTo>
                    <a:pt x="1268" y="809"/>
                    <a:pt x="1268" y="743"/>
                    <a:pt x="1268" y="709"/>
                  </a:cubicBezTo>
                  <a:cubicBezTo>
                    <a:pt x="1268" y="676"/>
                    <a:pt x="1268" y="643"/>
                    <a:pt x="1335" y="576"/>
                  </a:cubicBezTo>
                  <a:cubicBezTo>
                    <a:pt x="1368" y="509"/>
                    <a:pt x="1402" y="476"/>
                    <a:pt x="1502" y="476"/>
                  </a:cubicBezTo>
                  <a:cubicBezTo>
                    <a:pt x="1512" y="455"/>
                    <a:pt x="1526" y="447"/>
                    <a:pt x="1542" y="447"/>
                  </a:cubicBezTo>
                  <a:cubicBezTo>
                    <a:pt x="1580" y="447"/>
                    <a:pt x="1633" y="486"/>
                    <a:pt x="1702" y="509"/>
                  </a:cubicBezTo>
                  <a:cubicBezTo>
                    <a:pt x="1768" y="543"/>
                    <a:pt x="1869" y="643"/>
                    <a:pt x="1902" y="676"/>
                  </a:cubicBezTo>
                  <a:cubicBezTo>
                    <a:pt x="1935" y="709"/>
                    <a:pt x="2035" y="809"/>
                    <a:pt x="2102" y="909"/>
                  </a:cubicBezTo>
                  <a:lnTo>
                    <a:pt x="2436" y="676"/>
                  </a:lnTo>
                  <a:cubicBezTo>
                    <a:pt x="2369" y="543"/>
                    <a:pt x="2269" y="476"/>
                    <a:pt x="2202" y="376"/>
                  </a:cubicBezTo>
                  <a:cubicBezTo>
                    <a:pt x="2102" y="309"/>
                    <a:pt x="2035" y="242"/>
                    <a:pt x="1902" y="176"/>
                  </a:cubicBezTo>
                  <a:cubicBezTo>
                    <a:pt x="1736" y="65"/>
                    <a:pt x="1570"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56"/>
            <p:cNvSpPr/>
            <p:nvPr/>
          </p:nvSpPr>
          <p:spPr>
            <a:xfrm>
              <a:off x="5201534" y="1971707"/>
              <a:ext cx="41959" cy="39988"/>
            </a:xfrm>
            <a:custGeom>
              <a:avLst/>
              <a:gdLst/>
              <a:ahLst/>
              <a:cxnLst/>
              <a:rect l="l" t="t" r="r" b="b"/>
              <a:pathLst>
                <a:path w="2469" h="2353" extrusionOk="0">
                  <a:moveTo>
                    <a:pt x="1423" y="0"/>
                  </a:moveTo>
                  <a:cubicBezTo>
                    <a:pt x="1393" y="0"/>
                    <a:pt x="1363" y="3"/>
                    <a:pt x="1335" y="9"/>
                  </a:cubicBezTo>
                  <a:cubicBezTo>
                    <a:pt x="1134" y="9"/>
                    <a:pt x="1001" y="109"/>
                    <a:pt x="868" y="309"/>
                  </a:cubicBezTo>
                  <a:cubicBezTo>
                    <a:pt x="834" y="375"/>
                    <a:pt x="801" y="509"/>
                    <a:pt x="801" y="576"/>
                  </a:cubicBezTo>
                  <a:cubicBezTo>
                    <a:pt x="801" y="709"/>
                    <a:pt x="801" y="809"/>
                    <a:pt x="834" y="876"/>
                  </a:cubicBezTo>
                  <a:cubicBezTo>
                    <a:pt x="834" y="976"/>
                    <a:pt x="934" y="1076"/>
                    <a:pt x="1001" y="1209"/>
                  </a:cubicBezTo>
                  <a:cubicBezTo>
                    <a:pt x="1101" y="1343"/>
                    <a:pt x="1134" y="1476"/>
                    <a:pt x="1168" y="1510"/>
                  </a:cubicBezTo>
                  <a:cubicBezTo>
                    <a:pt x="1201" y="1576"/>
                    <a:pt x="1201" y="1643"/>
                    <a:pt x="1201" y="1676"/>
                  </a:cubicBezTo>
                  <a:cubicBezTo>
                    <a:pt x="1201" y="1710"/>
                    <a:pt x="1201" y="1743"/>
                    <a:pt x="1168" y="1810"/>
                  </a:cubicBezTo>
                  <a:cubicBezTo>
                    <a:pt x="1134" y="1877"/>
                    <a:pt x="1101" y="1910"/>
                    <a:pt x="1001" y="1910"/>
                  </a:cubicBezTo>
                  <a:cubicBezTo>
                    <a:pt x="934" y="1910"/>
                    <a:pt x="834" y="1877"/>
                    <a:pt x="768" y="1843"/>
                  </a:cubicBezTo>
                  <a:cubicBezTo>
                    <a:pt x="667" y="1810"/>
                    <a:pt x="601" y="1710"/>
                    <a:pt x="501" y="1643"/>
                  </a:cubicBezTo>
                  <a:cubicBezTo>
                    <a:pt x="467" y="1543"/>
                    <a:pt x="334" y="1476"/>
                    <a:pt x="267" y="1309"/>
                  </a:cubicBezTo>
                  <a:lnTo>
                    <a:pt x="0" y="1710"/>
                  </a:lnTo>
                  <a:cubicBezTo>
                    <a:pt x="134" y="1877"/>
                    <a:pt x="301" y="2043"/>
                    <a:pt x="501" y="2177"/>
                  </a:cubicBezTo>
                  <a:cubicBezTo>
                    <a:pt x="722" y="2287"/>
                    <a:pt x="897" y="2352"/>
                    <a:pt x="1064" y="2352"/>
                  </a:cubicBezTo>
                  <a:cubicBezTo>
                    <a:pt x="1099" y="2352"/>
                    <a:pt x="1134" y="2349"/>
                    <a:pt x="1168" y="2344"/>
                  </a:cubicBezTo>
                  <a:cubicBezTo>
                    <a:pt x="1368" y="2344"/>
                    <a:pt x="1501" y="2210"/>
                    <a:pt x="1635" y="2043"/>
                  </a:cubicBezTo>
                  <a:cubicBezTo>
                    <a:pt x="1702" y="1910"/>
                    <a:pt x="1702" y="1743"/>
                    <a:pt x="1702" y="1643"/>
                  </a:cubicBezTo>
                  <a:cubicBezTo>
                    <a:pt x="1702" y="1510"/>
                    <a:pt x="1635" y="1343"/>
                    <a:pt x="1501" y="1143"/>
                  </a:cubicBezTo>
                  <a:cubicBezTo>
                    <a:pt x="1435" y="1009"/>
                    <a:pt x="1368" y="876"/>
                    <a:pt x="1335" y="842"/>
                  </a:cubicBezTo>
                  <a:cubicBezTo>
                    <a:pt x="1301" y="809"/>
                    <a:pt x="1301" y="742"/>
                    <a:pt x="1301" y="709"/>
                  </a:cubicBezTo>
                  <a:cubicBezTo>
                    <a:pt x="1301" y="676"/>
                    <a:pt x="1301" y="642"/>
                    <a:pt x="1335" y="576"/>
                  </a:cubicBezTo>
                  <a:cubicBezTo>
                    <a:pt x="1368" y="509"/>
                    <a:pt x="1435" y="476"/>
                    <a:pt x="1501" y="476"/>
                  </a:cubicBezTo>
                  <a:cubicBezTo>
                    <a:pt x="1512" y="455"/>
                    <a:pt x="1529" y="447"/>
                    <a:pt x="1549" y="447"/>
                  </a:cubicBezTo>
                  <a:cubicBezTo>
                    <a:pt x="1594" y="447"/>
                    <a:pt x="1656" y="486"/>
                    <a:pt x="1702" y="509"/>
                  </a:cubicBezTo>
                  <a:cubicBezTo>
                    <a:pt x="1802" y="542"/>
                    <a:pt x="1868" y="642"/>
                    <a:pt x="1935" y="676"/>
                  </a:cubicBezTo>
                  <a:cubicBezTo>
                    <a:pt x="1968" y="709"/>
                    <a:pt x="2035" y="809"/>
                    <a:pt x="2135" y="909"/>
                  </a:cubicBezTo>
                  <a:lnTo>
                    <a:pt x="2469" y="676"/>
                  </a:lnTo>
                  <a:cubicBezTo>
                    <a:pt x="2369" y="542"/>
                    <a:pt x="2302" y="476"/>
                    <a:pt x="2202" y="375"/>
                  </a:cubicBezTo>
                  <a:cubicBezTo>
                    <a:pt x="2135" y="309"/>
                    <a:pt x="2035" y="242"/>
                    <a:pt x="1935" y="175"/>
                  </a:cubicBezTo>
                  <a:cubicBezTo>
                    <a:pt x="1742" y="65"/>
                    <a:pt x="1571" y="0"/>
                    <a:pt x="142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56"/>
            <p:cNvSpPr/>
            <p:nvPr/>
          </p:nvSpPr>
          <p:spPr>
            <a:xfrm>
              <a:off x="5229881" y="1984317"/>
              <a:ext cx="40260" cy="39138"/>
            </a:xfrm>
            <a:custGeom>
              <a:avLst/>
              <a:gdLst/>
              <a:ahLst/>
              <a:cxnLst/>
              <a:rect l="l" t="t" r="r" b="b"/>
              <a:pathLst>
                <a:path w="2369" h="2303" extrusionOk="0">
                  <a:moveTo>
                    <a:pt x="1368" y="634"/>
                  </a:moveTo>
                  <a:lnTo>
                    <a:pt x="1601" y="768"/>
                  </a:lnTo>
                  <a:cubicBezTo>
                    <a:pt x="1701" y="834"/>
                    <a:pt x="1768" y="934"/>
                    <a:pt x="1801" y="1001"/>
                  </a:cubicBezTo>
                  <a:cubicBezTo>
                    <a:pt x="1835" y="1101"/>
                    <a:pt x="1835" y="1235"/>
                    <a:pt x="1768" y="1301"/>
                  </a:cubicBezTo>
                  <a:cubicBezTo>
                    <a:pt x="1668" y="1401"/>
                    <a:pt x="1601" y="1468"/>
                    <a:pt x="1501" y="1468"/>
                  </a:cubicBezTo>
                  <a:cubicBezTo>
                    <a:pt x="1435" y="1468"/>
                    <a:pt x="1301" y="1435"/>
                    <a:pt x="1168" y="1335"/>
                  </a:cubicBezTo>
                  <a:lnTo>
                    <a:pt x="1034" y="1268"/>
                  </a:lnTo>
                  <a:lnTo>
                    <a:pt x="1368" y="634"/>
                  </a:lnTo>
                  <a:close/>
                  <a:moveTo>
                    <a:pt x="1268" y="0"/>
                  </a:moveTo>
                  <a:lnTo>
                    <a:pt x="0" y="2069"/>
                  </a:lnTo>
                  <a:lnTo>
                    <a:pt x="434" y="2302"/>
                  </a:lnTo>
                  <a:lnTo>
                    <a:pt x="867" y="1602"/>
                  </a:lnTo>
                  <a:lnTo>
                    <a:pt x="1034" y="1735"/>
                  </a:lnTo>
                  <a:cubicBezTo>
                    <a:pt x="1257" y="1874"/>
                    <a:pt x="1456" y="1943"/>
                    <a:pt x="1651" y="1943"/>
                  </a:cubicBezTo>
                  <a:cubicBezTo>
                    <a:pt x="1690" y="1943"/>
                    <a:pt x="1729" y="1941"/>
                    <a:pt x="1768" y="1935"/>
                  </a:cubicBezTo>
                  <a:cubicBezTo>
                    <a:pt x="1968" y="1902"/>
                    <a:pt x="2135" y="1768"/>
                    <a:pt x="2268" y="1568"/>
                  </a:cubicBezTo>
                  <a:cubicBezTo>
                    <a:pt x="2369" y="1335"/>
                    <a:pt x="2369" y="1135"/>
                    <a:pt x="2369" y="934"/>
                  </a:cubicBezTo>
                  <a:cubicBezTo>
                    <a:pt x="2335" y="768"/>
                    <a:pt x="2168" y="601"/>
                    <a:pt x="1935" y="434"/>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56"/>
            <p:cNvSpPr/>
            <p:nvPr/>
          </p:nvSpPr>
          <p:spPr>
            <a:xfrm>
              <a:off x="5263887" y="2009384"/>
              <a:ext cx="42537" cy="42282"/>
            </a:xfrm>
            <a:custGeom>
              <a:avLst/>
              <a:gdLst/>
              <a:ahLst/>
              <a:cxnLst/>
              <a:rect l="l" t="t" r="r" b="b"/>
              <a:pathLst>
                <a:path w="2503" h="2488" extrusionOk="0">
                  <a:moveTo>
                    <a:pt x="1385" y="440"/>
                  </a:moveTo>
                  <a:cubicBezTo>
                    <a:pt x="1490" y="440"/>
                    <a:pt x="1596" y="463"/>
                    <a:pt x="1702" y="527"/>
                  </a:cubicBezTo>
                  <a:cubicBezTo>
                    <a:pt x="2035" y="760"/>
                    <a:pt x="2102" y="1094"/>
                    <a:pt x="1802" y="1528"/>
                  </a:cubicBezTo>
                  <a:cubicBezTo>
                    <a:pt x="1592" y="1854"/>
                    <a:pt x="1365" y="2018"/>
                    <a:pt x="1134" y="2018"/>
                  </a:cubicBezTo>
                  <a:cubicBezTo>
                    <a:pt x="1035" y="2018"/>
                    <a:pt x="935" y="1988"/>
                    <a:pt x="835" y="1928"/>
                  </a:cubicBezTo>
                  <a:cubicBezTo>
                    <a:pt x="668" y="1794"/>
                    <a:pt x="534" y="1661"/>
                    <a:pt x="534" y="1494"/>
                  </a:cubicBezTo>
                  <a:cubicBezTo>
                    <a:pt x="534" y="1327"/>
                    <a:pt x="634" y="1127"/>
                    <a:pt x="768" y="927"/>
                  </a:cubicBezTo>
                  <a:cubicBezTo>
                    <a:pt x="868" y="694"/>
                    <a:pt x="1035" y="527"/>
                    <a:pt x="1201" y="460"/>
                  </a:cubicBezTo>
                  <a:cubicBezTo>
                    <a:pt x="1263" y="448"/>
                    <a:pt x="1324" y="440"/>
                    <a:pt x="1385" y="440"/>
                  </a:cubicBezTo>
                  <a:close/>
                  <a:moveTo>
                    <a:pt x="1267" y="1"/>
                  </a:moveTo>
                  <a:cubicBezTo>
                    <a:pt x="1190" y="1"/>
                    <a:pt x="1112" y="9"/>
                    <a:pt x="1035" y="26"/>
                  </a:cubicBezTo>
                  <a:cubicBezTo>
                    <a:pt x="768" y="127"/>
                    <a:pt x="501" y="327"/>
                    <a:pt x="301" y="660"/>
                  </a:cubicBezTo>
                  <a:cubicBezTo>
                    <a:pt x="101" y="994"/>
                    <a:pt x="1" y="1294"/>
                    <a:pt x="34" y="1561"/>
                  </a:cubicBezTo>
                  <a:cubicBezTo>
                    <a:pt x="101" y="1861"/>
                    <a:pt x="301" y="2061"/>
                    <a:pt x="601" y="2295"/>
                  </a:cubicBezTo>
                  <a:cubicBezTo>
                    <a:pt x="799" y="2418"/>
                    <a:pt x="1015" y="2487"/>
                    <a:pt x="1236" y="2487"/>
                  </a:cubicBezTo>
                  <a:cubicBezTo>
                    <a:pt x="1313" y="2487"/>
                    <a:pt x="1391" y="2479"/>
                    <a:pt x="1468" y="2462"/>
                  </a:cubicBezTo>
                  <a:cubicBezTo>
                    <a:pt x="1769" y="2361"/>
                    <a:pt x="2002" y="2161"/>
                    <a:pt x="2202" y="1828"/>
                  </a:cubicBezTo>
                  <a:cubicBezTo>
                    <a:pt x="2436" y="1494"/>
                    <a:pt x="2502" y="1194"/>
                    <a:pt x="2469" y="927"/>
                  </a:cubicBezTo>
                  <a:cubicBezTo>
                    <a:pt x="2436" y="627"/>
                    <a:pt x="2202" y="393"/>
                    <a:pt x="1935" y="193"/>
                  </a:cubicBezTo>
                  <a:cubicBezTo>
                    <a:pt x="1713" y="70"/>
                    <a:pt x="1490" y="1"/>
                    <a:pt x="12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56"/>
            <p:cNvSpPr/>
            <p:nvPr/>
          </p:nvSpPr>
          <p:spPr>
            <a:xfrm>
              <a:off x="5297910" y="2028537"/>
              <a:ext cx="41399" cy="51595"/>
            </a:xfrm>
            <a:custGeom>
              <a:avLst/>
              <a:gdLst/>
              <a:ahLst/>
              <a:cxnLst/>
              <a:rect l="l" t="t" r="r" b="b"/>
              <a:pathLst>
                <a:path w="2436" h="3036" extrusionOk="0">
                  <a:moveTo>
                    <a:pt x="1501" y="567"/>
                  </a:moveTo>
                  <a:lnTo>
                    <a:pt x="1635" y="667"/>
                  </a:lnTo>
                  <a:cubicBezTo>
                    <a:pt x="1768" y="734"/>
                    <a:pt x="1835" y="834"/>
                    <a:pt x="1868" y="901"/>
                  </a:cubicBezTo>
                  <a:cubicBezTo>
                    <a:pt x="1935" y="1001"/>
                    <a:pt x="1868" y="1068"/>
                    <a:pt x="1835" y="1168"/>
                  </a:cubicBezTo>
                  <a:cubicBezTo>
                    <a:pt x="1768" y="1301"/>
                    <a:pt x="1668" y="1335"/>
                    <a:pt x="1601" y="1335"/>
                  </a:cubicBezTo>
                  <a:cubicBezTo>
                    <a:pt x="1501" y="1335"/>
                    <a:pt x="1368" y="1268"/>
                    <a:pt x="1268" y="1201"/>
                  </a:cubicBezTo>
                  <a:lnTo>
                    <a:pt x="1134" y="1134"/>
                  </a:lnTo>
                  <a:lnTo>
                    <a:pt x="1501" y="567"/>
                  </a:lnTo>
                  <a:close/>
                  <a:moveTo>
                    <a:pt x="1268" y="0"/>
                  </a:moveTo>
                  <a:lnTo>
                    <a:pt x="0" y="2035"/>
                  </a:lnTo>
                  <a:lnTo>
                    <a:pt x="434" y="2302"/>
                  </a:lnTo>
                  <a:lnTo>
                    <a:pt x="934" y="1501"/>
                  </a:lnTo>
                  <a:lnTo>
                    <a:pt x="1134" y="1668"/>
                  </a:lnTo>
                  <a:lnTo>
                    <a:pt x="1134" y="2736"/>
                  </a:lnTo>
                  <a:lnTo>
                    <a:pt x="1601" y="3036"/>
                  </a:lnTo>
                  <a:cubicBezTo>
                    <a:pt x="1601" y="2869"/>
                    <a:pt x="1601" y="2402"/>
                    <a:pt x="1534" y="1802"/>
                  </a:cubicBezTo>
                  <a:lnTo>
                    <a:pt x="1534" y="1802"/>
                  </a:lnTo>
                  <a:cubicBezTo>
                    <a:pt x="1579" y="1810"/>
                    <a:pt x="1621" y="1815"/>
                    <a:pt x="1662" y="1815"/>
                  </a:cubicBezTo>
                  <a:cubicBezTo>
                    <a:pt x="1773" y="1815"/>
                    <a:pt x="1870" y="1784"/>
                    <a:pt x="1968" y="1735"/>
                  </a:cubicBezTo>
                  <a:cubicBezTo>
                    <a:pt x="2102" y="1701"/>
                    <a:pt x="2168" y="1635"/>
                    <a:pt x="2268" y="1501"/>
                  </a:cubicBezTo>
                  <a:cubicBezTo>
                    <a:pt x="2368" y="1301"/>
                    <a:pt x="2435" y="1068"/>
                    <a:pt x="2335" y="901"/>
                  </a:cubicBezTo>
                  <a:cubicBezTo>
                    <a:pt x="2302" y="701"/>
                    <a:pt x="2135" y="534"/>
                    <a:pt x="1835" y="367"/>
                  </a:cubicBezTo>
                  <a:lnTo>
                    <a:pt x="126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56"/>
            <p:cNvSpPr/>
            <p:nvPr/>
          </p:nvSpPr>
          <p:spPr>
            <a:xfrm>
              <a:off x="5336454" y="2046109"/>
              <a:ext cx="38000" cy="44798"/>
            </a:xfrm>
            <a:custGeom>
              <a:avLst/>
              <a:gdLst/>
              <a:ahLst/>
              <a:cxnLst/>
              <a:rect l="l" t="t" r="r" b="b"/>
              <a:pathLst>
                <a:path w="2236" h="2636" extrusionOk="0">
                  <a:moveTo>
                    <a:pt x="701" y="0"/>
                  </a:moveTo>
                  <a:lnTo>
                    <a:pt x="501" y="367"/>
                  </a:lnTo>
                  <a:lnTo>
                    <a:pt x="1034" y="701"/>
                  </a:lnTo>
                  <a:lnTo>
                    <a:pt x="0" y="2369"/>
                  </a:lnTo>
                  <a:lnTo>
                    <a:pt x="401" y="2636"/>
                  </a:lnTo>
                  <a:lnTo>
                    <a:pt x="1468" y="1001"/>
                  </a:lnTo>
                  <a:lnTo>
                    <a:pt x="2035" y="1335"/>
                  </a:lnTo>
                  <a:lnTo>
                    <a:pt x="2235" y="968"/>
                  </a:lnTo>
                  <a:lnTo>
                    <a:pt x="7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56"/>
            <p:cNvSpPr/>
            <p:nvPr/>
          </p:nvSpPr>
          <p:spPr>
            <a:xfrm>
              <a:off x="4971938" y="2061218"/>
              <a:ext cx="290827" cy="255326"/>
            </a:xfrm>
            <a:custGeom>
              <a:avLst/>
              <a:gdLst/>
              <a:ahLst/>
              <a:cxnLst/>
              <a:rect l="l" t="t" r="r" b="b"/>
              <a:pathLst>
                <a:path w="17113" h="15024" extrusionOk="0">
                  <a:moveTo>
                    <a:pt x="8584" y="583"/>
                  </a:moveTo>
                  <a:cubicBezTo>
                    <a:pt x="9827" y="583"/>
                    <a:pt x="11083" y="916"/>
                    <a:pt x="12209" y="1613"/>
                  </a:cubicBezTo>
                  <a:cubicBezTo>
                    <a:pt x="15478" y="3648"/>
                    <a:pt x="16479" y="7918"/>
                    <a:pt x="14478" y="11153"/>
                  </a:cubicBezTo>
                  <a:cubicBezTo>
                    <a:pt x="13173" y="13284"/>
                    <a:pt x="10890" y="14451"/>
                    <a:pt x="8563" y="14451"/>
                  </a:cubicBezTo>
                  <a:cubicBezTo>
                    <a:pt x="7320" y="14451"/>
                    <a:pt x="6064" y="14118"/>
                    <a:pt x="4938" y="13422"/>
                  </a:cubicBezTo>
                  <a:cubicBezTo>
                    <a:pt x="1669" y="11420"/>
                    <a:pt x="668" y="7117"/>
                    <a:pt x="2669" y="3881"/>
                  </a:cubicBezTo>
                  <a:cubicBezTo>
                    <a:pt x="3974" y="1750"/>
                    <a:pt x="6257" y="583"/>
                    <a:pt x="8584" y="583"/>
                  </a:cubicBezTo>
                  <a:close/>
                  <a:moveTo>
                    <a:pt x="8573" y="0"/>
                  </a:moveTo>
                  <a:cubicBezTo>
                    <a:pt x="6048" y="0"/>
                    <a:pt x="3583" y="1263"/>
                    <a:pt x="2169" y="3548"/>
                  </a:cubicBezTo>
                  <a:cubicBezTo>
                    <a:pt x="1" y="7084"/>
                    <a:pt x="1101" y="11720"/>
                    <a:pt x="4604" y="13889"/>
                  </a:cubicBezTo>
                  <a:cubicBezTo>
                    <a:pt x="5839" y="14658"/>
                    <a:pt x="7209" y="15024"/>
                    <a:pt x="8561" y="15024"/>
                  </a:cubicBezTo>
                  <a:cubicBezTo>
                    <a:pt x="11078" y="15024"/>
                    <a:pt x="13534" y="13754"/>
                    <a:pt x="14945" y="11453"/>
                  </a:cubicBezTo>
                  <a:cubicBezTo>
                    <a:pt x="17113" y="7918"/>
                    <a:pt x="16012" y="3281"/>
                    <a:pt x="12510" y="1113"/>
                  </a:cubicBezTo>
                  <a:cubicBezTo>
                    <a:pt x="11280" y="359"/>
                    <a:pt x="9918" y="0"/>
                    <a:pt x="85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56"/>
            <p:cNvSpPr/>
            <p:nvPr/>
          </p:nvSpPr>
          <p:spPr>
            <a:xfrm>
              <a:off x="5016158" y="2074694"/>
              <a:ext cx="202405" cy="228322"/>
            </a:xfrm>
            <a:custGeom>
              <a:avLst/>
              <a:gdLst/>
              <a:ahLst/>
              <a:cxnLst/>
              <a:rect l="l" t="t" r="r" b="b"/>
              <a:pathLst>
                <a:path w="11910" h="13435" extrusionOk="0">
                  <a:moveTo>
                    <a:pt x="8355" y="423"/>
                  </a:moveTo>
                  <a:cubicBezTo>
                    <a:pt x="8839" y="423"/>
                    <a:pt x="9286" y="540"/>
                    <a:pt x="9674" y="787"/>
                  </a:cubicBezTo>
                  <a:cubicBezTo>
                    <a:pt x="11509" y="1921"/>
                    <a:pt x="11342" y="5523"/>
                    <a:pt x="9341" y="8826"/>
                  </a:cubicBezTo>
                  <a:cubicBezTo>
                    <a:pt x="7710" y="11430"/>
                    <a:pt x="5394" y="13059"/>
                    <a:pt x="3588" y="13059"/>
                  </a:cubicBezTo>
                  <a:cubicBezTo>
                    <a:pt x="3104" y="13059"/>
                    <a:pt x="2657" y="12942"/>
                    <a:pt x="2269" y="12695"/>
                  </a:cubicBezTo>
                  <a:cubicBezTo>
                    <a:pt x="434" y="11528"/>
                    <a:pt x="568" y="7959"/>
                    <a:pt x="2602" y="4656"/>
                  </a:cubicBezTo>
                  <a:cubicBezTo>
                    <a:pt x="4233" y="2052"/>
                    <a:pt x="6549" y="423"/>
                    <a:pt x="8355" y="423"/>
                  </a:cubicBezTo>
                  <a:close/>
                  <a:moveTo>
                    <a:pt x="8351" y="1"/>
                  </a:moveTo>
                  <a:cubicBezTo>
                    <a:pt x="6376" y="1"/>
                    <a:pt x="3929" y="1713"/>
                    <a:pt x="2235" y="4423"/>
                  </a:cubicBezTo>
                  <a:cubicBezTo>
                    <a:pt x="67" y="7892"/>
                    <a:pt x="1" y="11761"/>
                    <a:pt x="2035" y="13029"/>
                  </a:cubicBezTo>
                  <a:cubicBezTo>
                    <a:pt x="2477" y="13304"/>
                    <a:pt x="2987" y="13435"/>
                    <a:pt x="3537" y="13435"/>
                  </a:cubicBezTo>
                  <a:cubicBezTo>
                    <a:pt x="5515" y="13435"/>
                    <a:pt x="8003" y="11741"/>
                    <a:pt x="9674" y="9026"/>
                  </a:cubicBezTo>
                  <a:cubicBezTo>
                    <a:pt x="11842" y="5523"/>
                    <a:pt x="11909" y="1687"/>
                    <a:pt x="9874" y="420"/>
                  </a:cubicBezTo>
                  <a:cubicBezTo>
                    <a:pt x="9422" y="135"/>
                    <a:pt x="8905" y="1"/>
                    <a:pt x="83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56"/>
            <p:cNvSpPr/>
            <p:nvPr/>
          </p:nvSpPr>
          <p:spPr>
            <a:xfrm>
              <a:off x="5037707" y="2082121"/>
              <a:ext cx="158168" cy="213808"/>
            </a:xfrm>
            <a:custGeom>
              <a:avLst/>
              <a:gdLst/>
              <a:ahLst/>
              <a:cxnLst/>
              <a:rect l="l" t="t" r="r" b="b"/>
              <a:pathLst>
                <a:path w="9307" h="12581" extrusionOk="0">
                  <a:moveTo>
                    <a:pt x="8349" y="229"/>
                  </a:moveTo>
                  <a:cubicBezTo>
                    <a:pt x="8384" y="229"/>
                    <a:pt x="8414" y="236"/>
                    <a:pt x="8439" y="250"/>
                  </a:cubicBezTo>
                  <a:cubicBezTo>
                    <a:pt x="8840" y="517"/>
                    <a:pt x="8106" y="3018"/>
                    <a:pt x="5671" y="6888"/>
                  </a:cubicBezTo>
                  <a:cubicBezTo>
                    <a:pt x="3407" y="10535"/>
                    <a:pt x="1558" y="12345"/>
                    <a:pt x="1018" y="12345"/>
                  </a:cubicBezTo>
                  <a:cubicBezTo>
                    <a:pt x="985" y="12345"/>
                    <a:pt x="957" y="12338"/>
                    <a:pt x="934" y="12325"/>
                  </a:cubicBezTo>
                  <a:cubicBezTo>
                    <a:pt x="500" y="12058"/>
                    <a:pt x="1268" y="9556"/>
                    <a:pt x="3669" y="5687"/>
                  </a:cubicBezTo>
                  <a:cubicBezTo>
                    <a:pt x="5963" y="2011"/>
                    <a:pt x="7783" y="229"/>
                    <a:pt x="8349" y="229"/>
                  </a:cubicBezTo>
                  <a:close/>
                  <a:moveTo>
                    <a:pt x="8327" y="1"/>
                  </a:moveTo>
                  <a:cubicBezTo>
                    <a:pt x="7432" y="1"/>
                    <a:pt x="5206" y="2763"/>
                    <a:pt x="3469" y="5553"/>
                  </a:cubicBezTo>
                  <a:cubicBezTo>
                    <a:pt x="1601" y="8556"/>
                    <a:pt x="0" y="12025"/>
                    <a:pt x="801" y="12525"/>
                  </a:cubicBezTo>
                  <a:cubicBezTo>
                    <a:pt x="861" y="12563"/>
                    <a:pt x="930" y="12581"/>
                    <a:pt x="1007" y="12581"/>
                  </a:cubicBezTo>
                  <a:cubicBezTo>
                    <a:pt x="1958" y="12581"/>
                    <a:pt x="4140" y="9829"/>
                    <a:pt x="5838" y="7021"/>
                  </a:cubicBezTo>
                  <a:cubicBezTo>
                    <a:pt x="7739" y="4019"/>
                    <a:pt x="9307" y="550"/>
                    <a:pt x="8506" y="50"/>
                  </a:cubicBezTo>
                  <a:cubicBezTo>
                    <a:pt x="8455" y="17"/>
                    <a:pt x="8394" y="1"/>
                    <a:pt x="832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11" name="Google Shape;3011;p56"/>
            <p:cNvGrpSpPr/>
            <p:nvPr/>
          </p:nvGrpSpPr>
          <p:grpSpPr>
            <a:xfrm>
              <a:off x="4490321" y="3516130"/>
              <a:ext cx="990934" cy="516957"/>
              <a:chOff x="5114233" y="3006130"/>
              <a:chExt cx="990934" cy="516957"/>
            </a:xfrm>
          </p:grpSpPr>
          <p:sp>
            <p:nvSpPr>
              <p:cNvPr id="3012" name="Google Shape;3012;p56"/>
              <p:cNvSpPr/>
              <p:nvPr/>
            </p:nvSpPr>
            <p:spPr>
              <a:xfrm>
                <a:off x="5114233" y="3006130"/>
                <a:ext cx="990934" cy="516957"/>
              </a:xfrm>
              <a:custGeom>
                <a:avLst/>
                <a:gdLst/>
                <a:ahLst/>
                <a:cxnLst/>
                <a:rect l="l" t="t" r="r" b="b"/>
                <a:pathLst>
                  <a:path w="58309" h="30419" extrusionOk="0">
                    <a:moveTo>
                      <a:pt x="29933" y="1"/>
                    </a:moveTo>
                    <a:cubicBezTo>
                      <a:pt x="22958" y="1"/>
                      <a:pt x="16961" y="5266"/>
                      <a:pt x="16245" y="12360"/>
                    </a:cubicBezTo>
                    <a:lnTo>
                      <a:pt x="16112" y="13360"/>
                    </a:lnTo>
                    <a:cubicBezTo>
                      <a:pt x="8807" y="13527"/>
                      <a:pt x="768" y="14661"/>
                      <a:pt x="301" y="18764"/>
                    </a:cubicBezTo>
                    <a:cubicBezTo>
                      <a:pt x="0" y="21399"/>
                      <a:pt x="2802" y="23701"/>
                      <a:pt x="8840" y="25769"/>
                    </a:cubicBezTo>
                    <a:cubicBezTo>
                      <a:pt x="13977" y="27571"/>
                      <a:pt x="20849" y="29005"/>
                      <a:pt x="28254" y="29772"/>
                    </a:cubicBezTo>
                    <a:cubicBezTo>
                      <a:pt x="32292" y="30211"/>
                      <a:pt x="36221" y="30419"/>
                      <a:pt x="39831" y="30419"/>
                    </a:cubicBezTo>
                    <a:cubicBezTo>
                      <a:pt x="42810" y="30419"/>
                      <a:pt x="45573" y="30277"/>
                      <a:pt x="48001" y="30006"/>
                    </a:cubicBezTo>
                    <a:cubicBezTo>
                      <a:pt x="54339" y="29238"/>
                      <a:pt x="57541" y="27604"/>
                      <a:pt x="57842" y="25002"/>
                    </a:cubicBezTo>
                    <a:cubicBezTo>
                      <a:pt x="58309" y="20866"/>
                      <a:pt x="50637" y="18030"/>
                      <a:pt x="43598" y="16329"/>
                    </a:cubicBezTo>
                    <a:lnTo>
                      <a:pt x="43698" y="15328"/>
                    </a:lnTo>
                    <a:cubicBezTo>
                      <a:pt x="44532" y="7723"/>
                      <a:pt x="39028" y="885"/>
                      <a:pt x="31456" y="84"/>
                    </a:cubicBezTo>
                    <a:cubicBezTo>
                      <a:pt x="30944" y="28"/>
                      <a:pt x="30436" y="1"/>
                      <a:pt x="29933"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56"/>
              <p:cNvSpPr/>
              <p:nvPr/>
            </p:nvSpPr>
            <p:spPr>
              <a:xfrm>
                <a:off x="5140303" y="3259808"/>
                <a:ext cx="935396" cy="235969"/>
              </a:xfrm>
              <a:custGeom>
                <a:avLst/>
                <a:gdLst/>
                <a:ahLst/>
                <a:cxnLst/>
                <a:rect l="l" t="t" r="r" b="b"/>
                <a:pathLst>
                  <a:path w="55041" h="13885" extrusionOk="0">
                    <a:moveTo>
                      <a:pt x="16823" y="0"/>
                    </a:moveTo>
                    <a:cubicBezTo>
                      <a:pt x="7371" y="0"/>
                      <a:pt x="636" y="1502"/>
                      <a:pt x="368" y="4037"/>
                    </a:cubicBezTo>
                    <a:cubicBezTo>
                      <a:pt x="1" y="7506"/>
                      <a:pt x="11843" y="11643"/>
                      <a:pt x="26853" y="13244"/>
                    </a:cubicBezTo>
                    <a:cubicBezTo>
                      <a:pt x="30914" y="13678"/>
                      <a:pt x="34790" y="13884"/>
                      <a:pt x="38292" y="13884"/>
                    </a:cubicBezTo>
                    <a:cubicBezTo>
                      <a:pt x="47705" y="13884"/>
                      <a:pt x="54406" y="12394"/>
                      <a:pt x="54673" y="9841"/>
                    </a:cubicBezTo>
                    <a:cubicBezTo>
                      <a:pt x="55040" y="6372"/>
                      <a:pt x="43198" y="2269"/>
                      <a:pt x="28188" y="635"/>
                    </a:cubicBezTo>
                    <a:cubicBezTo>
                      <a:pt x="24156" y="204"/>
                      <a:pt x="20305" y="0"/>
                      <a:pt x="168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56"/>
              <p:cNvSpPr/>
              <p:nvPr/>
            </p:nvSpPr>
            <p:spPr>
              <a:xfrm>
                <a:off x="5196436" y="3269801"/>
                <a:ext cx="825968" cy="186702"/>
              </a:xfrm>
              <a:custGeom>
                <a:avLst/>
                <a:gdLst/>
                <a:ahLst/>
                <a:cxnLst/>
                <a:rect l="l" t="t" r="r" b="b"/>
                <a:pathLst>
                  <a:path w="48602" h="10986" extrusionOk="0">
                    <a:moveTo>
                      <a:pt x="13526" y="0"/>
                    </a:moveTo>
                    <a:cubicBezTo>
                      <a:pt x="5852" y="0"/>
                      <a:pt x="509" y="1065"/>
                      <a:pt x="300" y="2916"/>
                    </a:cubicBezTo>
                    <a:cubicBezTo>
                      <a:pt x="0" y="5618"/>
                      <a:pt x="10541" y="8920"/>
                      <a:pt x="23784" y="10354"/>
                    </a:cubicBezTo>
                    <a:cubicBezTo>
                      <a:pt x="27836" y="10782"/>
                      <a:pt x="31675" y="10986"/>
                      <a:pt x="35059" y="10986"/>
                    </a:cubicBezTo>
                    <a:cubicBezTo>
                      <a:pt x="42762" y="10986"/>
                      <a:pt x="48116" y="9930"/>
                      <a:pt x="48301" y="8053"/>
                    </a:cubicBezTo>
                    <a:cubicBezTo>
                      <a:pt x="48602" y="5384"/>
                      <a:pt x="38094" y="2048"/>
                      <a:pt x="24818" y="647"/>
                    </a:cubicBezTo>
                    <a:cubicBezTo>
                      <a:pt x="20760" y="208"/>
                      <a:pt x="16916" y="0"/>
                      <a:pt x="135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56"/>
              <p:cNvSpPr/>
              <p:nvPr/>
            </p:nvSpPr>
            <p:spPr>
              <a:xfrm>
                <a:off x="5402206" y="3034188"/>
                <a:ext cx="439360" cy="375171"/>
              </a:xfrm>
              <a:custGeom>
                <a:avLst/>
                <a:gdLst/>
                <a:ahLst/>
                <a:cxnLst/>
                <a:rect l="l" t="t" r="r" b="b"/>
                <a:pathLst>
                  <a:path w="25853" h="22076" extrusionOk="0">
                    <a:moveTo>
                      <a:pt x="13015" y="0"/>
                    </a:moveTo>
                    <a:cubicBezTo>
                      <a:pt x="6819" y="0"/>
                      <a:pt x="1523" y="4637"/>
                      <a:pt x="868" y="10909"/>
                    </a:cubicBezTo>
                    <a:lnTo>
                      <a:pt x="1" y="18948"/>
                    </a:lnTo>
                    <a:cubicBezTo>
                      <a:pt x="201" y="19715"/>
                      <a:pt x="5471" y="20849"/>
                      <a:pt x="12009" y="21550"/>
                    </a:cubicBezTo>
                    <a:cubicBezTo>
                      <a:pt x="15278" y="21900"/>
                      <a:pt x="18255" y="22075"/>
                      <a:pt x="20457" y="22075"/>
                    </a:cubicBezTo>
                    <a:cubicBezTo>
                      <a:pt x="22659" y="22075"/>
                      <a:pt x="24085" y="21900"/>
                      <a:pt x="24251" y="21550"/>
                    </a:cubicBezTo>
                    <a:lnTo>
                      <a:pt x="24251" y="21483"/>
                    </a:lnTo>
                    <a:lnTo>
                      <a:pt x="25152" y="13511"/>
                    </a:lnTo>
                    <a:cubicBezTo>
                      <a:pt x="25853" y="6772"/>
                      <a:pt x="21016" y="768"/>
                      <a:pt x="14311" y="68"/>
                    </a:cubicBezTo>
                    <a:cubicBezTo>
                      <a:pt x="13875" y="22"/>
                      <a:pt x="13443" y="0"/>
                      <a:pt x="13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56"/>
              <p:cNvSpPr/>
              <p:nvPr/>
            </p:nvSpPr>
            <p:spPr>
              <a:xfrm>
                <a:off x="5402206" y="3281357"/>
                <a:ext cx="420649" cy="128564"/>
              </a:xfrm>
              <a:custGeom>
                <a:avLst/>
                <a:gdLst/>
                <a:ahLst/>
                <a:cxnLst/>
                <a:rect l="l" t="t" r="r" b="b"/>
                <a:pathLst>
                  <a:path w="24752" h="7565" extrusionOk="0">
                    <a:moveTo>
                      <a:pt x="468" y="1"/>
                    </a:moveTo>
                    <a:lnTo>
                      <a:pt x="1" y="4437"/>
                    </a:lnTo>
                    <a:cubicBezTo>
                      <a:pt x="201" y="5204"/>
                      <a:pt x="5471" y="6339"/>
                      <a:pt x="12009" y="7039"/>
                    </a:cubicBezTo>
                    <a:cubicBezTo>
                      <a:pt x="15278" y="7389"/>
                      <a:pt x="18255" y="7564"/>
                      <a:pt x="20457" y="7564"/>
                    </a:cubicBezTo>
                    <a:cubicBezTo>
                      <a:pt x="22659" y="7564"/>
                      <a:pt x="24085" y="7389"/>
                      <a:pt x="24251" y="7039"/>
                    </a:cubicBezTo>
                    <a:lnTo>
                      <a:pt x="24251" y="7006"/>
                    </a:lnTo>
                    <a:lnTo>
                      <a:pt x="24752" y="2569"/>
                    </a:lnTo>
                    <a:lnTo>
                      <a:pt x="24752" y="2569"/>
                    </a:lnTo>
                    <a:cubicBezTo>
                      <a:pt x="24568" y="2919"/>
                      <a:pt x="23134" y="3095"/>
                      <a:pt x="20928" y="3095"/>
                    </a:cubicBezTo>
                    <a:cubicBezTo>
                      <a:pt x="18722" y="3095"/>
                      <a:pt x="15745" y="2919"/>
                      <a:pt x="12476" y="2569"/>
                    </a:cubicBezTo>
                    <a:cubicBezTo>
                      <a:pt x="5905" y="1869"/>
                      <a:pt x="668" y="735"/>
                      <a:pt x="46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56"/>
              <p:cNvSpPr/>
              <p:nvPr/>
            </p:nvSpPr>
            <p:spPr>
              <a:xfrm>
                <a:off x="5401645" y="3321617"/>
                <a:ext cx="416672" cy="88304"/>
              </a:xfrm>
              <a:custGeom>
                <a:avLst/>
                <a:gdLst/>
                <a:ahLst/>
                <a:cxnLst/>
                <a:rect l="l" t="t" r="r" b="b"/>
                <a:pathLst>
                  <a:path w="24518" h="5196" extrusionOk="0">
                    <a:moveTo>
                      <a:pt x="201" y="0"/>
                    </a:moveTo>
                    <a:lnTo>
                      <a:pt x="0" y="2102"/>
                    </a:lnTo>
                    <a:cubicBezTo>
                      <a:pt x="201" y="2835"/>
                      <a:pt x="5438" y="3970"/>
                      <a:pt x="12009" y="4670"/>
                    </a:cubicBezTo>
                    <a:cubicBezTo>
                      <a:pt x="15278" y="5020"/>
                      <a:pt x="18255" y="5195"/>
                      <a:pt x="20457" y="5195"/>
                    </a:cubicBezTo>
                    <a:cubicBezTo>
                      <a:pt x="22658" y="5195"/>
                      <a:pt x="24084" y="5020"/>
                      <a:pt x="24251" y="4670"/>
                    </a:cubicBezTo>
                    <a:lnTo>
                      <a:pt x="24251" y="4637"/>
                    </a:lnTo>
                    <a:lnTo>
                      <a:pt x="24518" y="2602"/>
                    </a:lnTo>
                    <a:lnTo>
                      <a:pt x="24518" y="2602"/>
                    </a:lnTo>
                    <a:cubicBezTo>
                      <a:pt x="24318" y="2952"/>
                      <a:pt x="22875" y="3127"/>
                      <a:pt x="20665" y="3127"/>
                    </a:cubicBezTo>
                    <a:cubicBezTo>
                      <a:pt x="18455" y="3127"/>
                      <a:pt x="15478" y="2952"/>
                      <a:pt x="12209" y="2602"/>
                    </a:cubicBezTo>
                    <a:cubicBezTo>
                      <a:pt x="5671" y="1868"/>
                      <a:pt x="401" y="767"/>
                      <a:pt x="20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18" name="Google Shape;3018;p56"/>
            <p:cNvSpPr/>
            <p:nvPr/>
          </p:nvSpPr>
          <p:spPr>
            <a:xfrm>
              <a:off x="3602332" y="3405757"/>
              <a:ext cx="841280" cy="740979"/>
            </a:xfrm>
            <a:custGeom>
              <a:avLst/>
              <a:gdLst/>
              <a:ahLst/>
              <a:cxnLst/>
              <a:rect l="l" t="t" r="r" b="b"/>
              <a:pathLst>
                <a:path w="49503" h="43601" extrusionOk="0">
                  <a:moveTo>
                    <a:pt x="24595" y="0"/>
                  </a:moveTo>
                  <a:cubicBezTo>
                    <a:pt x="20589" y="0"/>
                    <a:pt x="16538" y="1102"/>
                    <a:pt x="12910" y="3422"/>
                  </a:cubicBezTo>
                  <a:cubicBezTo>
                    <a:pt x="4137" y="9026"/>
                    <a:pt x="568" y="20100"/>
                    <a:pt x="4304" y="29707"/>
                  </a:cubicBezTo>
                  <a:lnTo>
                    <a:pt x="4004" y="29874"/>
                  </a:lnTo>
                  <a:cubicBezTo>
                    <a:pt x="3739" y="29805"/>
                    <a:pt x="3466" y="29768"/>
                    <a:pt x="3194" y="29768"/>
                  </a:cubicBezTo>
                  <a:cubicBezTo>
                    <a:pt x="2677" y="29768"/>
                    <a:pt x="2161" y="29902"/>
                    <a:pt x="1702" y="30208"/>
                  </a:cubicBezTo>
                  <a:cubicBezTo>
                    <a:pt x="368" y="31041"/>
                    <a:pt x="1" y="32776"/>
                    <a:pt x="835" y="34110"/>
                  </a:cubicBezTo>
                  <a:lnTo>
                    <a:pt x="3370" y="38113"/>
                  </a:lnTo>
                  <a:cubicBezTo>
                    <a:pt x="3909" y="38977"/>
                    <a:pt x="4840" y="39449"/>
                    <a:pt x="5791" y="39449"/>
                  </a:cubicBezTo>
                  <a:cubicBezTo>
                    <a:pt x="6310" y="39449"/>
                    <a:pt x="6835" y="39308"/>
                    <a:pt x="7306" y="39014"/>
                  </a:cubicBezTo>
                  <a:cubicBezTo>
                    <a:pt x="8007" y="38547"/>
                    <a:pt x="8440" y="37846"/>
                    <a:pt x="8574" y="37046"/>
                  </a:cubicBezTo>
                  <a:lnTo>
                    <a:pt x="8874" y="36879"/>
                  </a:lnTo>
                  <a:cubicBezTo>
                    <a:pt x="13091" y="41294"/>
                    <a:pt x="18846" y="43601"/>
                    <a:pt x="24665" y="43601"/>
                  </a:cubicBezTo>
                  <a:cubicBezTo>
                    <a:pt x="28695" y="43601"/>
                    <a:pt x="32757" y="42494"/>
                    <a:pt x="36360" y="40215"/>
                  </a:cubicBezTo>
                  <a:cubicBezTo>
                    <a:pt x="46434" y="33843"/>
                    <a:pt x="49503" y="20367"/>
                    <a:pt x="43165" y="10260"/>
                  </a:cubicBezTo>
                  <a:lnTo>
                    <a:pt x="43165" y="10227"/>
                  </a:lnTo>
                  <a:cubicBezTo>
                    <a:pt x="43098" y="10193"/>
                    <a:pt x="43098" y="10160"/>
                    <a:pt x="43065" y="10093"/>
                  </a:cubicBezTo>
                  <a:cubicBezTo>
                    <a:pt x="38901" y="3590"/>
                    <a:pt x="31823" y="0"/>
                    <a:pt x="2459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56"/>
            <p:cNvSpPr/>
            <p:nvPr/>
          </p:nvSpPr>
          <p:spPr>
            <a:xfrm>
              <a:off x="3652228" y="3912874"/>
              <a:ext cx="118486" cy="121902"/>
            </a:xfrm>
            <a:custGeom>
              <a:avLst/>
              <a:gdLst/>
              <a:ahLst/>
              <a:cxnLst/>
              <a:rect l="l" t="t" r="r" b="b"/>
              <a:pathLst>
                <a:path w="6972" h="7173" extrusionOk="0">
                  <a:moveTo>
                    <a:pt x="4070" y="1"/>
                  </a:moveTo>
                  <a:lnTo>
                    <a:pt x="0" y="2569"/>
                  </a:lnTo>
                  <a:lnTo>
                    <a:pt x="2902" y="7172"/>
                  </a:lnTo>
                  <a:lnTo>
                    <a:pt x="6972" y="4571"/>
                  </a:lnTo>
                  <a:lnTo>
                    <a:pt x="4070" y="1"/>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56"/>
            <p:cNvSpPr/>
            <p:nvPr/>
          </p:nvSpPr>
          <p:spPr>
            <a:xfrm>
              <a:off x="3677159" y="3432149"/>
              <a:ext cx="688788" cy="688788"/>
            </a:xfrm>
            <a:custGeom>
              <a:avLst/>
              <a:gdLst/>
              <a:ahLst/>
              <a:cxnLst/>
              <a:rect l="l" t="t" r="r" b="b"/>
              <a:pathLst>
                <a:path w="40530" h="40530" extrusionOk="0">
                  <a:moveTo>
                    <a:pt x="20282" y="1"/>
                  </a:moveTo>
                  <a:cubicBezTo>
                    <a:pt x="9074" y="1"/>
                    <a:pt x="1" y="9074"/>
                    <a:pt x="1" y="20282"/>
                  </a:cubicBezTo>
                  <a:cubicBezTo>
                    <a:pt x="1" y="31457"/>
                    <a:pt x="9074" y="40530"/>
                    <a:pt x="20282" y="40530"/>
                  </a:cubicBezTo>
                  <a:cubicBezTo>
                    <a:pt x="31457" y="40530"/>
                    <a:pt x="40530" y="31457"/>
                    <a:pt x="40530" y="20282"/>
                  </a:cubicBezTo>
                  <a:cubicBezTo>
                    <a:pt x="40530" y="9074"/>
                    <a:pt x="31457" y="1"/>
                    <a:pt x="20282" y="1"/>
                  </a:cubicBezTo>
                  <a:close/>
                </a:path>
              </a:pathLst>
            </a:custGeom>
            <a:solidFill>
              <a:srgbClr val="F06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56"/>
            <p:cNvSpPr/>
            <p:nvPr/>
          </p:nvSpPr>
          <p:spPr>
            <a:xfrm>
              <a:off x="3628979" y="3432285"/>
              <a:ext cx="684829" cy="531623"/>
            </a:xfrm>
            <a:custGeom>
              <a:avLst/>
              <a:gdLst/>
              <a:ahLst/>
              <a:cxnLst/>
              <a:rect l="l" t="t" r="r" b="b"/>
              <a:pathLst>
                <a:path w="40297" h="31282" extrusionOk="0">
                  <a:moveTo>
                    <a:pt x="23054" y="1"/>
                  </a:moveTo>
                  <a:cubicBezTo>
                    <a:pt x="19344" y="1"/>
                    <a:pt x="15594" y="1022"/>
                    <a:pt x="12243" y="3162"/>
                  </a:cubicBezTo>
                  <a:cubicBezTo>
                    <a:pt x="2803" y="9166"/>
                    <a:pt x="1" y="21708"/>
                    <a:pt x="6005" y="31148"/>
                  </a:cubicBezTo>
                  <a:cubicBezTo>
                    <a:pt x="6038" y="31182"/>
                    <a:pt x="6038" y="31215"/>
                    <a:pt x="6105" y="31282"/>
                  </a:cubicBezTo>
                  <a:lnTo>
                    <a:pt x="40296" y="9533"/>
                  </a:lnTo>
                  <a:cubicBezTo>
                    <a:pt x="40263" y="9500"/>
                    <a:pt x="40263" y="9466"/>
                    <a:pt x="40196" y="9433"/>
                  </a:cubicBezTo>
                  <a:cubicBezTo>
                    <a:pt x="36331" y="3335"/>
                    <a:pt x="29757" y="1"/>
                    <a:pt x="23054" y="1"/>
                  </a:cubicBezTo>
                  <a:close/>
                </a:path>
              </a:pathLst>
            </a:custGeom>
            <a:solidFill>
              <a:srgbClr val="E252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56"/>
            <p:cNvSpPr/>
            <p:nvPr/>
          </p:nvSpPr>
          <p:spPr>
            <a:xfrm>
              <a:off x="3671500" y="3470812"/>
              <a:ext cx="700685" cy="611480"/>
            </a:xfrm>
            <a:custGeom>
              <a:avLst/>
              <a:gdLst/>
              <a:ahLst/>
              <a:cxnLst/>
              <a:rect l="l" t="t" r="r" b="b"/>
              <a:pathLst>
                <a:path w="41230" h="35981" extrusionOk="0">
                  <a:moveTo>
                    <a:pt x="20800" y="0"/>
                  </a:moveTo>
                  <a:cubicBezTo>
                    <a:pt x="17450" y="0"/>
                    <a:pt x="14051" y="926"/>
                    <a:pt x="11008" y="2863"/>
                  </a:cubicBezTo>
                  <a:cubicBezTo>
                    <a:pt x="2536" y="8233"/>
                    <a:pt x="0" y="19375"/>
                    <a:pt x="5304" y="27714"/>
                  </a:cubicBezTo>
                  <a:cubicBezTo>
                    <a:pt x="8717" y="33068"/>
                    <a:pt x="14503" y="35980"/>
                    <a:pt x="20447" y="35980"/>
                  </a:cubicBezTo>
                  <a:cubicBezTo>
                    <a:pt x="23799" y="35980"/>
                    <a:pt x="27200" y="35054"/>
                    <a:pt x="30255" y="33118"/>
                  </a:cubicBezTo>
                  <a:cubicBezTo>
                    <a:pt x="38695" y="27747"/>
                    <a:pt x="41230" y="16606"/>
                    <a:pt x="35926" y="8267"/>
                  </a:cubicBezTo>
                  <a:cubicBezTo>
                    <a:pt x="32535" y="2913"/>
                    <a:pt x="26743" y="0"/>
                    <a:pt x="2080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56"/>
            <p:cNvSpPr/>
            <p:nvPr/>
          </p:nvSpPr>
          <p:spPr>
            <a:xfrm>
              <a:off x="3671500" y="3470132"/>
              <a:ext cx="611123" cy="472805"/>
            </a:xfrm>
            <a:custGeom>
              <a:avLst/>
              <a:gdLst/>
              <a:ahLst/>
              <a:cxnLst/>
              <a:rect l="l" t="t" r="r" b="b"/>
              <a:pathLst>
                <a:path w="35960" h="27821" extrusionOk="0">
                  <a:moveTo>
                    <a:pt x="20740" y="1"/>
                  </a:moveTo>
                  <a:cubicBezTo>
                    <a:pt x="17399" y="1"/>
                    <a:pt x="14010" y="926"/>
                    <a:pt x="10975" y="2869"/>
                  </a:cubicBezTo>
                  <a:cubicBezTo>
                    <a:pt x="2502" y="8240"/>
                    <a:pt x="0" y="19381"/>
                    <a:pt x="5304" y="27720"/>
                  </a:cubicBezTo>
                  <a:cubicBezTo>
                    <a:pt x="5338" y="27754"/>
                    <a:pt x="5338" y="27787"/>
                    <a:pt x="5371" y="27821"/>
                  </a:cubicBezTo>
                  <a:lnTo>
                    <a:pt x="35959" y="8407"/>
                  </a:lnTo>
                  <a:cubicBezTo>
                    <a:pt x="35926" y="8373"/>
                    <a:pt x="35926" y="8307"/>
                    <a:pt x="35859" y="8273"/>
                  </a:cubicBezTo>
                  <a:cubicBezTo>
                    <a:pt x="32484" y="2933"/>
                    <a:pt x="26689" y="1"/>
                    <a:pt x="2074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56"/>
            <p:cNvSpPr/>
            <p:nvPr/>
          </p:nvSpPr>
          <p:spPr>
            <a:xfrm>
              <a:off x="3830229" y="3746208"/>
              <a:ext cx="210902" cy="155347"/>
            </a:xfrm>
            <a:custGeom>
              <a:avLst/>
              <a:gdLst/>
              <a:ahLst/>
              <a:cxnLst/>
              <a:rect l="l" t="t" r="r" b="b"/>
              <a:pathLst>
                <a:path w="12410" h="9141" extrusionOk="0">
                  <a:moveTo>
                    <a:pt x="10108" y="1"/>
                  </a:moveTo>
                  <a:lnTo>
                    <a:pt x="0" y="9140"/>
                  </a:lnTo>
                  <a:lnTo>
                    <a:pt x="12409" y="3570"/>
                  </a:lnTo>
                  <a:lnTo>
                    <a:pt x="101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56"/>
            <p:cNvSpPr/>
            <p:nvPr/>
          </p:nvSpPr>
          <p:spPr>
            <a:xfrm>
              <a:off x="4001992" y="3655508"/>
              <a:ext cx="213740" cy="151370"/>
            </a:xfrm>
            <a:custGeom>
              <a:avLst/>
              <a:gdLst/>
              <a:ahLst/>
              <a:cxnLst/>
              <a:rect l="l" t="t" r="r" b="b"/>
              <a:pathLst>
                <a:path w="12577" h="8907" extrusionOk="0">
                  <a:moveTo>
                    <a:pt x="12576" y="0"/>
                  </a:moveTo>
                  <a:lnTo>
                    <a:pt x="1" y="5338"/>
                  </a:lnTo>
                  <a:lnTo>
                    <a:pt x="2302" y="8907"/>
                  </a:lnTo>
                  <a:lnTo>
                    <a:pt x="12576"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56"/>
            <p:cNvSpPr/>
            <p:nvPr/>
          </p:nvSpPr>
          <p:spPr>
            <a:xfrm>
              <a:off x="3831928" y="3746208"/>
              <a:ext cx="190492" cy="153648"/>
            </a:xfrm>
            <a:custGeom>
              <a:avLst/>
              <a:gdLst/>
              <a:ahLst/>
              <a:cxnLst/>
              <a:rect l="l" t="t" r="r" b="b"/>
              <a:pathLst>
                <a:path w="11209" h="9041" extrusionOk="0">
                  <a:moveTo>
                    <a:pt x="10008" y="1"/>
                  </a:moveTo>
                  <a:lnTo>
                    <a:pt x="0" y="9040"/>
                  </a:lnTo>
                  <a:lnTo>
                    <a:pt x="11208" y="1902"/>
                  </a:lnTo>
                  <a:lnTo>
                    <a:pt x="1000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56"/>
            <p:cNvSpPr/>
            <p:nvPr/>
          </p:nvSpPr>
          <p:spPr>
            <a:xfrm>
              <a:off x="4001992" y="3656647"/>
              <a:ext cx="212041" cy="121885"/>
            </a:xfrm>
            <a:custGeom>
              <a:avLst/>
              <a:gdLst/>
              <a:ahLst/>
              <a:cxnLst/>
              <a:rect l="l" t="t" r="r" b="b"/>
              <a:pathLst>
                <a:path w="12477" h="7172" extrusionOk="0">
                  <a:moveTo>
                    <a:pt x="12476" y="0"/>
                  </a:moveTo>
                  <a:lnTo>
                    <a:pt x="1" y="5271"/>
                  </a:lnTo>
                  <a:lnTo>
                    <a:pt x="1201" y="7172"/>
                  </a:lnTo>
                  <a:lnTo>
                    <a:pt x="1247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56"/>
            <p:cNvSpPr/>
            <p:nvPr/>
          </p:nvSpPr>
          <p:spPr>
            <a:xfrm>
              <a:off x="4004830" y="3761673"/>
              <a:ext cx="33462" cy="28483"/>
            </a:xfrm>
            <a:custGeom>
              <a:avLst/>
              <a:gdLst/>
              <a:ahLst/>
              <a:cxnLst/>
              <a:rect l="l" t="t" r="r" b="b"/>
              <a:pathLst>
                <a:path w="1969" h="1676" extrusionOk="0">
                  <a:moveTo>
                    <a:pt x="1008" y="1"/>
                  </a:moveTo>
                  <a:cubicBezTo>
                    <a:pt x="852" y="1"/>
                    <a:pt x="689" y="41"/>
                    <a:pt x="534" y="125"/>
                  </a:cubicBezTo>
                  <a:cubicBezTo>
                    <a:pt x="134" y="392"/>
                    <a:pt x="0" y="925"/>
                    <a:pt x="301" y="1292"/>
                  </a:cubicBezTo>
                  <a:cubicBezTo>
                    <a:pt x="455" y="1535"/>
                    <a:pt x="726" y="1675"/>
                    <a:pt x="1017" y="1675"/>
                  </a:cubicBezTo>
                  <a:cubicBezTo>
                    <a:pt x="1166" y="1675"/>
                    <a:pt x="1321" y="1638"/>
                    <a:pt x="1468" y="1559"/>
                  </a:cubicBezTo>
                  <a:cubicBezTo>
                    <a:pt x="1835" y="1292"/>
                    <a:pt x="1968" y="792"/>
                    <a:pt x="1702" y="392"/>
                  </a:cubicBezTo>
                  <a:cubicBezTo>
                    <a:pt x="1551" y="134"/>
                    <a:pt x="1290" y="1"/>
                    <a:pt x="1008"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56"/>
            <p:cNvSpPr/>
            <p:nvPr/>
          </p:nvSpPr>
          <p:spPr>
            <a:xfrm>
              <a:off x="3761061" y="3899278"/>
              <a:ext cx="53312" cy="52156"/>
            </a:xfrm>
            <a:custGeom>
              <a:avLst/>
              <a:gdLst/>
              <a:ahLst/>
              <a:cxnLst/>
              <a:rect l="l" t="t" r="r" b="b"/>
              <a:pathLst>
                <a:path w="3137" h="3069" extrusionOk="0">
                  <a:moveTo>
                    <a:pt x="2002" y="0"/>
                  </a:moveTo>
                  <a:lnTo>
                    <a:pt x="1" y="1301"/>
                  </a:lnTo>
                  <a:lnTo>
                    <a:pt x="234" y="1668"/>
                  </a:lnTo>
                  <a:lnTo>
                    <a:pt x="1202" y="1067"/>
                  </a:lnTo>
                  <a:cubicBezTo>
                    <a:pt x="1335" y="1001"/>
                    <a:pt x="1502" y="867"/>
                    <a:pt x="1735" y="701"/>
                  </a:cubicBezTo>
                  <a:lnTo>
                    <a:pt x="1735" y="701"/>
                  </a:lnTo>
                  <a:lnTo>
                    <a:pt x="768" y="2535"/>
                  </a:lnTo>
                  <a:lnTo>
                    <a:pt x="1135" y="3069"/>
                  </a:lnTo>
                  <a:lnTo>
                    <a:pt x="3136" y="1801"/>
                  </a:lnTo>
                  <a:lnTo>
                    <a:pt x="2870" y="1401"/>
                  </a:lnTo>
                  <a:lnTo>
                    <a:pt x="1902" y="2001"/>
                  </a:lnTo>
                  <a:cubicBezTo>
                    <a:pt x="1835" y="2035"/>
                    <a:pt x="1602" y="2168"/>
                    <a:pt x="1368" y="2368"/>
                  </a:cubicBezTo>
                  <a:lnTo>
                    <a:pt x="2336" y="534"/>
                  </a:lnTo>
                  <a:lnTo>
                    <a:pt x="2002"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56"/>
            <p:cNvSpPr/>
            <p:nvPr/>
          </p:nvSpPr>
          <p:spPr>
            <a:xfrm>
              <a:off x="4127837" y="3976365"/>
              <a:ext cx="56711" cy="60110"/>
            </a:xfrm>
            <a:custGeom>
              <a:avLst/>
              <a:gdLst/>
              <a:ahLst/>
              <a:cxnLst/>
              <a:rect l="l" t="t" r="r" b="b"/>
              <a:pathLst>
                <a:path w="3337" h="3537" extrusionOk="0">
                  <a:moveTo>
                    <a:pt x="2336" y="1"/>
                  </a:moveTo>
                  <a:lnTo>
                    <a:pt x="1" y="868"/>
                  </a:lnTo>
                  <a:lnTo>
                    <a:pt x="268" y="1302"/>
                  </a:lnTo>
                  <a:lnTo>
                    <a:pt x="1502" y="835"/>
                  </a:lnTo>
                  <a:cubicBezTo>
                    <a:pt x="1602" y="801"/>
                    <a:pt x="1669" y="768"/>
                    <a:pt x="1802" y="701"/>
                  </a:cubicBezTo>
                  <a:cubicBezTo>
                    <a:pt x="1936" y="668"/>
                    <a:pt x="2002" y="634"/>
                    <a:pt x="2102" y="601"/>
                  </a:cubicBezTo>
                  <a:lnTo>
                    <a:pt x="2102" y="601"/>
                  </a:lnTo>
                  <a:cubicBezTo>
                    <a:pt x="2002" y="634"/>
                    <a:pt x="1936" y="701"/>
                    <a:pt x="1836" y="801"/>
                  </a:cubicBezTo>
                  <a:lnTo>
                    <a:pt x="1635" y="1001"/>
                  </a:lnTo>
                  <a:lnTo>
                    <a:pt x="735" y="2002"/>
                  </a:lnTo>
                  <a:lnTo>
                    <a:pt x="968" y="2436"/>
                  </a:lnTo>
                  <a:lnTo>
                    <a:pt x="2269" y="2002"/>
                  </a:lnTo>
                  <a:cubicBezTo>
                    <a:pt x="2336" y="1969"/>
                    <a:pt x="2436" y="1935"/>
                    <a:pt x="2569" y="1869"/>
                  </a:cubicBezTo>
                  <a:cubicBezTo>
                    <a:pt x="2630" y="1849"/>
                    <a:pt x="2690" y="1828"/>
                    <a:pt x="2736" y="1808"/>
                  </a:cubicBezTo>
                  <a:lnTo>
                    <a:pt x="2736" y="1808"/>
                  </a:lnTo>
                  <a:cubicBezTo>
                    <a:pt x="2616" y="1889"/>
                    <a:pt x="2476" y="2029"/>
                    <a:pt x="2336" y="2169"/>
                  </a:cubicBezTo>
                  <a:lnTo>
                    <a:pt x="1435" y="3136"/>
                  </a:lnTo>
                  <a:lnTo>
                    <a:pt x="1669" y="3536"/>
                  </a:lnTo>
                  <a:lnTo>
                    <a:pt x="3337" y="1769"/>
                  </a:lnTo>
                  <a:lnTo>
                    <a:pt x="3070" y="1268"/>
                  </a:lnTo>
                  <a:lnTo>
                    <a:pt x="1836" y="1668"/>
                  </a:lnTo>
                  <a:cubicBezTo>
                    <a:pt x="1802" y="1668"/>
                    <a:pt x="1735" y="1702"/>
                    <a:pt x="1602" y="1769"/>
                  </a:cubicBezTo>
                  <a:cubicBezTo>
                    <a:pt x="1469" y="1802"/>
                    <a:pt x="1402" y="1835"/>
                    <a:pt x="1335" y="1869"/>
                  </a:cubicBezTo>
                  <a:lnTo>
                    <a:pt x="1569" y="1668"/>
                  </a:lnTo>
                  <a:lnTo>
                    <a:pt x="1769" y="1468"/>
                  </a:lnTo>
                  <a:lnTo>
                    <a:pt x="2636" y="501"/>
                  </a:lnTo>
                  <a:lnTo>
                    <a:pt x="2336"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56"/>
            <p:cNvSpPr/>
            <p:nvPr/>
          </p:nvSpPr>
          <p:spPr>
            <a:xfrm>
              <a:off x="3851761" y="3531924"/>
              <a:ext cx="46514" cy="41959"/>
            </a:xfrm>
            <a:custGeom>
              <a:avLst/>
              <a:gdLst/>
              <a:ahLst/>
              <a:cxnLst/>
              <a:rect l="l" t="t" r="r" b="b"/>
              <a:pathLst>
                <a:path w="2737" h="2469" extrusionOk="0">
                  <a:moveTo>
                    <a:pt x="2002" y="1"/>
                  </a:moveTo>
                  <a:lnTo>
                    <a:pt x="1635" y="267"/>
                  </a:lnTo>
                  <a:lnTo>
                    <a:pt x="2069" y="1001"/>
                  </a:lnTo>
                  <a:lnTo>
                    <a:pt x="1569" y="1335"/>
                  </a:lnTo>
                  <a:lnTo>
                    <a:pt x="1168" y="668"/>
                  </a:lnTo>
                  <a:lnTo>
                    <a:pt x="835" y="901"/>
                  </a:lnTo>
                  <a:lnTo>
                    <a:pt x="1235" y="1568"/>
                  </a:lnTo>
                  <a:lnTo>
                    <a:pt x="802" y="1835"/>
                  </a:lnTo>
                  <a:lnTo>
                    <a:pt x="335" y="1101"/>
                  </a:lnTo>
                  <a:lnTo>
                    <a:pt x="1" y="1302"/>
                  </a:lnTo>
                  <a:lnTo>
                    <a:pt x="735" y="2469"/>
                  </a:lnTo>
                  <a:lnTo>
                    <a:pt x="2736" y="1168"/>
                  </a:lnTo>
                  <a:lnTo>
                    <a:pt x="2002"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56"/>
            <p:cNvSpPr/>
            <p:nvPr/>
          </p:nvSpPr>
          <p:spPr>
            <a:xfrm>
              <a:off x="4227051" y="3613243"/>
              <a:ext cx="44798" cy="34686"/>
            </a:xfrm>
            <a:custGeom>
              <a:avLst/>
              <a:gdLst/>
              <a:ahLst/>
              <a:cxnLst/>
              <a:rect l="l" t="t" r="r" b="b"/>
              <a:pathLst>
                <a:path w="2636" h="2041" extrusionOk="0">
                  <a:moveTo>
                    <a:pt x="1718" y="0"/>
                  </a:moveTo>
                  <a:cubicBezTo>
                    <a:pt x="1587" y="0"/>
                    <a:pt x="1446" y="30"/>
                    <a:pt x="1335" y="119"/>
                  </a:cubicBezTo>
                  <a:cubicBezTo>
                    <a:pt x="1235" y="186"/>
                    <a:pt x="1135" y="319"/>
                    <a:pt x="1135" y="353"/>
                  </a:cubicBezTo>
                  <a:cubicBezTo>
                    <a:pt x="1068" y="486"/>
                    <a:pt x="1068" y="653"/>
                    <a:pt x="1101" y="886"/>
                  </a:cubicBezTo>
                  <a:cubicBezTo>
                    <a:pt x="1135" y="1120"/>
                    <a:pt x="1135" y="1220"/>
                    <a:pt x="1135" y="1287"/>
                  </a:cubicBezTo>
                  <a:cubicBezTo>
                    <a:pt x="1135" y="1320"/>
                    <a:pt x="1101" y="1353"/>
                    <a:pt x="1101" y="1387"/>
                  </a:cubicBezTo>
                  <a:cubicBezTo>
                    <a:pt x="1101" y="1453"/>
                    <a:pt x="1068" y="1453"/>
                    <a:pt x="1001" y="1487"/>
                  </a:cubicBezTo>
                  <a:cubicBezTo>
                    <a:pt x="934" y="1520"/>
                    <a:pt x="901" y="1520"/>
                    <a:pt x="801" y="1520"/>
                  </a:cubicBezTo>
                  <a:cubicBezTo>
                    <a:pt x="768" y="1487"/>
                    <a:pt x="668" y="1453"/>
                    <a:pt x="634" y="1353"/>
                  </a:cubicBezTo>
                  <a:cubicBezTo>
                    <a:pt x="567" y="1320"/>
                    <a:pt x="567" y="1220"/>
                    <a:pt x="501" y="1153"/>
                  </a:cubicBezTo>
                  <a:cubicBezTo>
                    <a:pt x="467" y="1053"/>
                    <a:pt x="467" y="953"/>
                    <a:pt x="434" y="820"/>
                  </a:cubicBezTo>
                  <a:lnTo>
                    <a:pt x="0" y="886"/>
                  </a:lnTo>
                  <a:cubicBezTo>
                    <a:pt x="0" y="1020"/>
                    <a:pt x="67" y="1153"/>
                    <a:pt x="100" y="1287"/>
                  </a:cubicBezTo>
                  <a:cubicBezTo>
                    <a:pt x="134" y="1387"/>
                    <a:pt x="167" y="1487"/>
                    <a:pt x="267" y="1620"/>
                  </a:cubicBezTo>
                  <a:cubicBezTo>
                    <a:pt x="401" y="1820"/>
                    <a:pt x="567" y="1987"/>
                    <a:pt x="734" y="2020"/>
                  </a:cubicBezTo>
                  <a:cubicBezTo>
                    <a:pt x="795" y="2033"/>
                    <a:pt x="861" y="2040"/>
                    <a:pt x="928" y="2040"/>
                  </a:cubicBezTo>
                  <a:cubicBezTo>
                    <a:pt x="1043" y="2040"/>
                    <a:pt x="1162" y="2017"/>
                    <a:pt x="1268" y="1954"/>
                  </a:cubicBezTo>
                  <a:cubicBezTo>
                    <a:pt x="1335" y="1887"/>
                    <a:pt x="1435" y="1820"/>
                    <a:pt x="1468" y="1720"/>
                  </a:cubicBezTo>
                  <a:cubicBezTo>
                    <a:pt x="1501" y="1654"/>
                    <a:pt x="1568" y="1553"/>
                    <a:pt x="1568" y="1487"/>
                  </a:cubicBezTo>
                  <a:cubicBezTo>
                    <a:pt x="1602" y="1387"/>
                    <a:pt x="1568" y="1287"/>
                    <a:pt x="1568" y="1120"/>
                  </a:cubicBezTo>
                  <a:cubicBezTo>
                    <a:pt x="1501" y="953"/>
                    <a:pt x="1501" y="820"/>
                    <a:pt x="1501" y="786"/>
                  </a:cubicBezTo>
                  <a:cubicBezTo>
                    <a:pt x="1501" y="686"/>
                    <a:pt x="1568" y="653"/>
                    <a:pt x="1568" y="619"/>
                  </a:cubicBezTo>
                  <a:cubicBezTo>
                    <a:pt x="1568" y="553"/>
                    <a:pt x="1602" y="553"/>
                    <a:pt x="1635" y="519"/>
                  </a:cubicBezTo>
                  <a:cubicBezTo>
                    <a:pt x="1706" y="496"/>
                    <a:pt x="1743" y="472"/>
                    <a:pt x="1782" y="472"/>
                  </a:cubicBezTo>
                  <a:cubicBezTo>
                    <a:pt x="1799" y="472"/>
                    <a:pt x="1815" y="476"/>
                    <a:pt x="1835" y="486"/>
                  </a:cubicBezTo>
                  <a:cubicBezTo>
                    <a:pt x="1935" y="486"/>
                    <a:pt x="2002" y="553"/>
                    <a:pt x="2069" y="653"/>
                  </a:cubicBezTo>
                  <a:cubicBezTo>
                    <a:pt x="2102" y="720"/>
                    <a:pt x="2135" y="820"/>
                    <a:pt x="2169" y="953"/>
                  </a:cubicBezTo>
                  <a:cubicBezTo>
                    <a:pt x="2235" y="1020"/>
                    <a:pt x="2235" y="1187"/>
                    <a:pt x="2269" y="1353"/>
                  </a:cubicBezTo>
                  <a:lnTo>
                    <a:pt x="2636" y="1120"/>
                  </a:lnTo>
                  <a:cubicBezTo>
                    <a:pt x="2602" y="886"/>
                    <a:pt x="2502" y="686"/>
                    <a:pt x="2402" y="486"/>
                  </a:cubicBezTo>
                  <a:cubicBezTo>
                    <a:pt x="2269" y="219"/>
                    <a:pt x="2069" y="119"/>
                    <a:pt x="1902" y="19"/>
                  </a:cubicBezTo>
                  <a:cubicBezTo>
                    <a:pt x="1846" y="8"/>
                    <a:pt x="1783" y="0"/>
                    <a:pt x="171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56"/>
            <p:cNvSpPr/>
            <p:nvPr/>
          </p:nvSpPr>
          <p:spPr>
            <a:xfrm>
              <a:off x="3632956" y="3937533"/>
              <a:ext cx="93555" cy="112402"/>
            </a:xfrm>
            <a:custGeom>
              <a:avLst/>
              <a:gdLst/>
              <a:ahLst/>
              <a:cxnLst/>
              <a:rect l="l" t="t" r="r" b="b"/>
              <a:pathLst>
                <a:path w="5505" h="6614" extrusionOk="0">
                  <a:moveTo>
                    <a:pt x="1498" y="1"/>
                  </a:moveTo>
                  <a:cubicBezTo>
                    <a:pt x="1252" y="1"/>
                    <a:pt x="998" y="72"/>
                    <a:pt x="767" y="217"/>
                  </a:cubicBezTo>
                  <a:cubicBezTo>
                    <a:pt x="167" y="584"/>
                    <a:pt x="0" y="1418"/>
                    <a:pt x="367" y="1985"/>
                  </a:cubicBezTo>
                  <a:lnTo>
                    <a:pt x="2902" y="5988"/>
                  </a:lnTo>
                  <a:cubicBezTo>
                    <a:pt x="3140" y="6399"/>
                    <a:pt x="3575" y="6614"/>
                    <a:pt x="4014" y="6614"/>
                  </a:cubicBezTo>
                  <a:cubicBezTo>
                    <a:pt x="4253" y="6614"/>
                    <a:pt x="4492" y="6551"/>
                    <a:pt x="4703" y="6422"/>
                  </a:cubicBezTo>
                  <a:cubicBezTo>
                    <a:pt x="5337" y="6055"/>
                    <a:pt x="5504" y="5221"/>
                    <a:pt x="5104" y="4621"/>
                  </a:cubicBezTo>
                  <a:lnTo>
                    <a:pt x="2569" y="618"/>
                  </a:lnTo>
                  <a:cubicBezTo>
                    <a:pt x="2335" y="215"/>
                    <a:pt x="1927" y="1"/>
                    <a:pt x="149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56"/>
            <p:cNvSpPr/>
            <p:nvPr/>
          </p:nvSpPr>
          <p:spPr>
            <a:xfrm>
              <a:off x="3742367" y="2071057"/>
              <a:ext cx="1660995" cy="1660995"/>
            </a:xfrm>
            <a:custGeom>
              <a:avLst/>
              <a:gdLst/>
              <a:ahLst/>
              <a:cxnLst/>
              <a:rect l="l" t="t" r="r" b="b"/>
              <a:pathLst>
                <a:path w="97737" h="97737" extrusionOk="0">
                  <a:moveTo>
                    <a:pt x="48868" y="0"/>
                  </a:moveTo>
                  <a:cubicBezTo>
                    <a:pt x="21882" y="0"/>
                    <a:pt x="0" y="21882"/>
                    <a:pt x="0" y="48868"/>
                  </a:cubicBezTo>
                  <a:cubicBezTo>
                    <a:pt x="0" y="75854"/>
                    <a:pt x="21882" y="97737"/>
                    <a:pt x="48868" y="97737"/>
                  </a:cubicBezTo>
                  <a:cubicBezTo>
                    <a:pt x="75854" y="97737"/>
                    <a:pt x="97736" y="75854"/>
                    <a:pt x="97736" y="48868"/>
                  </a:cubicBezTo>
                  <a:cubicBezTo>
                    <a:pt x="97736" y="21882"/>
                    <a:pt x="75854" y="0"/>
                    <a:pt x="4886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56"/>
            <p:cNvSpPr/>
            <p:nvPr/>
          </p:nvSpPr>
          <p:spPr>
            <a:xfrm>
              <a:off x="3784309" y="2113000"/>
              <a:ext cx="1577670" cy="1577109"/>
            </a:xfrm>
            <a:custGeom>
              <a:avLst/>
              <a:gdLst/>
              <a:ahLst/>
              <a:cxnLst/>
              <a:rect l="l" t="t" r="r" b="b"/>
              <a:pathLst>
                <a:path w="92834" h="92801" extrusionOk="0">
                  <a:moveTo>
                    <a:pt x="46400" y="0"/>
                  </a:moveTo>
                  <a:cubicBezTo>
                    <a:pt x="20782" y="0"/>
                    <a:pt x="0" y="20749"/>
                    <a:pt x="0" y="46400"/>
                  </a:cubicBezTo>
                  <a:cubicBezTo>
                    <a:pt x="0" y="72019"/>
                    <a:pt x="20782" y="92800"/>
                    <a:pt x="46400" y="92800"/>
                  </a:cubicBezTo>
                  <a:cubicBezTo>
                    <a:pt x="72052" y="92800"/>
                    <a:pt x="92833" y="72019"/>
                    <a:pt x="92833" y="46400"/>
                  </a:cubicBezTo>
                  <a:cubicBezTo>
                    <a:pt x="92833" y="20749"/>
                    <a:pt x="72052" y="0"/>
                    <a:pt x="46400"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56"/>
            <p:cNvSpPr/>
            <p:nvPr/>
          </p:nvSpPr>
          <p:spPr>
            <a:xfrm>
              <a:off x="5178286" y="3315380"/>
              <a:ext cx="45936" cy="69168"/>
            </a:xfrm>
            <a:custGeom>
              <a:avLst/>
              <a:gdLst/>
              <a:ahLst/>
              <a:cxnLst/>
              <a:rect l="l" t="t" r="r" b="b"/>
              <a:pathLst>
                <a:path w="2703" h="4070" extrusionOk="0">
                  <a:moveTo>
                    <a:pt x="2669" y="0"/>
                  </a:moveTo>
                  <a:cubicBezTo>
                    <a:pt x="2536" y="67"/>
                    <a:pt x="2402" y="334"/>
                    <a:pt x="2236" y="701"/>
                  </a:cubicBezTo>
                  <a:cubicBezTo>
                    <a:pt x="2069" y="1068"/>
                    <a:pt x="2035" y="1234"/>
                    <a:pt x="1769" y="1601"/>
                  </a:cubicBezTo>
                  <a:cubicBezTo>
                    <a:pt x="1435" y="2068"/>
                    <a:pt x="1035" y="2435"/>
                    <a:pt x="735" y="2902"/>
                  </a:cubicBezTo>
                  <a:cubicBezTo>
                    <a:pt x="668" y="3002"/>
                    <a:pt x="668" y="3169"/>
                    <a:pt x="568" y="3269"/>
                  </a:cubicBezTo>
                  <a:cubicBezTo>
                    <a:pt x="401" y="3569"/>
                    <a:pt x="167" y="3769"/>
                    <a:pt x="1" y="4036"/>
                  </a:cubicBezTo>
                  <a:lnTo>
                    <a:pt x="1" y="4070"/>
                  </a:lnTo>
                  <a:cubicBezTo>
                    <a:pt x="3" y="4070"/>
                    <a:pt x="5" y="4070"/>
                    <a:pt x="8" y="4070"/>
                  </a:cubicBezTo>
                  <a:cubicBezTo>
                    <a:pt x="42" y="4070"/>
                    <a:pt x="123" y="4041"/>
                    <a:pt x="868" y="3202"/>
                  </a:cubicBezTo>
                  <a:cubicBezTo>
                    <a:pt x="868" y="3169"/>
                    <a:pt x="1869" y="2035"/>
                    <a:pt x="1869" y="2035"/>
                  </a:cubicBezTo>
                  <a:cubicBezTo>
                    <a:pt x="1969" y="1901"/>
                    <a:pt x="2136" y="1735"/>
                    <a:pt x="2336" y="1401"/>
                  </a:cubicBezTo>
                  <a:cubicBezTo>
                    <a:pt x="2369" y="1368"/>
                    <a:pt x="2369" y="1334"/>
                    <a:pt x="2402" y="1334"/>
                  </a:cubicBezTo>
                  <a:lnTo>
                    <a:pt x="2402" y="1268"/>
                  </a:lnTo>
                  <a:cubicBezTo>
                    <a:pt x="2302" y="1334"/>
                    <a:pt x="2236" y="1401"/>
                    <a:pt x="2169" y="1501"/>
                  </a:cubicBezTo>
                  <a:lnTo>
                    <a:pt x="2136" y="1501"/>
                  </a:lnTo>
                  <a:cubicBezTo>
                    <a:pt x="2136" y="1468"/>
                    <a:pt x="2302" y="901"/>
                    <a:pt x="2502" y="500"/>
                  </a:cubicBezTo>
                  <a:cubicBezTo>
                    <a:pt x="2703" y="134"/>
                    <a:pt x="2703" y="67"/>
                    <a:pt x="2703"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56"/>
            <p:cNvSpPr/>
            <p:nvPr/>
          </p:nvSpPr>
          <p:spPr>
            <a:xfrm>
              <a:off x="5195858" y="3017755"/>
              <a:ext cx="19867" cy="19782"/>
            </a:xfrm>
            <a:custGeom>
              <a:avLst/>
              <a:gdLst/>
              <a:ahLst/>
              <a:cxnLst/>
              <a:rect l="l" t="t" r="r" b="b"/>
              <a:pathLst>
                <a:path w="1169" h="1164" extrusionOk="0">
                  <a:moveTo>
                    <a:pt x="1035" y="1"/>
                  </a:moveTo>
                  <a:cubicBezTo>
                    <a:pt x="1001" y="34"/>
                    <a:pt x="968" y="101"/>
                    <a:pt x="801" y="201"/>
                  </a:cubicBezTo>
                  <a:lnTo>
                    <a:pt x="301" y="434"/>
                  </a:lnTo>
                  <a:cubicBezTo>
                    <a:pt x="301" y="501"/>
                    <a:pt x="234" y="501"/>
                    <a:pt x="234" y="501"/>
                  </a:cubicBezTo>
                  <a:lnTo>
                    <a:pt x="168" y="568"/>
                  </a:lnTo>
                  <a:cubicBezTo>
                    <a:pt x="34" y="701"/>
                    <a:pt x="1" y="901"/>
                    <a:pt x="101" y="1001"/>
                  </a:cubicBezTo>
                  <a:cubicBezTo>
                    <a:pt x="183" y="1095"/>
                    <a:pt x="330" y="1164"/>
                    <a:pt x="489" y="1164"/>
                  </a:cubicBezTo>
                  <a:cubicBezTo>
                    <a:pt x="786" y="1164"/>
                    <a:pt x="1125" y="926"/>
                    <a:pt x="1168" y="167"/>
                  </a:cubicBezTo>
                  <a:lnTo>
                    <a:pt x="1168" y="34"/>
                  </a:lnTo>
                  <a:cubicBezTo>
                    <a:pt x="1135" y="34"/>
                    <a:pt x="1135" y="1"/>
                    <a:pt x="110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56"/>
            <p:cNvSpPr/>
            <p:nvPr/>
          </p:nvSpPr>
          <p:spPr>
            <a:xfrm>
              <a:off x="5057540" y="3000590"/>
              <a:ext cx="151948" cy="92246"/>
            </a:xfrm>
            <a:custGeom>
              <a:avLst/>
              <a:gdLst/>
              <a:ahLst/>
              <a:cxnLst/>
              <a:rect l="l" t="t" r="r" b="b"/>
              <a:pathLst>
                <a:path w="8941" h="5428" extrusionOk="0">
                  <a:moveTo>
                    <a:pt x="599" y="1"/>
                  </a:moveTo>
                  <a:cubicBezTo>
                    <a:pt x="548" y="1"/>
                    <a:pt x="493" y="4"/>
                    <a:pt x="434" y="10"/>
                  </a:cubicBezTo>
                  <a:cubicBezTo>
                    <a:pt x="167" y="77"/>
                    <a:pt x="1" y="510"/>
                    <a:pt x="67" y="977"/>
                  </a:cubicBezTo>
                  <a:cubicBezTo>
                    <a:pt x="101" y="1077"/>
                    <a:pt x="134" y="1244"/>
                    <a:pt x="167" y="1344"/>
                  </a:cubicBezTo>
                  <a:cubicBezTo>
                    <a:pt x="267" y="1511"/>
                    <a:pt x="501" y="1511"/>
                    <a:pt x="601" y="1711"/>
                  </a:cubicBezTo>
                  <a:cubicBezTo>
                    <a:pt x="668" y="1911"/>
                    <a:pt x="634" y="2178"/>
                    <a:pt x="768" y="2345"/>
                  </a:cubicBezTo>
                  <a:cubicBezTo>
                    <a:pt x="935" y="2545"/>
                    <a:pt x="1335" y="2545"/>
                    <a:pt x="1668" y="2545"/>
                  </a:cubicBezTo>
                  <a:cubicBezTo>
                    <a:pt x="2102" y="2545"/>
                    <a:pt x="2269" y="2578"/>
                    <a:pt x="2436" y="2678"/>
                  </a:cubicBezTo>
                  <a:lnTo>
                    <a:pt x="3236" y="3179"/>
                  </a:lnTo>
                  <a:cubicBezTo>
                    <a:pt x="3303" y="3212"/>
                    <a:pt x="3336" y="3312"/>
                    <a:pt x="3436" y="3446"/>
                  </a:cubicBezTo>
                  <a:cubicBezTo>
                    <a:pt x="3737" y="4046"/>
                    <a:pt x="3503" y="4346"/>
                    <a:pt x="3403" y="4513"/>
                  </a:cubicBezTo>
                  <a:cubicBezTo>
                    <a:pt x="3236" y="4713"/>
                    <a:pt x="2936" y="5080"/>
                    <a:pt x="3103" y="5347"/>
                  </a:cubicBezTo>
                  <a:cubicBezTo>
                    <a:pt x="3136" y="5380"/>
                    <a:pt x="3170" y="5414"/>
                    <a:pt x="3236" y="5414"/>
                  </a:cubicBezTo>
                  <a:cubicBezTo>
                    <a:pt x="3270" y="5414"/>
                    <a:pt x="3270" y="5414"/>
                    <a:pt x="3970" y="4947"/>
                  </a:cubicBezTo>
                  <a:cubicBezTo>
                    <a:pt x="4033" y="4911"/>
                    <a:pt x="4090" y="4895"/>
                    <a:pt x="4142" y="4895"/>
                  </a:cubicBezTo>
                  <a:cubicBezTo>
                    <a:pt x="4452" y="4895"/>
                    <a:pt x="4610" y="5428"/>
                    <a:pt x="4968" y="5428"/>
                  </a:cubicBezTo>
                  <a:cubicBezTo>
                    <a:pt x="5001" y="5428"/>
                    <a:pt x="5035" y="5423"/>
                    <a:pt x="5071" y="5414"/>
                  </a:cubicBezTo>
                  <a:cubicBezTo>
                    <a:pt x="5738" y="5247"/>
                    <a:pt x="5738" y="5247"/>
                    <a:pt x="6005" y="4513"/>
                  </a:cubicBezTo>
                  <a:cubicBezTo>
                    <a:pt x="6204" y="4016"/>
                    <a:pt x="6399" y="3834"/>
                    <a:pt x="6581" y="3834"/>
                  </a:cubicBezTo>
                  <a:cubicBezTo>
                    <a:pt x="6948" y="3834"/>
                    <a:pt x="7261" y="4578"/>
                    <a:pt x="7439" y="4980"/>
                  </a:cubicBezTo>
                  <a:cubicBezTo>
                    <a:pt x="7473" y="5047"/>
                    <a:pt x="7573" y="5214"/>
                    <a:pt x="7739" y="5247"/>
                  </a:cubicBezTo>
                  <a:cubicBezTo>
                    <a:pt x="7780" y="5260"/>
                    <a:pt x="7818" y="5266"/>
                    <a:pt x="7856" y="5266"/>
                  </a:cubicBezTo>
                  <a:cubicBezTo>
                    <a:pt x="8006" y="5266"/>
                    <a:pt x="8140" y="5180"/>
                    <a:pt x="8273" y="5180"/>
                  </a:cubicBezTo>
                  <a:cubicBezTo>
                    <a:pt x="8407" y="5180"/>
                    <a:pt x="8440" y="5314"/>
                    <a:pt x="8573" y="5314"/>
                  </a:cubicBezTo>
                  <a:lnTo>
                    <a:pt x="8640" y="5314"/>
                  </a:lnTo>
                  <a:cubicBezTo>
                    <a:pt x="8640" y="5314"/>
                    <a:pt x="8673" y="5214"/>
                    <a:pt x="8740" y="5180"/>
                  </a:cubicBezTo>
                  <a:cubicBezTo>
                    <a:pt x="8940" y="4647"/>
                    <a:pt x="8307" y="4180"/>
                    <a:pt x="8106" y="4013"/>
                  </a:cubicBezTo>
                  <a:cubicBezTo>
                    <a:pt x="8006" y="3646"/>
                    <a:pt x="7606" y="3479"/>
                    <a:pt x="7606" y="3045"/>
                  </a:cubicBezTo>
                  <a:cubicBezTo>
                    <a:pt x="7606" y="2745"/>
                    <a:pt x="7973" y="2578"/>
                    <a:pt x="7806" y="2245"/>
                  </a:cubicBezTo>
                  <a:cubicBezTo>
                    <a:pt x="7673" y="1978"/>
                    <a:pt x="7306" y="2078"/>
                    <a:pt x="7139" y="1845"/>
                  </a:cubicBezTo>
                  <a:cubicBezTo>
                    <a:pt x="7072" y="1644"/>
                    <a:pt x="7006" y="1378"/>
                    <a:pt x="6839" y="1211"/>
                  </a:cubicBezTo>
                  <a:cubicBezTo>
                    <a:pt x="6805" y="1177"/>
                    <a:pt x="6739" y="1144"/>
                    <a:pt x="6672" y="1077"/>
                  </a:cubicBezTo>
                  <a:lnTo>
                    <a:pt x="4771" y="577"/>
                  </a:lnTo>
                  <a:cubicBezTo>
                    <a:pt x="4637" y="560"/>
                    <a:pt x="4521" y="560"/>
                    <a:pt x="4412" y="560"/>
                  </a:cubicBezTo>
                  <a:cubicBezTo>
                    <a:pt x="4304" y="560"/>
                    <a:pt x="4204" y="560"/>
                    <a:pt x="4104" y="544"/>
                  </a:cubicBezTo>
                  <a:cubicBezTo>
                    <a:pt x="3878" y="487"/>
                    <a:pt x="3724" y="288"/>
                    <a:pt x="3521" y="288"/>
                  </a:cubicBezTo>
                  <a:cubicBezTo>
                    <a:pt x="3483" y="288"/>
                    <a:pt x="3444" y="295"/>
                    <a:pt x="3403" y="310"/>
                  </a:cubicBezTo>
                  <a:cubicBezTo>
                    <a:pt x="3270" y="343"/>
                    <a:pt x="2836" y="510"/>
                    <a:pt x="2469" y="1211"/>
                  </a:cubicBezTo>
                  <a:cubicBezTo>
                    <a:pt x="2263" y="1654"/>
                    <a:pt x="2088" y="1808"/>
                    <a:pt x="1946" y="1808"/>
                  </a:cubicBezTo>
                  <a:cubicBezTo>
                    <a:pt x="1627" y="1808"/>
                    <a:pt x="1468" y="1044"/>
                    <a:pt x="1468" y="1044"/>
                  </a:cubicBezTo>
                  <a:cubicBezTo>
                    <a:pt x="1437" y="699"/>
                    <a:pt x="1406" y="1"/>
                    <a:pt x="59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56"/>
            <p:cNvSpPr/>
            <p:nvPr/>
          </p:nvSpPr>
          <p:spPr>
            <a:xfrm>
              <a:off x="4902210" y="2535892"/>
              <a:ext cx="65208" cy="111127"/>
            </a:xfrm>
            <a:custGeom>
              <a:avLst/>
              <a:gdLst/>
              <a:ahLst/>
              <a:cxnLst/>
              <a:rect l="l" t="t" r="r" b="b"/>
              <a:pathLst>
                <a:path w="3837" h="6539" extrusionOk="0">
                  <a:moveTo>
                    <a:pt x="901" y="1"/>
                  </a:moveTo>
                  <a:cubicBezTo>
                    <a:pt x="901" y="234"/>
                    <a:pt x="935" y="368"/>
                    <a:pt x="1302" y="735"/>
                  </a:cubicBezTo>
                  <a:cubicBezTo>
                    <a:pt x="1602" y="1035"/>
                    <a:pt x="1969" y="1369"/>
                    <a:pt x="2002" y="2136"/>
                  </a:cubicBezTo>
                  <a:cubicBezTo>
                    <a:pt x="2002" y="2369"/>
                    <a:pt x="2002" y="2369"/>
                    <a:pt x="1735" y="2636"/>
                  </a:cubicBezTo>
                  <a:cubicBezTo>
                    <a:pt x="1435" y="2836"/>
                    <a:pt x="1735" y="3137"/>
                    <a:pt x="1635" y="3370"/>
                  </a:cubicBezTo>
                  <a:cubicBezTo>
                    <a:pt x="1635" y="3470"/>
                    <a:pt x="1569" y="3503"/>
                    <a:pt x="1468" y="3537"/>
                  </a:cubicBezTo>
                  <a:cubicBezTo>
                    <a:pt x="1168" y="3670"/>
                    <a:pt x="801" y="3570"/>
                    <a:pt x="601" y="3870"/>
                  </a:cubicBezTo>
                  <a:cubicBezTo>
                    <a:pt x="568" y="3904"/>
                    <a:pt x="1" y="5138"/>
                    <a:pt x="101" y="5405"/>
                  </a:cubicBezTo>
                  <a:cubicBezTo>
                    <a:pt x="101" y="5505"/>
                    <a:pt x="1102" y="6539"/>
                    <a:pt x="1435" y="6539"/>
                  </a:cubicBezTo>
                  <a:cubicBezTo>
                    <a:pt x="1569" y="6539"/>
                    <a:pt x="1602" y="6339"/>
                    <a:pt x="1468" y="6005"/>
                  </a:cubicBezTo>
                  <a:cubicBezTo>
                    <a:pt x="1302" y="5572"/>
                    <a:pt x="1335" y="5538"/>
                    <a:pt x="1402" y="5371"/>
                  </a:cubicBezTo>
                  <a:lnTo>
                    <a:pt x="1402" y="5371"/>
                  </a:lnTo>
                  <a:cubicBezTo>
                    <a:pt x="1437" y="5377"/>
                    <a:pt x="1468" y="5380"/>
                    <a:pt x="1496" y="5380"/>
                  </a:cubicBezTo>
                  <a:cubicBezTo>
                    <a:pt x="1627" y="5380"/>
                    <a:pt x="1686" y="5320"/>
                    <a:pt x="1769" y="5238"/>
                  </a:cubicBezTo>
                  <a:cubicBezTo>
                    <a:pt x="1902" y="5071"/>
                    <a:pt x="1902" y="4871"/>
                    <a:pt x="2002" y="4704"/>
                  </a:cubicBezTo>
                  <a:cubicBezTo>
                    <a:pt x="2054" y="4644"/>
                    <a:pt x="2109" y="4624"/>
                    <a:pt x="2167" y="4624"/>
                  </a:cubicBezTo>
                  <a:cubicBezTo>
                    <a:pt x="2290" y="4624"/>
                    <a:pt x="2423" y="4716"/>
                    <a:pt x="2544" y="4716"/>
                  </a:cubicBezTo>
                  <a:cubicBezTo>
                    <a:pt x="2588" y="4716"/>
                    <a:pt x="2630" y="4704"/>
                    <a:pt x="2669" y="4671"/>
                  </a:cubicBezTo>
                  <a:lnTo>
                    <a:pt x="2736" y="4638"/>
                  </a:lnTo>
                  <a:cubicBezTo>
                    <a:pt x="2903" y="4471"/>
                    <a:pt x="2703" y="4204"/>
                    <a:pt x="2869" y="4004"/>
                  </a:cubicBezTo>
                  <a:cubicBezTo>
                    <a:pt x="3103" y="3704"/>
                    <a:pt x="3603" y="3737"/>
                    <a:pt x="3770" y="3370"/>
                  </a:cubicBezTo>
                  <a:cubicBezTo>
                    <a:pt x="3770" y="3337"/>
                    <a:pt x="3770" y="3237"/>
                    <a:pt x="3837" y="3237"/>
                  </a:cubicBezTo>
                  <a:cubicBezTo>
                    <a:pt x="3503" y="2703"/>
                    <a:pt x="3103" y="2236"/>
                    <a:pt x="2769" y="1736"/>
                  </a:cubicBezTo>
                  <a:cubicBezTo>
                    <a:pt x="2669" y="1635"/>
                    <a:pt x="2636" y="1502"/>
                    <a:pt x="2603" y="1335"/>
                  </a:cubicBezTo>
                  <a:cubicBezTo>
                    <a:pt x="2569" y="1202"/>
                    <a:pt x="2469" y="1002"/>
                    <a:pt x="2302" y="802"/>
                  </a:cubicBezTo>
                  <a:cubicBezTo>
                    <a:pt x="2069" y="501"/>
                    <a:pt x="1569" y="34"/>
                    <a:pt x="9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56"/>
            <p:cNvSpPr/>
            <p:nvPr/>
          </p:nvSpPr>
          <p:spPr>
            <a:xfrm>
              <a:off x="4886915" y="2498487"/>
              <a:ext cx="39699" cy="34601"/>
            </a:xfrm>
            <a:custGeom>
              <a:avLst/>
              <a:gdLst/>
              <a:ahLst/>
              <a:cxnLst/>
              <a:rect l="l" t="t" r="r" b="b"/>
              <a:pathLst>
                <a:path w="2336" h="2036" extrusionOk="0">
                  <a:moveTo>
                    <a:pt x="0" y="0"/>
                  </a:moveTo>
                  <a:lnTo>
                    <a:pt x="0" y="67"/>
                  </a:lnTo>
                  <a:cubicBezTo>
                    <a:pt x="0" y="100"/>
                    <a:pt x="167" y="267"/>
                    <a:pt x="200" y="301"/>
                  </a:cubicBezTo>
                  <a:cubicBezTo>
                    <a:pt x="400" y="534"/>
                    <a:pt x="601" y="701"/>
                    <a:pt x="667" y="934"/>
                  </a:cubicBezTo>
                  <a:cubicBezTo>
                    <a:pt x="734" y="1135"/>
                    <a:pt x="634" y="1401"/>
                    <a:pt x="801" y="1602"/>
                  </a:cubicBezTo>
                  <a:cubicBezTo>
                    <a:pt x="801" y="1602"/>
                    <a:pt x="1068" y="1935"/>
                    <a:pt x="1535" y="2035"/>
                  </a:cubicBezTo>
                  <a:cubicBezTo>
                    <a:pt x="1501" y="1902"/>
                    <a:pt x="1501" y="1902"/>
                    <a:pt x="1434" y="1735"/>
                  </a:cubicBezTo>
                  <a:cubicBezTo>
                    <a:pt x="1368" y="1668"/>
                    <a:pt x="1334" y="1568"/>
                    <a:pt x="1368" y="1501"/>
                  </a:cubicBezTo>
                  <a:cubicBezTo>
                    <a:pt x="1399" y="1439"/>
                    <a:pt x="1437" y="1413"/>
                    <a:pt x="1499" y="1413"/>
                  </a:cubicBezTo>
                  <a:cubicBezTo>
                    <a:pt x="1571" y="1413"/>
                    <a:pt x="1674" y="1448"/>
                    <a:pt x="1835" y="1501"/>
                  </a:cubicBezTo>
                  <a:cubicBezTo>
                    <a:pt x="1905" y="1530"/>
                    <a:pt x="1958" y="1540"/>
                    <a:pt x="2000" y="1540"/>
                  </a:cubicBezTo>
                  <a:cubicBezTo>
                    <a:pt x="2058" y="1540"/>
                    <a:pt x="2096" y="1521"/>
                    <a:pt x="2135" y="1501"/>
                  </a:cubicBezTo>
                  <a:cubicBezTo>
                    <a:pt x="2268" y="1301"/>
                    <a:pt x="2168" y="1168"/>
                    <a:pt x="2202" y="1034"/>
                  </a:cubicBezTo>
                  <a:cubicBezTo>
                    <a:pt x="2268" y="934"/>
                    <a:pt x="2302" y="934"/>
                    <a:pt x="2335" y="868"/>
                  </a:cubicBezTo>
                  <a:lnTo>
                    <a:pt x="2335" y="834"/>
                  </a:lnTo>
                  <a:cubicBezTo>
                    <a:pt x="2335" y="734"/>
                    <a:pt x="2135" y="534"/>
                    <a:pt x="1901" y="401"/>
                  </a:cubicBezTo>
                  <a:cubicBezTo>
                    <a:pt x="1815" y="376"/>
                    <a:pt x="1734" y="370"/>
                    <a:pt x="1651" y="370"/>
                  </a:cubicBezTo>
                  <a:cubicBezTo>
                    <a:pt x="1561" y="370"/>
                    <a:pt x="1471" y="377"/>
                    <a:pt x="1373" y="377"/>
                  </a:cubicBezTo>
                  <a:cubicBezTo>
                    <a:pt x="1318" y="377"/>
                    <a:pt x="1261" y="375"/>
                    <a:pt x="1201" y="367"/>
                  </a:cubicBezTo>
                  <a:cubicBezTo>
                    <a:pt x="834" y="267"/>
                    <a:pt x="500" y="67"/>
                    <a:pt x="1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56"/>
            <p:cNvSpPr/>
            <p:nvPr/>
          </p:nvSpPr>
          <p:spPr>
            <a:xfrm>
              <a:off x="5039406" y="3142325"/>
              <a:ext cx="8514" cy="6985"/>
            </a:xfrm>
            <a:custGeom>
              <a:avLst/>
              <a:gdLst/>
              <a:ahLst/>
              <a:cxnLst/>
              <a:rect l="l" t="t" r="r" b="b"/>
              <a:pathLst>
                <a:path w="501" h="411" extrusionOk="0">
                  <a:moveTo>
                    <a:pt x="363" y="1"/>
                  </a:moveTo>
                  <a:cubicBezTo>
                    <a:pt x="344" y="1"/>
                    <a:pt x="323" y="3"/>
                    <a:pt x="300" y="9"/>
                  </a:cubicBezTo>
                  <a:cubicBezTo>
                    <a:pt x="167" y="9"/>
                    <a:pt x="134" y="76"/>
                    <a:pt x="67" y="109"/>
                  </a:cubicBezTo>
                  <a:cubicBezTo>
                    <a:pt x="34" y="209"/>
                    <a:pt x="0" y="243"/>
                    <a:pt x="34" y="343"/>
                  </a:cubicBezTo>
                  <a:cubicBezTo>
                    <a:pt x="68" y="389"/>
                    <a:pt x="126" y="411"/>
                    <a:pt x="190" y="411"/>
                  </a:cubicBezTo>
                  <a:cubicBezTo>
                    <a:pt x="312" y="411"/>
                    <a:pt x="457" y="329"/>
                    <a:pt x="501" y="176"/>
                  </a:cubicBezTo>
                  <a:cubicBezTo>
                    <a:pt x="501" y="65"/>
                    <a:pt x="455" y="1"/>
                    <a:pt x="363"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56"/>
            <p:cNvSpPr/>
            <p:nvPr/>
          </p:nvSpPr>
          <p:spPr>
            <a:xfrm>
              <a:off x="4864227" y="2475816"/>
              <a:ext cx="14190" cy="13052"/>
            </a:xfrm>
            <a:custGeom>
              <a:avLst/>
              <a:gdLst/>
              <a:ahLst/>
              <a:cxnLst/>
              <a:rect l="l" t="t" r="r" b="b"/>
              <a:pathLst>
                <a:path w="835" h="768" extrusionOk="0">
                  <a:moveTo>
                    <a:pt x="1" y="0"/>
                  </a:moveTo>
                  <a:lnTo>
                    <a:pt x="1" y="0"/>
                  </a:lnTo>
                  <a:cubicBezTo>
                    <a:pt x="101" y="400"/>
                    <a:pt x="535" y="701"/>
                    <a:pt x="801" y="767"/>
                  </a:cubicBezTo>
                  <a:cubicBezTo>
                    <a:pt x="801" y="734"/>
                    <a:pt x="835" y="667"/>
                    <a:pt x="801" y="534"/>
                  </a:cubicBezTo>
                  <a:cubicBezTo>
                    <a:pt x="701" y="267"/>
                    <a:pt x="301" y="100"/>
                    <a:pt x="1"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56"/>
            <p:cNvSpPr/>
            <p:nvPr/>
          </p:nvSpPr>
          <p:spPr>
            <a:xfrm>
              <a:off x="4974215" y="3115575"/>
              <a:ext cx="35773" cy="28619"/>
            </a:xfrm>
            <a:custGeom>
              <a:avLst/>
              <a:gdLst/>
              <a:ahLst/>
              <a:cxnLst/>
              <a:rect l="l" t="t" r="r" b="b"/>
              <a:pathLst>
                <a:path w="2105" h="1684" extrusionOk="0">
                  <a:moveTo>
                    <a:pt x="1858" y="1"/>
                  </a:moveTo>
                  <a:cubicBezTo>
                    <a:pt x="1820" y="1"/>
                    <a:pt x="1779" y="4"/>
                    <a:pt x="1735" y="15"/>
                  </a:cubicBezTo>
                  <a:cubicBezTo>
                    <a:pt x="1635" y="15"/>
                    <a:pt x="1501" y="82"/>
                    <a:pt x="1301" y="249"/>
                  </a:cubicBezTo>
                  <a:cubicBezTo>
                    <a:pt x="1234" y="282"/>
                    <a:pt x="1234" y="282"/>
                    <a:pt x="801" y="683"/>
                  </a:cubicBezTo>
                  <a:lnTo>
                    <a:pt x="300" y="1083"/>
                  </a:lnTo>
                  <a:lnTo>
                    <a:pt x="234" y="1116"/>
                  </a:lnTo>
                  <a:cubicBezTo>
                    <a:pt x="33" y="1283"/>
                    <a:pt x="0" y="1483"/>
                    <a:pt x="0" y="1583"/>
                  </a:cubicBezTo>
                  <a:cubicBezTo>
                    <a:pt x="33" y="1617"/>
                    <a:pt x="67" y="1617"/>
                    <a:pt x="134" y="1683"/>
                  </a:cubicBezTo>
                  <a:cubicBezTo>
                    <a:pt x="234" y="1650"/>
                    <a:pt x="334" y="1617"/>
                    <a:pt x="534" y="1450"/>
                  </a:cubicBezTo>
                  <a:cubicBezTo>
                    <a:pt x="734" y="1283"/>
                    <a:pt x="901" y="1016"/>
                    <a:pt x="1134" y="849"/>
                  </a:cubicBezTo>
                  <a:cubicBezTo>
                    <a:pt x="1368" y="649"/>
                    <a:pt x="1668" y="582"/>
                    <a:pt x="1868" y="382"/>
                  </a:cubicBezTo>
                  <a:cubicBezTo>
                    <a:pt x="1901" y="316"/>
                    <a:pt x="2002" y="249"/>
                    <a:pt x="2068" y="82"/>
                  </a:cubicBezTo>
                  <a:cubicBezTo>
                    <a:pt x="2068" y="33"/>
                    <a:pt x="2104" y="2"/>
                    <a:pt x="2097" y="2"/>
                  </a:cubicBezTo>
                  <a:lnTo>
                    <a:pt x="2097" y="2"/>
                  </a:lnTo>
                  <a:cubicBezTo>
                    <a:pt x="2094" y="2"/>
                    <a:pt x="2086" y="6"/>
                    <a:pt x="2068" y="15"/>
                  </a:cubicBezTo>
                  <a:cubicBezTo>
                    <a:pt x="2002" y="15"/>
                    <a:pt x="1935" y="1"/>
                    <a:pt x="185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56"/>
            <p:cNvSpPr/>
            <p:nvPr/>
          </p:nvSpPr>
          <p:spPr>
            <a:xfrm>
              <a:off x="4938493" y="3004159"/>
              <a:ext cx="45375" cy="16451"/>
            </a:xfrm>
            <a:custGeom>
              <a:avLst/>
              <a:gdLst/>
              <a:ahLst/>
              <a:cxnLst/>
              <a:rect l="l" t="t" r="r" b="b"/>
              <a:pathLst>
                <a:path w="2670" h="968" extrusionOk="0">
                  <a:moveTo>
                    <a:pt x="2436" y="0"/>
                  </a:moveTo>
                  <a:cubicBezTo>
                    <a:pt x="2102" y="33"/>
                    <a:pt x="1802" y="167"/>
                    <a:pt x="1502" y="200"/>
                  </a:cubicBezTo>
                  <a:cubicBezTo>
                    <a:pt x="1288" y="200"/>
                    <a:pt x="1075" y="157"/>
                    <a:pt x="844" y="157"/>
                  </a:cubicBezTo>
                  <a:cubicBezTo>
                    <a:pt x="787" y="157"/>
                    <a:pt x="728" y="160"/>
                    <a:pt x="668" y="167"/>
                  </a:cubicBezTo>
                  <a:cubicBezTo>
                    <a:pt x="468" y="200"/>
                    <a:pt x="67" y="467"/>
                    <a:pt x="1" y="967"/>
                  </a:cubicBezTo>
                  <a:lnTo>
                    <a:pt x="134" y="967"/>
                  </a:lnTo>
                  <a:cubicBezTo>
                    <a:pt x="201" y="967"/>
                    <a:pt x="267" y="934"/>
                    <a:pt x="301" y="867"/>
                  </a:cubicBezTo>
                  <a:cubicBezTo>
                    <a:pt x="401" y="801"/>
                    <a:pt x="468" y="767"/>
                    <a:pt x="768" y="701"/>
                  </a:cubicBezTo>
                  <a:cubicBezTo>
                    <a:pt x="828" y="697"/>
                    <a:pt x="888" y="695"/>
                    <a:pt x="948" y="695"/>
                  </a:cubicBezTo>
                  <a:cubicBezTo>
                    <a:pt x="1185" y="695"/>
                    <a:pt x="1422" y="720"/>
                    <a:pt x="1660" y="720"/>
                  </a:cubicBezTo>
                  <a:cubicBezTo>
                    <a:pt x="1863" y="720"/>
                    <a:pt x="2066" y="702"/>
                    <a:pt x="2269" y="634"/>
                  </a:cubicBezTo>
                  <a:cubicBezTo>
                    <a:pt x="2402" y="600"/>
                    <a:pt x="2636" y="500"/>
                    <a:pt x="2669" y="167"/>
                  </a:cubicBezTo>
                  <a:lnTo>
                    <a:pt x="2669" y="33"/>
                  </a:lnTo>
                  <a:cubicBezTo>
                    <a:pt x="2636" y="0"/>
                    <a:pt x="2569" y="0"/>
                    <a:pt x="2436"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56"/>
            <p:cNvSpPr/>
            <p:nvPr/>
          </p:nvSpPr>
          <p:spPr>
            <a:xfrm>
              <a:off x="4927158" y="3026830"/>
              <a:ext cx="49794" cy="65769"/>
            </a:xfrm>
            <a:custGeom>
              <a:avLst/>
              <a:gdLst/>
              <a:ahLst/>
              <a:cxnLst/>
              <a:rect l="l" t="t" r="r" b="b"/>
              <a:pathLst>
                <a:path w="2930" h="3870" extrusionOk="0">
                  <a:moveTo>
                    <a:pt x="2769" y="0"/>
                  </a:moveTo>
                  <a:cubicBezTo>
                    <a:pt x="2469" y="0"/>
                    <a:pt x="2302" y="134"/>
                    <a:pt x="1802" y="434"/>
                  </a:cubicBezTo>
                  <a:cubicBezTo>
                    <a:pt x="1579" y="545"/>
                    <a:pt x="1447" y="589"/>
                    <a:pt x="1352" y="589"/>
                  </a:cubicBezTo>
                  <a:cubicBezTo>
                    <a:pt x="1248" y="589"/>
                    <a:pt x="1188" y="537"/>
                    <a:pt x="1101" y="467"/>
                  </a:cubicBezTo>
                  <a:cubicBezTo>
                    <a:pt x="901" y="267"/>
                    <a:pt x="834" y="200"/>
                    <a:pt x="734" y="200"/>
                  </a:cubicBezTo>
                  <a:cubicBezTo>
                    <a:pt x="467" y="267"/>
                    <a:pt x="434" y="601"/>
                    <a:pt x="401" y="1001"/>
                  </a:cubicBezTo>
                  <a:cubicBezTo>
                    <a:pt x="334" y="1335"/>
                    <a:pt x="134" y="1635"/>
                    <a:pt x="67" y="1935"/>
                  </a:cubicBezTo>
                  <a:cubicBezTo>
                    <a:pt x="0" y="2102"/>
                    <a:pt x="67" y="2169"/>
                    <a:pt x="67" y="2202"/>
                  </a:cubicBezTo>
                  <a:cubicBezTo>
                    <a:pt x="134" y="2369"/>
                    <a:pt x="301" y="2469"/>
                    <a:pt x="401" y="2602"/>
                  </a:cubicBezTo>
                  <a:cubicBezTo>
                    <a:pt x="668" y="2969"/>
                    <a:pt x="301" y="3369"/>
                    <a:pt x="434" y="3770"/>
                  </a:cubicBezTo>
                  <a:cubicBezTo>
                    <a:pt x="434" y="3770"/>
                    <a:pt x="467" y="3870"/>
                    <a:pt x="634" y="3870"/>
                  </a:cubicBezTo>
                  <a:cubicBezTo>
                    <a:pt x="934" y="3870"/>
                    <a:pt x="968" y="3503"/>
                    <a:pt x="1001" y="2969"/>
                  </a:cubicBezTo>
                  <a:cubicBezTo>
                    <a:pt x="1068" y="2302"/>
                    <a:pt x="1101" y="2102"/>
                    <a:pt x="1301" y="1968"/>
                  </a:cubicBezTo>
                  <a:cubicBezTo>
                    <a:pt x="1568" y="2335"/>
                    <a:pt x="1668" y="2802"/>
                    <a:pt x="1969" y="3169"/>
                  </a:cubicBezTo>
                  <a:cubicBezTo>
                    <a:pt x="2169" y="3436"/>
                    <a:pt x="2402" y="3503"/>
                    <a:pt x="2469" y="3503"/>
                  </a:cubicBezTo>
                  <a:cubicBezTo>
                    <a:pt x="2478" y="3503"/>
                    <a:pt x="2487" y="3504"/>
                    <a:pt x="2496" y="3504"/>
                  </a:cubicBezTo>
                  <a:cubicBezTo>
                    <a:pt x="2929" y="3504"/>
                    <a:pt x="2769" y="2701"/>
                    <a:pt x="2769" y="2636"/>
                  </a:cubicBezTo>
                  <a:cubicBezTo>
                    <a:pt x="2769" y="2602"/>
                    <a:pt x="2736" y="2602"/>
                    <a:pt x="2736" y="2535"/>
                  </a:cubicBezTo>
                  <a:cubicBezTo>
                    <a:pt x="2602" y="2369"/>
                    <a:pt x="2469" y="2035"/>
                    <a:pt x="2402" y="1868"/>
                  </a:cubicBezTo>
                  <a:cubicBezTo>
                    <a:pt x="2235" y="1468"/>
                    <a:pt x="2169" y="1335"/>
                    <a:pt x="2002" y="1101"/>
                  </a:cubicBezTo>
                  <a:cubicBezTo>
                    <a:pt x="2169" y="701"/>
                    <a:pt x="2636" y="534"/>
                    <a:pt x="2736" y="134"/>
                  </a:cubicBezTo>
                  <a:cubicBezTo>
                    <a:pt x="2769" y="100"/>
                    <a:pt x="2736" y="0"/>
                    <a:pt x="2769"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56"/>
            <p:cNvSpPr/>
            <p:nvPr/>
          </p:nvSpPr>
          <p:spPr>
            <a:xfrm>
              <a:off x="4938493" y="3123036"/>
              <a:ext cx="16451" cy="8123"/>
            </a:xfrm>
            <a:custGeom>
              <a:avLst/>
              <a:gdLst/>
              <a:ahLst/>
              <a:cxnLst/>
              <a:rect l="l" t="t" r="r" b="b"/>
              <a:pathLst>
                <a:path w="968" h="478" extrusionOk="0">
                  <a:moveTo>
                    <a:pt x="492" y="1"/>
                  </a:moveTo>
                  <a:cubicBezTo>
                    <a:pt x="456" y="1"/>
                    <a:pt x="414" y="3"/>
                    <a:pt x="368" y="10"/>
                  </a:cubicBezTo>
                  <a:cubicBezTo>
                    <a:pt x="67" y="110"/>
                    <a:pt x="1" y="277"/>
                    <a:pt x="1" y="277"/>
                  </a:cubicBezTo>
                  <a:cubicBezTo>
                    <a:pt x="1" y="310"/>
                    <a:pt x="101" y="477"/>
                    <a:pt x="434" y="477"/>
                  </a:cubicBezTo>
                  <a:cubicBezTo>
                    <a:pt x="601" y="477"/>
                    <a:pt x="801" y="444"/>
                    <a:pt x="901" y="310"/>
                  </a:cubicBezTo>
                  <a:cubicBezTo>
                    <a:pt x="968" y="210"/>
                    <a:pt x="801" y="143"/>
                    <a:pt x="768" y="43"/>
                  </a:cubicBezTo>
                  <a:cubicBezTo>
                    <a:pt x="714" y="43"/>
                    <a:pt x="640" y="1"/>
                    <a:pt x="492"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56"/>
            <p:cNvSpPr/>
            <p:nvPr/>
          </p:nvSpPr>
          <p:spPr>
            <a:xfrm>
              <a:off x="4929418" y="3138926"/>
              <a:ext cx="14088" cy="9228"/>
            </a:xfrm>
            <a:custGeom>
              <a:avLst/>
              <a:gdLst/>
              <a:ahLst/>
              <a:cxnLst/>
              <a:rect l="l" t="t" r="r" b="b"/>
              <a:pathLst>
                <a:path w="829" h="543" extrusionOk="0">
                  <a:moveTo>
                    <a:pt x="395" y="0"/>
                  </a:moveTo>
                  <a:cubicBezTo>
                    <a:pt x="365" y="0"/>
                    <a:pt x="334" y="3"/>
                    <a:pt x="301" y="9"/>
                  </a:cubicBezTo>
                  <a:cubicBezTo>
                    <a:pt x="134" y="9"/>
                    <a:pt x="101" y="42"/>
                    <a:pt x="1" y="176"/>
                  </a:cubicBezTo>
                  <a:cubicBezTo>
                    <a:pt x="101" y="409"/>
                    <a:pt x="268" y="443"/>
                    <a:pt x="635" y="543"/>
                  </a:cubicBezTo>
                  <a:cubicBezTo>
                    <a:pt x="668" y="509"/>
                    <a:pt x="701" y="443"/>
                    <a:pt x="768" y="376"/>
                  </a:cubicBezTo>
                  <a:cubicBezTo>
                    <a:pt x="829" y="285"/>
                    <a:pt x="696" y="0"/>
                    <a:pt x="39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56"/>
            <p:cNvSpPr/>
            <p:nvPr/>
          </p:nvSpPr>
          <p:spPr>
            <a:xfrm>
              <a:off x="4893712" y="3127726"/>
              <a:ext cx="32324" cy="11420"/>
            </a:xfrm>
            <a:custGeom>
              <a:avLst/>
              <a:gdLst/>
              <a:ahLst/>
              <a:cxnLst/>
              <a:rect l="l" t="t" r="r" b="b"/>
              <a:pathLst>
                <a:path w="1902" h="672" extrusionOk="0">
                  <a:moveTo>
                    <a:pt x="1501" y="1"/>
                  </a:moveTo>
                  <a:cubicBezTo>
                    <a:pt x="1235" y="34"/>
                    <a:pt x="934" y="234"/>
                    <a:pt x="634" y="234"/>
                  </a:cubicBezTo>
                  <a:cubicBezTo>
                    <a:pt x="523" y="234"/>
                    <a:pt x="427" y="220"/>
                    <a:pt x="345" y="220"/>
                  </a:cubicBezTo>
                  <a:cubicBezTo>
                    <a:pt x="304" y="220"/>
                    <a:pt x="267" y="223"/>
                    <a:pt x="234" y="234"/>
                  </a:cubicBezTo>
                  <a:lnTo>
                    <a:pt x="167" y="234"/>
                  </a:lnTo>
                  <a:cubicBezTo>
                    <a:pt x="67" y="268"/>
                    <a:pt x="0" y="401"/>
                    <a:pt x="0" y="401"/>
                  </a:cubicBezTo>
                  <a:cubicBezTo>
                    <a:pt x="0" y="494"/>
                    <a:pt x="57" y="672"/>
                    <a:pt x="514" y="672"/>
                  </a:cubicBezTo>
                  <a:cubicBezTo>
                    <a:pt x="551" y="672"/>
                    <a:pt x="591" y="671"/>
                    <a:pt x="634" y="668"/>
                  </a:cubicBezTo>
                  <a:cubicBezTo>
                    <a:pt x="834" y="601"/>
                    <a:pt x="834" y="601"/>
                    <a:pt x="901" y="568"/>
                  </a:cubicBezTo>
                  <a:cubicBezTo>
                    <a:pt x="968" y="435"/>
                    <a:pt x="1268" y="401"/>
                    <a:pt x="1368" y="401"/>
                  </a:cubicBezTo>
                  <a:cubicBezTo>
                    <a:pt x="1535" y="401"/>
                    <a:pt x="1602" y="401"/>
                    <a:pt x="1702" y="368"/>
                  </a:cubicBezTo>
                  <a:cubicBezTo>
                    <a:pt x="1802" y="334"/>
                    <a:pt x="1868" y="268"/>
                    <a:pt x="1902" y="234"/>
                  </a:cubicBezTo>
                  <a:cubicBezTo>
                    <a:pt x="1868" y="34"/>
                    <a:pt x="1768" y="1"/>
                    <a:pt x="1501"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56"/>
            <p:cNvSpPr/>
            <p:nvPr/>
          </p:nvSpPr>
          <p:spPr>
            <a:xfrm>
              <a:off x="4799886" y="3111853"/>
              <a:ext cx="376157" cy="313022"/>
            </a:xfrm>
            <a:custGeom>
              <a:avLst/>
              <a:gdLst/>
              <a:ahLst/>
              <a:cxnLst/>
              <a:rect l="l" t="t" r="r" b="b"/>
              <a:pathLst>
                <a:path w="22134" h="18419" extrusionOk="0">
                  <a:moveTo>
                    <a:pt x="20465" y="1"/>
                  </a:moveTo>
                  <a:cubicBezTo>
                    <a:pt x="19932" y="601"/>
                    <a:pt x="19565" y="2603"/>
                    <a:pt x="19565" y="2603"/>
                  </a:cubicBezTo>
                  <a:cubicBezTo>
                    <a:pt x="19131" y="4938"/>
                    <a:pt x="18464" y="5038"/>
                    <a:pt x="18431" y="5038"/>
                  </a:cubicBezTo>
                  <a:lnTo>
                    <a:pt x="16629" y="3770"/>
                  </a:lnTo>
                  <a:cubicBezTo>
                    <a:pt x="16629" y="3770"/>
                    <a:pt x="16930" y="3036"/>
                    <a:pt x="17397" y="2169"/>
                  </a:cubicBezTo>
                  <a:cubicBezTo>
                    <a:pt x="17630" y="1702"/>
                    <a:pt x="17463" y="1602"/>
                    <a:pt x="17397" y="1602"/>
                  </a:cubicBezTo>
                  <a:cubicBezTo>
                    <a:pt x="17349" y="1590"/>
                    <a:pt x="17304" y="1585"/>
                    <a:pt x="17262" y="1585"/>
                  </a:cubicBezTo>
                  <a:cubicBezTo>
                    <a:pt x="16954" y="1585"/>
                    <a:pt x="16789" y="1869"/>
                    <a:pt x="16496" y="1869"/>
                  </a:cubicBezTo>
                  <a:cubicBezTo>
                    <a:pt x="16165" y="1869"/>
                    <a:pt x="15856" y="1595"/>
                    <a:pt x="15495" y="1595"/>
                  </a:cubicBezTo>
                  <a:cubicBezTo>
                    <a:pt x="15420" y="1595"/>
                    <a:pt x="15342" y="1607"/>
                    <a:pt x="15262" y="1635"/>
                  </a:cubicBezTo>
                  <a:cubicBezTo>
                    <a:pt x="15228" y="1836"/>
                    <a:pt x="15328" y="2102"/>
                    <a:pt x="15162" y="2269"/>
                  </a:cubicBezTo>
                  <a:cubicBezTo>
                    <a:pt x="14928" y="2469"/>
                    <a:pt x="14561" y="2336"/>
                    <a:pt x="14294" y="2536"/>
                  </a:cubicBezTo>
                  <a:cubicBezTo>
                    <a:pt x="13727" y="3003"/>
                    <a:pt x="13727" y="3837"/>
                    <a:pt x="13160" y="4337"/>
                  </a:cubicBezTo>
                  <a:cubicBezTo>
                    <a:pt x="13051" y="4429"/>
                    <a:pt x="12951" y="4510"/>
                    <a:pt x="12823" y="4510"/>
                  </a:cubicBezTo>
                  <a:cubicBezTo>
                    <a:pt x="12717" y="4510"/>
                    <a:pt x="12592" y="4455"/>
                    <a:pt x="12426" y="4304"/>
                  </a:cubicBezTo>
                  <a:cubicBezTo>
                    <a:pt x="12283" y="4177"/>
                    <a:pt x="12128" y="4124"/>
                    <a:pt x="11970" y="4124"/>
                  </a:cubicBezTo>
                  <a:cubicBezTo>
                    <a:pt x="11174" y="4124"/>
                    <a:pt x="10291" y="5471"/>
                    <a:pt x="10291" y="5471"/>
                  </a:cubicBezTo>
                  <a:cubicBezTo>
                    <a:pt x="10225" y="5672"/>
                    <a:pt x="10225" y="5672"/>
                    <a:pt x="8924" y="6472"/>
                  </a:cubicBezTo>
                  <a:cubicBezTo>
                    <a:pt x="8323" y="6806"/>
                    <a:pt x="8390" y="7540"/>
                    <a:pt x="7956" y="8007"/>
                  </a:cubicBezTo>
                  <a:lnTo>
                    <a:pt x="7790" y="8173"/>
                  </a:lnTo>
                  <a:cubicBezTo>
                    <a:pt x="7756" y="8273"/>
                    <a:pt x="7489" y="8474"/>
                    <a:pt x="7323" y="8607"/>
                  </a:cubicBezTo>
                  <a:cubicBezTo>
                    <a:pt x="7123" y="8707"/>
                    <a:pt x="6922" y="8807"/>
                    <a:pt x="6656" y="8841"/>
                  </a:cubicBezTo>
                  <a:cubicBezTo>
                    <a:pt x="2786" y="9841"/>
                    <a:pt x="2086" y="11342"/>
                    <a:pt x="1652" y="12176"/>
                  </a:cubicBezTo>
                  <a:cubicBezTo>
                    <a:pt x="1552" y="12476"/>
                    <a:pt x="1785" y="12710"/>
                    <a:pt x="1719" y="12977"/>
                  </a:cubicBezTo>
                  <a:cubicBezTo>
                    <a:pt x="1619" y="13277"/>
                    <a:pt x="1252" y="13277"/>
                    <a:pt x="1218" y="13544"/>
                  </a:cubicBezTo>
                  <a:cubicBezTo>
                    <a:pt x="1118" y="14044"/>
                    <a:pt x="1318" y="14611"/>
                    <a:pt x="1318" y="15112"/>
                  </a:cubicBezTo>
                  <a:lnTo>
                    <a:pt x="1052" y="16713"/>
                  </a:lnTo>
                  <a:cubicBezTo>
                    <a:pt x="818" y="17213"/>
                    <a:pt x="251" y="17380"/>
                    <a:pt x="51" y="17880"/>
                  </a:cubicBezTo>
                  <a:cubicBezTo>
                    <a:pt x="51" y="17909"/>
                    <a:pt x="0" y="18418"/>
                    <a:pt x="756" y="18418"/>
                  </a:cubicBezTo>
                  <a:cubicBezTo>
                    <a:pt x="869" y="18418"/>
                    <a:pt x="1000" y="18407"/>
                    <a:pt x="1152" y="18381"/>
                  </a:cubicBezTo>
                  <a:cubicBezTo>
                    <a:pt x="1885" y="18214"/>
                    <a:pt x="2419" y="17747"/>
                    <a:pt x="3120" y="17547"/>
                  </a:cubicBezTo>
                  <a:cubicBezTo>
                    <a:pt x="3753" y="17380"/>
                    <a:pt x="4387" y="17513"/>
                    <a:pt x="4954" y="17313"/>
                  </a:cubicBezTo>
                  <a:cubicBezTo>
                    <a:pt x="5221" y="17213"/>
                    <a:pt x="5388" y="17013"/>
                    <a:pt x="5621" y="16846"/>
                  </a:cubicBezTo>
                  <a:cubicBezTo>
                    <a:pt x="5689" y="16824"/>
                    <a:pt x="8502" y="15222"/>
                    <a:pt x="10078" y="15222"/>
                  </a:cubicBezTo>
                  <a:cubicBezTo>
                    <a:pt x="10826" y="15222"/>
                    <a:pt x="11295" y="15583"/>
                    <a:pt x="11059" y="16646"/>
                  </a:cubicBezTo>
                  <a:cubicBezTo>
                    <a:pt x="11092" y="16646"/>
                    <a:pt x="11125" y="16679"/>
                    <a:pt x="11159" y="16679"/>
                  </a:cubicBezTo>
                  <a:cubicBezTo>
                    <a:pt x="11659" y="16413"/>
                    <a:pt x="12059" y="16046"/>
                    <a:pt x="12493" y="15812"/>
                  </a:cubicBezTo>
                  <a:lnTo>
                    <a:pt x="12493" y="15812"/>
                  </a:lnTo>
                  <a:cubicBezTo>
                    <a:pt x="12326" y="16012"/>
                    <a:pt x="12326" y="16046"/>
                    <a:pt x="12260" y="16246"/>
                  </a:cubicBezTo>
                  <a:cubicBezTo>
                    <a:pt x="12393" y="16379"/>
                    <a:pt x="12426" y="16446"/>
                    <a:pt x="12226" y="16813"/>
                  </a:cubicBezTo>
                  <a:cubicBezTo>
                    <a:pt x="12460" y="17280"/>
                    <a:pt x="11826" y="17647"/>
                    <a:pt x="12093" y="18114"/>
                  </a:cubicBezTo>
                  <a:cubicBezTo>
                    <a:pt x="12093" y="18114"/>
                    <a:pt x="12727" y="18214"/>
                    <a:pt x="12960" y="18214"/>
                  </a:cubicBezTo>
                  <a:cubicBezTo>
                    <a:pt x="15595" y="17347"/>
                    <a:pt x="15595" y="17347"/>
                    <a:pt x="17730" y="15178"/>
                  </a:cubicBezTo>
                  <a:cubicBezTo>
                    <a:pt x="19832" y="12977"/>
                    <a:pt x="21099" y="11576"/>
                    <a:pt x="22133" y="8807"/>
                  </a:cubicBezTo>
                  <a:lnTo>
                    <a:pt x="21733" y="5672"/>
                  </a:lnTo>
                  <a:cubicBezTo>
                    <a:pt x="21633" y="5338"/>
                    <a:pt x="21166" y="5371"/>
                    <a:pt x="21099" y="5038"/>
                  </a:cubicBezTo>
                  <a:cubicBezTo>
                    <a:pt x="20966" y="4671"/>
                    <a:pt x="21166" y="4304"/>
                    <a:pt x="21166" y="3870"/>
                  </a:cubicBezTo>
                  <a:cubicBezTo>
                    <a:pt x="21233" y="2303"/>
                    <a:pt x="21233" y="2303"/>
                    <a:pt x="20666" y="2036"/>
                  </a:cubicBezTo>
                  <a:cubicBezTo>
                    <a:pt x="20799" y="1102"/>
                    <a:pt x="20732" y="468"/>
                    <a:pt x="20465"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56"/>
            <p:cNvSpPr/>
            <p:nvPr/>
          </p:nvSpPr>
          <p:spPr>
            <a:xfrm>
              <a:off x="4775804" y="3113774"/>
              <a:ext cx="108850" cy="25322"/>
            </a:xfrm>
            <a:custGeom>
              <a:avLst/>
              <a:gdLst/>
              <a:ahLst/>
              <a:cxnLst/>
              <a:rect l="l" t="t" r="r" b="b"/>
              <a:pathLst>
                <a:path w="6405" h="1490" extrusionOk="0">
                  <a:moveTo>
                    <a:pt x="1050" y="1"/>
                  </a:moveTo>
                  <a:cubicBezTo>
                    <a:pt x="973" y="1"/>
                    <a:pt x="891" y="7"/>
                    <a:pt x="801" y="21"/>
                  </a:cubicBezTo>
                  <a:cubicBezTo>
                    <a:pt x="33" y="88"/>
                    <a:pt x="0" y="355"/>
                    <a:pt x="0" y="488"/>
                  </a:cubicBezTo>
                  <a:cubicBezTo>
                    <a:pt x="67" y="855"/>
                    <a:pt x="1234" y="1189"/>
                    <a:pt x="1635" y="1222"/>
                  </a:cubicBezTo>
                  <a:lnTo>
                    <a:pt x="1668" y="1222"/>
                  </a:lnTo>
                  <a:cubicBezTo>
                    <a:pt x="1968" y="1222"/>
                    <a:pt x="2202" y="1155"/>
                    <a:pt x="2502" y="1155"/>
                  </a:cubicBezTo>
                  <a:cubicBezTo>
                    <a:pt x="3036" y="1189"/>
                    <a:pt x="3569" y="1422"/>
                    <a:pt x="4136" y="1422"/>
                  </a:cubicBezTo>
                  <a:lnTo>
                    <a:pt x="5471" y="1422"/>
                  </a:lnTo>
                  <a:cubicBezTo>
                    <a:pt x="5637" y="1489"/>
                    <a:pt x="5704" y="1489"/>
                    <a:pt x="5838" y="1489"/>
                  </a:cubicBezTo>
                  <a:cubicBezTo>
                    <a:pt x="6004" y="1489"/>
                    <a:pt x="6171" y="1422"/>
                    <a:pt x="6338" y="1256"/>
                  </a:cubicBezTo>
                  <a:lnTo>
                    <a:pt x="6405" y="1189"/>
                  </a:lnTo>
                  <a:cubicBezTo>
                    <a:pt x="6305" y="1022"/>
                    <a:pt x="6238" y="955"/>
                    <a:pt x="6004" y="889"/>
                  </a:cubicBezTo>
                  <a:cubicBezTo>
                    <a:pt x="5671" y="755"/>
                    <a:pt x="5337" y="789"/>
                    <a:pt x="5037" y="688"/>
                  </a:cubicBezTo>
                  <a:cubicBezTo>
                    <a:pt x="5070" y="288"/>
                    <a:pt x="5070" y="288"/>
                    <a:pt x="5004" y="255"/>
                  </a:cubicBezTo>
                  <a:cubicBezTo>
                    <a:pt x="4870" y="288"/>
                    <a:pt x="4804" y="288"/>
                    <a:pt x="4703" y="288"/>
                  </a:cubicBezTo>
                  <a:cubicBezTo>
                    <a:pt x="4392" y="288"/>
                    <a:pt x="4121" y="147"/>
                    <a:pt x="3812" y="147"/>
                  </a:cubicBezTo>
                  <a:cubicBezTo>
                    <a:pt x="3724" y="147"/>
                    <a:pt x="3632" y="158"/>
                    <a:pt x="3536" y="188"/>
                  </a:cubicBezTo>
                  <a:cubicBezTo>
                    <a:pt x="3302" y="221"/>
                    <a:pt x="3069" y="422"/>
                    <a:pt x="2835" y="422"/>
                  </a:cubicBezTo>
                  <a:cubicBezTo>
                    <a:pt x="2766" y="445"/>
                    <a:pt x="2692" y="460"/>
                    <a:pt x="2604" y="460"/>
                  </a:cubicBezTo>
                  <a:cubicBezTo>
                    <a:pt x="2440" y="460"/>
                    <a:pt x="2228" y="407"/>
                    <a:pt x="1901" y="255"/>
                  </a:cubicBezTo>
                  <a:cubicBezTo>
                    <a:pt x="1558" y="96"/>
                    <a:pt x="1341" y="1"/>
                    <a:pt x="105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56"/>
            <p:cNvSpPr/>
            <p:nvPr/>
          </p:nvSpPr>
          <p:spPr>
            <a:xfrm>
              <a:off x="4810949" y="2941228"/>
              <a:ext cx="112827" cy="138896"/>
            </a:xfrm>
            <a:custGeom>
              <a:avLst/>
              <a:gdLst/>
              <a:ahLst/>
              <a:cxnLst/>
              <a:rect l="l" t="t" r="r" b="b"/>
              <a:pathLst>
                <a:path w="6639" h="8173" extrusionOk="0">
                  <a:moveTo>
                    <a:pt x="4970" y="0"/>
                  </a:moveTo>
                  <a:cubicBezTo>
                    <a:pt x="4904" y="0"/>
                    <a:pt x="4737" y="34"/>
                    <a:pt x="4503" y="701"/>
                  </a:cubicBezTo>
                  <a:cubicBezTo>
                    <a:pt x="4437" y="1034"/>
                    <a:pt x="4403" y="1168"/>
                    <a:pt x="4303" y="1268"/>
                  </a:cubicBezTo>
                  <a:cubicBezTo>
                    <a:pt x="4137" y="1668"/>
                    <a:pt x="3736" y="1768"/>
                    <a:pt x="3469" y="2035"/>
                  </a:cubicBezTo>
                  <a:cubicBezTo>
                    <a:pt x="3136" y="2369"/>
                    <a:pt x="3069" y="2836"/>
                    <a:pt x="2736" y="3169"/>
                  </a:cubicBezTo>
                  <a:cubicBezTo>
                    <a:pt x="2602" y="3236"/>
                    <a:pt x="2602" y="3236"/>
                    <a:pt x="1935" y="3503"/>
                  </a:cubicBezTo>
                  <a:cubicBezTo>
                    <a:pt x="1468" y="3670"/>
                    <a:pt x="1735" y="4337"/>
                    <a:pt x="1168" y="4404"/>
                  </a:cubicBezTo>
                  <a:cubicBezTo>
                    <a:pt x="1136" y="4407"/>
                    <a:pt x="1104" y="4409"/>
                    <a:pt x="1072" y="4409"/>
                  </a:cubicBezTo>
                  <a:cubicBezTo>
                    <a:pt x="926" y="4409"/>
                    <a:pt x="771" y="4376"/>
                    <a:pt x="613" y="4376"/>
                  </a:cubicBezTo>
                  <a:cubicBezTo>
                    <a:pt x="510" y="4376"/>
                    <a:pt x="405" y="4390"/>
                    <a:pt x="300" y="4437"/>
                  </a:cubicBezTo>
                  <a:cubicBezTo>
                    <a:pt x="267" y="4504"/>
                    <a:pt x="234" y="4570"/>
                    <a:pt x="167" y="4604"/>
                  </a:cubicBezTo>
                  <a:cubicBezTo>
                    <a:pt x="100" y="4770"/>
                    <a:pt x="0" y="5271"/>
                    <a:pt x="234" y="5938"/>
                  </a:cubicBezTo>
                  <a:cubicBezTo>
                    <a:pt x="267" y="6071"/>
                    <a:pt x="267" y="6071"/>
                    <a:pt x="801" y="6705"/>
                  </a:cubicBezTo>
                  <a:cubicBezTo>
                    <a:pt x="1001" y="6939"/>
                    <a:pt x="934" y="7306"/>
                    <a:pt x="1101" y="7572"/>
                  </a:cubicBezTo>
                  <a:cubicBezTo>
                    <a:pt x="1134" y="7673"/>
                    <a:pt x="1234" y="7706"/>
                    <a:pt x="1268" y="7739"/>
                  </a:cubicBezTo>
                  <a:lnTo>
                    <a:pt x="2402" y="7939"/>
                  </a:lnTo>
                  <a:cubicBezTo>
                    <a:pt x="2439" y="7947"/>
                    <a:pt x="2475" y="7950"/>
                    <a:pt x="2510" y="7950"/>
                  </a:cubicBezTo>
                  <a:cubicBezTo>
                    <a:pt x="2770" y="7950"/>
                    <a:pt x="2974" y="7770"/>
                    <a:pt x="3217" y="7770"/>
                  </a:cubicBezTo>
                  <a:cubicBezTo>
                    <a:pt x="3234" y="7770"/>
                    <a:pt x="3251" y="7771"/>
                    <a:pt x="3269" y="7773"/>
                  </a:cubicBezTo>
                  <a:cubicBezTo>
                    <a:pt x="3603" y="7839"/>
                    <a:pt x="3836" y="8173"/>
                    <a:pt x="4237" y="8173"/>
                  </a:cubicBezTo>
                  <a:cubicBezTo>
                    <a:pt x="4503" y="8173"/>
                    <a:pt x="4737" y="7906"/>
                    <a:pt x="5004" y="7873"/>
                  </a:cubicBezTo>
                  <a:cubicBezTo>
                    <a:pt x="5304" y="7406"/>
                    <a:pt x="5171" y="6872"/>
                    <a:pt x="5304" y="6405"/>
                  </a:cubicBezTo>
                  <a:cubicBezTo>
                    <a:pt x="5437" y="6038"/>
                    <a:pt x="5838" y="5905"/>
                    <a:pt x="5971" y="5538"/>
                  </a:cubicBezTo>
                  <a:cubicBezTo>
                    <a:pt x="5971" y="5538"/>
                    <a:pt x="5971" y="5404"/>
                    <a:pt x="5938" y="5104"/>
                  </a:cubicBezTo>
                  <a:cubicBezTo>
                    <a:pt x="5904" y="4804"/>
                    <a:pt x="6105" y="4604"/>
                    <a:pt x="6238" y="4537"/>
                  </a:cubicBezTo>
                  <a:cubicBezTo>
                    <a:pt x="6638" y="4237"/>
                    <a:pt x="6638" y="4237"/>
                    <a:pt x="6638" y="4103"/>
                  </a:cubicBezTo>
                  <a:cubicBezTo>
                    <a:pt x="6638" y="3836"/>
                    <a:pt x="6338" y="3736"/>
                    <a:pt x="6238" y="3536"/>
                  </a:cubicBezTo>
                  <a:cubicBezTo>
                    <a:pt x="5671" y="2636"/>
                    <a:pt x="6005" y="2069"/>
                    <a:pt x="6238" y="1735"/>
                  </a:cubicBezTo>
                  <a:cubicBezTo>
                    <a:pt x="6305" y="1668"/>
                    <a:pt x="6371" y="1501"/>
                    <a:pt x="6438" y="1368"/>
                  </a:cubicBezTo>
                  <a:cubicBezTo>
                    <a:pt x="6472" y="1301"/>
                    <a:pt x="6472" y="1201"/>
                    <a:pt x="6405" y="1201"/>
                  </a:cubicBezTo>
                  <a:cubicBezTo>
                    <a:pt x="6238" y="968"/>
                    <a:pt x="5904" y="901"/>
                    <a:pt x="5671" y="701"/>
                  </a:cubicBezTo>
                  <a:cubicBezTo>
                    <a:pt x="5504" y="534"/>
                    <a:pt x="5471" y="301"/>
                    <a:pt x="5304" y="134"/>
                  </a:cubicBezTo>
                  <a:cubicBezTo>
                    <a:pt x="5171" y="0"/>
                    <a:pt x="5104" y="0"/>
                    <a:pt x="497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56"/>
            <p:cNvSpPr/>
            <p:nvPr/>
          </p:nvSpPr>
          <p:spPr>
            <a:xfrm>
              <a:off x="4789400" y="3063096"/>
              <a:ext cx="27208" cy="25747"/>
            </a:xfrm>
            <a:custGeom>
              <a:avLst/>
              <a:gdLst/>
              <a:ahLst/>
              <a:cxnLst/>
              <a:rect l="l" t="t" r="r" b="b"/>
              <a:pathLst>
                <a:path w="1601" h="1515" extrusionOk="0">
                  <a:moveTo>
                    <a:pt x="885" y="0"/>
                  </a:moveTo>
                  <a:cubicBezTo>
                    <a:pt x="868" y="0"/>
                    <a:pt x="852" y="0"/>
                    <a:pt x="835" y="1"/>
                  </a:cubicBezTo>
                  <a:cubicBezTo>
                    <a:pt x="34" y="68"/>
                    <a:pt x="1" y="1002"/>
                    <a:pt x="334" y="1335"/>
                  </a:cubicBezTo>
                  <a:cubicBezTo>
                    <a:pt x="457" y="1458"/>
                    <a:pt x="616" y="1515"/>
                    <a:pt x="780" y="1515"/>
                  </a:cubicBezTo>
                  <a:cubicBezTo>
                    <a:pt x="1152" y="1515"/>
                    <a:pt x="1545" y="1221"/>
                    <a:pt x="1568" y="735"/>
                  </a:cubicBezTo>
                  <a:cubicBezTo>
                    <a:pt x="1568" y="702"/>
                    <a:pt x="1600" y="0"/>
                    <a:pt x="88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56"/>
            <p:cNvSpPr/>
            <p:nvPr/>
          </p:nvSpPr>
          <p:spPr>
            <a:xfrm>
              <a:off x="4653342" y="2978072"/>
              <a:ext cx="135871" cy="134784"/>
            </a:xfrm>
            <a:custGeom>
              <a:avLst/>
              <a:gdLst/>
              <a:ahLst/>
              <a:cxnLst/>
              <a:rect l="l" t="t" r="r" b="b"/>
              <a:pathLst>
                <a:path w="7995" h="7931" extrusionOk="0">
                  <a:moveTo>
                    <a:pt x="168" y="1"/>
                  </a:moveTo>
                  <a:cubicBezTo>
                    <a:pt x="68" y="1"/>
                    <a:pt x="68" y="1"/>
                    <a:pt x="1" y="67"/>
                  </a:cubicBezTo>
                  <a:cubicBezTo>
                    <a:pt x="68" y="401"/>
                    <a:pt x="101" y="501"/>
                    <a:pt x="368" y="835"/>
                  </a:cubicBezTo>
                  <a:cubicBezTo>
                    <a:pt x="601" y="1168"/>
                    <a:pt x="935" y="1335"/>
                    <a:pt x="1235" y="1568"/>
                  </a:cubicBezTo>
                  <a:cubicBezTo>
                    <a:pt x="1402" y="1802"/>
                    <a:pt x="1535" y="2002"/>
                    <a:pt x="1702" y="2202"/>
                  </a:cubicBezTo>
                  <a:cubicBezTo>
                    <a:pt x="1769" y="2302"/>
                    <a:pt x="1836" y="2336"/>
                    <a:pt x="2002" y="2469"/>
                  </a:cubicBezTo>
                  <a:cubicBezTo>
                    <a:pt x="2102" y="2536"/>
                    <a:pt x="2236" y="2636"/>
                    <a:pt x="2336" y="2703"/>
                  </a:cubicBezTo>
                  <a:cubicBezTo>
                    <a:pt x="2536" y="2969"/>
                    <a:pt x="2569" y="3303"/>
                    <a:pt x="2703" y="3570"/>
                  </a:cubicBezTo>
                  <a:cubicBezTo>
                    <a:pt x="2903" y="3970"/>
                    <a:pt x="3270" y="4170"/>
                    <a:pt x="3537" y="4504"/>
                  </a:cubicBezTo>
                  <a:cubicBezTo>
                    <a:pt x="3570" y="4537"/>
                    <a:pt x="3570" y="4571"/>
                    <a:pt x="3604" y="4637"/>
                  </a:cubicBezTo>
                  <a:cubicBezTo>
                    <a:pt x="3604" y="4671"/>
                    <a:pt x="3604" y="4671"/>
                    <a:pt x="3904" y="5338"/>
                  </a:cubicBezTo>
                  <a:cubicBezTo>
                    <a:pt x="4271" y="6205"/>
                    <a:pt x="6472" y="7906"/>
                    <a:pt x="6472" y="7906"/>
                  </a:cubicBezTo>
                  <a:cubicBezTo>
                    <a:pt x="6545" y="7922"/>
                    <a:pt x="6624" y="7931"/>
                    <a:pt x="6703" y="7931"/>
                  </a:cubicBezTo>
                  <a:cubicBezTo>
                    <a:pt x="6951" y="7931"/>
                    <a:pt x="7205" y="7850"/>
                    <a:pt x="7306" y="7673"/>
                  </a:cubicBezTo>
                  <a:cubicBezTo>
                    <a:pt x="7606" y="7206"/>
                    <a:pt x="7306" y="6739"/>
                    <a:pt x="7440" y="6305"/>
                  </a:cubicBezTo>
                  <a:cubicBezTo>
                    <a:pt x="7540" y="6005"/>
                    <a:pt x="7873" y="5972"/>
                    <a:pt x="7940" y="5705"/>
                  </a:cubicBezTo>
                  <a:cubicBezTo>
                    <a:pt x="7995" y="5705"/>
                    <a:pt x="7737" y="4901"/>
                    <a:pt x="7349" y="4901"/>
                  </a:cubicBezTo>
                  <a:cubicBezTo>
                    <a:pt x="7262" y="4901"/>
                    <a:pt x="7170" y="4940"/>
                    <a:pt x="7073" y="5038"/>
                  </a:cubicBezTo>
                  <a:cubicBezTo>
                    <a:pt x="6979" y="5143"/>
                    <a:pt x="6893" y="5179"/>
                    <a:pt x="6820" y="5179"/>
                  </a:cubicBezTo>
                  <a:cubicBezTo>
                    <a:pt x="6686" y="5179"/>
                    <a:pt x="6594" y="5059"/>
                    <a:pt x="6572" y="5038"/>
                  </a:cubicBezTo>
                  <a:cubicBezTo>
                    <a:pt x="5805" y="4170"/>
                    <a:pt x="5805" y="4170"/>
                    <a:pt x="5872" y="3937"/>
                  </a:cubicBezTo>
                  <a:cubicBezTo>
                    <a:pt x="5905" y="3837"/>
                    <a:pt x="5939" y="3570"/>
                    <a:pt x="5705" y="3336"/>
                  </a:cubicBezTo>
                  <a:cubicBezTo>
                    <a:pt x="5638" y="3236"/>
                    <a:pt x="5572" y="3203"/>
                    <a:pt x="5538" y="3170"/>
                  </a:cubicBezTo>
                  <a:cubicBezTo>
                    <a:pt x="4938" y="2736"/>
                    <a:pt x="4204" y="2569"/>
                    <a:pt x="3570" y="2169"/>
                  </a:cubicBezTo>
                  <a:cubicBezTo>
                    <a:pt x="3570" y="2169"/>
                    <a:pt x="3470" y="2102"/>
                    <a:pt x="3370" y="1935"/>
                  </a:cubicBezTo>
                  <a:cubicBezTo>
                    <a:pt x="3303" y="1869"/>
                    <a:pt x="3203" y="1735"/>
                    <a:pt x="3137" y="1702"/>
                  </a:cubicBezTo>
                  <a:lnTo>
                    <a:pt x="3070" y="1602"/>
                  </a:lnTo>
                  <a:cubicBezTo>
                    <a:pt x="2903" y="1435"/>
                    <a:pt x="2703" y="1368"/>
                    <a:pt x="2469" y="1235"/>
                  </a:cubicBezTo>
                  <a:cubicBezTo>
                    <a:pt x="2102" y="1001"/>
                    <a:pt x="1936" y="534"/>
                    <a:pt x="1569" y="334"/>
                  </a:cubicBezTo>
                  <a:cubicBezTo>
                    <a:pt x="1535" y="301"/>
                    <a:pt x="1435" y="234"/>
                    <a:pt x="1402" y="234"/>
                  </a:cubicBezTo>
                  <a:cubicBezTo>
                    <a:pt x="1346" y="223"/>
                    <a:pt x="1291" y="219"/>
                    <a:pt x="1235" y="219"/>
                  </a:cubicBezTo>
                  <a:cubicBezTo>
                    <a:pt x="1124" y="219"/>
                    <a:pt x="1013" y="234"/>
                    <a:pt x="902" y="234"/>
                  </a:cubicBezTo>
                  <a:cubicBezTo>
                    <a:pt x="635" y="234"/>
                    <a:pt x="401" y="34"/>
                    <a:pt x="1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56"/>
            <p:cNvSpPr/>
            <p:nvPr/>
          </p:nvSpPr>
          <p:spPr>
            <a:xfrm>
              <a:off x="4472520" y="2929315"/>
              <a:ext cx="27786" cy="44662"/>
            </a:xfrm>
            <a:custGeom>
              <a:avLst/>
              <a:gdLst/>
              <a:ahLst/>
              <a:cxnLst/>
              <a:rect l="l" t="t" r="r" b="b"/>
              <a:pathLst>
                <a:path w="1635" h="2628" extrusionOk="0">
                  <a:moveTo>
                    <a:pt x="434" y="1"/>
                  </a:moveTo>
                  <a:cubicBezTo>
                    <a:pt x="133" y="101"/>
                    <a:pt x="0" y="1936"/>
                    <a:pt x="367" y="2436"/>
                  </a:cubicBezTo>
                  <a:cubicBezTo>
                    <a:pt x="477" y="2568"/>
                    <a:pt x="634" y="2627"/>
                    <a:pt x="798" y="2627"/>
                  </a:cubicBezTo>
                  <a:cubicBezTo>
                    <a:pt x="1131" y="2627"/>
                    <a:pt x="1490" y="2382"/>
                    <a:pt x="1534" y="2002"/>
                  </a:cubicBezTo>
                  <a:cubicBezTo>
                    <a:pt x="1635" y="1268"/>
                    <a:pt x="834" y="168"/>
                    <a:pt x="43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56"/>
            <p:cNvSpPr/>
            <p:nvPr/>
          </p:nvSpPr>
          <p:spPr>
            <a:xfrm>
              <a:off x="4092131" y="3163211"/>
              <a:ext cx="62948" cy="136874"/>
            </a:xfrm>
            <a:custGeom>
              <a:avLst/>
              <a:gdLst/>
              <a:ahLst/>
              <a:cxnLst/>
              <a:rect l="l" t="t" r="r" b="b"/>
              <a:pathLst>
                <a:path w="3704" h="8054" extrusionOk="0">
                  <a:moveTo>
                    <a:pt x="2930" y="1"/>
                  </a:moveTo>
                  <a:cubicBezTo>
                    <a:pt x="2883" y="1"/>
                    <a:pt x="2859" y="24"/>
                    <a:pt x="2836" y="48"/>
                  </a:cubicBezTo>
                  <a:cubicBezTo>
                    <a:pt x="2702" y="181"/>
                    <a:pt x="2736" y="381"/>
                    <a:pt x="2602" y="515"/>
                  </a:cubicBezTo>
                  <a:cubicBezTo>
                    <a:pt x="2502" y="648"/>
                    <a:pt x="2335" y="682"/>
                    <a:pt x="2235" y="848"/>
                  </a:cubicBezTo>
                  <a:cubicBezTo>
                    <a:pt x="2035" y="1449"/>
                    <a:pt x="2035" y="1449"/>
                    <a:pt x="1735" y="1649"/>
                  </a:cubicBezTo>
                  <a:cubicBezTo>
                    <a:pt x="1401" y="1849"/>
                    <a:pt x="934" y="1816"/>
                    <a:pt x="567" y="1982"/>
                  </a:cubicBezTo>
                  <a:cubicBezTo>
                    <a:pt x="267" y="2116"/>
                    <a:pt x="201" y="2516"/>
                    <a:pt x="201" y="2650"/>
                  </a:cubicBezTo>
                  <a:lnTo>
                    <a:pt x="201" y="2783"/>
                  </a:lnTo>
                  <a:cubicBezTo>
                    <a:pt x="201" y="3217"/>
                    <a:pt x="401" y="3650"/>
                    <a:pt x="501" y="4117"/>
                  </a:cubicBezTo>
                  <a:cubicBezTo>
                    <a:pt x="601" y="4718"/>
                    <a:pt x="0" y="5185"/>
                    <a:pt x="67" y="5785"/>
                  </a:cubicBezTo>
                  <a:cubicBezTo>
                    <a:pt x="100" y="5952"/>
                    <a:pt x="501" y="7186"/>
                    <a:pt x="567" y="7353"/>
                  </a:cubicBezTo>
                  <a:cubicBezTo>
                    <a:pt x="868" y="7853"/>
                    <a:pt x="1235" y="7987"/>
                    <a:pt x="1368" y="8020"/>
                  </a:cubicBezTo>
                  <a:cubicBezTo>
                    <a:pt x="1509" y="8044"/>
                    <a:pt x="1629" y="8054"/>
                    <a:pt x="1730" y="8054"/>
                  </a:cubicBezTo>
                  <a:cubicBezTo>
                    <a:pt x="2203" y="8054"/>
                    <a:pt x="2280" y="7836"/>
                    <a:pt x="2335" y="7753"/>
                  </a:cubicBezTo>
                  <a:cubicBezTo>
                    <a:pt x="2536" y="7320"/>
                    <a:pt x="2402" y="6819"/>
                    <a:pt x="2569" y="6352"/>
                  </a:cubicBezTo>
                  <a:cubicBezTo>
                    <a:pt x="2602" y="6252"/>
                    <a:pt x="2702" y="6152"/>
                    <a:pt x="2736" y="6019"/>
                  </a:cubicBezTo>
                  <a:lnTo>
                    <a:pt x="3269" y="3617"/>
                  </a:lnTo>
                  <a:cubicBezTo>
                    <a:pt x="3369" y="3217"/>
                    <a:pt x="3236" y="2850"/>
                    <a:pt x="3369" y="2516"/>
                  </a:cubicBezTo>
                  <a:cubicBezTo>
                    <a:pt x="3403" y="2349"/>
                    <a:pt x="3670" y="2316"/>
                    <a:pt x="3703" y="2149"/>
                  </a:cubicBezTo>
                  <a:lnTo>
                    <a:pt x="3703" y="2083"/>
                  </a:lnTo>
                  <a:cubicBezTo>
                    <a:pt x="3703" y="2083"/>
                    <a:pt x="3536" y="348"/>
                    <a:pt x="3003" y="14"/>
                  </a:cubicBezTo>
                  <a:cubicBezTo>
                    <a:pt x="2973" y="5"/>
                    <a:pt x="2950" y="1"/>
                    <a:pt x="293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56"/>
            <p:cNvSpPr/>
            <p:nvPr/>
          </p:nvSpPr>
          <p:spPr>
            <a:xfrm>
              <a:off x="3801321" y="2272528"/>
              <a:ext cx="1099784" cy="1062702"/>
            </a:xfrm>
            <a:custGeom>
              <a:avLst/>
              <a:gdLst/>
              <a:ahLst/>
              <a:cxnLst/>
              <a:rect l="l" t="t" r="r" b="b"/>
              <a:pathLst>
                <a:path w="64714" h="62532" extrusionOk="0">
                  <a:moveTo>
                    <a:pt x="42998" y="1054"/>
                  </a:moveTo>
                  <a:cubicBezTo>
                    <a:pt x="43008" y="1059"/>
                    <a:pt x="43017" y="1064"/>
                    <a:pt x="43027" y="1069"/>
                  </a:cubicBezTo>
                  <a:lnTo>
                    <a:pt x="43027" y="1069"/>
                  </a:lnTo>
                  <a:cubicBezTo>
                    <a:pt x="43028" y="1064"/>
                    <a:pt x="43030" y="1059"/>
                    <a:pt x="43031" y="1054"/>
                  </a:cubicBezTo>
                  <a:close/>
                  <a:moveTo>
                    <a:pt x="36426" y="1721"/>
                  </a:moveTo>
                  <a:cubicBezTo>
                    <a:pt x="36526" y="1721"/>
                    <a:pt x="36560" y="1788"/>
                    <a:pt x="36560" y="1788"/>
                  </a:cubicBezTo>
                  <a:cubicBezTo>
                    <a:pt x="36560" y="1988"/>
                    <a:pt x="36359" y="2155"/>
                    <a:pt x="36393" y="2355"/>
                  </a:cubicBezTo>
                  <a:cubicBezTo>
                    <a:pt x="36393" y="2455"/>
                    <a:pt x="36526" y="2522"/>
                    <a:pt x="36493" y="2655"/>
                  </a:cubicBezTo>
                  <a:cubicBezTo>
                    <a:pt x="36526" y="2689"/>
                    <a:pt x="36526" y="2889"/>
                    <a:pt x="36326" y="3122"/>
                  </a:cubicBezTo>
                  <a:cubicBezTo>
                    <a:pt x="36193" y="3289"/>
                    <a:pt x="36026" y="3489"/>
                    <a:pt x="35759" y="3489"/>
                  </a:cubicBezTo>
                  <a:cubicBezTo>
                    <a:pt x="35726" y="3489"/>
                    <a:pt x="35726" y="3489"/>
                    <a:pt x="35692" y="3456"/>
                  </a:cubicBezTo>
                  <a:cubicBezTo>
                    <a:pt x="35826" y="3223"/>
                    <a:pt x="36026" y="3122"/>
                    <a:pt x="36159" y="2856"/>
                  </a:cubicBezTo>
                  <a:cubicBezTo>
                    <a:pt x="36226" y="2689"/>
                    <a:pt x="36226" y="2622"/>
                    <a:pt x="36193" y="2389"/>
                  </a:cubicBezTo>
                  <a:cubicBezTo>
                    <a:pt x="36193" y="2122"/>
                    <a:pt x="36226" y="1988"/>
                    <a:pt x="36426" y="1721"/>
                  </a:cubicBezTo>
                  <a:close/>
                  <a:moveTo>
                    <a:pt x="27054" y="1637"/>
                  </a:moveTo>
                  <a:cubicBezTo>
                    <a:pt x="27243" y="1637"/>
                    <a:pt x="27279" y="1762"/>
                    <a:pt x="27186" y="1855"/>
                  </a:cubicBezTo>
                  <a:cubicBezTo>
                    <a:pt x="26719" y="2389"/>
                    <a:pt x="25885" y="2222"/>
                    <a:pt x="25385" y="2689"/>
                  </a:cubicBezTo>
                  <a:cubicBezTo>
                    <a:pt x="25218" y="2856"/>
                    <a:pt x="25018" y="3022"/>
                    <a:pt x="24851" y="3189"/>
                  </a:cubicBezTo>
                  <a:cubicBezTo>
                    <a:pt x="24724" y="3316"/>
                    <a:pt x="24146" y="3895"/>
                    <a:pt x="24718" y="3895"/>
                  </a:cubicBezTo>
                  <a:cubicBezTo>
                    <a:pt x="24748" y="3895"/>
                    <a:pt x="24781" y="3893"/>
                    <a:pt x="24818" y="3890"/>
                  </a:cubicBezTo>
                  <a:cubicBezTo>
                    <a:pt x="25452" y="3856"/>
                    <a:pt x="25452" y="3856"/>
                    <a:pt x="25485" y="3856"/>
                  </a:cubicBezTo>
                  <a:cubicBezTo>
                    <a:pt x="25719" y="3923"/>
                    <a:pt x="25618" y="4090"/>
                    <a:pt x="25618" y="4090"/>
                  </a:cubicBezTo>
                  <a:cubicBezTo>
                    <a:pt x="25518" y="4223"/>
                    <a:pt x="25485" y="4223"/>
                    <a:pt x="25452" y="4290"/>
                  </a:cubicBezTo>
                  <a:cubicBezTo>
                    <a:pt x="25330" y="4357"/>
                    <a:pt x="25231" y="4381"/>
                    <a:pt x="25146" y="4381"/>
                  </a:cubicBezTo>
                  <a:cubicBezTo>
                    <a:pt x="25022" y="4381"/>
                    <a:pt x="24931" y="4330"/>
                    <a:pt x="24851" y="4290"/>
                  </a:cubicBezTo>
                  <a:cubicBezTo>
                    <a:pt x="24723" y="4208"/>
                    <a:pt x="24578" y="4176"/>
                    <a:pt x="24433" y="4176"/>
                  </a:cubicBezTo>
                  <a:cubicBezTo>
                    <a:pt x="24048" y="4176"/>
                    <a:pt x="23665" y="4402"/>
                    <a:pt x="23617" y="4523"/>
                  </a:cubicBezTo>
                  <a:lnTo>
                    <a:pt x="23650" y="4557"/>
                  </a:lnTo>
                  <a:lnTo>
                    <a:pt x="23917" y="4523"/>
                  </a:lnTo>
                  <a:lnTo>
                    <a:pt x="23917" y="4523"/>
                  </a:lnTo>
                  <a:cubicBezTo>
                    <a:pt x="23984" y="4724"/>
                    <a:pt x="23550" y="5124"/>
                    <a:pt x="23450" y="5124"/>
                  </a:cubicBezTo>
                  <a:cubicBezTo>
                    <a:pt x="23350" y="5024"/>
                    <a:pt x="23450" y="4890"/>
                    <a:pt x="23384" y="4790"/>
                  </a:cubicBezTo>
                  <a:cubicBezTo>
                    <a:pt x="23017" y="4790"/>
                    <a:pt x="22383" y="5424"/>
                    <a:pt x="22316" y="5524"/>
                  </a:cubicBezTo>
                  <a:cubicBezTo>
                    <a:pt x="21882" y="5958"/>
                    <a:pt x="21449" y="5958"/>
                    <a:pt x="21382" y="5958"/>
                  </a:cubicBezTo>
                  <a:cubicBezTo>
                    <a:pt x="21361" y="5742"/>
                    <a:pt x="21353" y="5666"/>
                    <a:pt x="21215" y="5666"/>
                  </a:cubicBezTo>
                  <a:cubicBezTo>
                    <a:pt x="21140" y="5666"/>
                    <a:pt x="21025" y="5689"/>
                    <a:pt x="20848" y="5724"/>
                  </a:cubicBezTo>
                  <a:cubicBezTo>
                    <a:pt x="20677" y="5770"/>
                    <a:pt x="20564" y="5792"/>
                    <a:pt x="20491" y="5792"/>
                  </a:cubicBezTo>
                  <a:cubicBezTo>
                    <a:pt x="20352" y="5792"/>
                    <a:pt x="20359" y="5711"/>
                    <a:pt x="20381" y="5558"/>
                  </a:cubicBezTo>
                  <a:cubicBezTo>
                    <a:pt x="20448" y="5424"/>
                    <a:pt x="20381" y="5391"/>
                    <a:pt x="20348" y="5357"/>
                  </a:cubicBezTo>
                  <a:cubicBezTo>
                    <a:pt x="20259" y="5357"/>
                    <a:pt x="20155" y="5417"/>
                    <a:pt x="20076" y="5417"/>
                  </a:cubicBezTo>
                  <a:cubicBezTo>
                    <a:pt x="20037" y="5417"/>
                    <a:pt x="20003" y="5402"/>
                    <a:pt x="19981" y="5357"/>
                  </a:cubicBezTo>
                  <a:cubicBezTo>
                    <a:pt x="19881" y="5224"/>
                    <a:pt x="20014" y="5124"/>
                    <a:pt x="20148" y="5024"/>
                  </a:cubicBezTo>
                  <a:cubicBezTo>
                    <a:pt x="20161" y="5010"/>
                    <a:pt x="20176" y="5005"/>
                    <a:pt x="20191" y="5005"/>
                  </a:cubicBezTo>
                  <a:cubicBezTo>
                    <a:pt x="20253" y="5005"/>
                    <a:pt x="20328" y="5091"/>
                    <a:pt x="20381" y="5091"/>
                  </a:cubicBezTo>
                  <a:cubicBezTo>
                    <a:pt x="20411" y="5099"/>
                    <a:pt x="20437" y="5102"/>
                    <a:pt x="20462" y="5102"/>
                  </a:cubicBezTo>
                  <a:cubicBezTo>
                    <a:pt x="20633" y="5102"/>
                    <a:pt x="20702" y="4924"/>
                    <a:pt x="20848" y="4924"/>
                  </a:cubicBezTo>
                  <a:cubicBezTo>
                    <a:pt x="20882" y="4990"/>
                    <a:pt x="20882" y="5057"/>
                    <a:pt x="20882" y="5091"/>
                  </a:cubicBezTo>
                  <a:cubicBezTo>
                    <a:pt x="20982" y="5091"/>
                    <a:pt x="21882" y="4857"/>
                    <a:pt x="22016" y="4757"/>
                  </a:cubicBezTo>
                  <a:cubicBezTo>
                    <a:pt x="22349" y="4590"/>
                    <a:pt x="22516" y="4257"/>
                    <a:pt x="22850" y="4056"/>
                  </a:cubicBezTo>
                  <a:cubicBezTo>
                    <a:pt x="23083" y="3890"/>
                    <a:pt x="23384" y="3923"/>
                    <a:pt x="23650" y="3756"/>
                  </a:cubicBezTo>
                  <a:cubicBezTo>
                    <a:pt x="23884" y="3556"/>
                    <a:pt x="23917" y="3523"/>
                    <a:pt x="24017" y="3323"/>
                  </a:cubicBezTo>
                  <a:cubicBezTo>
                    <a:pt x="24051" y="3156"/>
                    <a:pt x="24151" y="2989"/>
                    <a:pt x="24818" y="2555"/>
                  </a:cubicBezTo>
                  <a:cubicBezTo>
                    <a:pt x="25218" y="2322"/>
                    <a:pt x="25719" y="2322"/>
                    <a:pt x="26186" y="2055"/>
                  </a:cubicBezTo>
                  <a:cubicBezTo>
                    <a:pt x="26352" y="1988"/>
                    <a:pt x="26519" y="1822"/>
                    <a:pt x="26719" y="1721"/>
                  </a:cubicBezTo>
                  <a:cubicBezTo>
                    <a:pt x="26861" y="1661"/>
                    <a:pt x="26972" y="1637"/>
                    <a:pt x="27054" y="1637"/>
                  </a:cubicBezTo>
                  <a:close/>
                  <a:moveTo>
                    <a:pt x="47201" y="9360"/>
                  </a:moveTo>
                  <a:cubicBezTo>
                    <a:pt x="47534" y="9694"/>
                    <a:pt x="47567" y="9994"/>
                    <a:pt x="47567" y="10194"/>
                  </a:cubicBezTo>
                  <a:cubicBezTo>
                    <a:pt x="47567" y="10394"/>
                    <a:pt x="47534" y="10494"/>
                    <a:pt x="47501" y="10561"/>
                  </a:cubicBezTo>
                  <a:cubicBezTo>
                    <a:pt x="47501" y="10561"/>
                    <a:pt x="47501" y="10628"/>
                    <a:pt x="47467" y="10628"/>
                  </a:cubicBezTo>
                  <a:cubicBezTo>
                    <a:pt x="47367" y="10695"/>
                    <a:pt x="47234" y="10795"/>
                    <a:pt x="47167" y="10895"/>
                  </a:cubicBezTo>
                  <a:cubicBezTo>
                    <a:pt x="47067" y="10995"/>
                    <a:pt x="47034" y="11162"/>
                    <a:pt x="46900" y="11228"/>
                  </a:cubicBezTo>
                  <a:cubicBezTo>
                    <a:pt x="46900" y="11228"/>
                    <a:pt x="46867" y="11295"/>
                    <a:pt x="46834" y="11295"/>
                  </a:cubicBezTo>
                  <a:cubicBezTo>
                    <a:pt x="46800" y="11295"/>
                    <a:pt x="46800" y="11295"/>
                    <a:pt x="46734" y="11228"/>
                  </a:cubicBezTo>
                  <a:cubicBezTo>
                    <a:pt x="46734" y="11195"/>
                    <a:pt x="46734" y="11128"/>
                    <a:pt x="46800" y="11061"/>
                  </a:cubicBezTo>
                  <a:cubicBezTo>
                    <a:pt x="46834" y="10961"/>
                    <a:pt x="46967" y="10895"/>
                    <a:pt x="47000" y="10795"/>
                  </a:cubicBezTo>
                  <a:cubicBezTo>
                    <a:pt x="47034" y="10695"/>
                    <a:pt x="47000" y="10661"/>
                    <a:pt x="47000" y="10561"/>
                  </a:cubicBezTo>
                  <a:cubicBezTo>
                    <a:pt x="47034" y="10361"/>
                    <a:pt x="47201" y="10161"/>
                    <a:pt x="47167" y="9894"/>
                  </a:cubicBezTo>
                  <a:cubicBezTo>
                    <a:pt x="47134" y="9794"/>
                    <a:pt x="47067" y="9660"/>
                    <a:pt x="47067" y="9494"/>
                  </a:cubicBezTo>
                  <a:cubicBezTo>
                    <a:pt x="47067" y="9394"/>
                    <a:pt x="47167" y="9360"/>
                    <a:pt x="47201" y="9360"/>
                  </a:cubicBezTo>
                  <a:close/>
                  <a:moveTo>
                    <a:pt x="35781" y="13750"/>
                  </a:moveTo>
                  <a:cubicBezTo>
                    <a:pt x="35797" y="13750"/>
                    <a:pt x="35812" y="13755"/>
                    <a:pt x="35826" y="13763"/>
                  </a:cubicBezTo>
                  <a:cubicBezTo>
                    <a:pt x="35859" y="13797"/>
                    <a:pt x="35892" y="13830"/>
                    <a:pt x="35892" y="13863"/>
                  </a:cubicBezTo>
                  <a:cubicBezTo>
                    <a:pt x="35826" y="14130"/>
                    <a:pt x="35692" y="14130"/>
                    <a:pt x="35626" y="14130"/>
                  </a:cubicBezTo>
                  <a:lnTo>
                    <a:pt x="35559" y="14130"/>
                  </a:lnTo>
                  <a:cubicBezTo>
                    <a:pt x="35530" y="13928"/>
                    <a:pt x="35677" y="13750"/>
                    <a:pt x="35781" y="13750"/>
                  </a:cubicBezTo>
                  <a:close/>
                  <a:moveTo>
                    <a:pt x="29988" y="13624"/>
                  </a:moveTo>
                  <a:cubicBezTo>
                    <a:pt x="30192" y="13624"/>
                    <a:pt x="30272" y="13946"/>
                    <a:pt x="30188" y="14197"/>
                  </a:cubicBezTo>
                  <a:cubicBezTo>
                    <a:pt x="30155" y="14297"/>
                    <a:pt x="30155" y="14330"/>
                    <a:pt x="30155" y="14330"/>
                  </a:cubicBezTo>
                  <a:cubicBezTo>
                    <a:pt x="30080" y="14481"/>
                    <a:pt x="29967" y="14499"/>
                    <a:pt x="29902" y="14499"/>
                  </a:cubicBezTo>
                  <a:cubicBezTo>
                    <a:pt x="29880" y="14499"/>
                    <a:pt x="29863" y="14497"/>
                    <a:pt x="29855" y="14497"/>
                  </a:cubicBezTo>
                  <a:cubicBezTo>
                    <a:pt x="29621" y="14397"/>
                    <a:pt x="29555" y="13830"/>
                    <a:pt x="29855" y="13663"/>
                  </a:cubicBezTo>
                  <a:cubicBezTo>
                    <a:pt x="29904" y="13636"/>
                    <a:pt x="29948" y="13624"/>
                    <a:pt x="29988" y="13624"/>
                  </a:cubicBezTo>
                  <a:close/>
                  <a:moveTo>
                    <a:pt x="20827" y="11057"/>
                  </a:moveTo>
                  <a:cubicBezTo>
                    <a:pt x="20881" y="11057"/>
                    <a:pt x="20935" y="11084"/>
                    <a:pt x="20982" y="11162"/>
                  </a:cubicBezTo>
                  <a:cubicBezTo>
                    <a:pt x="21015" y="11228"/>
                    <a:pt x="21015" y="11395"/>
                    <a:pt x="21149" y="11462"/>
                  </a:cubicBezTo>
                  <a:cubicBezTo>
                    <a:pt x="21115" y="11662"/>
                    <a:pt x="20982" y="11862"/>
                    <a:pt x="20982" y="12062"/>
                  </a:cubicBezTo>
                  <a:cubicBezTo>
                    <a:pt x="20982" y="12196"/>
                    <a:pt x="20982" y="12329"/>
                    <a:pt x="21049" y="12362"/>
                  </a:cubicBezTo>
                  <a:cubicBezTo>
                    <a:pt x="21082" y="12362"/>
                    <a:pt x="21082" y="12362"/>
                    <a:pt x="21816" y="12196"/>
                  </a:cubicBezTo>
                  <a:cubicBezTo>
                    <a:pt x="21849" y="12062"/>
                    <a:pt x="21849" y="12029"/>
                    <a:pt x="21816" y="11962"/>
                  </a:cubicBezTo>
                  <a:cubicBezTo>
                    <a:pt x="21682" y="11729"/>
                    <a:pt x="22016" y="11495"/>
                    <a:pt x="22016" y="11495"/>
                  </a:cubicBezTo>
                  <a:cubicBezTo>
                    <a:pt x="22185" y="11372"/>
                    <a:pt x="22367" y="11327"/>
                    <a:pt x="22525" y="11327"/>
                  </a:cubicBezTo>
                  <a:cubicBezTo>
                    <a:pt x="22711" y="11327"/>
                    <a:pt x="22862" y="11390"/>
                    <a:pt x="22917" y="11462"/>
                  </a:cubicBezTo>
                  <a:cubicBezTo>
                    <a:pt x="22816" y="11729"/>
                    <a:pt x="22716" y="11829"/>
                    <a:pt x="22416" y="12029"/>
                  </a:cubicBezTo>
                  <a:cubicBezTo>
                    <a:pt x="22183" y="12196"/>
                    <a:pt x="22183" y="12229"/>
                    <a:pt x="22083" y="12362"/>
                  </a:cubicBezTo>
                  <a:cubicBezTo>
                    <a:pt x="22049" y="12462"/>
                    <a:pt x="22049" y="12462"/>
                    <a:pt x="22349" y="12996"/>
                  </a:cubicBezTo>
                  <a:cubicBezTo>
                    <a:pt x="22716" y="13563"/>
                    <a:pt x="23150" y="14364"/>
                    <a:pt x="22550" y="14831"/>
                  </a:cubicBezTo>
                  <a:cubicBezTo>
                    <a:pt x="22550" y="14831"/>
                    <a:pt x="22291" y="14969"/>
                    <a:pt x="21946" y="14969"/>
                  </a:cubicBezTo>
                  <a:cubicBezTo>
                    <a:pt x="21610" y="14969"/>
                    <a:pt x="21193" y="14839"/>
                    <a:pt x="20848" y="14330"/>
                  </a:cubicBezTo>
                  <a:cubicBezTo>
                    <a:pt x="20648" y="14030"/>
                    <a:pt x="20515" y="13897"/>
                    <a:pt x="20281" y="13797"/>
                  </a:cubicBezTo>
                  <a:cubicBezTo>
                    <a:pt x="20208" y="13764"/>
                    <a:pt x="20126" y="13751"/>
                    <a:pt x="20043" y="13751"/>
                  </a:cubicBezTo>
                  <a:cubicBezTo>
                    <a:pt x="19789" y="13751"/>
                    <a:pt x="19523" y="13872"/>
                    <a:pt x="19447" y="13897"/>
                  </a:cubicBezTo>
                  <a:cubicBezTo>
                    <a:pt x="19338" y="13951"/>
                    <a:pt x="19229" y="14006"/>
                    <a:pt x="19121" y="14006"/>
                  </a:cubicBezTo>
                  <a:cubicBezTo>
                    <a:pt x="19096" y="14006"/>
                    <a:pt x="19072" y="14003"/>
                    <a:pt x="19047" y="13997"/>
                  </a:cubicBezTo>
                  <a:cubicBezTo>
                    <a:pt x="18909" y="13969"/>
                    <a:pt x="18817" y="13805"/>
                    <a:pt x="18658" y="13805"/>
                  </a:cubicBezTo>
                  <a:cubicBezTo>
                    <a:pt x="18624" y="13805"/>
                    <a:pt x="18587" y="13813"/>
                    <a:pt x="18547" y="13830"/>
                  </a:cubicBezTo>
                  <a:cubicBezTo>
                    <a:pt x="18347" y="13863"/>
                    <a:pt x="18213" y="14164"/>
                    <a:pt x="18013" y="14197"/>
                  </a:cubicBezTo>
                  <a:cubicBezTo>
                    <a:pt x="18002" y="14199"/>
                    <a:pt x="17992" y="14200"/>
                    <a:pt x="17982" y="14200"/>
                  </a:cubicBezTo>
                  <a:cubicBezTo>
                    <a:pt x="17846" y="14200"/>
                    <a:pt x="17846" y="13997"/>
                    <a:pt x="17846" y="13997"/>
                  </a:cubicBezTo>
                  <a:cubicBezTo>
                    <a:pt x="17913" y="13730"/>
                    <a:pt x="18247" y="13830"/>
                    <a:pt x="18347" y="13563"/>
                  </a:cubicBezTo>
                  <a:cubicBezTo>
                    <a:pt x="18413" y="13363"/>
                    <a:pt x="18413" y="13063"/>
                    <a:pt x="18580" y="12863"/>
                  </a:cubicBezTo>
                  <a:cubicBezTo>
                    <a:pt x="18814" y="12629"/>
                    <a:pt x="19080" y="12496"/>
                    <a:pt x="19247" y="12229"/>
                  </a:cubicBezTo>
                  <a:cubicBezTo>
                    <a:pt x="19347" y="12162"/>
                    <a:pt x="19381" y="12062"/>
                    <a:pt x="19481" y="11995"/>
                  </a:cubicBezTo>
                  <a:lnTo>
                    <a:pt x="20648" y="11128"/>
                  </a:lnTo>
                  <a:cubicBezTo>
                    <a:pt x="20702" y="11093"/>
                    <a:pt x="20765" y="11057"/>
                    <a:pt x="20827" y="11057"/>
                  </a:cubicBezTo>
                  <a:close/>
                  <a:moveTo>
                    <a:pt x="27187" y="12336"/>
                  </a:moveTo>
                  <a:cubicBezTo>
                    <a:pt x="27493" y="12336"/>
                    <a:pt x="27686" y="12456"/>
                    <a:pt x="27620" y="12763"/>
                  </a:cubicBezTo>
                  <a:cubicBezTo>
                    <a:pt x="27520" y="13096"/>
                    <a:pt x="27386" y="13230"/>
                    <a:pt x="27320" y="13263"/>
                  </a:cubicBezTo>
                  <a:cubicBezTo>
                    <a:pt x="27320" y="13263"/>
                    <a:pt x="27278" y="13259"/>
                    <a:pt x="27211" y="13259"/>
                  </a:cubicBezTo>
                  <a:cubicBezTo>
                    <a:pt x="26845" y="13259"/>
                    <a:pt x="25731" y="13378"/>
                    <a:pt x="26719" y="14931"/>
                  </a:cubicBezTo>
                  <a:cubicBezTo>
                    <a:pt x="26653" y="15264"/>
                    <a:pt x="26619" y="15365"/>
                    <a:pt x="26653" y="15498"/>
                  </a:cubicBezTo>
                  <a:cubicBezTo>
                    <a:pt x="26714" y="15483"/>
                    <a:pt x="26769" y="15476"/>
                    <a:pt x="26819" y="15476"/>
                  </a:cubicBezTo>
                  <a:cubicBezTo>
                    <a:pt x="27206" y="15476"/>
                    <a:pt x="27271" y="15892"/>
                    <a:pt x="27153" y="16098"/>
                  </a:cubicBezTo>
                  <a:cubicBezTo>
                    <a:pt x="27120" y="16154"/>
                    <a:pt x="27075" y="16173"/>
                    <a:pt x="27024" y="16173"/>
                  </a:cubicBezTo>
                  <a:cubicBezTo>
                    <a:pt x="26923" y="16173"/>
                    <a:pt x="26797" y="16098"/>
                    <a:pt x="26686" y="16098"/>
                  </a:cubicBezTo>
                  <a:cubicBezTo>
                    <a:pt x="26486" y="16098"/>
                    <a:pt x="26452" y="16532"/>
                    <a:pt x="26519" y="16932"/>
                  </a:cubicBezTo>
                  <a:cubicBezTo>
                    <a:pt x="26853" y="17866"/>
                    <a:pt x="26653" y="18300"/>
                    <a:pt x="26486" y="18467"/>
                  </a:cubicBezTo>
                  <a:cubicBezTo>
                    <a:pt x="26486" y="18467"/>
                    <a:pt x="26249" y="18678"/>
                    <a:pt x="25821" y="18678"/>
                  </a:cubicBezTo>
                  <a:cubicBezTo>
                    <a:pt x="25768" y="18678"/>
                    <a:pt x="25711" y="18674"/>
                    <a:pt x="25652" y="18667"/>
                  </a:cubicBezTo>
                  <a:cubicBezTo>
                    <a:pt x="25318" y="18567"/>
                    <a:pt x="24651" y="17733"/>
                    <a:pt x="24651" y="17666"/>
                  </a:cubicBezTo>
                  <a:cubicBezTo>
                    <a:pt x="24618" y="17499"/>
                    <a:pt x="24651" y="17399"/>
                    <a:pt x="24885" y="16899"/>
                  </a:cubicBezTo>
                  <a:cubicBezTo>
                    <a:pt x="25018" y="16665"/>
                    <a:pt x="25285" y="16532"/>
                    <a:pt x="25385" y="16265"/>
                  </a:cubicBezTo>
                  <a:cubicBezTo>
                    <a:pt x="25485" y="16098"/>
                    <a:pt x="25418" y="15898"/>
                    <a:pt x="25318" y="15498"/>
                  </a:cubicBezTo>
                  <a:cubicBezTo>
                    <a:pt x="25051" y="14731"/>
                    <a:pt x="25051" y="14697"/>
                    <a:pt x="25051" y="14531"/>
                  </a:cubicBezTo>
                  <a:lnTo>
                    <a:pt x="25051" y="14397"/>
                  </a:lnTo>
                  <a:cubicBezTo>
                    <a:pt x="25118" y="14230"/>
                    <a:pt x="25185" y="14097"/>
                    <a:pt x="25185" y="13997"/>
                  </a:cubicBezTo>
                  <a:cubicBezTo>
                    <a:pt x="25218" y="13763"/>
                    <a:pt x="25151" y="13563"/>
                    <a:pt x="25185" y="13363"/>
                  </a:cubicBezTo>
                  <a:cubicBezTo>
                    <a:pt x="25218" y="13263"/>
                    <a:pt x="25385" y="13063"/>
                    <a:pt x="25552" y="12929"/>
                  </a:cubicBezTo>
                  <a:cubicBezTo>
                    <a:pt x="26013" y="12609"/>
                    <a:pt x="26727" y="12336"/>
                    <a:pt x="27187" y="12336"/>
                  </a:cubicBezTo>
                  <a:close/>
                  <a:moveTo>
                    <a:pt x="16245" y="9694"/>
                  </a:moveTo>
                  <a:cubicBezTo>
                    <a:pt x="16245" y="9694"/>
                    <a:pt x="16245" y="10228"/>
                    <a:pt x="16078" y="10661"/>
                  </a:cubicBezTo>
                  <a:cubicBezTo>
                    <a:pt x="15811" y="11295"/>
                    <a:pt x="16245" y="11895"/>
                    <a:pt x="16045" y="12496"/>
                  </a:cubicBezTo>
                  <a:cubicBezTo>
                    <a:pt x="15878" y="12963"/>
                    <a:pt x="15511" y="13296"/>
                    <a:pt x="15378" y="13730"/>
                  </a:cubicBezTo>
                  <a:cubicBezTo>
                    <a:pt x="15311" y="14064"/>
                    <a:pt x="15244" y="14464"/>
                    <a:pt x="15178" y="14831"/>
                  </a:cubicBezTo>
                  <a:cubicBezTo>
                    <a:pt x="15078" y="15064"/>
                    <a:pt x="14844" y="15298"/>
                    <a:pt x="14844" y="15565"/>
                  </a:cubicBezTo>
                  <a:cubicBezTo>
                    <a:pt x="14844" y="15651"/>
                    <a:pt x="14894" y="15812"/>
                    <a:pt x="15057" y="15812"/>
                  </a:cubicBezTo>
                  <a:cubicBezTo>
                    <a:pt x="15083" y="15812"/>
                    <a:pt x="15112" y="15807"/>
                    <a:pt x="15144" y="15798"/>
                  </a:cubicBezTo>
                  <a:lnTo>
                    <a:pt x="16045" y="15131"/>
                  </a:lnTo>
                  <a:cubicBezTo>
                    <a:pt x="16221" y="14779"/>
                    <a:pt x="16061" y="13806"/>
                    <a:pt x="16362" y="13806"/>
                  </a:cubicBezTo>
                  <a:cubicBezTo>
                    <a:pt x="16403" y="13806"/>
                    <a:pt x="16452" y="13824"/>
                    <a:pt x="16512" y="13863"/>
                  </a:cubicBezTo>
                  <a:cubicBezTo>
                    <a:pt x="16948" y="13759"/>
                    <a:pt x="17156" y="13709"/>
                    <a:pt x="17255" y="13709"/>
                  </a:cubicBezTo>
                  <a:cubicBezTo>
                    <a:pt x="17346" y="13709"/>
                    <a:pt x="17346" y="13751"/>
                    <a:pt x="17346" y="13830"/>
                  </a:cubicBezTo>
                  <a:cubicBezTo>
                    <a:pt x="17346" y="13897"/>
                    <a:pt x="17346" y="13897"/>
                    <a:pt x="17146" y="14297"/>
                  </a:cubicBezTo>
                  <a:cubicBezTo>
                    <a:pt x="16512" y="15498"/>
                    <a:pt x="16545" y="16165"/>
                    <a:pt x="16545" y="16465"/>
                  </a:cubicBezTo>
                  <a:cubicBezTo>
                    <a:pt x="16572" y="16459"/>
                    <a:pt x="16597" y="16457"/>
                    <a:pt x="16619" y="16457"/>
                  </a:cubicBezTo>
                  <a:cubicBezTo>
                    <a:pt x="16847" y="16457"/>
                    <a:pt x="16860" y="16744"/>
                    <a:pt x="17012" y="16866"/>
                  </a:cubicBezTo>
                  <a:cubicBezTo>
                    <a:pt x="17059" y="16891"/>
                    <a:pt x="17099" y="16902"/>
                    <a:pt x="17136" y="16902"/>
                  </a:cubicBezTo>
                  <a:cubicBezTo>
                    <a:pt x="17314" y="16902"/>
                    <a:pt x="17400" y="16651"/>
                    <a:pt x="17573" y="16651"/>
                  </a:cubicBezTo>
                  <a:cubicBezTo>
                    <a:pt x="17595" y="16651"/>
                    <a:pt x="17620" y="16656"/>
                    <a:pt x="17646" y="16665"/>
                  </a:cubicBezTo>
                  <a:cubicBezTo>
                    <a:pt x="17954" y="16789"/>
                    <a:pt x="17921" y="17310"/>
                    <a:pt x="18282" y="17310"/>
                  </a:cubicBezTo>
                  <a:cubicBezTo>
                    <a:pt x="18312" y="17310"/>
                    <a:pt x="18344" y="17307"/>
                    <a:pt x="18380" y="17299"/>
                  </a:cubicBezTo>
                  <a:cubicBezTo>
                    <a:pt x="18714" y="17220"/>
                    <a:pt x="18889" y="17178"/>
                    <a:pt x="18995" y="17178"/>
                  </a:cubicBezTo>
                  <a:cubicBezTo>
                    <a:pt x="19111" y="17178"/>
                    <a:pt x="19144" y="17228"/>
                    <a:pt x="19214" y="17333"/>
                  </a:cubicBezTo>
                  <a:cubicBezTo>
                    <a:pt x="19147" y="17700"/>
                    <a:pt x="19047" y="18167"/>
                    <a:pt x="18814" y="18533"/>
                  </a:cubicBezTo>
                  <a:cubicBezTo>
                    <a:pt x="17613" y="20368"/>
                    <a:pt x="17379" y="20401"/>
                    <a:pt x="17179" y="20401"/>
                  </a:cubicBezTo>
                  <a:lnTo>
                    <a:pt x="16979" y="20401"/>
                  </a:lnTo>
                  <a:cubicBezTo>
                    <a:pt x="16712" y="20335"/>
                    <a:pt x="16645" y="20068"/>
                    <a:pt x="16412" y="19901"/>
                  </a:cubicBezTo>
                  <a:cubicBezTo>
                    <a:pt x="16329" y="19846"/>
                    <a:pt x="16248" y="19825"/>
                    <a:pt x="16169" y="19825"/>
                  </a:cubicBezTo>
                  <a:cubicBezTo>
                    <a:pt x="15931" y="19825"/>
                    <a:pt x="15705" y="20014"/>
                    <a:pt x="15451" y="20014"/>
                  </a:cubicBezTo>
                  <a:cubicBezTo>
                    <a:pt x="15385" y="20014"/>
                    <a:pt x="15316" y="20001"/>
                    <a:pt x="15244" y="19968"/>
                  </a:cubicBezTo>
                  <a:cubicBezTo>
                    <a:pt x="15211" y="19968"/>
                    <a:pt x="15178" y="19901"/>
                    <a:pt x="15178" y="19868"/>
                  </a:cubicBezTo>
                  <a:lnTo>
                    <a:pt x="14344" y="19000"/>
                  </a:lnTo>
                  <a:cubicBezTo>
                    <a:pt x="14310" y="18900"/>
                    <a:pt x="14310" y="18900"/>
                    <a:pt x="13910" y="18500"/>
                  </a:cubicBezTo>
                  <a:cubicBezTo>
                    <a:pt x="13978" y="18071"/>
                    <a:pt x="13694" y="17825"/>
                    <a:pt x="13359" y="17825"/>
                  </a:cubicBezTo>
                  <a:cubicBezTo>
                    <a:pt x="13199" y="17825"/>
                    <a:pt x="13027" y="17881"/>
                    <a:pt x="12876" y="18000"/>
                  </a:cubicBezTo>
                  <a:cubicBezTo>
                    <a:pt x="12676" y="18167"/>
                    <a:pt x="12542" y="18400"/>
                    <a:pt x="12509" y="18533"/>
                  </a:cubicBezTo>
                  <a:cubicBezTo>
                    <a:pt x="12242" y="19000"/>
                    <a:pt x="12176" y="19134"/>
                    <a:pt x="11975" y="19134"/>
                  </a:cubicBezTo>
                  <a:cubicBezTo>
                    <a:pt x="11909" y="19134"/>
                    <a:pt x="11875" y="19034"/>
                    <a:pt x="11842" y="19000"/>
                  </a:cubicBezTo>
                  <a:lnTo>
                    <a:pt x="11342" y="18000"/>
                  </a:lnTo>
                  <a:cubicBezTo>
                    <a:pt x="11408" y="16966"/>
                    <a:pt x="11408" y="16966"/>
                    <a:pt x="11242" y="16799"/>
                  </a:cubicBezTo>
                  <a:cubicBezTo>
                    <a:pt x="10908" y="16465"/>
                    <a:pt x="10908" y="16465"/>
                    <a:pt x="10875" y="16065"/>
                  </a:cubicBezTo>
                  <a:cubicBezTo>
                    <a:pt x="10875" y="15998"/>
                    <a:pt x="10841" y="15731"/>
                    <a:pt x="10908" y="15665"/>
                  </a:cubicBezTo>
                  <a:cubicBezTo>
                    <a:pt x="11075" y="15365"/>
                    <a:pt x="11408" y="15331"/>
                    <a:pt x="11575" y="15031"/>
                  </a:cubicBezTo>
                  <a:cubicBezTo>
                    <a:pt x="11675" y="14864"/>
                    <a:pt x="11709" y="14631"/>
                    <a:pt x="11842" y="14464"/>
                  </a:cubicBezTo>
                  <a:cubicBezTo>
                    <a:pt x="11875" y="14397"/>
                    <a:pt x="11875" y="14364"/>
                    <a:pt x="11909" y="14364"/>
                  </a:cubicBezTo>
                  <a:cubicBezTo>
                    <a:pt x="12142" y="14130"/>
                    <a:pt x="12176" y="13897"/>
                    <a:pt x="12042" y="13730"/>
                  </a:cubicBezTo>
                  <a:cubicBezTo>
                    <a:pt x="11575" y="13663"/>
                    <a:pt x="11575" y="13663"/>
                    <a:pt x="11542" y="13563"/>
                  </a:cubicBezTo>
                  <a:cubicBezTo>
                    <a:pt x="11445" y="13394"/>
                    <a:pt x="11401" y="13347"/>
                    <a:pt x="11307" y="13347"/>
                  </a:cubicBezTo>
                  <a:cubicBezTo>
                    <a:pt x="11272" y="13347"/>
                    <a:pt x="11230" y="13354"/>
                    <a:pt x="11175" y="13363"/>
                  </a:cubicBezTo>
                  <a:cubicBezTo>
                    <a:pt x="11161" y="13364"/>
                    <a:pt x="11148" y="13365"/>
                    <a:pt x="11135" y="13365"/>
                  </a:cubicBezTo>
                  <a:cubicBezTo>
                    <a:pt x="10798" y="13365"/>
                    <a:pt x="10662" y="12960"/>
                    <a:pt x="10341" y="12896"/>
                  </a:cubicBezTo>
                  <a:cubicBezTo>
                    <a:pt x="10174" y="12896"/>
                    <a:pt x="10141" y="12963"/>
                    <a:pt x="9974" y="13030"/>
                  </a:cubicBezTo>
                  <a:lnTo>
                    <a:pt x="9240" y="13296"/>
                  </a:lnTo>
                  <a:cubicBezTo>
                    <a:pt x="9040" y="13163"/>
                    <a:pt x="8840" y="12462"/>
                    <a:pt x="9407" y="12162"/>
                  </a:cubicBezTo>
                  <a:cubicBezTo>
                    <a:pt x="9433" y="12151"/>
                    <a:pt x="9457" y="12146"/>
                    <a:pt x="9479" y="12146"/>
                  </a:cubicBezTo>
                  <a:cubicBezTo>
                    <a:pt x="9628" y="12146"/>
                    <a:pt x="9683" y="12379"/>
                    <a:pt x="9812" y="12379"/>
                  </a:cubicBezTo>
                  <a:cubicBezTo>
                    <a:pt x="9831" y="12379"/>
                    <a:pt x="9851" y="12374"/>
                    <a:pt x="9874" y="12362"/>
                  </a:cubicBezTo>
                  <a:cubicBezTo>
                    <a:pt x="10741" y="11862"/>
                    <a:pt x="11408" y="11128"/>
                    <a:pt x="12242" y="10628"/>
                  </a:cubicBezTo>
                  <a:cubicBezTo>
                    <a:pt x="12509" y="10461"/>
                    <a:pt x="12843" y="10494"/>
                    <a:pt x="13043" y="10228"/>
                  </a:cubicBezTo>
                  <a:cubicBezTo>
                    <a:pt x="13376" y="9827"/>
                    <a:pt x="13376" y="9827"/>
                    <a:pt x="13577" y="9794"/>
                  </a:cubicBezTo>
                  <a:cubicBezTo>
                    <a:pt x="13601" y="9782"/>
                    <a:pt x="13621" y="9776"/>
                    <a:pt x="13637" y="9776"/>
                  </a:cubicBezTo>
                  <a:cubicBezTo>
                    <a:pt x="13710" y="9776"/>
                    <a:pt x="13710" y="9885"/>
                    <a:pt x="13710" y="9994"/>
                  </a:cubicBezTo>
                  <a:cubicBezTo>
                    <a:pt x="13710" y="10166"/>
                    <a:pt x="13743" y="10218"/>
                    <a:pt x="13809" y="10218"/>
                  </a:cubicBezTo>
                  <a:cubicBezTo>
                    <a:pt x="13858" y="10218"/>
                    <a:pt x="13925" y="10189"/>
                    <a:pt x="14010" y="10161"/>
                  </a:cubicBezTo>
                  <a:cubicBezTo>
                    <a:pt x="14344" y="9994"/>
                    <a:pt x="14844" y="9861"/>
                    <a:pt x="14844" y="9861"/>
                  </a:cubicBezTo>
                  <a:lnTo>
                    <a:pt x="14911" y="9961"/>
                  </a:lnTo>
                  <a:cubicBezTo>
                    <a:pt x="14911" y="10528"/>
                    <a:pt x="14477" y="10961"/>
                    <a:pt x="14377" y="11495"/>
                  </a:cubicBezTo>
                  <a:cubicBezTo>
                    <a:pt x="14310" y="11962"/>
                    <a:pt x="14511" y="12362"/>
                    <a:pt x="14410" y="12829"/>
                  </a:cubicBezTo>
                  <a:cubicBezTo>
                    <a:pt x="14377" y="12963"/>
                    <a:pt x="14344" y="13130"/>
                    <a:pt x="14344" y="13230"/>
                  </a:cubicBezTo>
                  <a:cubicBezTo>
                    <a:pt x="14244" y="13563"/>
                    <a:pt x="13910" y="13797"/>
                    <a:pt x="13743" y="14064"/>
                  </a:cubicBezTo>
                  <a:cubicBezTo>
                    <a:pt x="13800" y="14084"/>
                    <a:pt x="13853" y="14094"/>
                    <a:pt x="13902" y="14094"/>
                  </a:cubicBezTo>
                  <a:cubicBezTo>
                    <a:pt x="14400" y="14094"/>
                    <a:pt x="14501" y="13110"/>
                    <a:pt x="14873" y="13110"/>
                  </a:cubicBezTo>
                  <a:cubicBezTo>
                    <a:pt x="14933" y="13110"/>
                    <a:pt x="15000" y="13136"/>
                    <a:pt x="15078" y="13196"/>
                  </a:cubicBezTo>
                  <a:lnTo>
                    <a:pt x="15144" y="13196"/>
                  </a:lnTo>
                  <a:cubicBezTo>
                    <a:pt x="15244" y="13030"/>
                    <a:pt x="15311" y="12963"/>
                    <a:pt x="15211" y="12696"/>
                  </a:cubicBezTo>
                  <a:cubicBezTo>
                    <a:pt x="14978" y="11862"/>
                    <a:pt x="15511" y="9694"/>
                    <a:pt x="16245" y="9694"/>
                  </a:cubicBezTo>
                  <a:close/>
                  <a:moveTo>
                    <a:pt x="11616" y="41534"/>
                  </a:moveTo>
                  <a:cubicBezTo>
                    <a:pt x="12006" y="41534"/>
                    <a:pt x="12289" y="41790"/>
                    <a:pt x="12209" y="42217"/>
                  </a:cubicBezTo>
                  <a:cubicBezTo>
                    <a:pt x="12209" y="42250"/>
                    <a:pt x="12209" y="42351"/>
                    <a:pt x="12142" y="42417"/>
                  </a:cubicBezTo>
                  <a:cubicBezTo>
                    <a:pt x="12142" y="42417"/>
                    <a:pt x="12142" y="42484"/>
                    <a:pt x="12109" y="42484"/>
                  </a:cubicBezTo>
                  <a:cubicBezTo>
                    <a:pt x="12042" y="42584"/>
                    <a:pt x="11942" y="42717"/>
                    <a:pt x="11875" y="42851"/>
                  </a:cubicBezTo>
                  <a:cubicBezTo>
                    <a:pt x="11809" y="43018"/>
                    <a:pt x="11809" y="43184"/>
                    <a:pt x="11675" y="43351"/>
                  </a:cubicBezTo>
                  <a:cubicBezTo>
                    <a:pt x="11656" y="43390"/>
                    <a:pt x="11613" y="43406"/>
                    <a:pt x="11561" y="43406"/>
                  </a:cubicBezTo>
                  <a:cubicBezTo>
                    <a:pt x="11525" y="43406"/>
                    <a:pt x="11483" y="43398"/>
                    <a:pt x="11442" y="43385"/>
                  </a:cubicBezTo>
                  <a:cubicBezTo>
                    <a:pt x="10975" y="43218"/>
                    <a:pt x="10941" y="42918"/>
                    <a:pt x="10941" y="42918"/>
                  </a:cubicBezTo>
                  <a:lnTo>
                    <a:pt x="10941" y="42851"/>
                  </a:lnTo>
                  <a:cubicBezTo>
                    <a:pt x="10975" y="42717"/>
                    <a:pt x="10975" y="42517"/>
                    <a:pt x="10975" y="42417"/>
                  </a:cubicBezTo>
                  <a:cubicBezTo>
                    <a:pt x="10975" y="42250"/>
                    <a:pt x="10975" y="42084"/>
                    <a:pt x="11008" y="41917"/>
                  </a:cubicBezTo>
                  <a:cubicBezTo>
                    <a:pt x="11041" y="41750"/>
                    <a:pt x="11175" y="41683"/>
                    <a:pt x="11308" y="41583"/>
                  </a:cubicBezTo>
                  <a:cubicBezTo>
                    <a:pt x="11415" y="41550"/>
                    <a:pt x="11519" y="41534"/>
                    <a:pt x="11616" y="41534"/>
                  </a:cubicBezTo>
                  <a:close/>
                  <a:moveTo>
                    <a:pt x="9774" y="44519"/>
                  </a:moveTo>
                  <a:lnTo>
                    <a:pt x="9774" y="44519"/>
                  </a:lnTo>
                  <a:cubicBezTo>
                    <a:pt x="9807" y="44552"/>
                    <a:pt x="9841" y="44619"/>
                    <a:pt x="9841" y="44719"/>
                  </a:cubicBezTo>
                  <a:cubicBezTo>
                    <a:pt x="9874" y="44986"/>
                    <a:pt x="9841" y="45253"/>
                    <a:pt x="9874" y="45519"/>
                  </a:cubicBezTo>
                  <a:cubicBezTo>
                    <a:pt x="9907" y="45753"/>
                    <a:pt x="10041" y="45920"/>
                    <a:pt x="10107" y="46187"/>
                  </a:cubicBezTo>
                  <a:cubicBezTo>
                    <a:pt x="10207" y="46253"/>
                    <a:pt x="10207" y="46287"/>
                    <a:pt x="10207" y="46287"/>
                  </a:cubicBezTo>
                  <a:cubicBezTo>
                    <a:pt x="10207" y="46353"/>
                    <a:pt x="10207" y="46387"/>
                    <a:pt x="10174" y="46387"/>
                  </a:cubicBezTo>
                  <a:cubicBezTo>
                    <a:pt x="9807" y="46187"/>
                    <a:pt x="9607" y="45119"/>
                    <a:pt x="9774" y="44519"/>
                  </a:cubicBezTo>
                  <a:close/>
                  <a:moveTo>
                    <a:pt x="12142" y="49823"/>
                  </a:moveTo>
                  <a:cubicBezTo>
                    <a:pt x="12276" y="49856"/>
                    <a:pt x="12376" y="49989"/>
                    <a:pt x="12376" y="50356"/>
                  </a:cubicBezTo>
                  <a:cubicBezTo>
                    <a:pt x="12376" y="50590"/>
                    <a:pt x="12342" y="50890"/>
                    <a:pt x="12276" y="51057"/>
                  </a:cubicBezTo>
                  <a:cubicBezTo>
                    <a:pt x="11942" y="50757"/>
                    <a:pt x="12042" y="50056"/>
                    <a:pt x="12142" y="49823"/>
                  </a:cubicBezTo>
                  <a:close/>
                  <a:moveTo>
                    <a:pt x="29059" y="1"/>
                  </a:moveTo>
                  <a:cubicBezTo>
                    <a:pt x="26611" y="1"/>
                    <a:pt x="21672" y="2519"/>
                    <a:pt x="21449" y="3356"/>
                  </a:cubicBezTo>
                  <a:cubicBezTo>
                    <a:pt x="21782" y="3323"/>
                    <a:pt x="22116" y="3189"/>
                    <a:pt x="22450" y="3156"/>
                  </a:cubicBezTo>
                  <a:lnTo>
                    <a:pt x="22450" y="3156"/>
                  </a:lnTo>
                  <a:cubicBezTo>
                    <a:pt x="21449" y="4523"/>
                    <a:pt x="21382" y="4523"/>
                    <a:pt x="20815" y="4557"/>
                  </a:cubicBezTo>
                  <a:lnTo>
                    <a:pt x="20782" y="4557"/>
                  </a:lnTo>
                  <a:cubicBezTo>
                    <a:pt x="20982" y="4390"/>
                    <a:pt x="21215" y="4157"/>
                    <a:pt x="21449" y="3990"/>
                  </a:cubicBezTo>
                  <a:cubicBezTo>
                    <a:pt x="21318" y="3964"/>
                    <a:pt x="21215" y="3944"/>
                    <a:pt x="21121" y="3944"/>
                  </a:cubicBezTo>
                  <a:cubicBezTo>
                    <a:pt x="20855" y="3944"/>
                    <a:pt x="20665" y="4099"/>
                    <a:pt x="20148" y="4690"/>
                  </a:cubicBezTo>
                  <a:cubicBezTo>
                    <a:pt x="20048" y="4790"/>
                    <a:pt x="20048" y="4790"/>
                    <a:pt x="16479" y="6225"/>
                  </a:cubicBezTo>
                  <a:cubicBezTo>
                    <a:pt x="16379" y="6191"/>
                    <a:pt x="16278" y="6158"/>
                    <a:pt x="16178" y="6058"/>
                  </a:cubicBezTo>
                  <a:cubicBezTo>
                    <a:pt x="16112" y="6158"/>
                    <a:pt x="15945" y="6225"/>
                    <a:pt x="15845" y="6291"/>
                  </a:cubicBezTo>
                  <a:cubicBezTo>
                    <a:pt x="15778" y="6225"/>
                    <a:pt x="15645" y="6191"/>
                    <a:pt x="15545" y="6158"/>
                  </a:cubicBezTo>
                  <a:cubicBezTo>
                    <a:pt x="14444" y="6792"/>
                    <a:pt x="14444" y="8460"/>
                    <a:pt x="13043" y="8860"/>
                  </a:cubicBezTo>
                  <a:cubicBezTo>
                    <a:pt x="12943" y="8693"/>
                    <a:pt x="12843" y="8460"/>
                    <a:pt x="12809" y="8293"/>
                  </a:cubicBezTo>
                  <a:lnTo>
                    <a:pt x="12476" y="8126"/>
                  </a:lnTo>
                  <a:cubicBezTo>
                    <a:pt x="12442" y="8159"/>
                    <a:pt x="3836" y="17900"/>
                    <a:pt x="3469" y="18567"/>
                  </a:cubicBezTo>
                  <a:cubicBezTo>
                    <a:pt x="300" y="24471"/>
                    <a:pt x="0" y="29308"/>
                    <a:pt x="0" y="31142"/>
                  </a:cubicBezTo>
                  <a:cubicBezTo>
                    <a:pt x="534" y="31476"/>
                    <a:pt x="534" y="31476"/>
                    <a:pt x="767" y="32177"/>
                  </a:cubicBezTo>
                  <a:cubicBezTo>
                    <a:pt x="1125" y="32070"/>
                    <a:pt x="1379" y="31995"/>
                    <a:pt x="1566" y="31995"/>
                  </a:cubicBezTo>
                  <a:cubicBezTo>
                    <a:pt x="2024" y="31995"/>
                    <a:pt x="2079" y="32448"/>
                    <a:pt x="2268" y="34011"/>
                  </a:cubicBezTo>
                  <a:cubicBezTo>
                    <a:pt x="4704" y="35245"/>
                    <a:pt x="2102" y="37914"/>
                    <a:pt x="2702" y="39815"/>
                  </a:cubicBezTo>
                  <a:cubicBezTo>
                    <a:pt x="3636" y="42717"/>
                    <a:pt x="3269" y="45753"/>
                    <a:pt x="3536" y="48722"/>
                  </a:cubicBezTo>
                  <a:cubicBezTo>
                    <a:pt x="4136" y="54993"/>
                    <a:pt x="8973" y="62331"/>
                    <a:pt x="9007" y="62365"/>
                  </a:cubicBezTo>
                  <a:lnTo>
                    <a:pt x="9207" y="62532"/>
                  </a:lnTo>
                  <a:cubicBezTo>
                    <a:pt x="12542" y="62432"/>
                    <a:pt x="13043" y="62432"/>
                    <a:pt x="12643" y="58962"/>
                  </a:cubicBezTo>
                  <a:cubicBezTo>
                    <a:pt x="12843" y="58862"/>
                    <a:pt x="13176" y="58762"/>
                    <a:pt x="13376" y="58696"/>
                  </a:cubicBezTo>
                  <a:cubicBezTo>
                    <a:pt x="13877" y="57561"/>
                    <a:pt x="12109" y="56561"/>
                    <a:pt x="13143" y="55460"/>
                  </a:cubicBezTo>
                  <a:cubicBezTo>
                    <a:pt x="13877" y="54726"/>
                    <a:pt x="15111" y="54559"/>
                    <a:pt x="15511" y="53425"/>
                  </a:cubicBezTo>
                  <a:cubicBezTo>
                    <a:pt x="16579" y="50556"/>
                    <a:pt x="14077" y="47754"/>
                    <a:pt x="15178" y="44886"/>
                  </a:cubicBezTo>
                  <a:cubicBezTo>
                    <a:pt x="15378" y="44319"/>
                    <a:pt x="16012" y="44018"/>
                    <a:pt x="16312" y="43485"/>
                  </a:cubicBezTo>
                  <a:cubicBezTo>
                    <a:pt x="16312" y="43485"/>
                    <a:pt x="17012" y="42317"/>
                    <a:pt x="18213" y="41683"/>
                  </a:cubicBezTo>
                  <a:cubicBezTo>
                    <a:pt x="19481" y="41050"/>
                    <a:pt x="22516" y="36880"/>
                    <a:pt x="22083" y="35312"/>
                  </a:cubicBezTo>
                  <a:lnTo>
                    <a:pt x="22083" y="35312"/>
                  </a:lnTo>
                  <a:cubicBezTo>
                    <a:pt x="21052" y="35341"/>
                    <a:pt x="20021" y="35566"/>
                    <a:pt x="18948" y="35566"/>
                  </a:cubicBezTo>
                  <a:cubicBezTo>
                    <a:pt x="18771" y="35566"/>
                    <a:pt x="18593" y="35560"/>
                    <a:pt x="18413" y="35546"/>
                  </a:cubicBezTo>
                  <a:cubicBezTo>
                    <a:pt x="17413" y="34145"/>
                    <a:pt x="16178" y="26039"/>
                    <a:pt x="16145" y="25972"/>
                  </a:cubicBezTo>
                  <a:cubicBezTo>
                    <a:pt x="16145" y="25905"/>
                    <a:pt x="16412" y="22570"/>
                    <a:pt x="16479" y="22536"/>
                  </a:cubicBezTo>
                  <a:lnTo>
                    <a:pt x="16846" y="22536"/>
                  </a:lnTo>
                  <a:cubicBezTo>
                    <a:pt x="17880" y="26239"/>
                    <a:pt x="17212" y="30208"/>
                    <a:pt x="18213" y="33911"/>
                  </a:cubicBezTo>
                  <a:cubicBezTo>
                    <a:pt x="18385" y="33972"/>
                    <a:pt x="18603" y="34001"/>
                    <a:pt x="18857" y="34001"/>
                  </a:cubicBezTo>
                  <a:cubicBezTo>
                    <a:pt x="21663" y="34001"/>
                    <a:pt x="28905" y="30496"/>
                    <a:pt x="27620" y="28140"/>
                  </a:cubicBezTo>
                  <a:cubicBezTo>
                    <a:pt x="27220" y="27406"/>
                    <a:pt x="26419" y="26906"/>
                    <a:pt x="26319" y="26072"/>
                  </a:cubicBezTo>
                  <a:cubicBezTo>
                    <a:pt x="24994" y="26723"/>
                    <a:pt x="24626" y="26903"/>
                    <a:pt x="24323" y="26903"/>
                  </a:cubicBezTo>
                  <a:cubicBezTo>
                    <a:pt x="24206" y="26903"/>
                    <a:pt x="24099" y="26876"/>
                    <a:pt x="23951" y="26839"/>
                  </a:cubicBezTo>
                  <a:cubicBezTo>
                    <a:pt x="23884" y="26673"/>
                    <a:pt x="23884" y="26673"/>
                    <a:pt x="23884" y="25672"/>
                  </a:cubicBezTo>
                  <a:cubicBezTo>
                    <a:pt x="23817" y="25672"/>
                    <a:pt x="23684" y="25639"/>
                    <a:pt x="23550" y="25639"/>
                  </a:cubicBezTo>
                  <a:cubicBezTo>
                    <a:pt x="22683" y="23504"/>
                    <a:pt x="22383" y="22803"/>
                    <a:pt x="23550" y="22636"/>
                  </a:cubicBezTo>
                  <a:cubicBezTo>
                    <a:pt x="23650" y="22703"/>
                    <a:pt x="23784" y="22803"/>
                    <a:pt x="23851" y="22870"/>
                  </a:cubicBezTo>
                  <a:cubicBezTo>
                    <a:pt x="24518" y="23504"/>
                    <a:pt x="24284" y="24538"/>
                    <a:pt x="24985" y="25172"/>
                  </a:cubicBezTo>
                  <a:cubicBezTo>
                    <a:pt x="25198" y="25371"/>
                    <a:pt x="25449" y="25412"/>
                    <a:pt x="25707" y="25412"/>
                  </a:cubicBezTo>
                  <a:cubicBezTo>
                    <a:pt x="25889" y="25412"/>
                    <a:pt x="26075" y="25392"/>
                    <a:pt x="26255" y="25392"/>
                  </a:cubicBezTo>
                  <a:cubicBezTo>
                    <a:pt x="26417" y="25392"/>
                    <a:pt x="26574" y="25408"/>
                    <a:pt x="26719" y="25472"/>
                  </a:cubicBezTo>
                  <a:cubicBezTo>
                    <a:pt x="26853" y="26172"/>
                    <a:pt x="26853" y="26172"/>
                    <a:pt x="27253" y="26406"/>
                  </a:cubicBezTo>
                  <a:cubicBezTo>
                    <a:pt x="27633" y="26632"/>
                    <a:pt x="28038" y="26696"/>
                    <a:pt x="28452" y="26696"/>
                  </a:cubicBezTo>
                  <a:cubicBezTo>
                    <a:pt x="28994" y="26696"/>
                    <a:pt x="29551" y="26587"/>
                    <a:pt x="30090" y="26587"/>
                  </a:cubicBezTo>
                  <a:cubicBezTo>
                    <a:pt x="30657" y="26587"/>
                    <a:pt x="31204" y="26708"/>
                    <a:pt x="31689" y="27206"/>
                  </a:cubicBezTo>
                  <a:cubicBezTo>
                    <a:pt x="32023" y="27540"/>
                    <a:pt x="32090" y="28007"/>
                    <a:pt x="32423" y="28340"/>
                  </a:cubicBezTo>
                  <a:cubicBezTo>
                    <a:pt x="34067" y="29931"/>
                    <a:pt x="34404" y="30258"/>
                    <a:pt x="34574" y="30258"/>
                  </a:cubicBezTo>
                  <a:cubicBezTo>
                    <a:pt x="34618" y="30258"/>
                    <a:pt x="34651" y="30236"/>
                    <a:pt x="34692" y="30208"/>
                  </a:cubicBezTo>
                  <a:cubicBezTo>
                    <a:pt x="34825" y="30242"/>
                    <a:pt x="34925" y="30242"/>
                    <a:pt x="35059" y="30309"/>
                  </a:cubicBezTo>
                  <a:cubicBezTo>
                    <a:pt x="35993" y="38047"/>
                    <a:pt x="38161" y="39582"/>
                    <a:pt x="38194" y="39649"/>
                  </a:cubicBezTo>
                  <a:cubicBezTo>
                    <a:pt x="39729" y="38314"/>
                    <a:pt x="39195" y="36346"/>
                    <a:pt x="39695" y="34712"/>
                  </a:cubicBezTo>
                  <a:cubicBezTo>
                    <a:pt x="40296" y="32744"/>
                    <a:pt x="42664" y="32677"/>
                    <a:pt x="43565" y="31076"/>
                  </a:cubicBezTo>
                  <a:cubicBezTo>
                    <a:pt x="43665" y="30976"/>
                    <a:pt x="43631" y="30742"/>
                    <a:pt x="43631" y="30575"/>
                  </a:cubicBezTo>
                  <a:cubicBezTo>
                    <a:pt x="44399" y="30175"/>
                    <a:pt x="45366" y="30342"/>
                    <a:pt x="46166" y="29842"/>
                  </a:cubicBezTo>
                  <a:cubicBezTo>
                    <a:pt x="46867" y="30375"/>
                    <a:pt x="48501" y="32710"/>
                    <a:pt x="48501" y="32744"/>
                  </a:cubicBezTo>
                  <a:cubicBezTo>
                    <a:pt x="48768" y="33211"/>
                    <a:pt x="48135" y="33978"/>
                    <a:pt x="48768" y="34245"/>
                  </a:cubicBezTo>
                  <a:cubicBezTo>
                    <a:pt x="48895" y="34300"/>
                    <a:pt x="49010" y="34323"/>
                    <a:pt x="49114" y="34323"/>
                  </a:cubicBezTo>
                  <a:cubicBezTo>
                    <a:pt x="49642" y="34323"/>
                    <a:pt x="49930" y="33733"/>
                    <a:pt x="50403" y="33678"/>
                  </a:cubicBezTo>
                  <a:cubicBezTo>
                    <a:pt x="52905" y="36913"/>
                    <a:pt x="50903" y="42517"/>
                    <a:pt x="55940" y="44419"/>
                  </a:cubicBezTo>
                  <a:cubicBezTo>
                    <a:pt x="56040" y="44352"/>
                    <a:pt x="56107" y="44185"/>
                    <a:pt x="56207" y="44085"/>
                  </a:cubicBezTo>
                  <a:cubicBezTo>
                    <a:pt x="55907" y="43351"/>
                    <a:pt x="54839" y="40816"/>
                    <a:pt x="54072" y="40516"/>
                  </a:cubicBezTo>
                  <a:cubicBezTo>
                    <a:pt x="51904" y="39715"/>
                    <a:pt x="52237" y="36713"/>
                    <a:pt x="52905" y="35913"/>
                  </a:cubicBezTo>
                  <a:lnTo>
                    <a:pt x="52905" y="35913"/>
                  </a:lnTo>
                  <a:cubicBezTo>
                    <a:pt x="52938" y="35913"/>
                    <a:pt x="56174" y="38715"/>
                    <a:pt x="56207" y="38915"/>
                  </a:cubicBezTo>
                  <a:cubicBezTo>
                    <a:pt x="56240" y="38915"/>
                    <a:pt x="58675" y="37080"/>
                    <a:pt x="58742" y="36613"/>
                  </a:cubicBezTo>
                  <a:cubicBezTo>
                    <a:pt x="58775" y="36380"/>
                    <a:pt x="58742" y="36079"/>
                    <a:pt x="58675" y="35846"/>
                  </a:cubicBezTo>
                  <a:cubicBezTo>
                    <a:pt x="58275" y="33944"/>
                    <a:pt x="56374" y="33344"/>
                    <a:pt x="55506" y="31910"/>
                  </a:cubicBezTo>
                  <a:cubicBezTo>
                    <a:pt x="54939" y="31042"/>
                    <a:pt x="56440" y="29942"/>
                    <a:pt x="56507" y="29942"/>
                  </a:cubicBezTo>
                  <a:cubicBezTo>
                    <a:pt x="56573" y="29909"/>
                    <a:pt x="56656" y="29893"/>
                    <a:pt x="56746" y="29893"/>
                  </a:cubicBezTo>
                  <a:cubicBezTo>
                    <a:pt x="57201" y="29893"/>
                    <a:pt x="57853" y="30296"/>
                    <a:pt x="57575" y="30909"/>
                  </a:cubicBezTo>
                  <a:cubicBezTo>
                    <a:pt x="57083" y="31954"/>
                    <a:pt x="57372" y="32156"/>
                    <a:pt x="57668" y="32156"/>
                  </a:cubicBezTo>
                  <a:cubicBezTo>
                    <a:pt x="57853" y="32156"/>
                    <a:pt x="58042" y="32076"/>
                    <a:pt x="58042" y="32076"/>
                  </a:cubicBezTo>
                  <a:cubicBezTo>
                    <a:pt x="58208" y="32010"/>
                    <a:pt x="58208" y="32010"/>
                    <a:pt x="57942" y="30175"/>
                  </a:cubicBezTo>
                  <a:cubicBezTo>
                    <a:pt x="59209" y="28707"/>
                    <a:pt x="61911" y="28908"/>
                    <a:pt x="62178" y="26339"/>
                  </a:cubicBezTo>
                  <a:cubicBezTo>
                    <a:pt x="62445" y="23337"/>
                    <a:pt x="61010" y="22236"/>
                    <a:pt x="58842" y="20568"/>
                  </a:cubicBezTo>
                  <a:cubicBezTo>
                    <a:pt x="58842" y="20535"/>
                    <a:pt x="58842" y="20535"/>
                    <a:pt x="59376" y="19101"/>
                  </a:cubicBezTo>
                  <a:cubicBezTo>
                    <a:pt x="59058" y="18973"/>
                    <a:pt x="58853" y="18891"/>
                    <a:pt x="58672" y="18891"/>
                  </a:cubicBezTo>
                  <a:cubicBezTo>
                    <a:pt x="58474" y="18891"/>
                    <a:pt x="58303" y="18990"/>
                    <a:pt x="58042" y="19234"/>
                  </a:cubicBezTo>
                  <a:cubicBezTo>
                    <a:pt x="57541" y="19101"/>
                    <a:pt x="57141" y="18767"/>
                    <a:pt x="56674" y="18600"/>
                  </a:cubicBezTo>
                  <a:cubicBezTo>
                    <a:pt x="56674" y="18533"/>
                    <a:pt x="56607" y="18367"/>
                    <a:pt x="56574" y="18267"/>
                  </a:cubicBezTo>
                  <a:cubicBezTo>
                    <a:pt x="56974" y="17933"/>
                    <a:pt x="57141" y="17499"/>
                    <a:pt x="57374" y="17066"/>
                  </a:cubicBezTo>
                  <a:cubicBezTo>
                    <a:pt x="57508" y="17099"/>
                    <a:pt x="57675" y="17099"/>
                    <a:pt x="57808" y="17166"/>
                  </a:cubicBezTo>
                  <a:cubicBezTo>
                    <a:pt x="57875" y="17399"/>
                    <a:pt x="58008" y="17700"/>
                    <a:pt x="58075" y="17933"/>
                  </a:cubicBezTo>
                  <a:cubicBezTo>
                    <a:pt x="59709" y="17666"/>
                    <a:pt x="59709" y="17666"/>
                    <a:pt x="59743" y="17666"/>
                  </a:cubicBezTo>
                  <a:cubicBezTo>
                    <a:pt x="60944" y="18333"/>
                    <a:pt x="61477" y="19701"/>
                    <a:pt x="62545" y="20502"/>
                  </a:cubicBezTo>
                  <a:cubicBezTo>
                    <a:pt x="63079" y="20368"/>
                    <a:pt x="63112" y="20335"/>
                    <a:pt x="63445" y="19734"/>
                  </a:cubicBezTo>
                  <a:cubicBezTo>
                    <a:pt x="62912" y="18066"/>
                    <a:pt x="59509" y="17066"/>
                    <a:pt x="61010" y="15164"/>
                  </a:cubicBezTo>
                  <a:lnTo>
                    <a:pt x="61010" y="15164"/>
                  </a:lnTo>
                  <a:cubicBezTo>
                    <a:pt x="61211" y="15198"/>
                    <a:pt x="61477" y="15231"/>
                    <a:pt x="61678" y="15231"/>
                  </a:cubicBezTo>
                  <a:cubicBezTo>
                    <a:pt x="62311" y="14264"/>
                    <a:pt x="62311" y="14264"/>
                    <a:pt x="59643" y="10228"/>
                  </a:cubicBezTo>
                  <a:lnTo>
                    <a:pt x="59643" y="10228"/>
                  </a:lnTo>
                  <a:cubicBezTo>
                    <a:pt x="60744" y="10261"/>
                    <a:pt x="61177" y="11428"/>
                    <a:pt x="62078" y="11862"/>
                  </a:cubicBezTo>
                  <a:cubicBezTo>
                    <a:pt x="61577" y="10695"/>
                    <a:pt x="61577" y="10695"/>
                    <a:pt x="59076" y="9193"/>
                  </a:cubicBezTo>
                  <a:lnTo>
                    <a:pt x="58842" y="9427"/>
                  </a:lnTo>
                  <a:cubicBezTo>
                    <a:pt x="58375" y="9360"/>
                    <a:pt x="58008" y="9093"/>
                    <a:pt x="57541" y="9060"/>
                  </a:cubicBezTo>
                  <a:cubicBezTo>
                    <a:pt x="57441" y="9160"/>
                    <a:pt x="57341" y="9227"/>
                    <a:pt x="57241" y="9327"/>
                  </a:cubicBezTo>
                  <a:cubicBezTo>
                    <a:pt x="56507" y="9093"/>
                    <a:pt x="55873" y="8760"/>
                    <a:pt x="55873" y="8760"/>
                  </a:cubicBezTo>
                  <a:cubicBezTo>
                    <a:pt x="55873" y="8093"/>
                    <a:pt x="55607" y="7492"/>
                    <a:pt x="55607" y="6825"/>
                  </a:cubicBezTo>
                  <a:cubicBezTo>
                    <a:pt x="56574" y="6325"/>
                    <a:pt x="57675" y="6725"/>
                    <a:pt x="58675" y="6391"/>
                  </a:cubicBezTo>
                  <a:cubicBezTo>
                    <a:pt x="58675" y="6325"/>
                    <a:pt x="58609" y="6158"/>
                    <a:pt x="58609" y="6058"/>
                  </a:cubicBezTo>
                  <a:cubicBezTo>
                    <a:pt x="58275" y="5858"/>
                    <a:pt x="58108" y="5691"/>
                    <a:pt x="58042" y="5091"/>
                  </a:cubicBezTo>
                  <a:cubicBezTo>
                    <a:pt x="58159" y="5069"/>
                    <a:pt x="58239" y="5055"/>
                    <a:pt x="58314" y="5055"/>
                  </a:cubicBezTo>
                  <a:cubicBezTo>
                    <a:pt x="58474" y="5055"/>
                    <a:pt x="58612" y="5120"/>
                    <a:pt x="59042" y="5324"/>
                  </a:cubicBezTo>
                  <a:cubicBezTo>
                    <a:pt x="59109" y="5224"/>
                    <a:pt x="59209" y="5091"/>
                    <a:pt x="59242" y="5024"/>
                  </a:cubicBezTo>
                  <a:cubicBezTo>
                    <a:pt x="59209" y="4924"/>
                    <a:pt x="59109" y="4824"/>
                    <a:pt x="59076" y="4757"/>
                  </a:cubicBezTo>
                  <a:lnTo>
                    <a:pt x="59076" y="4757"/>
                  </a:lnTo>
                  <a:cubicBezTo>
                    <a:pt x="59543" y="4857"/>
                    <a:pt x="59676" y="4890"/>
                    <a:pt x="59943" y="5424"/>
                  </a:cubicBezTo>
                  <a:cubicBezTo>
                    <a:pt x="60910" y="7392"/>
                    <a:pt x="60910" y="7392"/>
                    <a:pt x="64580" y="9360"/>
                  </a:cubicBezTo>
                  <a:cubicBezTo>
                    <a:pt x="64646" y="9260"/>
                    <a:pt x="64680" y="9160"/>
                    <a:pt x="64713" y="9060"/>
                  </a:cubicBezTo>
                  <a:cubicBezTo>
                    <a:pt x="63479" y="7859"/>
                    <a:pt x="62011" y="6892"/>
                    <a:pt x="60844" y="5591"/>
                  </a:cubicBezTo>
                  <a:cubicBezTo>
                    <a:pt x="60977" y="5424"/>
                    <a:pt x="61144" y="5224"/>
                    <a:pt x="61211" y="5057"/>
                  </a:cubicBezTo>
                  <a:lnTo>
                    <a:pt x="61577" y="5057"/>
                  </a:lnTo>
                  <a:cubicBezTo>
                    <a:pt x="61678" y="4990"/>
                    <a:pt x="61744" y="4857"/>
                    <a:pt x="61778" y="4757"/>
                  </a:cubicBezTo>
                  <a:cubicBezTo>
                    <a:pt x="61711" y="4557"/>
                    <a:pt x="61611" y="4323"/>
                    <a:pt x="61577" y="4090"/>
                  </a:cubicBezTo>
                  <a:cubicBezTo>
                    <a:pt x="61678" y="4023"/>
                    <a:pt x="61744" y="3923"/>
                    <a:pt x="61844" y="3890"/>
                  </a:cubicBezTo>
                  <a:cubicBezTo>
                    <a:pt x="61411" y="3423"/>
                    <a:pt x="60677" y="3423"/>
                    <a:pt x="60310" y="2889"/>
                  </a:cubicBezTo>
                  <a:cubicBezTo>
                    <a:pt x="60435" y="2841"/>
                    <a:pt x="60555" y="2823"/>
                    <a:pt x="60671" y="2823"/>
                  </a:cubicBezTo>
                  <a:cubicBezTo>
                    <a:pt x="61014" y="2823"/>
                    <a:pt x="61319" y="2981"/>
                    <a:pt x="61610" y="2981"/>
                  </a:cubicBezTo>
                  <a:cubicBezTo>
                    <a:pt x="61768" y="2981"/>
                    <a:pt x="61923" y="2934"/>
                    <a:pt x="62078" y="2789"/>
                  </a:cubicBezTo>
                  <a:cubicBezTo>
                    <a:pt x="61169" y="1920"/>
                    <a:pt x="59122" y="1749"/>
                    <a:pt x="57634" y="1749"/>
                  </a:cubicBezTo>
                  <a:cubicBezTo>
                    <a:pt x="56665" y="1749"/>
                    <a:pt x="55933" y="1822"/>
                    <a:pt x="55907" y="1822"/>
                  </a:cubicBezTo>
                  <a:cubicBezTo>
                    <a:pt x="55973" y="1888"/>
                    <a:pt x="56007" y="2055"/>
                    <a:pt x="56040" y="2155"/>
                  </a:cubicBezTo>
                  <a:cubicBezTo>
                    <a:pt x="55840" y="2155"/>
                    <a:pt x="55540" y="2055"/>
                    <a:pt x="55373" y="1988"/>
                  </a:cubicBezTo>
                  <a:cubicBezTo>
                    <a:pt x="54748" y="2342"/>
                    <a:pt x="54134" y="2469"/>
                    <a:pt x="53528" y="2469"/>
                  </a:cubicBezTo>
                  <a:cubicBezTo>
                    <a:pt x="51986" y="2469"/>
                    <a:pt x="50489" y="1647"/>
                    <a:pt x="48948" y="1647"/>
                  </a:cubicBezTo>
                  <a:cubicBezTo>
                    <a:pt x="48866" y="1647"/>
                    <a:pt x="48784" y="1650"/>
                    <a:pt x="48702" y="1655"/>
                  </a:cubicBezTo>
                  <a:cubicBezTo>
                    <a:pt x="48668" y="1721"/>
                    <a:pt x="48635" y="1855"/>
                    <a:pt x="48568" y="1988"/>
                  </a:cubicBezTo>
                  <a:cubicBezTo>
                    <a:pt x="48435" y="2022"/>
                    <a:pt x="48435" y="2022"/>
                    <a:pt x="47567" y="2022"/>
                  </a:cubicBezTo>
                  <a:cubicBezTo>
                    <a:pt x="47534" y="2088"/>
                    <a:pt x="47434" y="2222"/>
                    <a:pt x="47401" y="2322"/>
                  </a:cubicBezTo>
                  <a:cubicBezTo>
                    <a:pt x="45927" y="1710"/>
                    <a:pt x="45455" y="1514"/>
                    <a:pt x="45251" y="1514"/>
                  </a:cubicBezTo>
                  <a:cubicBezTo>
                    <a:pt x="45155" y="1514"/>
                    <a:pt x="45119" y="1557"/>
                    <a:pt x="45066" y="1621"/>
                  </a:cubicBezTo>
                  <a:cubicBezTo>
                    <a:pt x="44013" y="1407"/>
                    <a:pt x="43466" y="1298"/>
                    <a:pt x="43027" y="1069"/>
                  </a:cubicBezTo>
                  <a:lnTo>
                    <a:pt x="43027" y="1069"/>
                  </a:lnTo>
                  <a:cubicBezTo>
                    <a:pt x="42952" y="1324"/>
                    <a:pt x="42629" y="1388"/>
                    <a:pt x="42531" y="1388"/>
                  </a:cubicBezTo>
                  <a:cubicBezTo>
                    <a:pt x="42531" y="1355"/>
                    <a:pt x="42531" y="1321"/>
                    <a:pt x="42564" y="1288"/>
                  </a:cubicBezTo>
                  <a:cubicBezTo>
                    <a:pt x="42631" y="1221"/>
                    <a:pt x="42664" y="1221"/>
                    <a:pt x="42697" y="1188"/>
                  </a:cubicBezTo>
                  <a:cubicBezTo>
                    <a:pt x="42731" y="1154"/>
                    <a:pt x="42797" y="1121"/>
                    <a:pt x="42831" y="1121"/>
                  </a:cubicBezTo>
                  <a:cubicBezTo>
                    <a:pt x="42831" y="1121"/>
                    <a:pt x="42864" y="1121"/>
                    <a:pt x="42864" y="1054"/>
                  </a:cubicBezTo>
                  <a:lnTo>
                    <a:pt x="42998" y="1054"/>
                  </a:lnTo>
                  <a:cubicBezTo>
                    <a:pt x="42630" y="856"/>
                    <a:pt x="42332" y="568"/>
                    <a:pt x="41863" y="54"/>
                  </a:cubicBezTo>
                  <a:cubicBezTo>
                    <a:pt x="40996" y="287"/>
                    <a:pt x="40996" y="287"/>
                    <a:pt x="40963" y="287"/>
                  </a:cubicBezTo>
                  <a:lnTo>
                    <a:pt x="40696" y="354"/>
                  </a:lnTo>
                  <a:cubicBezTo>
                    <a:pt x="40629" y="320"/>
                    <a:pt x="40496" y="220"/>
                    <a:pt x="40396" y="187"/>
                  </a:cubicBezTo>
                  <a:cubicBezTo>
                    <a:pt x="38895" y="754"/>
                    <a:pt x="38895" y="754"/>
                    <a:pt x="38828" y="954"/>
                  </a:cubicBezTo>
                  <a:cubicBezTo>
                    <a:pt x="38628" y="954"/>
                    <a:pt x="38261" y="988"/>
                    <a:pt x="38061" y="1021"/>
                  </a:cubicBezTo>
                  <a:cubicBezTo>
                    <a:pt x="38027" y="1088"/>
                    <a:pt x="37927" y="1221"/>
                    <a:pt x="37894" y="1321"/>
                  </a:cubicBezTo>
                  <a:cubicBezTo>
                    <a:pt x="37856" y="1309"/>
                    <a:pt x="37816" y="1303"/>
                    <a:pt x="37773" y="1303"/>
                  </a:cubicBezTo>
                  <a:cubicBezTo>
                    <a:pt x="37586" y="1303"/>
                    <a:pt x="37362" y="1407"/>
                    <a:pt x="37227" y="1488"/>
                  </a:cubicBezTo>
                  <a:lnTo>
                    <a:pt x="37093" y="1521"/>
                  </a:lnTo>
                  <a:cubicBezTo>
                    <a:pt x="37027" y="1488"/>
                    <a:pt x="36893" y="1421"/>
                    <a:pt x="36760" y="1421"/>
                  </a:cubicBezTo>
                  <a:cubicBezTo>
                    <a:pt x="36693" y="1488"/>
                    <a:pt x="36593" y="1555"/>
                    <a:pt x="36526" y="1621"/>
                  </a:cubicBezTo>
                  <a:cubicBezTo>
                    <a:pt x="36560" y="1388"/>
                    <a:pt x="36660" y="1154"/>
                    <a:pt x="36660" y="954"/>
                  </a:cubicBezTo>
                  <a:cubicBezTo>
                    <a:pt x="36630" y="951"/>
                    <a:pt x="36600" y="950"/>
                    <a:pt x="36570" y="950"/>
                  </a:cubicBezTo>
                  <a:cubicBezTo>
                    <a:pt x="35951" y="950"/>
                    <a:pt x="35203" y="1590"/>
                    <a:pt x="35425" y="2322"/>
                  </a:cubicBezTo>
                  <a:cubicBezTo>
                    <a:pt x="34678" y="2079"/>
                    <a:pt x="34349" y="1972"/>
                    <a:pt x="34175" y="1972"/>
                  </a:cubicBezTo>
                  <a:cubicBezTo>
                    <a:pt x="34039" y="1972"/>
                    <a:pt x="33998" y="2038"/>
                    <a:pt x="33924" y="2155"/>
                  </a:cubicBezTo>
                  <a:cubicBezTo>
                    <a:pt x="33779" y="2082"/>
                    <a:pt x="33678" y="2035"/>
                    <a:pt x="33409" y="2035"/>
                  </a:cubicBezTo>
                  <a:cubicBezTo>
                    <a:pt x="33061" y="2035"/>
                    <a:pt x="32430" y="2115"/>
                    <a:pt x="31056" y="2322"/>
                  </a:cubicBezTo>
                  <a:cubicBezTo>
                    <a:pt x="31156" y="2155"/>
                    <a:pt x="31323" y="1955"/>
                    <a:pt x="31489" y="1822"/>
                  </a:cubicBezTo>
                  <a:lnTo>
                    <a:pt x="31056" y="1822"/>
                  </a:lnTo>
                  <a:cubicBezTo>
                    <a:pt x="30922" y="1988"/>
                    <a:pt x="30722" y="2188"/>
                    <a:pt x="30589" y="2355"/>
                  </a:cubicBezTo>
                  <a:cubicBezTo>
                    <a:pt x="30500" y="2348"/>
                    <a:pt x="30419" y="2343"/>
                    <a:pt x="30342" y="2343"/>
                  </a:cubicBezTo>
                  <a:cubicBezTo>
                    <a:pt x="30042" y="2343"/>
                    <a:pt x="29791" y="2425"/>
                    <a:pt x="29288" y="2822"/>
                  </a:cubicBezTo>
                  <a:cubicBezTo>
                    <a:pt x="29188" y="2722"/>
                    <a:pt x="29088" y="2655"/>
                    <a:pt x="29021" y="2622"/>
                  </a:cubicBezTo>
                  <a:cubicBezTo>
                    <a:pt x="28954" y="2655"/>
                    <a:pt x="28854" y="2722"/>
                    <a:pt x="28787" y="2822"/>
                  </a:cubicBezTo>
                  <a:cubicBezTo>
                    <a:pt x="28721" y="2722"/>
                    <a:pt x="28654" y="2622"/>
                    <a:pt x="28621" y="2522"/>
                  </a:cubicBezTo>
                  <a:cubicBezTo>
                    <a:pt x="28721" y="2355"/>
                    <a:pt x="28988" y="2155"/>
                    <a:pt x="29154" y="2022"/>
                  </a:cubicBezTo>
                  <a:cubicBezTo>
                    <a:pt x="29426" y="2208"/>
                    <a:pt x="29594" y="2326"/>
                    <a:pt x="29777" y="2326"/>
                  </a:cubicBezTo>
                  <a:cubicBezTo>
                    <a:pt x="29954" y="2326"/>
                    <a:pt x="30144" y="2217"/>
                    <a:pt x="30455" y="1955"/>
                  </a:cubicBezTo>
                  <a:cubicBezTo>
                    <a:pt x="30489" y="1355"/>
                    <a:pt x="30055" y="887"/>
                    <a:pt x="30155" y="320"/>
                  </a:cubicBezTo>
                  <a:cubicBezTo>
                    <a:pt x="29921" y="97"/>
                    <a:pt x="29537" y="1"/>
                    <a:pt x="290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56"/>
            <p:cNvSpPr/>
            <p:nvPr/>
          </p:nvSpPr>
          <p:spPr>
            <a:xfrm>
              <a:off x="4344398" y="2298376"/>
              <a:ext cx="5676" cy="4690"/>
            </a:xfrm>
            <a:custGeom>
              <a:avLst/>
              <a:gdLst/>
              <a:ahLst/>
              <a:cxnLst/>
              <a:rect l="l" t="t" r="r" b="b"/>
              <a:pathLst>
                <a:path w="334" h="276" extrusionOk="0">
                  <a:moveTo>
                    <a:pt x="234" y="0"/>
                  </a:moveTo>
                  <a:cubicBezTo>
                    <a:pt x="167" y="0"/>
                    <a:pt x="0" y="167"/>
                    <a:pt x="0" y="200"/>
                  </a:cubicBezTo>
                  <a:cubicBezTo>
                    <a:pt x="0" y="250"/>
                    <a:pt x="25" y="275"/>
                    <a:pt x="63" y="275"/>
                  </a:cubicBezTo>
                  <a:cubicBezTo>
                    <a:pt x="100" y="275"/>
                    <a:pt x="150" y="250"/>
                    <a:pt x="200" y="200"/>
                  </a:cubicBezTo>
                  <a:cubicBezTo>
                    <a:pt x="334" y="134"/>
                    <a:pt x="334" y="34"/>
                    <a:pt x="234"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56"/>
            <p:cNvSpPr/>
            <p:nvPr/>
          </p:nvSpPr>
          <p:spPr>
            <a:xfrm>
              <a:off x="4101767" y="2573773"/>
              <a:ext cx="10792" cy="7172"/>
            </a:xfrm>
            <a:custGeom>
              <a:avLst/>
              <a:gdLst/>
              <a:ahLst/>
              <a:cxnLst/>
              <a:rect l="l" t="t" r="r" b="b"/>
              <a:pathLst>
                <a:path w="635" h="422" extrusionOk="0">
                  <a:moveTo>
                    <a:pt x="400" y="0"/>
                  </a:moveTo>
                  <a:cubicBezTo>
                    <a:pt x="273" y="0"/>
                    <a:pt x="196" y="74"/>
                    <a:pt x="167" y="74"/>
                  </a:cubicBezTo>
                  <a:cubicBezTo>
                    <a:pt x="0" y="140"/>
                    <a:pt x="0" y="240"/>
                    <a:pt x="0" y="274"/>
                  </a:cubicBezTo>
                  <a:cubicBezTo>
                    <a:pt x="15" y="377"/>
                    <a:pt x="89" y="422"/>
                    <a:pt x="181" y="422"/>
                  </a:cubicBezTo>
                  <a:cubicBezTo>
                    <a:pt x="297" y="422"/>
                    <a:pt x="441" y="352"/>
                    <a:pt x="534" y="240"/>
                  </a:cubicBezTo>
                  <a:cubicBezTo>
                    <a:pt x="601" y="240"/>
                    <a:pt x="634" y="74"/>
                    <a:pt x="467" y="7"/>
                  </a:cubicBezTo>
                  <a:cubicBezTo>
                    <a:pt x="444" y="2"/>
                    <a:pt x="421" y="0"/>
                    <a:pt x="400"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56"/>
            <p:cNvSpPr/>
            <p:nvPr/>
          </p:nvSpPr>
          <p:spPr>
            <a:xfrm>
              <a:off x="4019004" y="2505200"/>
              <a:ext cx="13613" cy="15975"/>
            </a:xfrm>
            <a:custGeom>
              <a:avLst/>
              <a:gdLst/>
              <a:ahLst/>
              <a:cxnLst/>
              <a:rect l="l" t="t" r="r" b="b"/>
              <a:pathLst>
                <a:path w="801" h="940" extrusionOk="0">
                  <a:moveTo>
                    <a:pt x="254" y="1"/>
                  </a:moveTo>
                  <a:cubicBezTo>
                    <a:pt x="207" y="1"/>
                    <a:pt x="157" y="11"/>
                    <a:pt x="100" y="39"/>
                  </a:cubicBezTo>
                  <a:cubicBezTo>
                    <a:pt x="0" y="439"/>
                    <a:pt x="0" y="639"/>
                    <a:pt x="234" y="940"/>
                  </a:cubicBezTo>
                  <a:cubicBezTo>
                    <a:pt x="267" y="940"/>
                    <a:pt x="334" y="873"/>
                    <a:pt x="401" y="806"/>
                  </a:cubicBezTo>
                  <a:cubicBezTo>
                    <a:pt x="534" y="673"/>
                    <a:pt x="667" y="506"/>
                    <a:pt x="801" y="373"/>
                  </a:cubicBezTo>
                  <a:lnTo>
                    <a:pt x="434" y="39"/>
                  </a:lnTo>
                  <a:cubicBezTo>
                    <a:pt x="376" y="20"/>
                    <a:pt x="318" y="1"/>
                    <a:pt x="254"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56"/>
            <p:cNvSpPr/>
            <p:nvPr/>
          </p:nvSpPr>
          <p:spPr>
            <a:xfrm>
              <a:off x="4013905" y="2467795"/>
              <a:ext cx="19289" cy="20257"/>
            </a:xfrm>
            <a:custGeom>
              <a:avLst/>
              <a:gdLst/>
              <a:ahLst/>
              <a:cxnLst/>
              <a:rect l="l" t="t" r="r" b="b"/>
              <a:pathLst>
                <a:path w="1135" h="1192" extrusionOk="0">
                  <a:moveTo>
                    <a:pt x="979" y="1"/>
                  </a:moveTo>
                  <a:cubicBezTo>
                    <a:pt x="894" y="1"/>
                    <a:pt x="701" y="139"/>
                    <a:pt x="701" y="139"/>
                  </a:cubicBezTo>
                  <a:cubicBezTo>
                    <a:pt x="534" y="305"/>
                    <a:pt x="434" y="505"/>
                    <a:pt x="300" y="672"/>
                  </a:cubicBezTo>
                  <a:cubicBezTo>
                    <a:pt x="200" y="739"/>
                    <a:pt x="134" y="872"/>
                    <a:pt x="33" y="972"/>
                  </a:cubicBezTo>
                  <a:cubicBezTo>
                    <a:pt x="33" y="972"/>
                    <a:pt x="0" y="1073"/>
                    <a:pt x="0" y="1139"/>
                  </a:cubicBezTo>
                  <a:cubicBezTo>
                    <a:pt x="0" y="1170"/>
                    <a:pt x="26" y="1192"/>
                    <a:pt x="73" y="1192"/>
                  </a:cubicBezTo>
                  <a:cubicBezTo>
                    <a:pt x="178" y="1192"/>
                    <a:pt x="391" y="1085"/>
                    <a:pt x="667" y="739"/>
                  </a:cubicBezTo>
                  <a:cubicBezTo>
                    <a:pt x="834" y="505"/>
                    <a:pt x="1134" y="139"/>
                    <a:pt x="1001" y="5"/>
                  </a:cubicBezTo>
                  <a:cubicBezTo>
                    <a:pt x="995" y="2"/>
                    <a:pt x="987" y="1"/>
                    <a:pt x="979"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56"/>
            <p:cNvSpPr/>
            <p:nvPr/>
          </p:nvSpPr>
          <p:spPr>
            <a:xfrm>
              <a:off x="4034384" y="2454794"/>
              <a:ext cx="9585" cy="8565"/>
            </a:xfrm>
            <a:custGeom>
              <a:avLst/>
              <a:gdLst/>
              <a:ahLst/>
              <a:cxnLst/>
              <a:rect l="l" t="t" r="r" b="b"/>
              <a:pathLst>
                <a:path w="564" h="504" extrusionOk="0">
                  <a:moveTo>
                    <a:pt x="490" y="1"/>
                  </a:moveTo>
                  <a:cubicBezTo>
                    <a:pt x="424" y="1"/>
                    <a:pt x="0" y="344"/>
                    <a:pt x="96" y="503"/>
                  </a:cubicBezTo>
                  <a:cubicBezTo>
                    <a:pt x="163" y="470"/>
                    <a:pt x="263" y="403"/>
                    <a:pt x="430" y="236"/>
                  </a:cubicBezTo>
                  <a:cubicBezTo>
                    <a:pt x="463" y="170"/>
                    <a:pt x="563" y="70"/>
                    <a:pt x="496" y="3"/>
                  </a:cubicBezTo>
                  <a:cubicBezTo>
                    <a:pt x="495" y="1"/>
                    <a:pt x="493" y="1"/>
                    <a:pt x="490"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56"/>
            <p:cNvSpPr/>
            <p:nvPr/>
          </p:nvSpPr>
          <p:spPr>
            <a:xfrm>
              <a:off x="4075698" y="2309151"/>
              <a:ext cx="78804" cy="60670"/>
            </a:xfrm>
            <a:custGeom>
              <a:avLst/>
              <a:gdLst/>
              <a:ahLst/>
              <a:cxnLst/>
              <a:rect l="l" t="t" r="r" b="b"/>
              <a:pathLst>
                <a:path w="4637" h="3570" extrusionOk="0">
                  <a:moveTo>
                    <a:pt x="4637" y="0"/>
                  </a:moveTo>
                  <a:cubicBezTo>
                    <a:pt x="4559" y="39"/>
                    <a:pt x="4526" y="55"/>
                    <a:pt x="4493" y="55"/>
                  </a:cubicBezTo>
                  <a:cubicBezTo>
                    <a:pt x="4469" y="55"/>
                    <a:pt x="4445" y="47"/>
                    <a:pt x="4403" y="33"/>
                  </a:cubicBezTo>
                  <a:cubicBezTo>
                    <a:pt x="4396" y="31"/>
                    <a:pt x="4386" y="30"/>
                    <a:pt x="4375" y="30"/>
                  </a:cubicBezTo>
                  <a:cubicBezTo>
                    <a:pt x="4230" y="30"/>
                    <a:pt x="3771" y="222"/>
                    <a:pt x="3369" y="500"/>
                  </a:cubicBezTo>
                  <a:lnTo>
                    <a:pt x="2835" y="901"/>
                  </a:lnTo>
                  <a:cubicBezTo>
                    <a:pt x="2368" y="1401"/>
                    <a:pt x="2335" y="1468"/>
                    <a:pt x="2335" y="1535"/>
                  </a:cubicBezTo>
                  <a:cubicBezTo>
                    <a:pt x="2335" y="1568"/>
                    <a:pt x="2335" y="1568"/>
                    <a:pt x="2202" y="1735"/>
                  </a:cubicBezTo>
                  <a:cubicBezTo>
                    <a:pt x="1835" y="2168"/>
                    <a:pt x="1201" y="2235"/>
                    <a:pt x="801" y="2635"/>
                  </a:cubicBezTo>
                  <a:cubicBezTo>
                    <a:pt x="634" y="2702"/>
                    <a:pt x="567" y="2902"/>
                    <a:pt x="400" y="3002"/>
                  </a:cubicBezTo>
                  <a:cubicBezTo>
                    <a:pt x="100" y="3136"/>
                    <a:pt x="0" y="3202"/>
                    <a:pt x="33" y="3336"/>
                  </a:cubicBezTo>
                  <a:cubicBezTo>
                    <a:pt x="61" y="3354"/>
                    <a:pt x="89" y="3360"/>
                    <a:pt x="117" y="3360"/>
                  </a:cubicBezTo>
                  <a:cubicBezTo>
                    <a:pt x="163" y="3360"/>
                    <a:pt x="211" y="3345"/>
                    <a:pt x="263" y="3345"/>
                  </a:cubicBezTo>
                  <a:cubicBezTo>
                    <a:pt x="296" y="3345"/>
                    <a:pt x="330" y="3351"/>
                    <a:pt x="367" y="3369"/>
                  </a:cubicBezTo>
                  <a:cubicBezTo>
                    <a:pt x="434" y="3403"/>
                    <a:pt x="500" y="3536"/>
                    <a:pt x="634" y="3569"/>
                  </a:cubicBezTo>
                  <a:lnTo>
                    <a:pt x="734" y="3569"/>
                  </a:lnTo>
                  <a:cubicBezTo>
                    <a:pt x="901" y="3536"/>
                    <a:pt x="1568" y="3069"/>
                    <a:pt x="1568" y="3069"/>
                  </a:cubicBezTo>
                  <a:cubicBezTo>
                    <a:pt x="1635" y="3069"/>
                    <a:pt x="1668" y="3036"/>
                    <a:pt x="1701" y="3002"/>
                  </a:cubicBezTo>
                  <a:cubicBezTo>
                    <a:pt x="1868" y="2869"/>
                    <a:pt x="1868" y="2669"/>
                    <a:pt x="2001" y="2535"/>
                  </a:cubicBezTo>
                  <a:cubicBezTo>
                    <a:pt x="2135" y="2368"/>
                    <a:pt x="2302" y="2235"/>
                    <a:pt x="2402" y="2068"/>
                  </a:cubicBezTo>
                  <a:cubicBezTo>
                    <a:pt x="2468" y="2035"/>
                    <a:pt x="2468" y="2002"/>
                    <a:pt x="2502" y="1968"/>
                  </a:cubicBezTo>
                  <a:cubicBezTo>
                    <a:pt x="2702" y="1668"/>
                    <a:pt x="3069" y="1234"/>
                    <a:pt x="3069" y="1234"/>
                  </a:cubicBezTo>
                  <a:lnTo>
                    <a:pt x="3236" y="1068"/>
                  </a:lnTo>
                  <a:cubicBezTo>
                    <a:pt x="3469" y="901"/>
                    <a:pt x="3703" y="834"/>
                    <a:pt x="3903" y="667"/>
                  </a:cubicBezTo>
                  <a:cubicBezTo>
                    <a:pt x="4036" y="567"/>
                    <a:pt x="4036" y="367"/>
                    <a:pt x="4170" y="300"/>
                  </a:cubicBezTo>
                  <a:cubicBezTo>
                    <a:pt x="4170" y="300"/>
                    <a:pt x="4203" y="234"/>
                    <a:pt x="4370" y="167"/>
                  </a:cubicBezTo>
                  <a:cubicBezTo>
                    <a:pt x="4637" y="33"/>
                    <a:pt x="4637" y="33"/>
                    <a:pt x="4637"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56"/>
            <p:cNvSpPr/>
            <p:nvPr/>
          </p:nvSpPr>
          <p:spPr>
            <a:xfrm>
              <a:off x="4079657" y="2325890"/>
              <a:ext cx="38000" cy="23520"/>
            </a:xfrm>
            <a:custGeom>
              <a:avLst/>
              <a:gdLst/>
              <a:ahLst/>
              <a:cxnLst/>
              <a:rect l="l" t="t" r="r" b="b"/>
              <a:pathLst>
                <a:path w="2236" h="1384" extrusionOk="0">
                  <a:moveTo>
                    <a:pt x="2048" y="1"/>
                  </a:moveTo>
                  <a:cubicBezTo>
                    <a:pt x="2028" y="1"/>
                    <a:pt x="2002" y="5"/>
                    <a:pt x="1969" y="16"/>
                  </a:cubicBezTo>
                  <a:cubicBezTo>
                    <a:pt x="1835" y="49"/>
                    <a:pt x="1668" y="149"/>
                    <a:pt x="1568" y="216"/>
                  </a:cubicBezTo>
                  <a:cubicBezTo>
                    <a:pt x="1535" y="233"/>
                    <a:pt x="1502" y="233"/>
                    <a:pt x="1464" y="233"/>
                  </a:cubicBezTo>
                  <a:cubicBezTo>
                    <a:pt x="1427" y="233"/>
                    <a:pt x="1385" y="233"/>
                    <a:pt x="1335" y="249"/>
                  </a:cubicBezTo>
                  <a:cubicBezTo>
                    <a:pt x="1301" y="249"/>
                    <a:pt x="1301" y="316"/>
                    <a:pt x="1268" y="316"/>
                  </a:cubicBezTo>
                  <a:cubicBezTo>
                    <a:pt x="1235" y="316"/>
                    <a:pt x="1235" y="349"/>
                    <a:pt x="1168" y="349"/>
                  </a:cubicBezTo>
                  <a:cubicBezTo>
                    <a:pt x="1068" y="483"/>
                    <a:pt x="935" y="583"/>
                    <a:pt x="768" y="716"/>
                  </a:cubicBezTo>
                  <a:cubicBezTo>
                    <a:pt x="568" y="850"/>
                    <a:pt x="334" y="916"/>
                    <a:pt x="167" y="1050"/>
                  </a:cubicBezTo>
                  <a:cubicBezTo>
                    <a:pt x="167" y="1050"/>
                    <a:pt x="1" y="1217"/>
                    <a:pt x="1" y="1317"/>
                  </a:cubicBezTo>
                  <a:cubicBezTo>
                    <a:pt x="1" y="1383"/>
                    <a:pt x="101" y="1383"/>
                    <a:pt x="101" y="1383"/>
                  </a:cubicBezTo>
                  <a:cubicBezTo>
                    <a:pt x="234" y="1383"/>
                    <a:pt x="301" y="1350"/>
                    <a:pt x="434" y="1350"/>
                  </a:cubicBezTo>
                  <a:lnTo>
                    <a:pt x="568" y="1350"/>
                  </a:lnTo>
                  <a:cubicBezTo>
                    <a:pt x="601" y="1317"/>
                    <a:pt x="601" y="1317"/>
                    <a:pt x="634" y="1317"/>
                  </a:cubicBezTo>
                  <a:cubicBezTo>
                    <a:pt x="901" y="1217"/>
                    <a:pt x="1068" y="1017"/>
                    <a:pt x="1268" y="850"/>
                  </a:cubicBezTo>
                  <a:cubicBezTo>
                    <a:pt x="1468" y="716"/>
                    <a:pt x="1668" y="650"/>
                    <a:pt x="1835" y="516"/>
                  </a:cubicBezTo>
                  <a:cubicBezTo>
                    <a:pt x="2002" y="383"/>
                    <a:pt x="2235" y="183"/>
                    <a:pt x="2102" y="16"/>
                  </a:cubicBezTo>
                  <a:cubicBezTo>
                    <a:pt x="2102" y="16"/>
                    <a:pt x="2087" y="1"/>
                    <a:pt x="2048" y="1"/>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56"/>
            <p:cNvSpPr/>
            <p:nvPr/>
          </p:nvSpPr>
          <p:spPr>
            <a:xfrm>
              <a:off x="3939062" y="2192364"/>
              <a:ext cx="1422918" cy="1497745"/>
            </a:xfrm>
            <a:custGeom>
              <a:avLst/>
              <a:gdLst/>
              <a:ahLst/>
              <a:cxnLst/>
              <a:rect l="l" t="t" r="r" b="b"/>
              <a:pathLst>
                <a:path w="83728" h="88131" extrusionOk="0">
                  <a:moveTo>
                    <a:pt x="57542" y="0"/>
                  </a:moveTo>
                  <a:cubicBezTo>
                    <a:pt x="63246" y="7706"/>
                    <a:pt x="66615" y="17246"/>
                    <a:pt x="66615" y="27587"/>
                  </a:cubicBezTo>
                  <a:cubicBezTo>
                    <a:pt x="66615" y="53172"/>
                    <a:pt x="45867" y="73987"/>
                    <a:pt x="20215" y="73987"/>
                  </a:cubicBezTo>
                  <a:cubicBezTo>
                    <a:pt x="12944" y="73987"/>
                    <a:pt x="6105" y="72319"/>
                    <a:pt x="1" y="69350"/>
                  </a:cubicBezTo>
                  <a:lnTo>
                    <a:pt x="1" y="69350"/>
                  </a:lnTo>
                  <a:cubicBezTo>
                    <a:pt x="8440" y="80758"/>
                    <a:pt x="22017" y="88130"/>
                    <a:pt x="37261" y="88130"/>
                  </a:cubicBezTo>
                  <a:cubicBezTo>
                    <a:pt x="62879" y="88130"/>
                    <a:pt x="83661" y="67349"/>
                    <a:pt x="83661" y="41730"/>
                  </a:cubicBezTo>
                  <a:cubicBezTo>
                    <a:pt x="83727" y="23384"/>
                    <a:pt x="73053" y="7506"/>
                    <a:pt x="57542" y="0"/>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56"/>
            <p:cNvSpPr/>
            <p:nvPr/>
          </p:nvSpPr>
          <p:spPr>
            <a:xfrm>
              <a:off x="4319450" y="1419130"/>
              <a:ext cx="508510" cy="764176"/>
            </a:xfrm>
            <a:custGeom>
              <a:avLst/>
              <a:gdLst/>
              <a:ahLst/>
              <a:cxnLst/>
              <a:rect l="l" t="t" r="r" b="b"/>
              <a:pathLst>
                <a:path w="29922" h="44966" extrusionOk="0">
                  <a:moveTo>
                    <a:pt x="14878" y="0"/>
                  </a:moveTo>
                  <a:cubicBezTo>
                    <a:pt x="6672" y="34"/>
                    <a:pt x="1" y="6738"/>
                    <a:pt x="1" y="14944"/>
                  </a:cubicBezTo>
                  <a:cubicBezTo>
                    <a:pt x="1" y="22750"/>
                    <a:pt x="13210" y="42431"/>
                    <a:pt x="13744" y="43265"/>
                  </a:cubicBezTo>
                  <a:lnTo>
                    <a:pt x="14945" y="44966"/>
                  </a:lnTo>
                  <a:lnTo>
                    <a:pt x="16179" y="43231"/>
                  </a:lnTo>
                  <a:cubicBezTo>
                    <a:pt x="16713" y="42397"/>
                    <a:pt x="29922" y="22750"/>
                    <a:pt x="29922" y="14911"/>
                  </a:cubicBezTo>
                  <a:cubicBezTo>
                    <a:pt x="29922" y="13910"/>
                    <a:pt x="29855" y="12909"/>
                    <a:pt x="29622" y="11909"/>
                  </a:cubicBezTo>
                  <a:cubicBezTo>
                    <a:pt x="29522" y="11442"/>
                    <a:pt x="29422" y="10941"/>
                    <a:pt x="29255" y="10508"/>
                  </a:cubicBezTo>
                  <a:cubicBezTo>
                    <a:pt x="29121" y="10041"/>
                    <a:pt x="28988" y="9574"/>
                    <a:pt x="28754" y="9107"/>
                  </a:cubicBezTo>
                  <a:cubicBezTo>
                    <a:pt x="26386" y="3569"/>
                    <a:pt x="21016" y="0"/>
                    <a:pt x="14945"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56"/>
            <p:cNvSpPr/>
            <p:nvPr/>
          </p:nvSpPr>
          <p:spPr>
            <a:xfrm>
              <a:off x="4344398" y="1444061"/>
              <a:ext cx="459192" cy="697303"/>
            </a:xfrm>
            <a:custGeom>
              <a:avLst/>
              <a:gdLst/>
              <a:ahLst/>
              <a:cxnLst/>
              <a:rect l="l" t="t" r="r" b="b"/>
              <a:pathLst>
                <a:path w="27020" h="41031" extrusionOk="0">
                  <a:moveTo>
                    <a:pt x="13510" y="1"/>
                  </a:moveTo>
                  <a:cubicBezTo>
                    <a:pt x="6038" y="1"/>
                    <a:pt x="0" y="6039"/>
                    <a:pt x="0" y="13511"/>
                  </a:cubicBezTo>
                  <a:cubicBezTo>
                    <a:pt x="0" y="20949"/>
                    <a:pt x="13510" y="41030"/>
                    <a:pt x="13510" y="41030"/>
                  </a:cubicBezTo>
                  <a:cubicBezTo>
                    <a:pt x="13510" y="41030"/>
                    <a:pt x="27020" y="20949"/>
                    <a:pt x="27020" y="13511"/>
                  </a:cubicBezTo>
                  <a:cubicBezTo>
                    <a:pt x="27020" y="6039"/>
                    <a:pt x="20949" y="1"/>
                    <a:pt x="135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56"/>
            <p:cNvSpPr/>
            <p:nvPr/>
          </p:nvSpPr>
          <p:spPr>
            <a:xfrm>
              <a:off x="4422063" y="1526841"/>
              <a:ext cx="301602" cy="301602"/>
            </a:xfrm>
            <a:custGeom>
              <a:avLst/>
              <a:gdLst/>
              <a:ahLst/>
              <a:cxnLst/>
              <a:rect l="l" t="t" r="r" b="b"/>
              <a:pathLst>
                <a:path w="17747" h="17747" extrusionOk="0">
                  <a:moveTo>
                    <a:pt x="8873" y="0"/>
                  </a:moveTo>
                  <a:cubicBezTo>
                    <a:pt x="3970" y="0"/>
                    <a:pt x="0" y="3970"/>
                    <a:pt x="0" y="8873"/>
                  </a:cubicBezTo>
                  <a:cubicBezTo>
                    <a:pt x="0" y="13777"/>
                    <a:pt x="3970" y="17746"/>
                    <a:pt x="8873" y="17746"/>
                  </a:cubicBezTo>
                  <a:cubicBezTo>
                    <a:pt x="13777" y="17746"/>
                    <a:pt x="17746" y="13777"/>
                    <a:pt x="17746" y="8873"/>
                  </a:cubicBezTo>
                  <a:cubicBezTo>
                    <a:pt x="17746" y="3970"/>
                    <a:pt x="13777" y="0"/>
                    <a:pt x="887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56"/>
            <p:cNvSpPr/>
            <p:nvPr/>
          </p:nvSpPr>
          <p:spPr>
            <a:xfrm>
              <a:off x="4501988" y="1612188"/>
              <a:ext cx="141734" cy="132031"/>
            </a:xfrm>
            <a:custGeom>
              <a:avLst/>
              <a:gdLst/>
              <a:ahLst/>
              <a:cxnLst/>
              <a:rect l="l" t="t" r="r" b="b"/>
              <a:pathLst>
                <a:path w="8340" h="7769" extrusionOk="0">
                  <a:moveTo>
                    <a:pt x="4187" y="0"/>
                  </a:moveTo>
                  <a:cubicBezTo>
                    <a:pt x="2301" y="0"/>
                    <a:pt x="665" y="1354"/>
                    <a:pt x="334" y="3251"/>
                  </a:cubicBezTo>
                  <a:cubicBezTo>
                    <a:pt x="1" y="5386"/>
                    <a:pt x="1435" y="7354"/>
                    <a:pt x="3536" y="7721"/>
                  </a:cubicBezTo>
                  <a:cubicBezTo>
                    <a:pt x="3744" y="7753"/>
                    <a:pt x="3950" y="7769"/>
                    <a:pt x="4153" y="7769"/>
                  </a:cubicBezTo>
                  <a:cubicBezTo>
                    <a:pt x="6039" y="7769"/>
                    <a:pt x="7675" y="6415"/>
                    <a:pt x="8006" y="4518"/>
                  </a:cubicBezTo>
                  <a:cubicBezTo>
                    <a:pt x="8340" y="2383"/>
                    <a:pt x="6906" y="415"/>
                    <a:pt x="4804" y="48"/>
                  </a:cubicBezTo>
                  <a:cubicBezTo>
                    <a:pt x="4596" y="16"/>
                    <a:pt x="4390" y="0"/>
                    <a:pt x="41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56"/>
            <p:cNvSpPr/>
            <p:nvPr/>
          </p:nvSpPr>
          <p:spPr>
            <a:xfrm>
              <a:off x="4572278" y="1444061"/>
              <a:ext cx="231313" cy="697863"/>
            </a:xfrm>
            <a:custGeom>
              <a:avLst/>
              <a:gdLst/>
              <a:ahLst/>
              <a:cxnLst/>
              <a:rect l="l" t="t" r="r" b="b"/>
              <a:pathLst>
                <a:path w="13611" h="41064" extrusionOk="0">
                  <a:moveTo>
                    <a:pt x="1" y="1"/>
                  </a:moveTo>
                  <a:lnTo>
                    <a:pt x="1" y="40930"/>
                  </a:lnTo>
                  <a:cubicBezTo>
                    <a:pt x="34" y="40997"/>
                    <a:pt x="101" y="41064"/>
                    <a:pt x="101" y="41064"/>
                  </a:cubicBezTo>
                  <a:cubicBezTo>
                    <a:pt x="101" y="41064"/>
                    <a:pt x="13611" y="20949"/>
                    <a:pt x="13611" y="13511"/>
                  </a:cubicBezTo>
                  <a:cubicBezTo>
                    <a:pt x="13611" y="6039"/>
                    <a:pt x="7540" y="1"/>
                    <a:pt x="101" y="1"/>
                  </a:cubicBez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56"/>
            <p:cNvSpPr/>
            <p:nvPr/>
          </p:nvSpPr>
          <p:spPr>
            <a:xfrm>
              <a:off x="3033185" y="2709372"/>
              <a:ext cx="937639" cy="779488"/>
            </a:xfrm>
            <a:custGeom>
              <a:avLst/>
              <a:gdLst/>
              <a:ahLst/>
              <a:cxnLst/>
              <a:rect l="l" t="t" r="r" b="b"/>
              <a:pathLst>
                <a:path w="55173" h="45867" extrusionOk="0">
                  <a:moveTo>
                    <a:pt x="47634" y="0"/>
                  </a:moveTo>
                  <a:lnTo>
                    <a:pt x="32157" y="5804"/>
                  </a:lnTo>
                  <a:lnTo>
                    <a:pt x="15711" y="7439"/>
                  </a:lnTo>
                  <a:lnTo>
                    <a:pt x="0" y="12176"/>
                  </a:lnTo>
                  <a:lnTo>
                    <a:pt x="7539" y="45866"/>
                  </a:lnTo>
                  <a:lnTo>
                    <a:pt x="23284" y="41130"/>
                  </a:lnTo>
                  <a:lnTo>
                    <a:pt x="39695" y="39495"/>
                  </a:lnTo>
                  <a:lnTo>
                    <a:pt x="55173" y="33691"/>
                  </a:lnTo>
                  <a:lnTo>
                    <a:pt x="47634"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56"/>
            <p:cNvSpPr/>
            <p:nvPr/>
          </p:nvSpPr>
          <p:spPr>
            <a:xfrm>
              <a:off x="3057555" y="2736580"/>
              <a:ext cx="889460" cy="726771"/>
            </a:xfrm>
            <a:custGeom>
              <a:avLst/>
              <a:gdLst/>
              <a:ahLst/>
              <a:cxnLst/>
              <a:rect l="l" t="t" r="r" b="b"/>
              <a:pathLst>
                <a:path w="52338" h="42765" extrusionOk="0">
                  <a:moveTo>
                    <a:pt x="45366" y="0"/>
                  </a:moveTo>
                  <a:lnTo>
                    <a:pt x="30956" y="5371"/>
                  </a:lnTo>
                  <a:lnTo>
                    <a:pt x="14544" y="7005"/>
                  </a:lnTo>
                  <a:lnTo>
                    <a:pt x="1" y="11375"/>
                  </a:lnTo>
                  <a:lnTo>
                    <a:pt x="7006" y="42764"/>
                  </a:lnTo>
                  <a:lnTo>
                    <a:pt x="21616" y="38361"/>
                  </a:lnTo>
                  <a:lnTo>
                    <a:pt x="38028" y="36727"/>
                  </a:lnTo>
                  <a:lnTo>
                    <a:pt x="52338" y="31356"/>
                  </a:lnTo>
                  <a:lnTo>
                    <a:pt x="4536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56"/>
            <p:cNvSpPr/>
            <p:nvPr/>
          </p:nvSpPr>
          <p:spPr>
            <a:xfrm>
              <a:off x="3904495" y="3152029"/>
              <a:ext cx="13613" cy="18949"/>
            </a:xfrm>
            <a:custGeom>
              <a:avLst/>
              <a:gdLst/>
              <a:ahLst/>
              <a:cxnLst/>
              <a:rect l="l" t="t" r="r" b="b"/>
              <a:pathLst>
                <a:path w="801" h="1115" extrusionOk="0">
                  <a:moveTo>
                    <a:pt x="332" y="1"/>
                  </a:moveTo>
                  <a:cubicBezTo>
                    <a:pt x="323" y="1"/>
                    <a:pt x="312" y="2"/>
                    <a:pt x="300" y="5"/>
                  </a:cubicBezTo>
                  <a:cubicBezTo>
                    <a:pt x="167" y="72"/>
                    <a:pt x="300" y="239"/>
                    <a:pt x="300" y="305"/>
                  </a:cubicBezTo>
                  <a:cubicBezTo>
                    <a:pt x="300" y="506"/>
                    <a:pt x="167" y="639"/>
                    <a:pt x="67" y="772"/>
                  </a:cubicBezTo>
                  <a:cubicBezTo>
                    <a:pt x="67" y="806"/>
                    <a:pt x="134" y="806"/>
                    <a:pt x="134" y="906"/>
                  </a:cubicBezTo>
                  <a:cubicBezTo>
                    <a:pt x="134" y="973"/>
                    <a:pt x="0" y="1006"/>
                    <a:pt x="67" y="1106"/>
                  </a:cubicBezTo>
                  <a:cubicBezTo>
                    <a:pt x="79" y="1112"/>
                    <a:pt x="92" y="1115"/>
                    <a:pt x="105" y="1115"/>
                  </a:cubicBezTo>
                  <a:cubicBezTo>
                    <a:pt x="167" y="1115"/>
                    <a:pt x="240" y="1055"/>
                    <a:pt x="267" y="973"/>
                  </a:cubicBezTo>
                  <a:lnTo>
                    <a:pt x="434" y="806"/>
                  </a:lnTo>
                  <a:cubicBezTo>
                    <a:pt x="467" y="739"/>
                    <a:pt x="501" y="672"/>
                    <a:pt x="567" y="639"/>
                  </a:cubicBezTo>
                  <a:cubicBezTo>
                    <a:pt x="601" y="606"/>
                    <a:pt x="634" y="606"/>
                    <a:pt x="701" y="606"/>
                  </a:cubicBezTo>
                  <a:cubicBezTo>
                    <a:pt x="767" y="572"/>
                    <a:pt x="801" y="472"/>
                    <a:pt x="801" y="406"/>
                  </a:cubicBezTo>
                  <a:cubicBezTo>
                    <a:pt x="788" y="380"/>
                    <a:pt x="770" y="369"/>
                    <a:pt x="750" y="369"/>
                  </a:cubicBezTo>
                  <a:cubicBezTo>
                    <a:pt x="716" y="369"/>
                    <a:pt x="675" y="398"/>
                    <a:pt x="634" y="439"/>
                  </a:cubicBezTo>
                  <a:cubicBezTo>
                    <a:pt x="567" y="439"/>
                    <a:pt x="567" y="339"/>
                    <a:pt x="501" y="305"/>
                  </a:cubicBezTo>
                  <a:lnTo>
                    <a:pt x="434" y="239"/>
                  </a:lnTo>
                  <a:cubicBezTo>
                    <a:pt x="403" y="148"/>
                    <a:pt x="428" y="1"/>
                    <a:pt x="3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56"/>
            <p:cNvSpPr/>
            <p:nvPr/>
          </p:nvSpPr>
          <p:spPr>
            <a:xfrm>
              <a:off x="3877983" y="3170570"/>
              <a:ext cx="25951" cy="19833"/>
            </a:xfrm>
            <a:custGeom>
              <a:avLst/>
              <a:gdLst/>
              <a:ahLst/>
              <a:cxnLst/>
              <a:rect l="l" t="t" r="r" b="b"/>
              <a:pathLst>
                <a:path w="1527" h="1167" extrusionOk="0">
                  <a:moveTo>
                    <a:pt x="1354" y="0"/>
                  </a:moveTo>
                  <a:cubicBezTo>
                    <a:pt x="1327" y="0"/>
                    <a:pt x="1304" y="4"/>
                    <a:pt x="1293" y="15"/>
                  </a:cubicBezTo>
                  <a:cubicBezTo>
                    <a:pt x="1193" y="82"/>
                    <a:pt x="1127" y="215"/>
                    <a:pt x="1026" y="315"/>
                  </a:cubicBezTo>
                  <a:cubicBezTo>
                    <a:pt x="860" y="482"/>
                    <a:pt x="593" y="649"/>
                    <a:pt x="326" y="816"/>
                  </a:cubicBezTo>
                  <a:cubicBezTo>
                    <a:pt x="259" y="849"/>
                    <a:pt x="126" y="916"/>
                    <a:pt x="92" y="1016"/>
                  </a:cubicBezTo>
                  <a:cubicBezTo>
                    <a:pt x="0" y="1131"/>
                    <a:pt x="83" y="1167"/>
                    <a:pt x="187" y="1167"/>
                  </a:cubicBezTo>
                  <a:cubicBezTo>
                    <a:pt x="234" y="1167"/>
                    <a:pt x="285" y="1159"/>
                    <a:pt x="326" y="1149"/>
                  </a:cubicBezTo>
                  <a:cubicBezTo>
                    <a:pt x="459" y="1082"/>
                    <a:pt x="593" y="982"/>
                    <a:pt x="660" y="882"/>
                  </a:cubicBezTo>
                  <a:cubicBezTo>
                    <a:pt x="760" y="816"/>
                    <a:pt x="793" y="682"/>
                    <a:pt x="926" y="582"/>
                  </a:cubicBezTo>
                  <a:cubicBezTo>
                    <a:pt x="960" y="549"/>
                    <a:pt x="1026" y="549"/>
                    <a:pt x="1127" y="515"/>
                  </a:cubicBezTo>
                  <a:cubicBezTo>
                    <a:pt x="1160" y="482"/>
                    <a:pt x="1193" y="415"/>
                    <a:pt x="1193" y="382"/>
                  </a:cubicBezTo>
                  <a:cubicBezTo>
                    <a:pt x="1327" y="249"/>
                    <a:pt x="1493" y="115"/>
                    <a:pt x="1527" y="15"/>
                  </a:cubicBezTo>
                  <a:cubicBezTo>
                    <a:pt x="1482" y="15"/>
                    <a:pt x="1408" y="0"/>
                    <a:pt x="13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56"/>
            <p:cNvSpPr/>
            <p:nvPr/>
          </p:nvSpPr>
          <p:spPr>
            <a:xfrm>
              <a:off x="3851761" y="3081246"/>
              <a:ext cx="7953" cy="4555"/>
            </a:xfrm>
            <a:custGeom>
              <a:avLst/>
              <a:gdLst/>
              <a:ahLst/>
              <a:cxnLst/>
              <a:rect l="l" t="t" r="r" b="b"/>
              <a:pathLst>
                <a:path w="468" h="268" extrusionOk="0">
                  <a:moveTo>
                    <a:pt x="401" y="1"/>
                  </a:moveTo>
                  <a:cubicBezTo>
                    <a:pt x="368" y="101"/>
                    <a:pt x="1" y="101"/>
                    <a:pt x="34" y="234"/>
                  </a:cubicBezTo>
                  <a:cubicBezTo>
                    <a:pt x="34" y="267"/>
                    <a:pt x="168" y="267"/>
                    <a:pt x="234" y="267"/>
                  </a:cubicBezTo>
                  <a:cubicBezTo>
                    <a:pt x="401" y="267"/>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56"/>
            <p:cNvSpPr/>
            <p:nvPr/>
          </p:nvSpPr>
          <p:spPr>
            <a:xfrm>
              <a:off x="3804720" y="3079649"/>
              <a:ext cx="54994" cy="20325"/>
            </a:xfrm>
            <a:custGeom>
              <a:avLst/>
              <a:gdLst/>
              <a:ahLst/>
              <a:cxnLst/>
              <a:rect l="l" t="t" r="r" b="b"/>
              <a:pathLst>
                <a:path w="3236" h="1196" extrusionOk="0">
                  <a:moveTo>
                    <a:pt x="241" y="0"/>
                  </a:moveTo>
                  <a:cubicBezTo>
                    <a:pt x="201" y="0"/>
                    <a:pt x="163" y="8"/>
                    <a:pt x="134" y="28"/>
                  </a:cubicBezTo>
                  <a:cubicBezTo>
                    <a:pt x="67" y="61"/>
                    <a:pt x="0" y="228"/>
                    <a:pt x="100" y="295"/>
                  </a:cubicBezTo>
                  <a:cubicBezTo>
                    <a:pt x="134" y="361"/>
                    <a:pt x="167" y="361"/>
                    <a:pt x="234" y="395"/>
                  </a:cubicBezTo>
                  <a:cubicBezTo>
                    <a:pt x="267" y="428"/>
                    <a:pt x="234" y="462"/>
                    <a:pt x="267" y="462"/>
                  </a:cubicBezTo>
                  <a:cubicBezTo>
                    <a:pt x="312" y="550"/>
                    <a:pt x="460" y="550"/>
                    <a:pt x="603" y="550"/>
                  </a:cubicBezTo>
                  <a:cubicBezTo>
                    <a:pt x="675" y="550"/>
                    <a:pt x="745" y="550"/>
                    <a:pt x="801" y="562"/>
                  </a:cubicBezTo>
                  <a:cubicBezTo>
                    <a:pt x="834" y="562"/>
                    <a:pt x="901" y="595"/>
                    <a:pt x="968" y="628"/>
                  </a:cubicBezTo>
                  <a:cubicBezTo>
                    <a:pt x="1001" y="628"/>
                    <a:pt x="1068" y="628"/>
                    <a:pt x="1101" y="695"/>
                  </a:cubicBezTo>
                  <a:cubicBezTo>
                    <a:pt x="1134" y="728"/>
                    <a:pt x="1235" y="795"/>
                    <a:pt x="1268" y="895"/>
                  </a:cubicBezTo>
                  <a:cubicBezTo>
                    <a:pt x="1268" y="962"/>
                    <a:pt x="1101" y="1029"/>
                    <a:pt x="1168" y="1129"/>
                  </a:cubicBezTo>
                  <a:cubicBezTo>
                    <a:pt x="1184" y="1162"/>
                    <a:pt x="1207" y="1175"/>
                    <a:pt x="1234" y="1175"/>
                  </a:cubicBezTo>
                  <a:cubicBezTo>
                    <a:pt x="1314" y="1175"/>
                    <a:pt x="1426" y="1062"/>
                    <a:pt x="1501" y="1062"/>
                  </a:cubicBezTo>
                  <a:cubicBezTo>
                    <a:pt x="1601" y="1062"/>
                    <a:pt x="1668" y="1129"/>
                    <a:pt x="1768" y="1195"/>
                  </a:cubicBezTo>
                  <a:cubicBezTo>
                    <a:pt x="1835" y="1195"/>
                    <a:pt x="1935" y="1129"/>
                    <a:pt x="2002" y="1129"/>
                  </a:cubicBezTo>
                  <a:cubicBezTo>
                    <a:pt x="2102" y="1062"/>
                    <a:pt x="2102" y="895"/>
                    <a:pt x="2235" y="862"/>
                  </a:cubicBezTo>
                  <a:cubicBezTo>
                    <a:pt x="2256" y="841"/>
                    <a:pt x="2283" y="833"/>
                    <a:pt x="2312" y="833"/>
                  </a:cubicBezTo>
                  <a:cubicBezTo>
                    <a:pt x="2375" y="833"/>
                    <a:pt x="2446" y="872"/>
                    <a:pt x="2469" y="895"/>
                  </a:cubicBezTo>
                  <a:cubicBezTo>
                    <a:pt x="2569" y="929"/>
                    <a:pt x="2636" y="1095"/>
                    <a:pt x="2736" y="1162"/>
                  </a:cubicBezTo>
                  <a:cubicBezTo>
                    <a:pt x="2758" y="1173"/>
                    <a:pt x="2784" y="1177"/>
                    <a:pt x="2811" y="1177"/>
                  </a:cubicBezTo>
                  <a:cubicBezTo>
                    <a:pt x="2865" y="1177"/>
                    <a:pt x="2925" y="1162"/>
                    <a:pt x="2969" y="1162"/>
                  </a:cubicBezTo>
                  <a:cubicBezTo>
                    <a:pt x="3036" y="1162"/>
                    <a:pt x="3088" y="1177"/>
                    <a:pt x="3125" y="1177"/>
                  </a:cubicBezTo>
                  <a:cubicBezTo>
                    <a:pt x="3143" y="1177"/>
                    <a:pt x="3158" y="1173"/>
                    <a:pt x="3169" y="1162"/>
                  </a:cubicBezTo>
                  <a:cubicBezTo>
                    <a:pt x="3236" y="895"/>
                    <a:pt x="2936" y="762"/>
                    <a:pt x="2836" y="762"/>
                  </a:cubicBezTo>
                  <a:cubicBezTo>
                    <a:pt x="2802" y="662"/>
                    <a:pt x="2636" y="695"/>
                    <a:pt x="2602" y="562"/>
                  </a:cubicBezTo>
                  <a:cubicBezTo>
                    <a:pt x="2602" y="528"/>
                    <a:pt x="2669" y="495"/>
                    <a:pt x="2636" y="428"/>
                  </a:cubicBezTo>
                  <a:cubicBezTo>
                    <a:pt x="2602" y="361"/>
                    <a:pt x="2435" y="361"/>
                    <a:pt x="2402" y="361"/>
                  </a:cubicBezTo>
                  <a:cubicBezTo>
                    <a:pt x="2335" y="328"/>
                    <a:pt x="2335" y="261"/>
                    <a:pt x="2302" y="228"/>
                  </a:cubicBezTo>
                  <a:cubicBezTo>
                    <a:pt x="2169" y="161"/>
                    <a:pt x="1935" y="161"/>
                    <a:pt x="1735" y="95"/>
                  </a:cubicBezTo>
                  <a:cubicBezTo>
                    <a:pt x="1635" y="95"/>
                    <a:pt x="1601" y="61"/>
                    <a:pt x="1501" y="61"/>
                  </a:cubicBezTo>
                  <a:lnTo>
                    <a:pt x="1301" y="61"/>
                  </a:lnTo>
                  <a:cubicBezTo>
                    <a:pt x="1235" y="61"/>
                    <a:pt x="1134" y="28"/>
                    <a:pt x="1101" y="28"/>
                  </a:cubicBezTo>
                  <a:cubicBezTo>
                    <a:pt x="1001" y="28"/>
                    <a:pt x="934" y="95"/>
                    <a:pt x="901" y="128"/>
                  </a:cubicBezTo>
                  <a:cubicBezTo>
                    <a:pt x="801" y="228"/>
                    <a:pt x="801" y="361"/>
                    <a:pt x="734" y="361"/>
                  </a:cubicBezTo>
                  <a:cubicBezTo>
                    <a:pt x="634" y="361"/>
                    <a:pt x="567" y="261"/>
                    <a:pt x="501" y="228"/>
                  </a:cubicBezTo>
                  <a:cubicBezTo>
                    <a:pt x="501" y="195"/>
                    <a:pt x="501" y="128"/>
                    <a:pt x="467" y="95"/>
                  </a:cubicBezTo>
                  <a:cubicBezTo>
                    <a:pt x="444" y="47"/>
                    <a:pt x="337" y="0"/>
                    <a:pt x="2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56"/>
            <p:cNvSpPr/>
            <p:nvPr/>
          </p:nvSpPr>
          <p:spPr>
            <a:xfrm>
              <a:off x="3834188" y="3184250"/>
              <a:ext cx="8531" cy="8531"/>
            </a:xfrm>
            <a:custGeom>
              <a:avLst/>
              <a:gdLst/>
              <a:ahLst/>
              <a:cxnLst/>
              <a:rect l="l" t="t" r="r" b="b"/>
              <a:pathLst>
                <a:path w="502" h="502" extrusionOk="0">
                  <a:moveTo>
                    <a:pt x="414" y="1"/>
                  </a:moveTo>
                  <a:cubicBezTo>
                    <a:pt x="356" y="1"/>
                    <a:pt x="303" y="55"/>
                    <a:pt x="234" y="77"/>
                  </a:cubicBezTo>
                  <a:cubicBezTo>
                    <a:pt x="208" y="77"/>
                    <a:pt x="176" y="72"/>
                    <a:pt x="145" y="72"/>
                  </a:cubicBezTo>
                  <a:cubicBezTo>
                    <a:pt x="98" y="72"/>
                    <a:pt x="54" y="84"/>
                    <a:pt x="34" y="144"/>
                  </a:cubicBezTo>
                  <a:cubicBezTo>
                    <a:pt x="34" y="211"/>
                    <a:pt x="1" y="411"/>
                    <a:pt x="34" y="444"/>
                  </a:cubicBezTo>
                  <a:cubicBezTo>
                    <a:pt x="45" y="486"/>
                    <a:pt x="77" y="501"/>
                    <a:pt x="119" y="501"/>
                  </a:cubicBezTo>
                  <a:cubicBezTo>
                    <a:pt x="211" y="501"/>
                    <a:pt x="345" y="424"/>
                    <a:pt x="368" y="378"/>
                  </a:cubicBezTo>
                  <a:cubicBezTo>
                    <a:pt x="435" y="277"/>
                    <a:pt x="501" y="144"/>
                    <a:pt x="501" y="44"/>
                  </a:cubicBezTo>
                  <a:cubicBezTo>
                    <a:pt x="470" y="12"/>
                    <a:pt x="441" y="1"/>
                    <a:pt x="4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56"/>
            <p:cNvSpPr/>
            <p:nvPr/>
          </p:nvSpPr>
          <p:spPr>
            <a:xfrm>
              <a:off x="3765038" y="2972294"/>
              <a:ext cx="22688" cy="29044"/>
            </a:xfrm>
            <a:custGeom>
              <a:avLst/>
              <a:gdLst/>
              <a:ahLst/>
              <a:cxnLst/>
              <a:rect l="l" t="t" r="r" b="b"/>
              <a:pathLst>
                <a:path w="1335" h="1709" extrusionOk="0">
                  <a:moveTo>
                    <a:pt x="691" y="1"/>
                  </a:moveTo>
                  <a:cubicBezTo>
                    <a:pt x="671" y="1"/>
                    <a:pt x="652" y="3"/>
                    <a:pt x="634" y="7"/>
                  </a:cubicBezTo>
                  <a:cubicBezTo>
                    <a:pt x="567" y="140"/>
                    <a:pt x="701" y="207"/>
                    <a:pt x="801" y="307"/>
                  </a:cubicBezTo>
                  <a:cubicBezTo>
                    <a:pt x="901" y="407"/>
                    <a:pt x="834" y="574"/>
                    <a:pt x="768" y="674"/>
                  </a:cubicBezTo>
                  <a:cubicBezTo>
                    <a:pt x="734" y="708"/>
                    <a:pt x="667" y="708"/>
                    <a:pt x="667" y="708"/>
                  </a:cubicBezTo>
                  <a:cubicBezTo>
                    <a:pt x="634" y="741"/>
                    <a:pt x="667" y="874"/>
                    <a:pt x="601" y="908"/>
                  </a:cubicBezTo>
                  <a:cubicBezTo>
                    <a:pt x="501" y="974"/>
                    <a:pt x="401" y="974"/>
                    <a:pt x="301" y="1008"/>
                  </a:cubicBezTo>
                  <a:cubicBezTo>
                    <a:pt x="267" y="1041"/>
                    <a:pt x="167" y="1141"/>
                    <a:pt x="134" y="1208"/>
                  </a:cubicBezTo>
                  <a:cubicBezTo>
                    <a:pt x="100" y="1241"/>
                    <a:pt x="0" y="1375"/>
                    <a:pt x="0" y="1475"/>
                  </a:cubicBezTo>
                  <a:cubicBezTo>
                    <a:pt x="0" y="1508"/>
                    <a:pt x="100" y="1541"/>
                    <a:pt x="167" y="1575"/>
                  </a:cubicBezTo>
                  <a:cubicBezTo>
                    <a:pt x="234" y="1642"/>
                    <a:pt x="301" y="1708"/>
                    <a:pt x="401" y="1708"/>
                  </a:cubicBezTo>
                  <a:cubicBezTo>
                    <a:pt x="467" y="1675"/>
                    <a:pt x="334" y="1508"/>
                    <a:pt x="434" y="1408"/>
                  </a:cubicBezTo>
                  <a:cubicBezTo>
                    <a:pt x="601" y="1408"/>
                    <a:pt x="601" y="1208"/>
                    <a:pt x="734" y="1208"/>
                  </a:cubicBezTo>
                  <a:cubicBezTo>
                    <a:pt x="756" y="1208"/>
                    <a:pt x="779" y="1223"/>
                    <a:pt x="801" y="1223"/>
                  </a:cubicBezTo>
                  <a:cubicBezTo>
                    <a:pt x="812" y="1223"/>
                    <a:pt x="823" y="1219"/>
                    <a:pt x="834" y="1208"/>
                  </a:cubicBezTo>
                  <a:cubicBezTo>
                    <a:pt x="901" y="1175"/>
                    <a:pt x="901" y="1074"/>
                    <a:pt x="968" y="1041"/>
                  </a:cubicBezTo>
                  <a:cubicBezTo>
                    <a:pt x="1101" y="908"/>
                    <a:pt x="1268" y="908"/>
                    <a:pt x="1335" y="808"/>
                  </a:cubicBezTo>
                  <a:cubicBezTo>
                    <a:pt x="1301" y="708"/>
                    <a:pt x="1268" y="641"/>
                    <a:pt x="1168" y="507"/>
                  </a:cubicBezTo>
                  <a:cubicBezTo>
                    <a:pt x="1134" y="474"/>
                    <a:pt x="1101" y="407"/>
                    <a:pt x="1101" y="374"/>
                  </a:cubicBezTo>
                  <a:cubicBezTo>
                    <a:pt x="1101" y="341"/>
                    <a:pt x="1101" y="241"/>
                    <a:pt x="1068" y="207"/>
                  </a:cubicBezTo>
                  <a:cubicBezTo>
                    <a:pt x="1010" y="91"/>
                    <a:pt x="826" y="1"/>
                    <a:pt x="6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56"/>
            <p:cNvSpPr/>
            <p:nvPr/>
          </p:nvSpPr>
          <p:spPr>
            <a:xfrm>
              <a:off x="3770136" y="2963015"/>
              <a:ext cx="11930" cy="9415"/>
            </a:xfrm>
            <a:custGeom>
              <a:avLst/>
              <a:gdLst/>
              <a:ahLst/>
              <a:cxnLst/>
              <a:rect l="l" t="t" r="r" b="b"/>
              <a:pathLst>
                <a:path w="702" h="554" extrusionOk="0">
                  <a:moveTo>
                    <a:pt x="52" y="1"/>
                  </a:moveTo>
                  <a:cubicBezTo>
                    <a:pt x="31" y="1"/>
                    <a:pt x="14" y="6"/>
                    <a:pt x="1" y="19"/>
                  </a:cubicBezTo>
                  <a:lnTo>
                    <a:pt x="1" y="53"/>
                  </a:lnTo>
                  <a:cubicBezTo>
                    <a:pt x="34" y="119"/>
                    <a:pt x="134" y="186"/>
                    <a:pt x="134" y="253"/>
                  </a:cubicBezTo>
                  <a:cubicBezTo>
                    <a:pt x="134" y="286"/>
                    <a:pt x="101" y="353"/>
                    <a:pt x="101" y="420"/>
                  </a:cubicBezTo>
                  <a:cubicBezTo>
                    <a:pt x="101" y="520"/>
                    <a:pt x="267" y="553"/>
                    <a:pt x="301" y="553"/>
                  </a:cubicBezTo>
                  <a:cubicBezTo>
                    <a:pt x="301" y="453"/>
                    <a:pt x="267" y="420"/>
                    <a:pt x="334" y="386"/>
                  </a:cubicBezTo>
                  <a:cubicBezTo>
                    <a:pt x="348" y="379"/>
                    <a:pt x="364" y="377"/>
                    <a:pt x="380" y="377"/>
                  </a:cubicBezTo>
                  <a:cubicBezTo>
                    <a:pt x="424" y="377"/>
                    <a:pt x="472" y="396"/>
                    <a:pt x="505" y="396"/>
                  </a:cubicBezTo>
                  <a:cubicBezTo>
                    <a:pt x="517" y="396"/>
                    <a:pt x="527" y="393"/>
                    <a:pt x="534" y="386"/>
                  </a:cubicBezTo>
                  <a:cubicBezTo>
                    <a:pt x="601" y="386"/>
                    <a:pt x="634" y="286"/>
                    <a:pt x="634" y="253"/>
                  </a:cubicBezTo>
                  <a:cubicBezTo>
                    <a:pt x="668" y="219"/>
                    <a:pt x="701" y="219"/>
                    <a:pt x="701" y="186"/>
                  </a:cubicBezTo>
                  <a:cubicBezTo>
                    <a:pt x="679" y="97"/>
                    <a:pt x="627" y="82"/>
                    <a:pt x="565" y="82"/>
                  </a:cubicBezTo>
                  <a:cubicBezTo>
                    <a:pt x="534" y="82"/>
                    <a:pt x="501" y="86"/>
                    <a:pt x="468" y="86"/>
                  </a:cubicBezTo>
                  <a:cubicBezTo>
                    <a:pt x="281" y="86"/>
                    <a:pt x="137" y="1"/>
                    <a:pt x="5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56"/>
            <p:cNvSpPr/>
            <p:nvPr/>
          </p:nvSpPr>
          <p:spPr>
            <a:xfrm>
              <a:off x="3806980" y="3110001"/>
              <a:ext cx="2294" cy="1648"/>
            </a:xfrm>
            <a:custGeom>
              <a:avLst/>
              <a:gdLst/>
              <a:ahLst/>
              <a:cxnLst/>
              <a:rect l="l" t="t" r="r" b="b"/>
              <a:pathLst>
                <a:path w="135" h="97" extrusionOk="0">
                  <a:moveTo>
                    <a:pt x="121" y="1"/>
                  </a:moveTo>
                  <a:cubicBezTo>
                    <a:pt x="88" y="1"/>
                    <a:pt x="1" y="50"/>
                    <a:pt x="1" y="77"/>
                  </a:cubicBezTo>
                  <a:cubicBezTo>
                    <a:pt x="13" y="89"/>
                    <a:pt x="34" y="96"/>
                    <a:pt x="56" y="96"/>
                  </a:cubicBezTo>
                  <a:cubicBezTo>
                    <a:pt x="94" y="96"/>
                    <a:pt x="134" y="73"/>
                    <a:pt x="134" y="10"/>
                  </a:cubicBezTo>
                  <a:cubicBezTo>
                    <a:pt x="134" y="3"/>
                    <a:pt x="129" y="1"/>
                    <a:pt x="121"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56"/>
            <p:cNvSpPr/>
            <p:nvPr/>
          </p:nvSpPr>
          <p:spPr>
            <a:xfrm>
              <a:off x="3764460" y="2957662"/>
              <a:ext cx="5693" cy="3416"/>
            </a:xfrm>
            <a:custGeom>
              <a:avLst/>
              <a:gdLst/>
              <a:ahLst/>
              <a:cxnLst/>
              <a:rect l="l" t="t" r="r" b="b"/>
              <a:pathLst>
                <a:path w="335" h="201" extrusionOk="0">
                  <a:moveTo>
                    <a:pt x="1" y="1"/>
                  </a:moveTo>
                  <a:cubicBezTo>
                    <a:pt x="1" y="67"/>
                    <a:pt x="134" y="134"/>
                    <a:pt x="201" y="201"/>
                  </a:cubicBezTo>
                  <a:cubicBezTo>
                    <a:pt x="335" y="67"/>
                    <a:pt x="134" y="34"/>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56"/>
            <p:cNvSpPr/>
            <p:nvPr/>
          </p:nvSpPr>
          <p:spPr>
            <a:xfrm>
              <a:off x="3789408" y="3103917"/>
              <a:ext cx="7953" cy="7393"/>
            </a:xfrm>
            <a:custGeom>
              <a:avLst/>
              <a:gdLst/>
              <a:ahLst/>
              <a:cxnLst/>
              <a:rect l="l" t="t" r="r" b="b"/>
              <a:pathLst>
                <a:path w="468" h="435" extrusionOk="0">
                  <a:moveTo>
                    <a:pt x="468" y="1"/>
                  </a:moveTo>
                  <a:cubicBezTo>
                    <a:pt x="301" y="1"/>
                    <a:pt x="201" y="134"/>
                    <a:pt x="101" y="234"/>
                  </a:cubicBezTo>
                  <a:cubicBezTo>
                    <a:pt x="67" y="268"/>
                    <a:pt x="1" y="301"/>
                    <a:pt x="34" y="435"/>
                  </a:cubicBezTo>
                  <a:cubicBezTo>
                    <a:pt x="101" y="368"/>
                    <a:pt x="201" y="301"/>
                    <a:pt x="234" y="234"/>
                  </a:cubicBezTo>
                  <a:cubicBezTo>
                    <a:pt x="334" y="134"/>
                    <a:pt x="468" y="134"/>
                    <a:pt x="4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56"/>
            <p:cNvSpPr/>
            <p:nvPr/>
          </p:nvSpPr>
          <p:spPr>
            <a:xfrm>
              <a:off x="3775812" y="3081127"/>
              <a:ext cx="11352" cy="4673"/>
            </a:xfrm>
            <a:custGeom>
              <a:avLst/>
              <a:gdLst/>
              <a:ahLst/>
              <a:cxnLst/>
              <a:rect l="l" t="t" r="r" b="b"/>
              <a:pathLst>
                <a:path w="668" h="275" extrusionOk="0">
                  <a:moveTo>
                    <a:pt x="593" y="1"/>
                  </a:moveTo>
                  <a:cubicBezTo>
                    <a:pt x="514" y="1"/>
                    <a:pt x="453" y="74"/>
                    <a:pt x="367" y="74"/>
                  </a:cubicBezTo>
                  <a:cubicBezTo>
                    <a:pt x="300" y="74"/>
                    <a:pt x="167" y="74"/>
                    <a:pt x="134" y="108"/>
                  </a:cubicBezTo>
                  <a:cubicBezTo>
                    <a:pt x="33" y="141"/>
                    <a:pt x="0" y="241"/>
                    <a:pt x="0" y="274"/>
                  </a:cubicBezTo>
                  <a:cubicBezTo>
                    <a:pt x="33" y="274"/>
                    <a:pt x="33" y="241"/>
                    <a:pt x="67" y="241"/>
                  </a:cubicBezTo>
                  <a:cubicBezTo>
                    <a:pt x="300" y="141"/>
                    <a:pt x="667" y="241"/>
                    <a:pt x="634" y="8"/>
                  </a:cubicBezTo>
                  <a:cubicBezTo>
                    <a:pt x="620" y="3"/>
                    <a:pt x="606" y="1"/>
                    <a:pt x="5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56"/>
            <p:cNvSpPr/>
            <p:nvPr/>
          </p:nvSpPr>
          <p:spPr>
            <a:xfrm>
              <a:off x="3774673" y="3086922"/>
              <a:ext cx="12491" cy="14190"/>
            </a:xfrm>
            <a:custGeom>
              <a:avLst/>
              <a:gdLst/>
              <a:ahLst/>
              <a:cxnLst/>
              <a:rect l="l" t="t" r="r" b="b"/>
              <a:pathLst>
                <a:path w="735" h="835" extrusionOk="0">
                  <a:moveTo>
                    <a:pt x="567" y="0"/>
                  </a:moveTo>
                  <a:cubicBezTo>
                    <a:pt x="401" y="0"/>
                    <a:pt x="334" y="167"/>
                    <a:pt x="234" y="167"/>
                  </a:cubicBezTo>
                  <a:cubicBezTo>
                    <a:pt x="201" y="167"/>
                    <a:pt x="100" y="100"/>
                    <a:pt x="67" y="100"/>
                  </a:cubicBezTo>
                  <a:cubicBezTo>
                    <a:pt x="0" y="134"/>
                    <a:pt x="34" y="267"/>
                    <a:pt x="34" y="334"/>
                  </a:cubicBezTo>
                  <a:cubicBezTo>
                    <a:pt x="34" y="400"/>
                    <a:pt x="0" y="467"/>
                    <a:pt x="0" y="501"/>
                  </a:cubicBezTo>
                  <a:cubicBezTo>
                    <a:pt x="0" y="567"/>
                    <a:pt x="67" y="567"/>
                    <a:pt x="100" y="634"/>
                  </a:cubicBezTo>
                  <a:cubicBezTo>
                    <a:pt x="167" y="734"/>
                    <a:pt x="67" y="834"/>
                    <a:pt x="201" y="834"/>
                  </a:cubicBezTo>
                  <a:cubicBezTo>
                    <a:pt x="367" y="834"/>
                    <a:pt x="167" y="467"/>
                    <a:pt x="267" y="434"/>
                  </a:cubicBezTo>
                  <a:lnTo>
                    <a:pt x="267" y="434"/>
                  </a:lnTo>
                  <a:cubicBezTo>
                    <a:pt x="361" y="497"/>
                    <a:pt x="515" y="737"/>
                    <a:pt x="672" y="737"/>
                  </a:cubicBezTo>
                  <a:cubicBezTo>
                    <a:pt x="681" y="737"/>
                    <a:pt x="691" y="736"/>
                    <a:pt x="701" y="734"/>
                  </a:cubicBezTo>
                  <a:cubicBezTo>
                    <a:pt x="734" y="667"/>
                    <a:pt x="701" y="601"/>
                    <a:pt x="701" y="567"/>
                  </a:cubicBezTo>
                  <a:cubicBezTo>
                    <a:pt x="601" y="467"/>
                    <a:pt x="534" y="334"/>
                    <a:pt x="434" y="267"/>
                  </a:cubicBezTo>
                  <a:cubicBezTo>
                    <a:pt x="501" y="167"/>
                    <a:pt x="601" y="100"/>
                    <a:pt x="56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56"/>
            <p:cNvSpPr/>
            <p:nvPr/>
          </p:nvSpPr>
          <p:spPr>
            <a:xfrm>
              <a:off x="3780333" y="3107588"/>
              <a:ext cx="3433" cy="1835"/>
            </a:xfrm>
            <a:custGeom>
              <a:avLst/>
              <a:gdLst/>
              <a:ahLst/>
              <a:cxnLst/>
              <a:rect l="l" t="t" r="r" b="b"/>
              <a:pathLst>
                <a:path w="202" h="108" extrusionOk="0">
                  <a:moveTo>
                    <a:pt x="125" y="1"/>
                  </a:moveTo>
                  <a:cubicBezTo>
                    <a:pt x="68" y="1"/>
                    <a:pt x="1" y="43"/>
                    <a:pt x="1" y="85"/>
                  </a:cubicBezTo>
                  <a:cubicBezTo>
                    <a:pt x="1" y="99"/>
                    <a:pt x="35" y="107"/>
                    <a:pt x="76" y="107"/>
                  </a:cubicBezTo>
                  <a:cubicBezTo>
                    <a:pt x="132" y="107"/>
                    <a:pt x="201" y="91"/>
                    <a:pt x="201" y="52"/>
                  </a:cubicBezTo>
                  <a:cubicBezTo>
                    <a:pt x="189" y="15"/>
                    <a:pt x="159" y="1"/>
                    <a:pt x="12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56"/>
            <p:cNvSpPr/>
            <p:nvPr/>
          </p:nvSpPr>
          <p:spPr>
            <a:xfrm>
              <a:off x="3778633" y="3111242"/>
              <a:ext cx="3433" cy="2328"/>
            </a:xfrm>
            <a:custGeom>
              <a:avLst/>
              <a:gdLst/>
              <a:ahLst/>
              <a:cxnLst/>
              <a:rect l="l" t="t" r="r" b="b"/>
              <a:pathLst>
                <a:path w="202" h="137" extrusionOk="0">
                  <a:moveTo>
                    <a:pt x="57" y="1"/>
                  </a:moveTo>
                  <a:cubicBezTo>
                    <a:pt x="25" y="1"/>
                    <a:pt x="1" y="11"/>
                    <a:pt x="1" y="37"/>
                  </a:cubicBezTo>
                  <a:cubicBezTo>
                    <a:pt x="34" y="70"/>
                    <a:pt x="134" y="70"/>
                    <a:pt x="168" y="137"/>
                  </a:cubicBezTo>
                  <a:cubicBezTo>
                    <a:pt x="168" y="137"/>
                    <a:pt x="168" y="70"/>
                    <a:pt x="201" y="70"/>
                  </a:cubicBezTo>
                  <a:cubicBezTo>
                    <a:pt x="180" y="29"/>
                    <a:pt x="109" y="1"/>
                    <a:pt x="5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56"/>
            <p:cNvSpPr/>
            <p:nvPr/>
          </p:nvSpPr>
          <p:spPr>
            <a:xfrm>
              <a:off x="3769575" y="3108641"/>
              <a:ext cx="6815" cy="2804"/>
            </a:xfrm>
            <a:custGeom>
              <a:avLst/>
              <a:gdLst/>
              <a:ahLst/>
              <a:cxnLst/>
              <a:rect l="l" t="t" r="r" b="b"/>
              <a:pathLst>
                <a:path w="401" h="165" extrusionOk="0">
                  <a:moveTo>
                    <a:pt x="383" y="0"/>
                  </a:moveTo>
                  <a:cubicBezTo>
                    <a:pt x="348" y="0"/>
                    <a:pt x="267" y="56"/>
                    <a:pt x="167" y="56"/>
                  </a:cubicBezTo>
                  <a:cubicBezTo>
                    <a:pt x="134" y="56"/>
                    <a:pt x="0" y="56"/>
                    <a:pt x="0" y="123"/>
                  </a:cubicBezTo>
                  <a:cubicBezTo>
                    <a:pt x="17" y="157"/>
                    <a:pt x="50" y="165"/>
                    <a:pt x="88" y="165"/>
                  </a:cubicBezTo>
                  <a:cubicBezTo>
                    <a:pt x="125" y="165"/>
                    <a:pt x="167" y="157"/>
                    <a:pt x="200" y="157"/>
                  </a:cubicBezTo>
                  <a:cubicBezTo>
                    <a:pt x="234" y="56"/>
                    <a:pt x="400" y="123"/>
                    <a:pt x="400" y="23"/>
                  </a:cubicBezTo>
                  <a:cubicBezTo>
                    <a:pt x="400" y="6"/>
                    <a:pt x="394" y="0"/>
                    <a:pt x="3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56"/>
            <p:cNvSpPr/>
            <p:nvPr/>
          </p:nvSpPr>
          <p:spPr>
            <a:xfrm>
              <a:off x="3765038" y="3102795"/>
              <a:ext cx="100353" cy="82203"/>
            </a:xfrm>
            <a:custGeom>
              <a:avLst/>
              <a:gdLst/>
              <a:ahLst/>
              <a:cxnLst/>
              <a:rect l="l" t="t" r="r" b="b"/>
              <a:pathLst>
                <a:path w="5905" h="4837" extrusionOk="0">
                  <a:moveTo>
                    <a:pt x="4270" y="0"/>
                  </a:moveTo>
                  <a:cubicBezTo>
                    <a:pt x="4170" y="34"/>
                    <a:pt x="4170" y="200"/>
                    <a:pt x="4137" y="334"/>
                  </a:cubicBezTo>
                  <a:cubicBezTo>
                    <a:pt x="4137" y="367"/>
                    <a:pt x="4103" y="400"/>
                    <a:pt x="4103" y="467"/>
                  </a:cubicBezTo>
                  <a:cubicBezTo>
                    <a:pt x="4103" y="567"/>
                    <a:pt x="4137" y="734"/>
                    <a:pt x="4103" y="867"/>
                  </a:cubicBezTo>
                  <a:cubicBezTo>
                    <a:pt x="4070" y="1001"/>
                    <a:pt x="4003" y="1134"/>
                    <a:pt x="3936" y="1134"/>
                  </a:cubicBezTo>
                  <a:cubicBezTo>
                    <a:pt x="3836" y="1134"/>
                    <a:pt x="3803" y="1068"/>
                    <a:pt x="3736" y="1034"/>
                  </a:cubicBezTo>
                  <a:lnTo>
                    <a:pt x="3636" y="1034"/>
                  </a:lnTo>
                  <a:cubicBezTo>
                    <a:pt x="3603" y="1034"/>
                    <a:pt x="3570" y="1001"/>
                    <a:pt x="3469" y="968"/>
                  </a:cubicBezTo>
                  <a:cubicBezTo>
                    <a:pt x="3403" y="901"/>
                    <a:pt x="3236" y="901"/>
                    <a:pt x="3236" y="834"/>
                  </a:cubicBezTo>
                  <a:cubicBezTo>
                    <a:pt x="3236" y="734"/>
                    <a:pt x="3269" y="701"/>
                    <a:pt x="3336" y="667"/>
                  </a:cubicBezTo>
                  <a:lnTo>
                    <a:pt x="3336" y="567"/>
                  </a:lnTo>
                  <a:cubicBezTo>
                    <a:pt x="3336" y="534"/>
                    <a:pt x="3403" y="467"/>
                    <a:pt x="3403" y="400"/>
                  </a:cubicBezTo>
                  <a:cubicBezTo>
                    <a:pt x="3381" y="367"/>
                    <a:pt x="3355" y="356"/>
                    <a:pt x="3326" y="356"/>
                  </a:cubicBezTo>
                  <a:cubicBezTo>
                    <a:pt x="3269" y="356"/>
                    <a:pt x="3203" y="400"/>
                    <a:pt x="3136" y="400"/>
                  </a:cubicBezTo>
                  <a:cubicBezTo>
                    <a:pt x="3102" y="414"/>
                    <a:pt x="3067" y="419"/>
                    <a:pt x="3033" y="419"/>
                  </a:cubicBezTo>
                  <a:cubicBezTo>
                    <a:pt x="2921" y="419"/>
                    <a:pt x="2812" y="362"/>
                    <a:pt x="2716" y="362"/>
                  </a:cubicBezTo>
                  <a:cubicBezTo>
                    <a:pt x="2700" y="362"/>
                    <a:pt x="2684" y="363"/>
                    <a:pt x="2669" y="367"/>
                  </a:cubicBezTo>
                  <a:cubicBezTo>
                    <a:pt x="2636" y="400"/>
                    <a:pt x="2736" y="400"/>
                    <a:pt x="2736" y="501"/>
                  </a:cubicBezTo>
                  <a:cubicBezTo>
                    <a:pt x="2669" y="567"/>
                    <a:pt x="2602" y="534"/>
                    <a:pt x="2502" y="567"/>
                  </a:cubicBezTo>
                  <a:cubicBezTo>
                    <a:pt x="2435" y="634"/>
                    <a:pt x="2402" y="734"/>
                    <a:pt x="2335" y="867"/>
                  </a:cubicBezTo>
                  <a:cubicBezTo>
                    <a:pt x="2302" y="968"/>
                    <a:pt x="2302" y="1034"/>
                    <a:pt x="2269" y="1068"/>
                  </a:cubicBezTo>
                  <a:cubicBezTo>
                    <a:pt x="2242" y="1081"/>
                    <a:pt x="2218" y="1086"/>
                    <a:pt x="2195" y="1086"/>
                  </a:cubicBezTo>
                  <a:cubicBezTo>
                    <a:pt x="2106" y="1086"/>
                    <a:pt x="2042" y="1001"/>
                    <a:pt x="1935" y="1001"/>
                  </a:cubicBezTo>
                  <a:cubicBezTo>
                    <a:pt x="1902" y="1001"/>
                    <a:pt x="1835" y="1034"/>
                    <a:pt x="1802" y="1068"/>
                  </a:cubicBezTo>
                  <a:lnTo>
                    <a:pt x="1635" y="1234"/>
                  </a:lnTo>
                  <a:cubicBezTo>
                    <a:pt x="1601" y="1334"/>
                    <a:pt x="1601" y="1401"/>
                    <a:pt x="1568" y="1468"/>
                  </a:cubicBezTo>
                  <a:lnTo>
                    <a:pt x="1435" y="1568"/>
                  </a:lnTo>
                  <a:cubicBezTo>
                    <a:pt x="1401" y="1568"/>
                    <a:pt x="1335" y="1568"/>
                    <a:pt x="1301" y="1635"/>
                  </a:cubicBezTo>
                  <a:cubicBezTo>
                    <a:pt x="1235" y="1668"/>
                    <a:pt x="1268" y="1735"/>
                    <a:pt x="1268" y="1835"/>
                  </a:cubicBezTo>
                  <a:cubicBezTo>
                    <a:pt x="1268" y="1902"/>
                    <a:pt x="1168" y="2068"/>
                    <a:pt x="1101" y="2135"/>
                  </a:cubicBezTo>
                  <a:lnTo>
                    <a:pt x="834" y="2235"/>
                  </a:lnTo>
                  <a:cubicBezTo>
                    <a:pt x="768" y="2302"/>
                    <a:pt x="667" y="2369"/>
                    <a:pt x="601" y="2402"/>
                  </a:cubicBezTo>
                  <a:cubicBezTo>
                    <a:pt x="567" y="2402"/>
                    <a:pt x="501" y="2402"/>
                    <a:pt x="501" y="2469"/>
                  </a:cubicBezTo>
                  <a:cubicBezTo>
                    <a:pt x="401" y="2502"/>
                    <a:pt x="301" y="2669"/>
                    <a:pt x="167" y="2735"/>
                  </a:cubicBezTo>
                  <a:cubicBezTo>
                    <a:pt x="134" y="2802"/>
                    <a:pt x="67" y="2836"/>
                    <a:pt x="67" y="2869"/>
                  </a:cubicBezTo>
                  <a:lnTo>
                    <a:pt x="67" y="3036"/>
                  </a:lnTo>
                  <a:cubicBezTo>
                    <a:pt x="67" y="3136"/>
                    <a:pt x="0" y="3169"/>
                    <a:pt x="0" y="3236"/>
                  </a:cubicBezTo>
                  <a:cubicBezTo>
                    <a:pt x="67" y="3336"/>
                    <a:pt x="100" y="3336"/>
                    <a:pt x="100" y="3403"/>
                  </a:cubicBezTo>
                  <a:cubicBezTo>
                    <a:pt x="100" y="3469"/>
                    <a:pt x="0" y="3503"/>
                    <a:pt x="0" y="3536"/>
                  </a:cubicBezTo>
                  <a:cubicBezTo>
                    <a:pt x="0" y="3569"/>
                    <a:pt x="67" y="3636"/>
                    <a:pt x="67" y="3669"/>
                  </a:cubicBezTo>
                  <a:cubicBezTo>
                    <a:pt x="67" y="3703"/>
                    <a:pt x="67" y="3736"/>
                    <a:pt x="100" y="3736"/>
                  </a:cubicBezTo>
                  <a:cubicBezTo>
                    <a:pt x="134" y="3836"/>
                    <a:pt x="167" y="3870"/>
                    <a:pt x="234" y="3970"/>
                  </a:cubicBezTo>
                  <a:lnTo>
                    <a:pt x="234" y="4136"/>
                  </a:lnTo>
                  <a:cubicBezTo>
                    <a:pt x="234" y="4203"/>
                    <a:pt x="301" y="4237"/>
                    <a:pt x="301" y="4303"/>
                  </a:cubicBezTo>
                  <a:cubicBezTo>
                    <a:pt x="301" y="4370"/>
                    <a:pt x="301" y="4503"/>
                    <a:pt x="267" y="4537"/>
                  </a:cubicBezTo>
                  <a:cubicBezTo>
                    <a:pt x="267" y="4570"/>
                    <a:pt x="134" y="4670"/>
                    <a:pt x="167" y="4704"/>
                  </a:cubicBezTo>
                  <a:cubicBezTo>
                    <a:pt x="167" y="4804"/>
                    <a:pt x="301" y="4804"/>
                    <a:pt x="334" y="4837"/>
                  </a:cubicBezTo>
                  <a:cubicBezTo>
                    <a:pt x="634" y="4837"/>
                    <a:pt x="667" y="4637"/>
                    <a:pt x="834" y="4537"/>
                  </a:cubicBezTo>
                  <a:cubicBezTo>
                    <a:pt x="1001" y="4470"/>
                    <a:pt x="1168" y="4470"/>
                    <a:pt x="1335" y="4403"/>
                  </a:cubicBezTo>
                  <a:cubicBezTo>
                    <a:pt x="1435" y="4303"/>
                    <a:pt x="1601" y="4136"/>
                    <a:pt x="1768" y="4070"/>
                  </a:cubicBezTo>
                  <a:cubicBezTo>
                    <a:pt x="1802" y="4070"/>
                    <a:pt x="1902" y="4070"/>
                    <a:pt x="1935" y="4036"/>
                  </a:cubicBezTo>
                  <a:cubicBezTo>
                    <a:pt x="2135" y="3970"/>
                    <a:pt x="2269" y="3770"/>
                    <a:pt x="2502" y="3770"/>
                  </a:cubicBezTo>
                  <a:cubicBezTo>
                    <a:pt x="2569" y="3770"/>
                    <a:pt x="2769" y="3836"/>
                    <a:pt x="2802" y="3836"/>
                  </a:cubicBezTo>
                  <a:cubicBezTo>
                    <a:pt x="2836" y="3836"/>
                    <a:pt x="2969" y="4003"/>
                    <a:pt x="3002" y="4036"/>
                  </a:cubicBezTo>
                  <a:cubicBezTo>
                    <a:pt x="3036" y="4070"/>
                    <a:pt x="3002" y="4170"/>
                    <a:pt x="3036" y="4170"/>
                  </a:cubicBezTo>
                  <a:cubicBezTo>
                    <a:pt x="3136" y="4170"/>
                    <a:pt x="3136" y="4070"/>
                    <a:pt x="3203" y="4003"/>
                  </a:cubicBezTo>
                  <a:cubicBezTo>
                    <a:pt x="3269" y="3970"/>
                    <a:pt x="3336" y="3903"/>
                    <a:pt x="3403" y="3903"/>
                  </a:cubicBezTo>
                  <a:cubicBezTo>
                    <a:pt x="3403" y="3970"/>
                    <a:pt x="3336" y="4003"/>
                    <a:pt x="3403" y="4036"/>
                  </a:cubicBezTo>
                  <a:cubicBezTo>
                    <a:pt x="3469" y="4070"/>
                    <a:pt x="3469" y="4136"/>
                    <a:pt x="3469" y="4203"/>
                  </a:cubicBezTo>
                  <a:cubicBezTo>
                    <a:pt x="3503" y="4237"/>
                    <a:pt x="3536" y="4237"/>
                    <a:pt x="3603" y="4337"/>
                  </a:cubicBezTo>
                  <a:cubicBezTo>
                    <a:pt x="3603" y="4403"/>
                    <a:pt x="3570" y="4470"/>
                    <a:pt x="3603" y="4503"/>
                  </a:cubicBezTo>
                  <a:cubicBezTo>
                    <a:pt x="3636" y="4637"/>
                    <a:pt x="3770" y="4570"/>
                    <a:pt x="3870" y="4637"/>
                  </a:cubicBezTo>
                  <a:cubicBezTo>
                    <a:pt x="3914" y="4637"/>
                    <a:pt x="3944" y="4652"/>
                    <a:pt x="3969" y="4652"/>
                  </a:cubicBezTo>
                  <a:cubicBezTo>
                    <a:pt x="3981" y="4652"/>
                    <a:pt x="3992" y="4648"/>
                    <a:pt x="4003" y="4637"/>
                  </a:cubicBezTo>
                  <a:cubicBezTo>
                    <a:pt x="4103" y="4570"/>
                    <a:pt x="4137" y="4537"/>
                    <a:pt x="4237" y="4537"/>
                  </a:cubicBezTo>
                  <a:cubicBezTo>
                    <a:pt x="4270" y="4537"/>
                    <a:pt x="4337" y="4570"/>
                    <a:pt x="4437" y="4570"/>
                  </a:cubicBezTo>
                  <a:cubicBezTo>
                    <a:pt x="4470" y="4570"/>
                    <a:pt x="4570" y="4470"/>
                    <a:pt x="4670" y="4370"/>
                  </a:cubicBezTo>
                  <a:cubicBezTo>
                    <a:pt x="4770" y="4337"/>
                    <a:pt x="4837" y="4337"/>
                    <a:pt x="4937" y="4303"/>
                  </a:cubicBezTo>
                  <a:cubicBezTo>
                    <a:pt x="5071" y="4237"/>
                    <a:pt x="5104" y="4070"/>
                    <a:pt x="5137" y="3970"/>
                  </a:cubicBezTo>
                  <a:cubicBezTo>
                    <a:pt x="5171" y="3870"/>
                    <a:pt x="5271" y="3803"/>
                    <a:pt x="5304" y="3703"/>
                  </a:cubicBezTo>
                  <a:cubicBezTo>
                    <a:pt x="5337" y="3636"/>
                    <a:pt x="5371" y="3503"/>
                    <a:pt x="5471" y="3403"/>
                  </a:cubicBezTo>
                  <a:lnTo>
                    <a:pt x="5604" y="3303"/>
                  </a:lnTo>
                  <a:cubicBezTo>
                    <a:pt x="5671" y="3202"/>
                    <a:pt x="5738" y="3069"/>
                    <a:pt x="5771" y="2969"/>
                  </a:cubicBezTo>
                  <a:cubicBezTo>
                    <a:pt x="5804" y="2836"/>
                    <a:pt x="5905" y="2702"/>
                    <a:pt x="5905" y="2569"/>
                  </a:cubicBezTo>
                  <a:cubicBezTo>
                    <a:pt x="5905" y="2502"/>
                    <a:pt x="5838" y="2369"/>
                    <a:pt x="5838" y="2302"/>
                  </a:cubicBezTo>
                  <a:cubicBezTo>
                    <a:pt x="5838" y="2202"/>
                    <a:pt x="5905" y="2168"/>
                    <a:pt x="5838" y="2068"/>
                  </a:cubicBezTo>
                  <a:cubicBezTo>
                    <a:pt x="5905" y="1902"/>
                    <a:pt x="5804" y="1868"/>
                    <a:pt x="5771" y="1835"/>
                  </a:cubicBezTo>
                  <a:cubicBezTo>
                    <a:pt x="5738" y="1768"/>
                    <a:pt x="5638" y="1735"/>
                    <a:pt x="5604" y="1701"/>
                  </a:cubicBezTo>
                  <a:cubicBezTo>
                    <a:pt x="5571" y="1668"/>
                    <a:pt x="5571" y="1601"/>
                    <a:pt x="5571" y="1601"/>
                  </a:cubicBezTo>
                  <a:cubicBezTo>
                    <a:pt x="5504" y="1568"/>
                    <a:pt x="5438" y="1568"/>
                    <a:pt x="5404" y="1535"/>
                  </a:cubicBezTo>
                  <a:cubicBezTo>
                    <a:pt x="5404" y="1535"/>
                    <a:pt x="5404" y="1501"/>
                    <a:pt x="5337" y="1468"/>
                  </a:cubicBezTo>
                  <a:cubicBezTo>
                    <a:pt x="5304" y="1401"/>
                    <a:pt x="5304" y="1368"/>
                    <a:pt x="5271" y="1334"/>
                  </a:cubicBezTo>
                  <a:cubicBezTo>
                    <a:pt x="5137" y="1234"/>
                    <a:pt x="5004" y="1268"/>
                    <a:pt x="4937" y="1168"/>
                  </a:cubicBezTo>
                  <a:cubicBezTo>
                    <a:pt x="4837" y="1068"/>
                    <a:pt x="4904" y="1001"/>
                    <a:pt x="4837" y="867"/>
                  </a:cubicBezTo>
                  <a:cubicBezTo>
                    <a:pt x="4804" y="834"/>
                    <a:pt x="4770" y="734"/>
                    <a:pt x="4737" y="701"/>
                  </a:cubicBezTo>
                  <a:lnTo>
                    <a:pt x="4737" y="567"/>
                  </a:lnTo>
                  <a:cubicBezTo>
                    <a:pt x="4670" y="467"/>
                    <a:pt x="4570" y="501"/>
                    <a:pt x="4470" y="467"/>
                  </a:cubicBezTo>
                  <a:cubicBezTo>
                    <a:pt x="4437" y="300"/>
                    <a:pt x="4403" y="67"/>
                    <a:pt x="42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56"/>
            <p:cNvSpPr/>
            <p:nvPr/>
          </p:nvSpPr>
          <p:spPr>
            <a:xfrm>
              <a:off x="3741789" y="3108455"/>
              <a:ext cx="26104" cy="5115"/>
            </a:xfrm>
            <a:custGeom>
              <a:avLst/>
              <a:gdLst/>
              <a:ahLst/>
              <a:cxnLst/>
              <a:rect l="l" t="t" r="r" b="b"/>
              <a:pathLst>
                <a:path w="1536" h="301" extrusionOk="0">
                  <a:moveTo>
                    <a:pt x="835" y="1"/>
                  </a:moveTo>
                  <a:cubicBezTo>
                    <a:pt x="801" y="1"/>
                    <a:pt x="735" y="34"/>
                    <a:pt x="701" y="67"/>
                  </a:cubicBezTo>
                  <a:cubicBezTo>
                    <a:pt x="656" y="95"/>
                    <a:pt x="610" y="105"/>
                    <a:pt x="565" y="105"/>
                  </a:cubicBezTo>
                  <a:cubicBezTo>
                    <a:pt x="446" y="105"/>
                    <a:pt x="331" y="34"/>
                    <a:pt x="234" y="34"/>
                  </a:cubicBezTo>
                  <a:cubicBezTo>
                    <a:pt x="134" y="34"/>
                    <a:pt x="1" y="67"/>
                    <a:pt x="34" y="168"/>
                  </a:cubicBezTo>
                  <a:cubicBezTo>
                    <a:pt x="34" y="234"/>
                    <a:pt x="368" y="301"/>
                    <a:pt x="468" y="301"/>
                  </a:cubicBezTo>
                  <a:cubicBezTo>
                    <a:pt x="534" y="301"/>
                    <a:pt x="568" y="234"/>
                    <a:pt x="668" y="234"/>
                  </a:cubicBezTo>
                  <a:cubicBezTo>
                    <a:pt x="757" y="234"/>
                    <a:pt x="831" y="264"/>
                    <a:pt x="900" y="264"/>
                  </a:cubicBezTo>
                  <a:cubicBezTo>
                    <a:pt x="935" y="264"/>
                    <a:pt x="968" y="256"/>
                    <a:pt x="1001" y="234"/>
                  </a:cubicBezTo>
                  <a:cubicBezTo>
                    <a:pt x="1012" y="256"/>
                    <a:pt x="1035" y="264"/>
                    <a:pt x="1062" y="264"/>
                  </a:cubicBezTo>
                  <a:cubicBezTo>
                    <a:pt x="1116" y="264"/>
                    <a:pt x="1190" y="234"/>
                    <a:pt x="1235" y="234"/>
                  </a:cubicBezTo>
                  <a:cubicBezTo>
                    <a:pt x="1285" y="234"/>
                    <a:pt x="1343" y="251"/>
                    <a:pt x="1397" y="251"/>
                  </a:cubicBezTo>
                  <a:cubicBezTo>
                    <a:pt x="1452" y="251"/>
                    <a:pt x="1502" y="234"/>
                    <a:pt x="1535" y="168"/>
                  </a:cubicBezTo>
                  <a:cubicBezTo>
                    <a:pt x="1468" y="67"/>
                    <a:pt x="1302" y="101"/>
                    <a:pt x="1202" y="67"/>
                  </a:cubicBezTo>
                  <a:cubicBezTo>
                    <a:pt x="1202" y="34"/>
                    <a:pt x="1202" y="1"/>
                    <a:pt x="1168" y="1"/>
                  </a:cubicBezTo>
                  <a:cubicBezTo>
                    <a:pt x="1124" y="12"/>
                    <a:pt x="1087" y="16"/>
                    <a:pt x="1052" y="16"/>
                  </a:cubicBezTo>
                  <a:cubicBezTo>
                    <a:pt x="983" y="16"/>
                    <a:pt x="924" y="1"/>
                    <a:pt x="83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56"/>
            <p:cNvSpPr/>
            <p:nvPr/>
          </p:nvSpPr>
          <p:spPr>
            <a:xfrm>
              <a:off x="3744627" y="3068976"/>
              <a:ext cx="26087" cy="30998"/>
            </a:xfrm>
            <a:custGeom>
              <a:avLst/>
              <a:gdLst/>
              <a:ahLst/>
              <a:cxnLst/>
              <a:rect l="l" t="t" r="r" b="b"/>
              <a:pathLst>
                <a:path w="1535" h="1824" extrusionOk="0">
                  <a:moveTo>
                    <a:pt x="1055" y="0"/>
                  </a:moveTo>
                  <a:cubicBezTo>
                    <a:pt x="1035" y="0"/>
                    <a:pt x="1016" y="7"/>
                    <a:pt x="1001" y="22"/>
                  </a:cubicBezTo>
                  <a:cubicBezTo>
                    <a:pt x="934" y="156"/>
                    <a:pt x="968" y="289"/>
                    <a:pt x="868" y="356"/>
                  </a:cubicBezTo>
                  <a:cubicBezTo>
                    <a:pt x="834" y="389"/>
                    <a:pt x="801" y="389"/>
                    <a:pt x="734" y="456"/>
                  </a:cubicBezTo>
                  <a:cubicBezTo>
                    <a:pt x="701" y="489"/>
                    <a:pt x="701" y="556"/>
                    <a:pt x="668" y="623"/>
                  </a:cubicBezTo>
                  <a:cubicBezTo>
                    <a:pt x="634" y="656"/>
                    <a:pt x="634" y="723"/>
                    <a:pt x="534" y="756"/>
                  </a:cubicBezTo>
                  <a:cubicBezTo>
                    <a:pt x="501" y="823"/>
                    <a:pt x="401" y="823"/>
                    <a:pt x="367" y="856"/>
                  </a:cubicBezTo>
                  <a:cubicBezTo>
                    <a:pt x="334" y="889"/>
                    <a:pt x="367" y="1023"/>
                    <a:pt x="301" y="1056"/>
                  </a:cubicBezTo>
                  <a:lnTo>
                    <a:pt x="134" y="1056"/>
                  </a:lnTo>
                  <a:cubicBezTo>
                    <a:pt x="0" y="1090"/>
                    <a:pt x="67" y="1356"/>
                    <a:pt x="167" y="1490"/>
                  </a:cubicBezTo>
                  <a:cubicBezTo>
                    <a:pt x="201" y="1557"/>
                    <a:pt x="301" y="1557"/>
                    <a:pt x="334" y="1590"/>
                  </a:cubicBezTo>
                  <a:cubicBezTo>
                    <a:pt x="367" y="1657"/>
                    <a:pt x="367" y="1757"/>
                    <a:pt x="467" y="1757"/>
                  </a:cubicBezTo>
                  <a:lnTo>
                    <a:pt x="634" y="1757"/>
                  </a:lnTo>
                  <a:cubicBezTo>
                    <a:pt x="668" y="1757"/>
                    <a:pt x="701" y="1823"/>
                    <a:pt x="768" y="1823"/>
                  </a:cubicBezTo>
                  <a:cubicBezTo>
                    <a:pt x="801" y="1823"/>
                    <a:pt x="834" y="1757"/>
                    <a:pt x="868" y="1757"/>
                  </a:cubicBezTo>
                  <a:cubicBezTo>
                    <a:pt x="887" y="1752"/>
                    <a:pt x="905" y="1750"/>
                    <a:pt x="923" y="1750"/>
                  </a:cubicBezTo>
                  <a:cubicBezTo>
                    <a:pt x="1029" y="1750"/>
                    <a:pt x="1111" y="1823"/>
                    <a:pt x="1168" y="1823"/>
                  </a:cubicBezTo>
                  <a:cubicBezTo>
                    <a:pt x="1268" y="1823"/>
                    <a:pt x="1301" y="1723"/>
                    <a:pt x="1335" y="1723"/>
                  </a:cubicBezTo>
                  <a:cubicBezTo>
                    <a:pt x="1435" y="1657"/>
                    <a:pt x="1335" y="1523"/>
                    <a:pt x="1335" y="1390"/>
                  </a:cubicBezTo>
                  <a:cubicBezTo>
                    <a:pt x="1335" y="1323"/>
                    <a:pt x="1435" y="1256"/>
                    <a:pt x="1468" y="1190"/>
                  </a:cubicBezTo>
                  <a:cubicBezTo>
                    <a:pt x="1468" y="1090"/>
                    <a:pt x="1435" y="1090"/>
                    <a:pt x="1435" y="1023"/>
                  </a:cubicBezTo>
                  <a:cubicBezTo>
                    <a:pt x="1435" y="956"/>
                    <a:pt x="1535" y="956"/>
                    <a:pt x="1535" y="856"/>
                  </a:cubicBezTo>
                  <a:cubicBezTo>
                    <a:pt x="1535" y="823"/>
                    <a:pt x="1468" y="789"/>
                    <a:pt x="1435" y="723"/>
                  </a:cubicBezTo>
                  <a:cubicBezTo>
                    <a:pt x="1368" y="689"/>
                    <a:pt x="1335" y="656"/>
                    <a:pt x="1335" y="623"/>
                  </a:cubicBezTo>
                  <a:cubicBezTo>
                    <a:pt x="1268" y="389"/>
                    <a:pt x="1368" y="356"/>
                    <a:pt x="1435" y="189"/>
                  </a:cubicBezTo>
                  <a:cubicBezTo>
                    <a:pt x="1435" y="189"/>
                    <a:pt x="1335" y="189"/>
                    <a:pt x="1268" y="156"/>
                  </a:cubicBezTo>
                  <a:cubicBezTo>
                    <a:pt x="1216" y="78"/>
                    <a:pt x="1125" y="0"/>
                    <a:pt x="105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56"/>
            <p:cNvSpPr/>
            <p:nvPr/>
          </p:nvSpPr>
          <p:spPr>
            <a:xfrm>
              <a:off x="3741976" y="3098105"/>
              <a:ext cx="8021" cy="5880"/>
            </a:xfrm>
            <a:custGeom>
              <a:avLst/>
              <a:gdLst/>
              <a:ahLst/>
              <a:cxnLst/>
              <a:rect l="l" t="t" r="r" b="b"/>
              <a:pathLst>
                <a:path w="472" h="346" extrusionOk="0">
                  <a:moveTo>
                    <a:pt x="241" y="1"/>
                  </a:moveTo>
                  <a:cubicBezTo>
                    <a:pt x="225" y="1"/>
                    <a:pt x="208" y="3"/>
                    <a:pt x="190" y="9"/>
                  </a:cubicBezTo>
                  <a:cubicBezTo>
                    <a:pt x="0" y="73"/>
                    <a:pt x="50" y="345"/>
                    <a:pt x="255" y="345"/>
                  </a:cubicBezTo>
                  <a:cubicBezTo>
                    <a:pt x="266" y="345"/>
                    <a:pt x="278" y="345"/>
                    <a:pt x="290" y="343"/>
                  </a:cubicBezTo>
                  <a:cubicBezTo>
                    <a:pt x="472" y="282"/>
                    <a:pt x="406" y="1"/>
                    <a:pt x="24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56"/>
            <p:cNvSpPr/>
            <p:nvPr/>
          </p:nvSpPr>
          <p:spPr>
            <a:xfrm>
              <a:off x="3708344" y="3086345"/>
              <a:ext cx="34040" cy="24404"/>
            </a:xfrm>
            <a:custGeom>
              <a:avLst/>
              <a:gdLst/>
              <a:ahLst/>
              <a:cxnLst/>
              <a:rect l="l" t="t" r="r" b="b"/>
              <a:pathLst>
                <a:path w="2003" h="1436" extrusionOk="0">
                  <a:moveTo>
                    <a:pt x="334" y="1"/>
                  </a:moveTo>
                  <a:cubicBezTo>
                    <a:pt x="301" y="1"/>
                    <a:pt x="267" y="34"/>
                    <a:pt x="167" y="34"/>
                  </a:cubicBezTo>
                  <a:cubicBezTo>
                    <a:pt x="123" y="34"/>
                    <a:pt x="78" y="19"/>
                    <a:pt x="44" y="19"/>
                  </a:cubicBezTo>
                  <a:cubicBezTo>
                    <a:pt x="27" y="19"/>
                    <a:pt x="12" y="23"/>
                    <a:pt x="1" y="34"/>
                  </a:cubicBezTo>
                  <a:cubicBezTo>
                    <a:pt x="34" y="201"/>
                    <a:pt x="267" y="268"/>
                    <a:pt x="434" y="334"/>
                  </a:cubicBezTo>
                  <a:cubicBezTo>
                    <a:pt x="468" y="368"/>
                    <a:pt x="468" y="434"/>
                    <a:pt x="501" y="434"/>
                  </a:cubicBezTo>
                  <a:cubicBezTo>
                    <a:pt x="534" y="468"/>
                    <a:pt x="634" y="468"/>
                    <a:pt x="668" y="501"/>
                  </a:cubicBezTo>
                  <a:cubicBezTo>
                    <a:pt x="701" y="535"/>
                    <a:pt x="768" y="635"/>
                    <a:pt x="801" y="668"/>
                  </a:cubicBezTo>
                  <a:cubicBezTo>
                    <a:pt x="835" y="701"/>
                    <a:pt x="968" y="768"/>
                    <a:pt x="1001" y="801"/>
                  </a:cubicBezTo>
                  <a:cubicBezTo>
                    <a:pt x="1101" y="868"/>
                    <a:pt x="1101" y="968"/>
                    <a:pt x="1168" y="1002"/>
                  </a:cubicBezTo>
                  <a:cubicBezTo>
                    <a:pt x="1201" y="1035"/>
                    <a:pt x="1302" y="1102"/>
                    <a:pt x="1335" y="1135"/>
                  </a:cubicBezTo>
                  <a:cubicBezTo>
                    <a:pt x="1502" y="1268"/>
                    <a:pt x="1635" y="1335"/>
                    <a:pt x="1835" y="1435"/>
                  </a:cubicBezTo>
                  <a:cubicBezTo>
                    <a:pt x="1869" y="1435"/>
                    <a:pt x="1969" y="1368"/>
                    <a:pt x="2002" y="1368"/>
                  </a:cubicBezTo>
                  <a:cubicBezTo>
                    <a:pt x="2002" y="1302"/>
                    <a:pt x="1935" y="1168"/>
                    <a:pt x="1935" y="1035"/>
                  </a:cubicBezTo>
                  <a:cubicBezTo>
                    <a:pt x="1935" y="968"/>
                    <a:pt x="2002" y="968"/>
                    <a:pt x="2002" y="868"/>
                  </a:cubicBezTo>
                  <a:cubicBezTo>
                    <a:pt x="2002" y="835"/>
                    <a:pt x="1869" y="768"/>
                    <a:pt x="1835" y="768"/>
                  </a:cubicBezTo>
                  <a:cubicBezTo>
                    <a:pt x="1769" y="768"/>
                    <a:pt x="1802" y="835"/>
                    <a:pt x="1702" y="835"/>
                  </a:cubicBezTo>
                  <a:cubicBezTo>
                    <a:pt x="1668" y="835"/>
                    <a:pt x="1635" y="768"/>
                    <a:pt x="1602" y="768"/>
                  </a:cubicBezTo>
                  <a:cubicBezTo>
                    <a:pt x="1535" y="701"/>
                    <a:pt x="1502" y="701"/>
                    <a:pt x="1468" y="668"/>
                  </a:cubicBezTo>
                  <a:lnTo>
                    <a:pt x="1468" y="535"/>
                  </a:lnTo>
                  <a:cubicBezTo>
                    <a:pt x="1435" y="434"/>
                    <a:pt x="1201" y="434"/>
                    <a:pt x="1135" y="368"/>
                  </a:cubicBezTo>
                  <a:cubicBezTo>
                    <a:pt x="1035" y="334"/>
                    <a:pt x="968" y="334"/>
                    <a:pt x="935" y="334"/>
                  </a:cubicBezTo>
                  <a:cubicBezTo>
                    <a:pt x="868" y="334"/>
                    <a:pt x="835" y="268"/>
                    <a:pt x="768" y="268"/>
                  </a:cubicBezTo>
                  <a:cubicBezTo>
                    <a:pt x="701" y="201"/>
                    <a:pt x="634" y="201"/>
                    <a:pt x="601" y="168"/>
                  </a:cubicBezTo>
                  <a:cubicBezTo>
                    <a:pt x="501" y="134"/>
                    <a:pt x="434" y="1"/>
                    <a:pt x="3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56"/>
            <p:cNvSpPr/>
            <p:nvPr/>
          </p:nvSpPr>
          <p:spPr>
            <a:xfrm>
              <a:off x="3665874" y="3084084"/>
              <a:ext cx="7342" cy="9687"/>
            </a:xfrm>
            <a:custGeom>
              <a:avLst/>
              <a:gdLst/>
              <a:ahLst/>
              <a:cxnLst/>
              <a:rect l="l" t="t" r="r" b="b"/>
              <a:pathLst>
                <a:path w="432" h="570" extrusionOk="0">
                  <a:moveTo>
                    <a:pt x="65" y="0"/>
                  </a:moveTo>
                  <a:cubicBezTo>
                    <a:pt x="0" y="193"/>
                    <a:pt x="59" y="569"/>
                    <a:pt x="212" y="569"/>
                  </a:cubicBezTo>
                  <a:cubicBezTo>
                    <a:pt x="218" y="569"/>
                    <a:pt x="225" y="569"/>
                    <a:pt x="231" y="567"/>
                  </a:cubicBezTo>
                  <a:cubicBezTo>
                    <a:pt x="298" y="567"/>
                    <a:pt x="398" y="467"/>
                    <a:pt x="398" y="434"/>
                  </a:cubicBezTo>
                  <a:cubicBezTo>
                    <a:pt x="431" y="201"/>
                    <a:pt x="131" y="0"/>
                    <a:pt x="6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56"/>
            <p:cNvSpPr/>
            <p:nvPr/>
          </p:nvSpPr>
          <p:spPr>
            <a:xfrm>
              <a:off x="3588158" y="3159625"/>
              <a:ext cx="15890" cy="37847"/>
            </a:xfrm>
            <a:custGeom>
              <a:avLst/>
              <a:gdLst/>
              <a:ahLst/>
              <a:cxnLst/>
              <a:rect l="l" t="t" r="r" b="b"/>
              <a:pathLst>
                <a:path w="935" h="2227" extrusionOk="0">
                  <a:moveTo>
                    <a:pt x="705" y="1"/>
                  </a:moveTo>
                  <a:cubicBezTo>
                    <a:pt x="692" y="1"/>
                    <a:pt x="679" y="8"/>
                    <a:pt x="668" y="25"/>
                  </a:cubicBezTo>
                  <a:cubicBezTo>
                    <a:pt x="635" y="59"/>
                    <a:pt x="668" y="125"/>
                    <a:pt x="635" y="159"/>
                  </a:cubicBezTo>
                  <a:cubicBezTo>
                    <a:pt x="635" y="192"/>
                    <a:pt x="535" y="192"/>
                    <a:pt x="535" y="225"/>
                  </a:cubicBezTo>
                  <a:cubicBezTo>
                    <a:pt x="501" y="292"/>
                    <a:pt x="535" y="359"/>
                    <a:pt x="501" y="392"/>
                  </a:cubicBezTo>
                  <a:cubicBezTo>
                    <a:pt x="468" y="492"/>
                    <a:pt x="368" y="559"/>
                    <a:pt x="334" y="626"/>
                  </a:cubicBezTo>
                  <a:cubicBezTo>
                    <a:pt x="234" y="659"/>
                    <a:pt x="168" y="692"/>
                    <a:pt x="68" y="759"/>
                  </a:cubicBezTo>
                  <a:cubicBezTo>
                    <a:pt x="34" y="826"/>
                    <a:pt x="1" y="926"/>
                    <a:pt x="34" y="1026"/>
                  </a:cubicBezTo>
                  <a:cubicBezTo>
                    <a:pt x="34" y="1159"/>
                    <a:pt x="134" y="1226"/>
                    <a:pt x="168" y="1326"/>
                  </a:cubicBezTo>
                  <a:cubicBezTo>
                    <a:pt x="201" y="1460"/>
                    <a:pt x="34" y="1560"/>
                    <a:pt x="68" y="1726"/>
                  </a:cubicBezTo>
                  <a:cubicBezTo>
                    <a:pt x="68" y="1827"/>
                    <a:pt x="134" y="1860"/>
                    <a:pt x="168" y="1960"/>
                  </a:cubicBezTo>
                  <a:cubicBezTo>
                    <a:pt x="168" y="1993"/>
                    <a:pt x="168" y="2027"/>
                    <a:pt x="201" y="2093"/>
                  </a:cubicBezTo>
                  <a:cubicBezTo>
                    <a:pt x="234" y="2193"/>
                    <a:pt x="368" y="2227"/>
                    <a:pt x="468" y="2227"/>
                  </a:cubicBezTo>
                  <a:cubicBezTo>
                    <a:pt x="501" y="2227"/>
                    <a:pt x="635" y="2160"/>
                    <a:pt x="668" y="2093"/>
                  </a:cubicBezTo>
                  <a:cubicBezTo>
                    <a:pt x="735" y="2027"/>
                    <a:pt x="735" y="1827"/>
                    <a:pt x="735" y="1660"/>
                  </a:cubicBezTo>
                  <a:cubicBezTo>
                    <a:pt x="735" y="1593"/>
                    <a:pt x="801" y="1560"/>
                    <a:pt x="801" y="1526"/>
                  </a:cubicBezTo>
                  <a:cubicBezTo>
                    <a:pt x="801" y="1393"/>
                    <a:pt x="835" y="1259"/>
                    <a:pt x="835" y="1093"/>
                  </a:cubicBezTo>
                  <a:cubicBezTo>
                    <a:pt x="868" y="926"/>
                    <a:pt x="902" y="759"/>
                    <a:pt x="868" y="559"/>
                  </a:cubicBezTo>
                  <a:cubicBezTo>
                    <a:pt x="868" y="526"/>
                    <a:pt x="935" y="492"/>
                    <a:pt x="935" y="392"/>
                  </a:cubicBezTo>
                  <a:cubicBezTo>
                    <a:pt x="935" y="359"/>
                    <a:pt x="902" y="325"/>
                    <a:pt x="902" y="259"/>
                  </a:cubicBezTo>
                  <a:cubicBezTo>
                    <a:pt x="846" y="176"/>
                    <a:pt x="768" y="1"/>
                    <a:pt x="70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56"/>
            <p:cNvSpPr/>
            <p:nvPr/>
          </p:nvSpPr>
          <p:spPr>
            <a:xfrm>
              <a:off x="3409597" y="2899269"/>
              <a:ext cx="392863" cy="335064"/>
            </a:xfrm>
            <a:custGeom>
              <a:avLst/>
              <a:gdLst/>
              <a:ahLst/>
              <a:cxnLst/>
              <a:rect l="l" t="t" r="r" b="b"/>
              <a:pathLst>
                <a:path w="23117" h="19716" extrusionOk="0">
                  <a:moveTo>
                    <a:pt x="12843" y="1302"/>
                  </a:moveTo>
                  <a:lnTo>
                    <a:pt x="12843" y="1302"/>
                  </a:lnTo>
                  <a:cubicBezTo>
                    <a:pt x="12876" y="1435"/>
                    <a:pt x="12709" y="1502"/>
                    <a:pt x="12643" y="1502"/>
                  </a:cubicBezTo>
                  <a:cubicBezTo>
                    <a:pt x="12576" y="1469"/>
                    <a:pt x="12676" y="1435"/>
                    <a:pt x="12676" y="1435"/>
                  </a:cubicBezTo>
                  <a:cubicBezTo>
                    <a:pt x="12709" y="1369"/>
                    <a:pt x="12743" y="1335"/>
                    <a:pt x="12843" y="1302"/>
                  </a:cubicBezTo>
                  <a:close/>
                  <a:moveTo>
                    <a:pt x="9288" y="2529"/>
                  </a:moveTo>
                  <a:cubicBezTo>
                    <a:pt x="9376" y="2529"/>
                    <a:pt x="9387" y="2612"/>
                    <a:pt x="9474" y="2670"/>
                  </a:cubicBezTo>
                  <a:cubicBezTo>
                    <a:pt x="9507" y="2703"/>
                    <a:pt x="9641" y="2703"/>
                    <a:pt x="9674" y="2770"/>
                  </a:cubicBezTo>
                  <a:cubicBezTo>
                    <a:pt x="9841" y="2870"/>
                    <a:pt x="9807" y="3137"/>
                    <a:pt x="9574" y="3137"/>
                  </a:cubicBezTo>
                  <a:cubicBezTo>
                    <a:pt x="9541" y="3036"/>
                    <a:pt x="9641" y="3003"/>
                    <a:pt x="9574" y="2936"/>
                  </a:cubicBezTo>
                  <a:cubicBezTo>
                    <a:pt x="9541" y="2770"/>
                    <a:pt x="9307" y="2803"/>
                    <a:pt x="9240" y="2603"/>
                  </a:cubicBezTo>
                  <a:lnTo>
                    <a:pt x="9240" y="2536"/>
                  </a:lnTo>
                  <a:cubicBezTo>
                    <a:pt x="9259" y="2532"/>
                    <a:pt x="9274" y="2529"/>
                    <a:pt x="9288" y="2529"/>
                  </a:cubicBezTo>
                  <a:close/>
                  <a:moveTo>
                    <a:pt x="15578" y="3470"/>
                  </a:moveTo>
                  <a:cubicBezTo>
                    <a:pt x="15645" y="3503"/>
                    <a:pt x="15712" y="3570"/>
                    <a:pt x="15678" y="3704"/>
                  </a:cubicBezTo>
                  <a:cubicBezTo>
                    <a:pt x="15678" y="3804"/>
                    <a:pt x="15578" y="3837"/>
                    <a:pt x="15545" y="3937"/>
                  </a:cubicBezTo>
                  <a:cubicBezTo>
                    <a:pt x="15518" y="3964"/>
                    <a:pt x="15513" y="4013"/>
                    <a:pt x="15494" y="4013"/>
                  </a:cubicBezTo>
                  <a:cubicBezTo>
                    <a:pt x="15490" y="4013"/>
                    <a:pt x="15484" y="4010"/>
                    <a:pt x="15478" y="4004"/>
                  </a:cubicBezTo>
                  <a:cubicBezTo>
                    <a:pt x="15478" y="3937"/>
                    <a:pt x="15511" y="3937"/>
                    <a:pt x="15545" y="3870"/>
                  </a:cubicBezTo>
                  <a:cubicBezTo>
                    <a:pt x="15511" y="3804"/>
                    <a:pt x="15578" y="3704"/>
                    <a:pt x="15578" y="3637"/>
                  </a:cubicBezTo>
                  <a:cubicBezTo>
                    <a:pt x="15578" y="3570"/>
                    <a:pt x="15511" y="3503"/>
                    <a:pt x="15578" y="3470"/>
                  </a:cubicBezTo>
                  <a:close/>
                  <a:moveTo>
                    <a:pt x="11944" y="5602"/>
                  </a:moveTo>
                  <a:cubicBezTo>
                    <a:pt x="11961" y="5602"/>
                    <a:pt x="11983" y="5612"/>
                    <a:pt x="12009" y="5638"/>
                  </a:cubicBezTo>
                  <a:cubicBezTo>
                    <a:pt x="12009" y="5672"/>
                    <a:pt x="12009" y="5705"/>
                    <a:pt x="11909" y="5705"/>
                  </a:cubicBezTo>
                  <a:cubicBezTo>
                    <a:pt x="11884" y="5680"/>
                    <a:pt x="11896" y="5602"/>
                    <a:pt x="11944" y="5602"/>
                  </a:cubicBezTo>
                  <a:close/>
                  <a:moveTo>
                    <a:pt x="4192" y="4428"/>
                  </a:moveTo>
                  <a:cubicBezTo>
                    <a:pt x="4233" y="4428"/>
                    <a:pt x="4273" y="4440"/>
                    <a:pt x="4303" y="4471"/>
                  </a:cubicBezTo>
                  <a:cubicBezTo>
                    <a:pt x="4337" y="4638"/>
                    <a:pt x="3970" y="4771"/>
                    <a:pt x="4003" y="4938"/>
                  </a:cubicBezTo>
                  <a:cubicBezTo>
                    <a:pt x="4003" y="4971"/>
                    <a:pt x="4037" y="5005"/>
                    <a:pt x="4070" y="5038"/>
                  </a:cubicBezTo>
                  <a:cubicBezTo>
                    <a:pt x="4070" y="5105"/>
                    <a:pt x="4070" y="5138"/>
                    <a:pt x="4137" y="5171"/>
                  </a:cubicBezTo>
                  <a:cubicBezTo>
                    <a:pt x="4162" y="5246"/>
                    <a:pt x="4243" y="5284"/>
                    <a:pt x="4310" y="5284"/>
                  </a:cubicBezTo>
                  <a:cubicBezTo>
                    <a:pt x="4333" y="5284"/>
                    <a:pt x="4353" y="5280"/>
                    <a:pt x="4370" y="5271"/>
                  </a:cubicBezTo>
                  <a:cubicBezTo>
                    <a:pt x="4546" y="5213"/>
                    <a:pt x="4773" y="5026"/>
                    <a:pt x="4961" y="5026"/>
                  </a:cubicBezTo>
                  <a:cubicBezTo>
                    <a:pt x="4987" y="5026"/>
                    <a:pt x="5013" y="5030"/>
                    <a:pt x="5037" y="5038"/>
                  </a:cubicBezTo>
                  <a:cubicBezTo>
                    <a:pt x="5004" y="5205"/>
                    <a:pt x="4704" y="5171"/>
                    <a:pt x="4504" y="5271"/>
                  </a:cubicBezTo>
                  <a:cubicBezTo>
                    <a:pt x="4470" y="5305"/>
                    <a:pt x="4470" y="5338"/>
                    <a:pt x="4404" y="5338"/>
                  </a:cubicBezTo>
                  <a:cubicBezTo>
                    <a:pt x="4370" y="5371"/>
                    <a:pt x="4303" y="5371"/>
                    <a:pt x="4303" y="5472"/>
                  </a:cubicBezTo>
                  <a:cubicBezTo>
                    <a:pt x="4312" y="5488"/>
                    <a:pt x="4320" y="5494"/>
                    <a:pt x="4330" y="5494"/>
                  </a:cubicBezTo>
                  <a:cubicBezTo>
                    <a:pt x="4358" y="5494"/>
                    <a:pt x="4395" y="5438"/>
                    <a:pt x="4470" y="5438"/>
                  </a:cubicBezTo>
                  <a:cubicBezTo>
                    <a:pt x="4504" y="5438"/>
                    <a:pt x="4570" y="5472"/>
                    <a:pt x="4637" y="5505"/>
                  </a:cubicBezTo>
                  <a:cubicBezTo>
                    <a:pt x="4637" y="5569"/>
                    <a:pt x="4612" y="5589"/>
                    <a:pt x="4576" y="5589"/>
                  </a:cubicBezTo>
                  <a:cubicBezTo>
                    <a:pt x="4519" y="5589"/>
                    <a:pt x="4432" y="5538"/>
                    <a:pt x="4370" y="5538"/>
                  </a:cubicBezTo>
                  <a:cubicBezTo>
                    <a:pt x="4237" y="5605"/>
                    <a:pt x="4237" y="5772"/>
                    <a:pt x="4337" y="5939"/>
                  </a:cubicBezTo>
                  <a:cubicBezTo>
                    <a:pt x="4303" y="5972"/>
                    <a:pt x="4237" y="6105"/>
                    <a:pt x="4170" y="6105"/>
                  </a:cubicBezTo>
                  <a:cubicBezTo>
                    <a:pt x="4148" y="6105"/>
                    <a:pt x="4111" y="6076"/>
                    <a:pt x="4069" y="6076"/>
                  </a:cubicBezTo>
                  <a:cubicBezTo>
                    <a:pt x="4048" y="6076"/>
                    <a:pt x="4025" y="6083"/>
                    <a:pt x="4003" y="6105"/>
                  </a:cubicBezTo>
                  <a:cubicBezTo>
                    <a:pt x="3836" y="6105"/>
                    <a:pt x="3736" y="6272"/>
                    <a:pt x="3570" y="6305"/>
                  </a:cubicBezTo>
                  <a:cubicBezTo>
                    <a:pt x="3536" y="6305"/>
                    <a:pt x="3470" y="6272"/>
                    <a:pt x="3336" y="6272"/>
                  </a:cubicBezTo>
                  <a:cubicBezTo>
                    <a:pt x="3303" y="6272"/>
                    <a:pt x="3236" y="6305"/>
                    <a:pt x="3203" y="6339"/>
                  </a:cubicBezTo>
                  <a:cubicBezTo>
                    <a:pt x="3183" y="6349"/>
                    <a:pt x="3161" y="6353"/>
                    <a:pt x="3139" y="6353"/>
                  </a:cubicBezTo>
                  <a:cubicBezTo>
                    <a:pt x="3086" y="6353"/>
                    <a:pt x="3036" y="6329"/>
                    <a:pt x="3036" y="6305"/>
                  </a:cubicBezTo>
                  <a:cubicBezTo>
                    <a:pt x="3019" y="6289"/>
                    <a:pt x="3044" y="6289"/>
                    <a:pt x="3082" y="6289"/>
                  </a:cubicBezTo>
                  <a:cubicBezTo>
                    <a:pt x="3119" y="6289"/>
                    <a:pt x="3169" y="6289"/>
                    <a:pt x="3203" y="6272"/>
                  </a:cubicBezTo>
                  <a:cubicBezTo>
                    <a:pt x="3303" y="6205"/>
                    <a:pt x="3236" y="6172"/>
                    <a:pt x="3303" y="6139"/>
                  </a:cubicBezTo>
                  <a:lnTo>
                    <a:pt x="3403" y="6139"/>
                  </a:lnTo>
                  <a:cubicBezTo>
                    <a:pt x="3470" y="6139"/>
                    <a:pt x="3503" y="6005"/>
                    <a:pt x="3536" y="5972"/>
                  </a:cubicBezTo>
                  <a:cubicBezTo>
                    <a:pt x="3636" y="5872"/>
                    <a:pt x="3703" y="5872"/>
                    <a:pt x="3703" y="5805"/>
                  </a:cubicBezTo>
                  <a:cubicBezTo>
                    <a:pt x="3703" y="5772"/>
                    <a:pt x="3670" y="5672"/>
                    <a:pt x="3670" y="5638"/>
                  </a:cubicBezTo>
                  <a:cubicBezTo>
                    <a:pt x="3670" y="5505"/>
                    <a:pt x="3870" y="5472"/>
                    <a:pt x="3836" y="5338"/>
                  </a:cubicBezTo>
                  <a:cubicBezTo>
                    <a:pt x="3803" y="5271"/>
                    <a:pt x="3636" y="5271"/>
                    <a:pt x="3570" y="5205"/>
                  </a:cubicBezTo>
                  <a:cubicBezTo>
                    <a:pt x="3536" y="5171"/>
                    <a:pt x="3570" y="5105"/>
                    <a:pt x="3570" y="5038"/>
                  </a:cubicBezTo>
                  <a:cubicBezTo>
                    <a:pt x="3636" y="4871"/>
                    <a:pt x="3870" y="4838"/>
                    <a:pt x="3903" y="4704"/>
                  </a:cubicBezTo>
                  <a:cubicBezTo>
                    <a:pt x="3970" y="4671"/>
                    <a:pt x="3903" y="4604"/>
                    <a:pt x="3970" y="4538"/>
                  </a:cubicBezTo>
                  <a:cubicBezTo>
                    <a:pt x="3993" y="4491"/>
                    <a:pt x="4097" y="4428"/>
                    <a:pt x="4192" y="4428"/>
                  </a:cubicBezTo>
                  <a:close/>
                  <a:moveTo>
                    <a:pt x="9977" y="6201"/>
                  </a:moveTo>
                  <a:cubicBezTo>
                    <a:pt x="10102" y="6201"/>
                    <a:pt x="10232" y="6348"/>
                    <a:pt x="10141" y="6439"/>
                  </a:cubicBezTo>
                  <a:cubicBezTo>
                    <a:pt x="10132" y="6442"/>
                    <a:pt x="10122" y="6443"/>
                    <a:pt x="10112" y="6443"/>
                  </a:cubicBezTo>
                  <a:cubicBezTo>
                    <a:pt x="10008" y="6443"/>
                    <a:pt x="9850" y="6297"/>
                    <a:pt x="9941" y="6205"/>
                  </a:cubicBezTo>
                  <a:cubicBezTo>
                    <a:pt x="9953" y="6202"/>
                    <a:pt x="9965" y="6201"/>
                    <a:pt x="9977" y="6201"/>
                  </a:cubicBezTo>
                  <a:close/>
                  <a:moveTo>
                    <a:pt x="9007" y="6272"/>
                  </a:moveTo>
                  <a:cubicBezTo>
                    <a:pt x="9040" y="6272"/>
                    <a:pt x="9140" y="6372"/>
                    <a:pt x="9074" y="6472"/>
                  </a:cubicBezTo>
                  <a:cubicBezTo>
                    <a:pt x="8973" y="6506"/>
                    <a:pt x="8840" y="6606"/>
                    <a:pt x="8873" y="6672"/>
                  </a:cubicBezTo>
                  <a:cubicBezTo>
                    <a:pt x="8907" y="6806"/>
                    <a:pt x="9174" y="6839"/>
                    <a:pt x="9240" y="6873"/>
                  </a:cubicBezTo>
                  <a:cubicBezTo>
                    <a:pt x="9240" y="6939"/>
                    <a:pt x="9307" y="7006"/>
                    <a:pt x="9340" y="7006"/>
                  </a:cubicBezTo>
                  <a:cubicBezTo>
                    <a:pt x="9385" y="6984"/>
                    <a:pt x="9426" y="6973"/>
                    <a:pt x="9463" y="6973"/>
                  </a:cubicBezTo>
                  <a:cubicBezTo>
                    <a:pt x="9537" y="6973"/>
                    <a:pt x="9596" y="7017"/>
                    <a:pt x="9641" y="7106"/>
                  </a:cubicBezTo>
                  <a:cubicBezTo>
                    <a:pt x="9641" y="7139"/>
                    <a:pt x="9607" y="7148"/>
                    <a:pt x="9570" y="7148"/>
                  </a:cubicBezTo>
                  <a:cubicBezTo>
                    <a:pt x="9532" y="7148"/>
                    <a:pt x="9490" y="7139"/>
                    <a:pt x="9474" y="7139"/>
                  </a:cubicBezTo>
                  <a:lnTo>
                    <a:pt x="9474" y="7173"/>
                  </a:lnTo>
                  <a:cubicBezTo>
                    <a:pt x="9507" y="7340"/>
                    <a:pt x="9741" y="7306"/>
                    <a:pt x="9741" y="7640"/>
                  </a:cubicBezTo>
                  <a:cubicBezTo>
                    <a:pt x="9707" y="7706"/>
                    <a:pt x="9641" y="7773"/>
                    <a:pt x="9507" y="7773"/>
                  </a:cubicBezTo>
                  <a:cubicBezTo>
                    <a:pt x="9407" y="7773"/>
                    <a:pt x="9340" y="7706"/>
                    <a:pt x="9207" y="7706"/>
                  </a:cubicBezTo>
                  <a:cubicBezTo>
                    <a:pt x="9140" y="7706"/>
                    <a:pt x="9007" y="7706"/>
                    <a:pt x="9007" y="7640"/>
                  </a:cubicBezTo>
                  <a:cubicBezTo>
                    <a:pt x="9007" y="7606"/>
                    <a:pt x="8973" y="7473"/>
                    <a:pt x="8973" y="7440"/>
                  </a:cubicBezTo>
                  <a:cubicBezTo>
                    <a:pt x="8973" y="7373"/>
                    <a:pt x="9007" y="7340"/>
                    <a:pt x="9007" y="7306"/>
                  </a:cubicBezTo>
                  <a:cubicBezTo>
                    <a:pt x="9007" y="7273"/>
                    <a:pt x="8840" y="7173"/>
                    <a:pt x="8740" y="7139"/>
                  </a:cubicBezTo>
                  <a:cubicBezTo>
                    <a:pt x="8673" y="7106"/>
                    <a:pt x="8540" y="7039"/>
                    <a:pt x="8506" y="6973"/>
                  </a:cubicBezTo>
                  <a:cubicBezTo>
                    <a:pt x="8506" y="6939"/>
                    <a:pt x="8473" y="6873"/>
                    <a:pt x="8473" y="6873"/>
                  </a:cubicBezTo>
                  <a:cubicBezTo>
                    <a:pt x="8406" y="6839"/>
                    <a:pt x="8340" y="6806"/>
                    <a:pt x="8340" y="6772"/>
                  </a:cubicBezTo>
                  <a:cubicBezTo>
                    <a:pt x="8340" y="6706"/>
                    <a:pt x="8340" y="6639"/>
                    <a:pt x="8373" y="6606"/>
                  </a:cubicBezTo>
                  <a:lnTo>
                    <a:pt x="8540" y="6439"/>
                  </a:lnTo>
                  <a:cubicBezTo>
                    <a:pt x="8673" y="6305"/>
                    <a:pt x="8740" y="6272"/>
                    <a:pt x="9007" y="6272"/>
                  </a:cubicBezTo>
                  <a:close/>
                  <a:moveTo>
                    <a:pt x="7072" y="6672"/>
                  </a:moveTo>
                  <a:cubicBezTo>
                    <a:pt x="7172" y="6806"/>
                    <a:pt x="7005" y="6839"/>
                    <a:pt x="7039" y="6906"/>
                  </a:cubicBezTo>
                  <a:cubicBezTo>
                    <a:pt x="7039" y="7006"/>
                    <a:pt x="7272" y="7006"/>
                    <a:pt x="7372" y="7039"/>
                  </a:cubicBezTo>
                  <a:cubicBezTo>
                    <a:pt x="7506" y="7106"/>
                    <a:pt x="7572" y="7106"/>
                    <a:pt x="7706" y="7139"/>
                  </a:cubicBezTo>
                  <a:cubicBezTo>
                    <a:pt x="7739" y="7206"/>
                    <a:pt x="7873" y="7373"/>
                    <a:pt x="7673" y="7473"/>
                  </a:cubicBezTo>
                  <a:cubicBezTo>
                    <a:pt x="7572" y="7506"/>
                    <a:pt x="7472" y="7540"/>
                    <a:pt x="7372" y="7540"/>
                  </a:cubicBezTo>
                  <a:cubicBezTo>
                    <a:pt x="7323" y="7554"/>
                    <a:pt x="7274" y="7559"/>
                    <a:pt x="7224" y="7559"/>
                  </a:cubicBezTo>
                  <a:cubicBezTo>
                    <a:pt x="7089" y="7559"/>
                    <a:pt x="6955" y="7520"/>
                    <a:pt x="6820" y="7520"/>
                  </a:cubicBezTo>
                  <a:cubicBezTo>
                    <a:pt x="6770" y="7520"/>
                    <a:pt x="6721" y="7526"/>
                    <a:pt x="6672" y="7540"/>
                  </a:cubicBezTo>
                  <a:cubicBezTo>
                    <a:pt x="6638" y="7540"/>
                    <a:pt x="6538" y="7606"/>
                    <a:pt x="6505" y="7640"/>
                  </a:cubicBezTo>
                  <a:cubicBezTo>
                    <a:pt x="6405" y="7673"/>
                    <a:pt x="6405" y="7740"/>
                    <a:pt x="6338" y="7740"/>
                  </a:cubicBezTo>
                  <a:cubicBezTo>
                    <a:pt x="6238" y="7807"/>
                    <a:pt x="6105" y="7807"/>
                    <a:pt x="6071" y="7807"/>
                  </a:cubicBezTo>
                  <a:cubicBezTo>
                    <a:pt x="6016" y="7834"/>
                    <a:pt x="6030" y="7956"/>
                    <a:pt x="5938" y="7956"/>
                  </a:cubicBezTo>
                  <a:cubicBezTo>
                    <a:pt x="5921" y="7956"/>
                    <a:pt x="5899" y="7951"/>
                    <a:pt x="5871" y="7940"/>
                  </a:cubicBezTo>
                  <a:cubicBezTo>
                    <a:pt x="5838" y="7840"/>
                    <a:pt x="5971" y="7840"/>
                    <a:pt x="5971" y="7807"/>
                  </a:cubicBezTo>
                  <a:cubicBezTo>
                    <a:pt x="5971" y="7740"/>
                    <a:pt x="5838" y="7706"/>
                    <a:pt x="5838" y="7673"/>
                  </a:cubicBezTo>
                  <a:cubicBezTo>
                    <a:pt x="5805" y="7606"/>
                    <a:pt x="5871" y="7540"/>
                    <a:pt x="5871" y="7406"/>
                  </a:cubicBezTo>
                  <a:lnTo>
                    <a:pt x="5871" y="7340"/>
                  </a:lnTo>
                  <a:cubicBezTo>
                    <a:pt x="5871" y="7306"/>
                    <a:pt x="5905" y="7273"/>
                    <a:pt x="5971" y="7206"/>
                  </a:cubicBezTo>
                  <a:cubicBezTo>
                    <a:pt x="6005" y="7139"/>
                    <a:pt x="6005" y="6973"/>
                    <a:pt x="6138" y="6973"/>
                  </a:cubicBezTo>
                  <a:cubicBezTo>
                    <a:pt x="6156" y="6955"/>
                    <a:pt x="6175" y="6949"/>
                    <a:pt x="6196" y="6949"/>
                  </a:cubicBezTo>
                  <a:cubicBezTo>
                    <a:pt x="6243" y="6949"/>
                    <a:pt x="6295" y="6980"/>
                    <a:pt x="6339" y="6980"/>
                  </a:cubicBezTo>
                  <a:cubicBezTo>
                    <a:pt x="6351" y="6980"/>
                    <a:pt x="6362" y="6978"/>
                    <a:pt x="6372" y="6973"/>
                  </a:cubicBezTo>
                  <a:cubicBezTo>
                    <a:pt x="6472" y="7039"/>
                    <a:pt x="6505" y="7139"/>
                    <a:pt x="6605" y="7139"/>
                  </a:cubicBezTo>
                  <a:cubicBezTo>
                    <a:pt x="6705" y="7139"/>
                    <a:pt x="6805" y="7039"/>
                    <a:pt x="6872" y="6973"/>
                  </a:cubicBezTo>
                  <a:cubicBezTo>
                    <a:pt x="6855" y="6923"/>
                    <a:pt x="6822" y="6923"/>
                    <a:pt x="6793" y="6923"/>
                  </a:cubicBezTo>
                  <a:cubicBezTo>
                    <a:pt x="6764" y="6923"/>
                    <a:pt x="6739" y="6923"/>
                    <a:pt x="6739" y="6873"/>
                  </a:cubicBezTo>
                  <a:cubicBezTo>
                    <a:pt x="6705" y="6739"/>
                    <a:pt x="6939" y="6672"/>
                    <a:pt x="7072" y="6672"/>
                  </a:cubicBezTo>
                  <a:close/>
                  <a:moveTo>
                    <a:pt x="3636" y="7640"/>
                  </a:moveTo>
                  <a:cubicBezTo>
                    <a:pt x="3703" y="7640"/>
                    <a:pt x="3703" y="7673"/>
                    <a:pt x="3736" y="7706"/>
                  </a:cubicBezTo>
                  <a:lnTo>
                    <a:pt x="3870" y="7706"/>
                  </a:lnTo>
                  <a:cubicBezTo>
                    <a:pt x="3903" y="7706"/>
                    <a:pt x="3970" y="7807"/>
                    <a:pt x="4037" y="7840"/>
                  </a:cubicBezTo>
                  <a:cubicBezTo>
                    <a:pt x="4137" y="7873"/>
                    <a:pt x="4237" y="7873"/>
                    <a:pt x="4370" y="7907"/>
                  </a:cubicBezTo>
                  <a:cubicBezTo>
                    <a:pt x="4470" y="7973"/>
                    <a:pt x="4637" y="7973"/>
                    <a:pt x="4670" y="8040"/>
                  </a:cubicBezTo>
                  <a:cubicBezTo>
                    <a:pt x="4670" y="8073"/>
                    <a:pt x="4670" y="8140"/>
                    <a:pt x="4704" y="8173"/>
                  </a:cubicBezTo>
                  <a:cubicBezTo>
                    <a:pt x="4704" y="8207"/>
                    <a:pt x="4804" y="8240"/>
                    <a:pt x="4804" y="8307"/>
                  </a:cubicBezTo>
                  <a:cubicBezTo>
                    <a:pt x="4871" y="8374"/>
                    <a:pt x="5004" y="8407"/>
                    <a:pt x="5071" y="8507"/>
                  </a:cubicBezTo>
                  <a:cubicBezTo>
                    <a:pt x="5122" y="8636"/>
                    <a:pt x="5174" y="8685"/>
                    <a:pt x="5257" y="8685"/>
                  </a:cubicBezTo>
                  <a:cubicBezTo>
                    <a:pt x="5281" y="8685"/>
                    <a:pt x="5308" y="8681"/>
                    <a:pt x="5338" y="8674"/>
                  </a:cubicBezTo>
                  <a:cubicBezTo>
                    <a:pt x="5371" y="8640"/>
                    <a:pt x="5338" y="8574"/>
                    <a:pt x="5371" y="8540"/>
                  </a:cubicBezTo>
                  <a:cubicBezTo>
                    <a:pt x="5404" y="8507"/>
                    <a:pt x="5504" y="8474"/>
                    <a:pt x="5504" y="8407"/>
                  </a:cubicBezTo>
                  <a:cubicBezTo>
                    <a:pt x="5471" y="8307"/>
                    <a:pt x="5204" y="8340"/>
                    <a:pt x="5204" y="8207"/>
                  </a:cubicBezTo>
                  <a:cubicBezTo>
                    <a:pt x="5204" y="8173"/>
                    <a:pt x="5237" y="8173"/>
                    <a:pt x="5304" y="8173"/>
                  </a:cubicBezTo>
                  <a:cubicBezTo>
                    <a:pt x="5329" y="8100"/>
                    <a:pt x="5407" y="7990"/>
                    <a:pt x="5487" y="7990"/>
                  </a:cubicBezTo>
                  <a:cubicBezTo>
                    <a:pt x="5516" y="7990"/>
                    <a:pt x="5544" y="8005"/>
                    <a:pt x="5571" y="8040"/>
                  </a:cubicBezTo>
                  <a:cubicBezTo>
                    <a:pt x="5671" y="8307"/>
                    <a:pt x="5805" y="8507"/>
                    <a:pt x="6005" y="8574"/>
                  </a:cubicBezTo>
                  <a:cubicBezTo>
                    <a:pt x="6033" y="8560"/>
                    <a:pt x="6058" y="8554"/>
                    <a:pt x="6081" y="8554"/>
                  </a:cubicBezTo>
                  <a:cubicBezTo>
                    <a:pt x="6145" y="8554"/>
                    <a:pt x="6193" y="8593"/>
                    <a:pt x="6245" y="8593"/>
                  </a:cubicBezTo>
                  <a:cubicBezTo>
                    <a:pt x="6264" y="8593"/>
                    <a:pt x="6284" y="8588"/>
                    <a:pt x="6305" y="8574"/>
                  </a:cubicBezTo>
                  <a:lnTo>
                    <a:pt x="6405" y="8474"/>
                  </a:lnTo>
                  <a:cubicBezTo>
                    <a:pt x="6430" y="8457"/>
                    <a:pt x="6457" y="8451"/>
                    <a:pt x="6485" y="8451"/>
                  </a:cubicBezTo>
                  <a:cubicBezTo>
                    <a:pt x="6568" y="8451"/>
                    <a:pt x="6655" y="8507"/>
                    <a:pt x="6705" y="8507"/>
                  </a:cubicBezTo>
                  <a:cubicBezTo>
                    <a:pt x="6859" y="8507"/>
                    <a:pt x="6956" y="8336"/>
                    <a:pt x="7101" y="8336"/>
                  </a:cubicBezTo>
                  <a:cubicBezTo>
                    <a:pt x="7114" y="8336"/>
                    <a:pt x="7126" y="8338"/>
                    <a:pt x="7139" y="8340"/>
                  </a:cubicBezTo>
                  <a:cubicBezTo>
                    <a:pt x="7172" y="8474"/>
                    <a:pt x="7206" y="8507"/>
                    <a:pt x="7239" y="8640"/>
                  </a:cubicBezTo>
                  <a:cubicBezTo>
                    <a:pt x="7372" y="8640"/>
                    <a:pt x="7339" y="8707"/>
                    <a:pt x="7339" y="8807"/>
                  </a:cubicBezTo>
                  <a:cubicBezTo>
                    <a:pt x="7339" y="8941"/>
                    <a:pt x="7372" y="9041"/>
                    <a:pt x="7239" y="9141"/>
                  </a:cubicBezTo>
                  <a:cubicBezTo>
                    <a:pt x="7177" y="9165"/>
                    <a:pt x="7125" y="9172"/>
                    <a:pt x="7075" y="9172"/>
                  </a:cubicBezTo>
                  <a:cubicBezTo>
                    <a:pt x="7020" y="9172"/>
                    <a:pt x="6968" y="9164"/>
                    <a:pt x="6910" y="9164"/>
                  </a:cubicBezTo>
                  <a:cubicBezTo>
                    <a:pt x="6877" y="9164"/>
                    <a:pt x="6843" y="9167"/>
                    <a:pt x="6805" y="9174"/>
                  </a:cubicBezTo>
                  <a:cubicBezTo>
                    <a:pt x="6705" y="9208"/>
                    <a:pt x="6672" y="9308"/>
                    <a:pt x="6572" y="9341"/>
                  </a:cubicBezTo>
                  <a:cubicBezTo>
                    <a:pt x="6551" y="9348"/>
                    <a:pt x="6526" y="9351"/>
                    <a:pt x="6500" y="9351"/>
                  </a:cubicBezTo>
                  <a:cubicBezTo>
                    <a:pt x="6428" y="9351"/>
                    <a:pt x="6338" y="9331"/>
                    <a:pt x="6243" y="9331"/>
                  </a:cubicBezTo>
                  <a:cubicBezTo>
                    <a:pt x="6209" y="9331"/>
                    <a:pt x="6173" y="9334"/>
                    <a:pt x="6138" y="9341"/>
                  </a:cubicBezTo>
                  <a:cubicBezTo>
                    <a:pt x="6071" y="9341"/>
                    <a:pt x="6038" y="9374"/>
                    <a:pt x="6005" y="9374"/>
                  </a:cubicBezTo>
                  <a:cubicBezTo>
                    <a:pt x="5971" y="9374"/>
                    <a:pt x="5905" y="9341"/>
                    <a:pt x="5871" y="9341"/>
                  </a:cubicBezTo>
                  <a:lnTo>
                    <a:pt x="5671" y="9341"/>
                  </a:lnTo>
                  <a:cubicBezTo>
                    <a:pt x="5629" y="9299"/>
                    <a:pt x="5561" y="9280"/>
                    <a:pt x="5488" y="9280"/>
                  </a:cubicBezTo>
                  <a:cubicBezTo>
                    <a:pt x="5329" y="9280"/>
                    <a:pt x="5148" y="9370"/>
                    <a:pt x="5171" y="9508"/>
                  </a:cubicBezTo>
                  <a:cubicBezTo>
                    <a:pt x="5171" y="9574"/>
                    <a:pt x="5237" y="9708"/>
                    <a:pt x="5137" y="9775"/>
                  </a:cubicBezTo>
                  <a:cubicBezTo>
                    <a:pt x="5123" y="9779"/>
                    <a:pt x="5108" y="9781"/>
                    <a:pt x="5093" y="9781"/>
                  </a:cubicBezTo>
                  <a:cubicBezTo>
                    <a:pt x="5000" y="9781"/>
                    <a:pt x="4890" y="9708"/>
                    <a:pt x="4804" y="9708"/>
                  </a:cubicBezTo>
                  <a:cubicBezTo>
                    <a:pt x="4759" y="9708"/>
                    <a:pt x="4715" y="9738"/>
                    <a:pt x="4680" y="9738"/>
                  </a:cubicBezTo>
                  <a:cubicBezTo>
                    <a:pt x="4663" y="9738"/>
                    <a:pt x="4648" y="9730"/>
                    <a:pt x="4637" y="9708"/>
                  </a:cubicBezTo>
                  <a:cubicBezTo>
                    <a:pt x="4537" y="9708"/>
                    <a:pt x="4504" y="9641"/>
                    <a:pt x="4404" y="9574"/>
                  </a:cubicBezTo>
                  <a:cubicBezTo>
                    <a:pt x="4370" y="9541"/>
                    <a:pt x="4237" y="9541"/>
                    <a:pt x="4170" y="9541"/>
                  </a:cubicBezTo>
                  <a:cubicBezTo>
                    <a:pt x="4137" y="9541"/>
                    <a:pt x="4070" y="9574"/>
                    <a:pt x="4037" y="9574"/>
                  </a:cubicBezTo>
                  <a:cubicBezTo>
                    <a:pt x="4003" y="9574"/>
                    <a:pt x="3870" y="9574"/>
                    <a:pt x="3836" y="9541"/>
                  </a:cubicBezTo>
                  <a:cubicBezTo>
                    <a:pt x="3803" y="9541"/>
                    <a:pt x="3670" y="9508"/>
                    <a:pt x="3670" y="9474"/>
                  </a:cubicBezTo>
                  <a:cubicBezTo>
                    <a:pt x="3636" y="9408"/>
                    <a:pt x="3736" y="9308"/>
                    <a:pt x="3736" y="9241"/>
                  </a:cubicBezTo>
                  <a:cubicBezTo>
                    <a:pt x="3736" y="9208"/>
                    <a:pt x="3670" y="9208"/>
                    <a:pt x="3670" y="9141"/>
                  </a:cubicBezTo>
                  <a:lnTo>
                    <a:pt x="3670" y="9041"/>
                  </a:lnTo>
                  <a:cubicBezTo>
                    <a:pt x="3646" y="9017"/>
                    <a:pt x="3606" y="8994"/>
                    <a:pt x="3561" y="8994"/>
                  </a:cubicBezTo>
                  <a:cubicBezTo>
                    <a:pt x="3542" y="8994"/>
                    <a:pt x="3522" y="8998"/>
                    <a:pt x="3503" y="9007"/>
                  </a:cubicBezTo>
                  <a:cubicBezTo>
                    <a:pt x="3470" y="9007"/>
                    <a:pt x="3369" y="9074"/>
                    <a:pt x="3336" y="9074"/>
                  </a:cubicBezTo>
                  <a:cubicBezTo>
                    <a:pt x="3236" y="9074"/>
                    <a:pt x="3136" y="9074"/>
                    <a:pt x="3036" y="9141"/>
                  </a:cubicBezTo>
                  <a:cubicBezTo>
                    <a:pt x="3003" y="9141"/>
                    <a:pt x="2969" y="9174"/>
                    <a:pt x="2869" y="9208"/>
                  </a:cubicBezTo>
                  <a:cubicBezTo>
                    <a:pt x="2736" y="9241"/>
                    <a:pt x="2636" y="9241"/>
                    <a:pt x="2502" y="9308"/>
                  </a:cubicBezTo>
                  <a:cubicBezTo>
                    <a:pt x="2402" y="9341"/>
                    <a:pt x="2302" y="9374"/>
                    <a:pt x="2202" y="9408"/>
                  </a:cubicBezTo>
                  <a:cubicBezTo>
                    <a:pt x="2169" y="9474"/>
                    <a:pt x="2169" y="9508"/>
                    <a:pt x="2135" y="9541"/>
                  </a:cubicBezTo>
                  <a:cubicBezTo>
                    <a:pt x="2135" y="9541"/>
                    <a:pt x="2069" y="9574"/>
                    <a:pt x="2035" y="9574"/>
                  </a:cubicBezTo>
                  <a:lnTo>
                    <a:pt x="1902" y="9708"/>
                  </a:lnTo>
                  <a:cubicBezTo>
                    <a:pt x="1868" y="9775"/>
                    <a:pt x="1735" y="9775"/>
                    <a:pt x="1602" y="9775"/>
                  </a:cubicBezTo>
                  <a:cubicBezTo>
                    <a:pt x="1577" y="9787"/>
                    <a:pt x="1544" y="9795"/>
                    <a:pt x="1510" y="9795"/>
                  </a:cubicBezTo>
                  <a:cubicBezTo>
                    <a:pt x="1451" y="9795"/>
                    <a:pt x="1389" y="9771"/>
                    <a:pt x="1368" y="9708"/>
                  </a:cubicBezTo>
                  <a:cubicBezTo>
                    <a:pt x="1335" y="9541"/>
                    <a:pt x="1602" y="9541"/>
                    <a:pt x="1735" y="9508"/>
                  </a:cubicBezTo>
                  <a:lnTo>
                    <a:pt x="1868" y="9374"/>
                  </a:lnTo>
                  <a:cubicBezTo>
                    <a:pt x="1902" y="9341"/>
                    <a:pt x="1968" y="9341"/>
                    <a:pt x="1968" y="9308"/>
                  </a:cubicBezTo>
                  <a:cubicBezTo>
                    <a:pt x="2002" y="9241"/>
                    <a:pt x="2035" y="9141"/>
                    <a:pt x="2035" y="9074"/>
                  </a:cubicBezTo>
                  <a:cubicBezTo>
                    <a:pt x="2035" y="9041"/>
                    <a:pt x="2002" y="9007"/>
                    <a:pt x="2002" y="8974"/>
                  </a:cubicBezTo>
                  <a:cubicBezTo>
                    <a:pt x="2002" y="8907"/>
                    <a:pt x="2035" y="8874"/>
                    <a:pt x="2069" y="8841"/>
                  </a:cubicBezTo>
                  <a:cubicBezTo>
                    <a:pt x="2135" y="8741"/>
                    <a:pt x="2202" y="8640"/>
                    <a:pt x="2235" y="8574"/>
                  </a:cubicBezTo>
                  <a:cubicBezTo>
                    <a:pt x="2302" y="8540"/>
                    <a:pt x="2369" y="8540"/>
                    <a:pt x="2402" y="8474"/>
                  </a:cubicBezTo>
                  <a:cubicBezTo>
                    <a:pt x="2402" y="8407"/>
                    <a:pt x="2369" y="8374"/>
                    <a:pt x="2369" y="8340"/>
                  </a:cubicBezTo>
                  <a:cubicBezTo>
                    <a:pt x="2402" y="8307"/>
                    <a:pt x="2402" y="8240"/>
                    <a:pt x="2469" y="8240"/>
                  </a:cubicBezTo>
                  <a:cubicBezTo>
                    <a:pt x="2479" y="8235"/>
                    <a:pt x="2490" y="8233"/>
                    <a:pt x="2503" y="8233"/>
                  </a:cubicBezTo>
                  <a:cubicBezTo>
                    <a:pt x="2552" y="8233"/>
                    <a:pt x="2618" y="8264"/>
                    <a:pt x="2672" y="8264"/>
                  </a:cubicBezTo>
                  <a:cubicBezTo>
                    <a:pt x="2696" y="8264"/>
                    <a:pt x="2718" y="8258"/>
                    <a:pt x="2736" y="8240"/>
                  </a:cubicBezTo>
                  <a:cubicBezTo>
                    <a:pt x="2802" y="8240"/>
                    <a:pt x="2836" y="8207"/>
                    <a:pt x="2869" y="8173"/>
                  </a:cubicBezTo>
                  <a:cubicBezTo>
                    <a:pt x="2902" y="8140"/>
                    <a:pt x="2969" y="8073"/>
                    <a:pt x="3003" y="8073"/>
                  </a:cubicBezTo>
                  <a:lnTo>
                    <a:pt x="3136" y="7973"/>
                  </a:lnTo>
                  <a:cubicBezTo>
                    <a:pt x="3155" y="7961"/>
                    <a:pt x="3173" y="7955"/>
                    <a:pt x="3192" y="7955"/>
                  </a:cubicBezTo>
                  <a:cubicBezTo>
                    <a:pt x="3272" y="7955"/>
                    <a:pt x="3349" y="8059"/>
                    <a:pt x="3403" y="8140"/>
                  </a:cubicBezTo>
                  <a:lnTo>
                    <a:pt x="3736" y="8307"/>
                  </a:lnTo>
                  <a:lnTo>
                    <a:pt x="3903" y="8307"/>
                  </a:lnTo>
                  <a:cubicBezTo>
                    <a:pt x="4037" y="8340"/>
                    <a:pt x="4303" y="8407"/>
                    <a:pt x="4303" y="8540"/>
                  </a:cubicBezTo>
                  <a:cubicBezTo>
                    <a:pt x="4303" y="8574"/>
                    <a:pt x="4237" y="8640"/>
                    <a:pt x="4303" y="8707"/>
                  </a:cubicBezTo>
                  <a:cubicBezTo>
                    <a:pt x="4370" y="8707"/>
                    <a:pt x="4470" y="8574"/>
                    <a:pt x="4404" y="8507"/>
                  </a:cubicBezTo>
                  <a:cubicBezTo>
                    <a:pt x="4404" y="8474"/>
                    <a:pt x="4337" y="8407"/>
                    <a:pt x="4337" y="8374"/>
                  </a:cubicBezTo>
                  <a:cubicBezTo>
                    <a:pt x="4337" y="8307"/>
                    <a:pt x="4504" y="8340"/>
                    <a:pt x="4537" y="8307"/>
                  </a:cubicBezTo>
                  <a:cubicBezTo>
                    <a:pt x="4504" y="8207"/>
                    <a:pt x="4370" y="8207"/>
                    <a:pt x="4303" y="8207"/>
                  </a:cubicBezTo>
                  <a:cubicBezTo>
                    <a:pt x="4237" y="8207"/>
                    <a:pt x="4203" y="8140"/>
                    <a:pt x="4170" y="8140"/>
                  </a:cubicBezTo>
                  <a:lnTo>
                    <a:pt x="3970" y="8140"/>
                  </a:lnTo>
                  <a:lnTo>
                    <a:pt x="3803" y="7973"/>
                  </a:lnTo>
                  <a:cubicBezTo>
                    <a:pt x="3703" y="7873"/>
                    <a:pt x="3536" y="7907"/>
                    <a:pt x="3536" y="7706"/>
                  </a:cubicBezTo>
                  <a:cubicBezTo>
                    <a:pt x="3536" y="7673"/>
                    <a:pt x="3570" y="7640"/>
                    <a:pt x="3636" y="7640"/>
                  </a:cubicBezTo>
                  <a:close/>
                  <a:moveTo>
                    <a:pt x="8435" y="13922"/>
                  </a:moveTo>
                  <a:cubicBezTo>
                    <a:pt x="8481" y="13922"/>
                    <a:pt x="8520" y="13939"/>
                    <a:pt x="8540" y="13978"/>
                  </a:cubicBezTo>
                  <a:cubicBezTo>
                    <a:pt x="8573" y="14044"/>
                    <a:pt x="8506" y="14111"/>
                    <a:pt x="8506" y="14178"/>
                  </a:cubicBezTo>
                  <a:cubicBezTo>
                    <a:pt x="8506" y="14211"/>
                    <a:pt x="8506" y="14311"/>
                    <a:pt x="8473" y="14311"/>
                  </a:cubicBezTo>
                  <a:cubicBezTo>
                    <a:pt x="8423" y="14328"/>
                    <a:pt x="8381" y="14336"/>
                    <a:pt x="8340" y="14336"/>
                  </a:cubicBezTo>
                  <a:cubicBezTo>
                    <a:pt x="8298" y="14336"/>
                    <a:pt x="8256" y="14328"/>
                    <a:pt x="8206" y="14311"/>
                  </a:cubicBezTo>
                  <a:cubicBezTo>
                    <a:pt x="8206" y="14211"/>
                    <a:pt x="8173" y="14178"/>
                    <a:pt x="8173" y="14111"/>
                  </a:cubicBezTo>
                  <a:cubicBezTo>
                    <a:pt x="8173" y="14017"/>
                    <a:pt x="8323" y="13922"/>
                    <a:pt x="8435" y="13922"/>
                  </a:cubicBezTo>
                  <a:close/>
                  <a:moveTo>
                    <a:pt x="8006" y="14845"/>
                  </a:moveTo>
                  <a:cubicBezTo>
                    <a:pt x="8073" y="14878"/>
                    <a:pt x="8073" y="14978"/>
                    <a:pt x="8073" y="15045"/>
                  </a:cubicBezTo>
                  <a:cubicBezTo>
                    <a:pt x="8073" y="15045"/>
                    <a:pt x="8206" y="15112"/>
                    <a:pt x="8173" y="15178"/>
                  </a:cubicBezTo>
                  <a:cubicBezTo>
                    <a:pt x="8039" y="15178"/>
                    <a:pt x="7906" y="14978"/>
                    <a:pt x="7973" y="14845"/>
                  </a:cubicBezTo>
                  <a:close/>
                  <a:moveTo>
                    <a:pt x="8907" y="15645"/>
                  </a:moveTo>
                  <a:lnTo>
                    <a:pt x="8907" y="15645"/>
                  </a:lnTo>
                  <a:cubicBezTo>
                    <a:pt x="9007" y="15679"/>
                    <a:pt x="9007" y="15846"/>
                    <a:pt x="8973" y="15946"/>
                  </a:cubicBezTo>
                  <a:cubicBezTo>
                    <a:pt x="8873" y="15879"/>
                    <a:pt x="8873" y="15712"/>
                    <a:pt x="8907" y="15645"/>
                  </a:cubicBezTo>
                  <a:close/>
                  <a:moveTo>
                    <a:pt x="21282" y="1"/>
                  </a:moveTo>
                  <a:cubicBezTo>
                    <a:pt x="21216" y="1"/>
                    <a:pt x="21182" y="34"/>
                    <a:pt x="21082" y="101"/>
                  </a:cubicBezTo>
                  <a:cubicBezTo>
                    <a:pt x="20949" y="134"/>
                    <a:pt x="20849" y="134"/>
                    <a:pt x="20749" y="134"/>
                  </a:cubicBezTo>
                  <a:cubicBezTo>
                    <a:pt x="20648" y="134"/>
                    <a:pt x="20586" y="78"/>
                    <a:pt x="20505" y="78"/>
                  </a:cubicBezTo>
                  <a:cubicBezTo>
                    <a:pt x="20477" y="78"/>
                    <a:pt x="20448" y="84"/>
                    <a:pt x="20415" y="101"/>
                  </a:cubicBezTo>
                  <a:cubicBezTo>
                    <a:pt x="20382" y="101"/>
                    <a:pt x="20348" y="134"/>
                    <a:pt x="20282" y="134"/>
                  </a:cubicBezTo>
                  <a:cubicBezTo>
                    <a:pt x="20215" y="134"/>
                    <a:pt x="20181" y="134"/>
                    <a:pt x="20115" y="168"/>
                  </a:cubicBezTo>
                  <a:cubicBezTo>
                    <a:pt x="20081" y="201"/>
                    <a:pt x="20181" y="234"/>
                    <a:pt x="20115" y="301"/>
                  </a:cubicBezTo>
                  <a:cubicBezTo>
                    <a:pt x="20095" y="308"/>
                    <a:pt x="20072" y="310"/>
                    <a:pt x="20048" y="310"/>
                  </a:cubicBezTo>
                  <a:cubicBezTo>
                    <a:pt x="19951" y="310"/>
                    <a:pt x="19828" y="268"/>
                    <a:pt x="19748" y="268"/>
                  </a:cubicBezTo>
                  <a:cubicBezTo>
                    <a:pt x="19681" y="268"/>
                    <a:pt x="19681" y="335"/>
                    <a:pt x="19614" y="335"/>
                  </a:cubicBezTo>
                  <a:lnTo>
                    <a:pt x="19548" y="335"/>
                  </a:lnTo>
                  <a:cubicBezTo>
                    <a:pt x="19381" y="368"/>
                    <a:pt x="19181" y="468"/>
                    <a:pt x="19014" y="468"/>
                  </a:cubicBezTo>
                  <a:cubicBezTo>
                    <a:pt x="18881" y="468"/>
                    <a:pt x="18847" y="435"/>
                    <a:pt x="18714" y="368"/>
                  </a:cubicBezTo>
                  <a:cubicBezTo>
                    <a:pt x="18686" y="363"/>
                    <a:pt x="18657" y="361"/>
                    <a:pt x="18626" y="361"/>
                  </a:cubicBezTo>
                  <a:cubicBezTo>
                    <a:pt x="18441" y="361"/>
                    <a:pt x="18223" y="439"/>
                    <a:pt x="18080" y="468"/>
                  </a:cubicBezTo>
                  <a:cubicBezTo>
                    <a:pt x="18013" y="501"/>
                    <a:pt x="17913" y="535"/>
                    <a:pt x="17846" y="535"/>
                  </a:cubicBezTo>
                  <a:lnTo>
                    <a:pt x="17680" y="535"/>
                  </a:lnTo>
                  <a:cubicBezTo>
                    <a:pt x="17580" y="535"/>
                    <a:pt x="17513" y="601"/>
                    <a:pt x="17413" y="601"/>
                  </a:cubicBezTo>
                  <a:cubicBezTo>
                    <a:pt x="17346" y="601"/>
                    <a:pt x="17246" y="501"/>
                    <a:pt x="17179" y="501"/>
                  </a:cubicBezTo>
                  <a:cubicBezTo>
                    <a:pt x="17079" y="501"/>
                    <a:pt x="17013" y="535"/>
                    <a:pt x="16912" y="535"/>
                  </a:cubicBezTo>
                  <a:cubicBezTo>
                    <a:pt x="16679" y="601"/>
                    <a:pt x="16412" y="635"/>
                    <a:pt x="16179" y="701"/>
                  </a:cubicBezTo>
                  <a:cubicBezTo>
                    <a:pt x="16112" y="768"/>
                    <a:pt x="16179" y="802"/>
                    <a:pt x="16112" y="835"/>
                  </a:cubicBezTo>
                  <a:cubicBezTo>
                    <a:pt x="16012" y="935"/>
                    <a:pt x="15712" y="935"/>
                    <a:pt x="15545" y="968"/>
                  </a:cubicBezTo>
                  <a:cubicBezTo>
                    <a:pt x="15511" y="1002"/>
                    <a:pt x="15511" y="1035"/>
                    <a:pt x="15445" y="1102"/>
                  </a:cubicBezTo>
                  <a:cubicBezTo>
                    <a:pt x="15411" y="1102"/>
                    <a:pt x="15278" y="1102"/>
                    <a:pt x="15245" y="1035"/>
                  </a:cubicBezTo>
                  <a:cubicBezTo>
                    <a:pt x="15211" y="1035"/>
                    <a:pt x="15178" y="968"/>
                    <a:pt x="15078" y="968"/>
                  </a:cubicBezTo>
                  <a:cubicBezTo>
                    <a:pt x="15011" y="935"/>
                    <a:pt x="14878" y="868"/>
                    <a:pt x="14844" y="868"/>
                  </a:cubicBezTo>
                  <a:cubicBezTo>
                    <a:pt x="14711" y="868"/>
                    <a:pt x="14544" y="968"/>
                    <a:pt x="14411" y="968"/>
                  </a:cubicBezTo>
                  <a:lnTo>
                    <a:pt x="14277" y="968"/>
                  </a:lnTo>
                  <a:cubicBezTo>
                    <a:pt x="14211" y="1002"/>
                    <a:pt x="14177" y="1102"/>
                    <a:pt x="14077" y="1102"/>
                  </a:cubicBezTo>
                  <a:lnTo>
                    <a:pt x="13910" y="1102"/>
                  </a:lnTo>
                  <a:cubicBezTo>
                    <a:pt x="13877" y="1102"/>
                    <a:pt x="13844" y="1135"/>
                    <a:pt x="13777" y="1135"/>
                  </a:cubicBezTo>
                  <a:cubicBezTo>
                    <a:pt x="13755" y="1135"/>
                    <a:pt x="13732" y="1120"/>
                    <a:pt x="13710" y="1120"/>
                  </a:cubicBezTo>
                  <a:cubicBezTo>
                    <a:pt x="13699" y="1120"/>
                    <a:pt x="13688" y="1124"/>
                    <a:pt x="13677" y="1135"/>
                  </a:cubicBezTo>
                  <a:cubicBezTo>
                    <a:pt x="13577" y="1135"/>
                    <a:pt x="13443" y="1168"/>
                    <a:pt x="13377" y="1168"/>
                  </a:cubicBezTo>
                  <a:cubicBezTo>
                    <a:pt x="13277" y="1168"/>
                    <a:pt x="13243" y="1202"/>
                    <a:pt x="13176" y="1202"/>
                  </a:cubicBezTo>
                  <a:cubicBezTo>
                    <a:pt x="13043" y="1202"/>
                    <a:pt x="13010" y="1135"/>
                    <a:pt x="12910" y="1135"/>
                  </a:cubicBezTo>
                  <a:cubicBezTo>
                    <a:pt x="12876" y="1002"/>
                    <a:pt x="12776" y="1035"/>
                    <a:pt x="12676" y="1002"/>
                  </a:cubicBezTo>
                  <a:cubicBezTo>
                    <a:pt x="12609" y="1002"/>
                    <a:pt x="12576" y="968"/>
                    <a:pt x="12576" y="968"/>
                  </a:cubicBezTo>
                  <a:cubicBezTo>
                    <a:pt x="12409" y="968"/>
                    <a:pt x="12242" y="1035"/>
                    <a:pt x="12076" y="1035"/>
                  </a:cubicBezTo>
                  <a:cubicBezTo>
                    <a:pt x="12042" y="1035"/>
                    <a:pt x="11942" y="1002"/>
                    <a:pt x="11909" y="1002"/>
                  </a:cubicBezTo>
                  <a:cubicBezTo>
                    <a:pt x="11842" y="1002"/>
                    <a:pt x="11775" y="1035"/>
                    <a:pt x="11709" y="1102"/>
                  </a:cubicBezTo>
                  <a:cubicBezTo>
                    <a:pt x="11609" y="1135"/>
                    <a:pt x="11542" y="1135"/>
                    <a:pt x="11442" y="1135"/>
                  </a:cubicBezTo>
                  <a:cubicBezTo>
                    <a:pt x="11409" y="1168"/>
                    <a:pt x="11375" y="1202"/>
                    <a:pt x="11342" y="1202"/>
                  </a:cubicBezTo>
                  <a:cubicBezTo>
                    <a:pt x="11275" y="1269"/>
                    <a:pt x="11242" y="1269"/>
                    <a:pt x="11208" y="1302"/>
                  </a:cubicBezTo>
                  <a:cubicBezTo>
                    <a:pt x="11142" y="1302"/>
                    <a:pt x="11090" y="1287"/>
                    <a:pt x="11033" y="1287"/>
                  </a:cubicBezTo>
                  <a:cubicBezTo>
                    <a:pt x="11005" y="1287"/>
                    <a:pt x="10975" y="1291"/>
                    <a:pt x="10942" y="1302"/>
                  </a:cubicBezTo>
                  <a:cubicBezTo>
                    <a:pt x="10875" y="1335"/>
                    <a:pt x="10775" y="1435"/>
                    <a:pt x="10708" y="1469"/>
                  </a:cubicBezTo>
                  <a:cubicBezTo>
                    <a:pt x="10541" y="1535"/>
                    <a:pt x="10374" y="1602"/>
                    <a:pt x="10274" y="1669"/>
                  </a:cubicBezTo>
                  <a:cubicBezTo>
                    <a:pt x="10241" y="1702"/>
                    <a:pt x="10341" y="1702"/>
                    <a:pt x="10341" y="1802"/>
                  </a:cubicBezTo>
                  <a:cubicBezTo>
                    <a:pt x="10208" y="1869"/>
                    <a:pt x="10008" y="1869"/>
                    <a:pt x="9907" y="1969"/>
                  </a:cubicBezTo>
                  <a:cubicBezTo>
                    <a:pt x="9907" y="2002"/>
                    <a:pt x="10008" y="2036"/>
                    <a:pt x="9907" y="2102"/>
                  </a:cubicBezTo>
                  <a:lnTo>
                    <a:pt x="9741" y="2102"/>
                  </a:lnTo>
                  <a:cubicBezTo>
                    <a:pt x="9674" y="2136"/>
                    <a:pt x="9607" y="2269"/>
                    <a:pt x="9574" y="2269"/>
                  </a:cubicBezTo>
                  <a:cubicBezTo>
                    <a:pt x="9545" y="2269"/>
                    <a:pt x="9468" y="2196"/>
                    <a:pt x="9425" y="2196"/>
                  </a:cubicBezTo>
                  <a:cubicBezTo>
                    <a:pt x="9418" y="2196"/>
                    <a:pt x="9412" y="2198"/>
                    <a:pt x="9407" y="2203"/>
                  </a:cubicBezTo>
                  <a:cubicBezTo>
                    <a:pt x="9340" y="2203"/>
                    <a:pt x="9340" y="2369"/>
                    <a:pt x="9274" y="2369"/>
                  </a:cubicBezTo>
                  <a:cubicBezTo>
                    <a:pt x="9207" y="2369"/>
                    <a:pt x="9207" y="2303"/>
                    <a:pt x="9174" y="2269"/>
                  </a:cubicBezTo>
                  <a:cubicBezTo>
                    <a:pt x="9132" y="2227"/>
                    <a:pt x="9066" y="2209"/>
                    <a:pt x="9000" y="2209"/>
                  </a:cubicBezTo>
                  <a:cubicBezTo>
                    <a:pt x="8907" y="2209"/>
                    <a:pt x="8812" y="2244"/>
                    <a:pt x="8773" y="2303"/>
                  </a:cubicBezTo>
                  <a:cubicBezTo>
                    <a:pt x="8773" y="2336"/>
                    <a:pt x="8707" y="2503"/>
                    <a:pt x="8707" y="2503"/>
                  </a:cubicBezTo>
                  <a:cubicBezTo>
                    <a:pt x="8707" y="2536"/>
                    <a:pt x="8840" y="2636"/>
                    <a:pt x="8840" y="2670"/>
                  </a:cubicBezTo>
                  <a:cubicBezTo>
                    <a:pt x="8862" y="2681"/>
                    <a:pt x="8892" y="2681"/>
                    <a:pt x="8923" y="2681"/>
                  </a:cubicBezTo>
                  <a:cubicBezTo>
                    <a:pt x="8985" y="2681"/>
                    <a:pt x="9051" y="2681"/>
                    <a:pt x="9074" y="2770"/>
                  </a:cubicBezTo>
                  <a:cubicBezTo>
                    <a:pt x="9018" y="2781"/>
                    <a:pt x="8959" y="2784"/>
                    <a:pt x="8897" y="2784"/>
                  </a:cubicBezTo>
                  <a:cubicBezTo>
                    <a:pt x="8773" y="2784"/>
                    <a:pt x="8640" y="2770"/>
                    <a:pt x="8506" y="2770"/>
                  </a:cubicBezTo>
                  <a:cubicBezTo>
                    <a:pt x="8373" y="2770"/>
                    <a:pt x="8240" y="2803"/>
                    <a:pt x="8073" y="2836"/>
                  </a:cubicBezTo>
                  <a:cubicBezTo>
                    <a:pt x="8039" y="2870"/>
                    <a:pt x="8206" y="2936"/>
                    <a:pt x="8173" y="2970"/>
                  </a:cubicBezTo>
                  <a:cubicBezTo>
                    <a:pt x="8151" y="2981"/>
                    <a:pt x="8128" y="2985"/>
                    <a:pt x="8107" y="2985"/>
                  </a:cubicBezTo>
                  <a:cubicBezTo>
                    <a:pt x="8065" y="2985"/>
                    <a:pt x="8028" y="2970"/>
                    <a:pt x="8006" y="2970"/>
                  </a:cubicBezTo>
                  <a:cubicBezTo>
                    <a:pt x="7906" y="2970"/>
                    <a:pt x="7873" y="3036"/>
                    <a:pt x="7773" y="3036"/>
                  </a:cubicBezTo>
                  <a:cubicBezTo>
                    <a:pt x="7739" y="3036"/>
                    <a:pt x="7706" y="3036"/>
                    <a:pt x="7673" y="3103"/>
                  </a:cubicBezTo>
                  <a:cubicBezTo>
                    <a:pt x="7606" y="3103"/>
                    <a:pt x="7572" y="3137"/>
                    <a:pt x="7539" y="3137"/>
                  </a:cubicBezTo>
                  <a:cubicBezTo>
                    <a:pt x="7439" y="3137"/>
                    <a:pt x="7406" y="3103"/>
                    <a:pt x="7372" y="3103"/>
                  </a:cubicBezTo>
                  <a:cubicBezTo>
                    <a:pt x="7339" y="3103"/>
                    <a:pt x="7272" y="3137"/>
                    <a:pt x="7239" y="3170"/>
                  </a:cubicBezTo>
                  <a:cubicBezTo>
                    <a:pt x="7206" y="3170"/>
                    <a:pt x="7172" y="3170"/>
                    <a:pt x="7105" y="3203"/>
                  </a:cubicBezTo>
                  <a:cubicBezTo>
                    <a:pt x="7072" y="3203"/>
                    <a:pt x="7039" y="3303"/>
                    <a:pt x="7005" y="3303"/>
                  </a:cubicBezTo>
                  <a:cubicBezTo>
                    <a:pt x="6939" y="3337"/>
                    <a:pt x="6905" y="3337"/>
                    <a:pt x="6872" y="3337"/>
                  </a:cubicBezTo>
                  <a:cubicBezTo>
                    <a:pt x="6772" y="3370"/>
                    <a:pt x="6772" y="3470"/>
                    <a:pt x="6705" y="3503"/>
                  </a:cubicBezTo>
                  <a:cubicBezTo>
                    <a:pt x="6672" y="3503"/>
                    <a:pt x="6572" y="3503"/>
                    <a:pt x="6538" y="3470"/>
                  </a:cubicBezTo>
                  <a:cubicBezTo>
                    <a:pt x="6538" y="3437"/>
                    <a:pt x="6572" y="3437"/>
                    <a:pt x="6538" y="3337"/>
                  </a:cubicBezTo>
                  <a:cubicBezTo>
                    <a:pt x="6525" y="3323"/>
                    <a:pt x="6488" y="3315"/>
                    <a:pt x="6450" y="3315"/>
                  </a:cubicBezTo>
                  <a:cubicBezTo>
                    <a:pt x="6395" y="3315"/>
                    <a:pt x="6338" y="3331"/>
                    <a:pt x="6338" y="3370"/>
                  </a:cubicBezTo>
                  <a:cubicBezTo>
                    <a:pt x="6272" y="3470"/>
                    <a:pt x="6405" y="3503"/>
                    <a:pt x="6405" y="3604"/>
                  </a:cubicBezTo>
                  <a:lnTo>
                    <a:pt x="6372" y="3637"/>
                  </a:lnTo>
                  <a:cubicBezTo>
                    <a:pt x="6349" y="3632"/>
                    <a:pt x="6328" y="3630"/>
                    <a:pt x="6308" y="3630"/>
                  </a:cubicBezTo>
                  <a:cubicBezTo>
                    <a:pt x="6178" y="3630"/>
                    <a:pt x="6091" y="3717"/>
                    <a:pt x="6005" y="3804"/>
                  </a:cubicBezTo>
                  <a:cubicBezTo>
                    <a:pt x="6005" y="3837"/>
                    <a:pt x="6038" y="3937"/>
                    <a:pt x="5938" y="3937"/>
                  </a:cubicBezTo>
                  <a:cubicBezTo>
                    <a:pt x="5922" y="3942"/>
                    <a:pt x="5906" y="3944"/>
                    <a:pt x="5889" y="3944"/>
                  </a:cubicBezTo>
                  <a:cubicBezTo>
                    <a:pt x="5837" y="3944"/>
                    <a:pt x="5781" y="3925"/>
                    <a:pt x="5738" y="3925"/>
                  </a:cubicBezTo>
                  <a:cubicBezTo>
                    <a:pt x="5707" y="3925"/>
                    <a:pt x="5683" y="3935"/>
                    <a:pt x="5671" y="3970"/>
                  </a:cubicBezTo>
                  <a:cubicBezTo>
                    <a:pt x="5671" y="4004"/>
                    <a:pt x="5696" y="4004"/>
                    <a:pt x="5721" y="4004"/>
                  </a:cubicBezTo>
                  <a:cubicBezTo>
                    <a:pt x="5746" y="4004"/>
                    <a:pt x="5771" y="4004"/>
                    <a:pt x="5771" y="4037"/>
                  </a:cubicBezTo>
                  <a:cubicBezTo>
                    <a:pt x="5731" y="4061"/>
                    <a:pt x="5688" y="4072"/>
                    <a:pt x="5644" y="4072"/>
                  </a:cubicBezTo>
                  <a:cubicBezTo>
                    <a:pt x="5504" y="4072"/>
                    <a:pt x="5363" y="3964"/>
                    <a:pt x="5338" y="3837"/>
                  </a:cubicBezTo>
                  <a:cubicBezTo>
                    <a:pt x="5438" y="3770"/>
                    <a:pt x="5671" y="3804"/>
                    <a:pt x="5771" y="3770"/>
                  </a:cubicBezTo>
                  <a:cubicBezTo>
                    <a:pt x="5871" y="3770"/>
                    <a:pt x="6038" y="3670"/>
                    <a:pt x="6005" y="3537"/>
                  </a:cubicBezTo>
                  <a:cubicBezTo>
                    <a:pt x="5938" y="3470"/>
                    <a:pt x="5738" y="3470"/>
                    <a:pt x="5671" y="3470"/>
                  </a:cubicBezTo>
                  <a:cubicBezTo>
                    <a:pt x="5538" y="3470"/>
                    <a:pt x="5404" y="3437"/>
                    <a:pt x="5271" y="3437"/>
                  </a:cubicBezTo>
                  <a:cubicBezTo>
                    <a:pt x="5237" y="3437"/>
                    <a:pt x="5204" y="3470"/>
                    <a:pt x="5171" y="3470"/>
                  </a:cubicBezTo>
                  <a:cubicBezTo>
                    <a:pt x="5082" y="3470"/>
                    <a:pt x="5008" y="3455"/>
                    <a:pt x="4948" y="3455"/>
                  </a:cubicBezTo>
                  <a:cubicBezTo>
                    <a:pt x="4919" y="3455"/>
                    <a:pt x="4893" y="3459"/>
                    <a:pt x="4871" y="3470"/>
                  </a:cubicBezTo>
                  <a:cubicBezTo>
                    <a:pt x="4837" y="3470"/>
                    <a:pt x="4770" y="3503"/>
                    <a:pt x="4737" y="3503"/>
                  </a:cubicBezTo>
                  <a:cubicBezTo>
                    <a:pt x="4670" y="3503"/>
                    <a:pt x="4670" y="3437"/>
                    <a:pt x="4570" y="3437"/>
                  </a:cubicBezTo>
                  <a:cubicBezTo>
                    <a:pt x="4538" y="3421"/>
                    <a:pt x="4508" y="3414"/>
                    <a:pt x="4479" y="3414"/>
                  </a:cubicBezTo>
                  <a:cubicBezTo>
                    <a:pt x="4387" y="3414"/>
                    <a:pt x="4305" y="3478"/>
                    <a:pt x="4203" y="3503"/>
                  </a:cubicBezTo>
                  <a:cubicBezTo>
                    <a:pt x="4103" y="3503"/>
                    <a:pt x="4037" y="3503"/>
                    <a:pt x="4003" y="3537"/>
                  </a:cubicBezTo>
                  <a:cubicBezTo>
                    <a:pt x="3937" y="3537"/>
                    <a:pt x="3903" y="3604"/>
                    <a:pt x="3903" y="3604"/>
                  </a:cubicBezTo>
                  <a:lnTo>
                    <a:pt x="3836" y="3604"/>
                  </a:lnTo>
                  <a:cubicBezTo>
                    <a:pt x="3770" y="3604"/>
                    <a:pt x="3736" y="3670"/>
                    <a:pt x="3703" y="3704"/>
                  </a:cubicBezTo>
                  <a:cubicBezTo>
                    <a:pt x="3603" y="3770"/>
                    <a:pt x="3536" y="3804"/>
                    <a:pt x="3403" y="3837"/>
                  </a:cubicBezTo>
                  <a:cubicBezTo>
                    <a:pt x="3336" y="3870"/>
                    <a:pt x="3269" y="4004"/>
                    <a:pt x="3203" y="4037"/>
                  </a:cubicBezTo>
                  <a:cubicBezTo>
                    <a:pt x="3169" y="4104"/>
                    <a:pt x="3036" y="4037"/>
                    <a:pt x="3036" y="4137"/>
                  </a:cubicBezTo>
                  <a:cubicBezTo>
                    <a:pt x="3036" y="4204"/>
                    <a:pt x="3103" y="4204"/>
                    <a:pt x="3069" y="4271"/>
                  </a:cubicBezTo>
                  <a:cubicBezTo>
                    <a:pt x="3036" y="4371"/>
                    <a:pt x="2902" y="4437"/>
                    <a:pt x="2869" y="4538"/>
                  </a:cubicBezTo>
                  <a:cubicBezTo>
                    <a:pt x="2869" y="4604"/>
                    <a:pt x="2869" y="4638"/>
                    <a:pt x="2836" y="4638"/>
                  </a:cubicBezTo>
                  <a:cubicBezTo>
                    <a:pt x="2836" y="4671"/>
                    <a:pt x="2736" y="4704"/>
                    <a:pt x="2736" y="4771"/>
                  </a:cubicBezTo>
                  <a:cubicBezTo>
                    <a:pt x="2702" y="4804"/>
                    <a:pt x="2736" y="4838"/>
                    <a:pt x="2702" y="4871"/>
                  </a:cubicBezTo>
                  <a:cubicBezTo>
                    <a:pt x="2602" y="4938"/>
                    <a:pt x="2536" y="4938"/>
                    <a:pt x="2435" y="4971"/>
                  </a:cubicBezTo>
                  <a:cubicBezTo>
                    <a:pt x="2402" y="5005"/>
                    <a:pt x="2402" y="5038"/>
                    <a:pt x="2369" y="5105"/>
                  </a:cubicBezTo>
                  <a:cubicBezTo>
                    <a:pt x="2269" y="5171"/>
                    <a:pt x="2102" y="5205"/>
                    <a:pt x="2069" y="5338"/>
                  </a:cubicBezTo>
                  <a:cubicBezTo>
                    <a:pt x="2069" y="5438"/>
                    <a:pt x="2102" y="5505"/>
                    <a:pt x="2169" y="5538"/>
                  </a:cubicBezTo>
                  <a:cubicBezTo>
                    <a:pt x="2169" y="5605"/>
                    <a:pt x="2169" y="5638"/>
                    <a:pt x="2202" y="5672"/>
                  </a:cubicBezTo>
                  <a:cubicBezTo>
                    <a:pt x="2227" y="5747"/>
                    <a:pt x="2308" y="5784"/>
                    <a:pt x="2404" y="5784"/>
                  </a:cubicBezTo>
                  <a:cubicBezTo>
                    <a:pt x="2435" y="5784"/>
                    <a:pt x="2469" y="5780"/>
                    <a:pt x="2502" y="5772"/>
                  </a:cubicBezTo>
                  <a:cubicBezTo>
                    <a:pt x="2669" y="5705"/>
                    <a:pt x="2736" y="5505"/>
                    <a:pt x="2869" y="5505"/>
                  </a:cubicBezTo>
                  <a:cubicBezTo>
                    <a:pt x="2936" y="5505"/>
                    <a:pt x="2936" y="5605"/>
                    <a:pt x="3003" y="5638"/>
                  </a:cubicBezTo>
                  <a:cubicBezTo>
                    <a:pt x="3036" y="5672"/>
                    <a:pt x="3203" y="5705"/>
                    <a:pt x="3203" y="5838"/>
                  </a:cubicBezTo>
                  <a:cubicBezTo>
                    <a:pt x="3203" y="5939"/>
                    <a:pt x="3036" y="5972"/>
                    <a:pt x="3003" y="6005"/>
                  </a:cubicBezTo>
                  <a:cubicBezTo>
                    <a:pt x="2936" y="5939"/>
                    <a:pt x="2936" y="5805"/>
                    <a:pt x="2902" y="5772"/>
                  </a:cubicBezTo>
                  <a:cubicBezTo>
                    <a:pt x="2769" y="5838"/>
                    <a:pt x="2702" y="5838"/>
                    <a:pt x="2702" y="5972"/>
                  </a:cubicBezTo>
                  <a:cubicBezTo>
                    <a:pt x="2702" y="6105"/>
                    <a:pt x="2836" y="6172"/>
                    <a:pt x="2836" y="6305"/>
                  </a:cubicBezTo>
                  <a:cubicBezTo>
                    <a:pt x="2836" y="6439"/>
                    <a:pt x="2569" y="6439"/>
                    <a:pt x="2435" y="6472"/>
                  </a:cubicBezTo>
                  <a:cubicBezTo>
                    <a:pt x="2369" y="6506"/>
                    <a:pt x="2369" y="6606"/>
                    <a:pt x="2335" y="6706"/>
                  </a:cubicBezTo>
                  <a:cubicBezTo>
                    <a:pt x="2269" y="6806"/>
                    <a:pt x="2202" y="6873"/>
                    <a:pt x="2169" y="6939"/>
                  </a:cubicBezTo>
                  <a:cubicBezTo>
                    <a:pt x="2102" y="6973"/>
                    <a:pt x="2069" y="6973"/>
                    <a:pt x="2069" y="6973"/>
                  </a:cubicBezTo>
                  <a:cubicBezTo>
                    <a:pt x="2035" y="7006"/>
                    <a:pt x="2035" y="7106"/>
                    <a:pt x="2002" y="7139"/>
                  </a:cubicBezTo>
                  <a:cubicBezTo>
                    <a:pt x="1935" y="7173"/>
                    <a:pt x="1835" y="7273"/>
                    <a:pt x="1768" y="7306"/>
                  </a:cubicBezTo>
                  <a:cubicBezTo>
                    <a:pt x="1746" y="7306"/>
                    <a:pt x="1724" y="7291"/>
                    <a:pt x="1702" y="7291"/>
                  </a:cubicBezTo>
                  <a:cubicBezTo>
                    <a:pt x="1690" y="7291"/>
                    <a:pt x="1679" y="7295"/>
                    <a:pt x="1668" y="7306"/>
                  </a:cubicBezTo>
                  <a:cubicBezTo>
                    <a:pt x="1602" y="7340"/>
                    <a:pt x="1668" y="7440"/>
                    <a:pt x="1568" y="7473"/>
                  </a:cubicBezTo>
                  <a:cubicBezTo>
                    <a:pt x="1501" y="7540"/>
                    <a:pt x="1235" y="7440"/>
                    <a:pt x="1235" y="7606"/>
                  </a:cubicBezTo>
                  <a:cubicBezTo>
                    <a:pt x="1335" y="7673"/>
                    <a:pt x="1401" y="7640"/>
                    <a:pt x="1535" y="7673"/>
                  </a:cubicBezTo>
                  <a:cubicBezTo>
                    <a:pt x="1568" y="7706"/>
                    <a:pt x="1735" y="7807"/>
                    <a:pt x="1735" y="7873"/>
                  </a:cubicBezTo>
                  <a:cubicBezTo>
                    <a:pt x="1768" y="7940"/>
                    <a:pt x="1768" y="8140"/>
                    <a:pt x="1768" y="8173"/>
                  </a:cubicBezTo>
                  <a:cubicBezTo>
                    <a:pt x="1735" y="8307"/>
                    <a:pt x="1602" y="8307"/>
                    <a:pt x="1501" y="8340"/>
                  </a:cubicBezTo>
                  <a:cubicBezTo>
                    <a:pt x="1435" y="8340"/>
                    <a:pt x="1401" y="8374"/>
                    <a:pt x="1368" y="8374"/>
                  </a:cubicBezTo>
                  <a:cubicBezTo>
                    <a:pt x="1101" y="8440"/>
                    <a:pt x="834" y="8374"/>
                    <a:pt x="734" y="8607"/>
                  </a:cubicBezTo>
                  <a:cubicBezTo>
                    <a:pt x="768" y="8707"/>
                    <a:pt x="834" y="8807"/>
                    <a:pt x="834" y="8974"/>
                  </a:cubicBezTo>
                  <a:cubicBezTo>
                    <a:pt x="834" y="9041"/>
                    <a:pt x="734" y="9174"/>
                    <a:pt x="768" y="9274"/>
                  </a:cubicBezTo>
                  <a:cubicBezTo>
                    <a:pt x="768" y="9308"/>
                    <a:pt x="868" y="9341"/>
                    <a:pt x="868" y="9374"/>
                  </a:cubicBezTo>
                  <a:cubicBezTo>
                    <a:pt x="868" y="9441"/>
                    <a:pt x="868" y="9474"/>
                    <a:pt x="901" y="9508"/>
                  </a:cubicBezTo>
                  <a:cubicBezTo>
                    <a:pt x="910" y="9535"/>
                    <a:pt x="927" y="9545"/>
                    <a:pt x="948" y="9545"/>
                  </a:cubicBezTo>
                  <a:cubicBezTo>
                    <a:pt x="1005" y="9545"/>
                    <a:pt x="1095" y="9474"/>
                    <a:pt x="1168" y="9474"/>
                  </a:cubicBezTo>
                  <a:cubicBezTo>
                    <a:pt x="1235" y="9474"/>
                    <a:pt x="1335" y="9541"/>
                    <a:pt x="1368" y="9641"/>
                  </a:cubicBezTo>
                  <a:cubicBezTo>
                    <a:pt x="1368" y="9675"/>
                    <a:pt x="1335" y="9808"/>
                    <a:pt x="1335" y="9841"/>
                  </a:cubicBezTo>
                  <a:cubicBezTo>
                    <a:pt x="1268" y="9975"/>
                    <a:pt x="1201" y="10008"/>
                    <a:pt x="1068" y="10108"/>
                  </a:cubicBezTo>
                  <a:cubicBezTo>
                    <a:pt x="1001" y="10175"/>
                    <a:pt x="1001" y="10275"/>
                    <a:pt x="934" y="10342"/>
                  </a:cubicBezTo>
                  <a:cubicBezTo>
                    <a:pt x="901" y="10475"/>
                    <a:pt x="901" y="10508"/>
                    <a:pt x="934" y="10642"/>
                  </a:cubicBezTo>
                  <a:cubicBezTo>
                    <a:pt x="901" y="10809"/>
                    <a:pt x="834" y="10942"/>
                    <a:pt x="668" y="11009"/>
                  </a:cubicBezTo>
                  <a:cubicBezTo>
                    <a:pt x="601" y="11042"/>
                    <a:pt x="567" y="11042"/>
                    <a:pt x="534" y="11109"/>
                  </a:cubicBezTo>
                  <a:cubicBezTo>
                    <a:pt x="501" y="11142"/>
                    <a:pt x="501" y="11176"/>
                    <a:pt x="434" y="11276"/>
                  </a:cubicBezTo>
                  <a:cubicBezTo>
                    <a:pt x="401" y="11342"/>
                    <a:pt x="367" y="11376"/>
                    <a:pt x="334" y="11442"/>
                  </a:cubicBezTo>
                  <a:cubicBezTo>
                    <a:pt x="334" y="11476"/>
                    <a:pt x="334" y="11543"/>
                    <a:pt x="267" y="11576"/>
                  </a:cubicBezTo>
                  <a:cubicBezTo>
                    <a:pt x="267" y="11676"/>
                    <a:pt x="201" y="11709"/>
                    <a:pt x="167" y="11809"/>
                  </a:cubicBezTo>
                  <a:cubicBezTo>
                    <a:pt x="167" y="11843"/>
                    <a:pt x="167" y="11909"/>
                    <a:pt x="100" y="11976"/>
                  </a:cubicBezTo>
                  <a:cubicBezTo>
                    <a:pt x="67" y="12076"/>
                    <a:pt x="0" y="12176"/>
                    <a:pt x="34" y="12243"/>
                  </a:cubicBezTo>
                  <a:cubicBezTo>
                    <a:pt x="67" y="12343"/>
                    <a:pt x="167" y="12343"/>
                    <a:pt x="167" y="12376"/>
                  </a:cubicBezTo>
                  <a:lnTo>
                    <a:pt x="167" y="12510"/>
                  </a:lnTo>
                  <a:cubicBezTo>
                    <a:pt x="167" y="12577"/>
                    <a:pt x="234" y="12577"/>
                    <a:pt x="234" y="12677"/>
                  </a:cubicBezTo>
                  <a:cubicBezTo>
                    <a:pt x="267" y="12810"/>
                    <a:pt x="234" y="12843"/>
                    <a:pt x="234" y="12977"/>
                  </a:cubicBezTo>
                  <a:lnTo>
                    <a:pt x="234" y="13077"/>
                  </a:lnTo>
                  <a:cubicBezTo>
                    <a:pt x="234" y="13177"/>
                    <a:pt x="167" y="13210"/>
                    <a:pt x="167" y="13310"/>
                  </a:cubicBezTo>
                  <a:cubicBezTo>
                    <a:pt x="167" y="13344"/>
                    <a:pt x="234" y="13377"/>
                    <a:pt x="234" y="13477"/>
                  </a:cubicBezTo>
                  <a:lnTo>
                    <a:pt x="234" y="13644"/>
                  </a:lnTo>
                  <a:cubicBezTo>
                    <a:pt x="267" y="13711"/>
                    <a:pt x="434" y="13811"/>
                    <a:pt x="534" y="13844"/>
                  </a:cubicBezTo>
                  <a:cubicBezTo>
                    <a:pt x="668" y="13911"/>
                    <a:pt x="768" y="13978"/>
                    <a:pt x="868" y="14044"/>
                  </a:cubicBezTo>
                  <a:cubicBezTo>
                    <a:pt x="901" y="14144"/>
                    <a:pt x="934" y="14211"/>
                    <a:pt x="1034" y="14311"/>
                  </a:cubicBezTo>
                  <a:cubicBezTo>
                    <a:pt x="1068" y="14345"/>
                    <a:pt x="1201" y="14345"/>
                    <a:pt x="1235" y="14378"/>
                  </a:cubicBezTo>
                  <a:cubicBezTo>
                    <a:pt x="1335" y="14411"/>
                    <a:pt x="1368" y="14411"/>
                    <a:pt x="1435" y="14478"/>
                  </a:cubicBezTo>
                  <a:cubicBezTo>
                    <a:pt x="1542" y="14505"/>
                    <a:pt x="1671" y="14596"/>
                    <a:pt x="1804" y="14596"/>
                  </a:cubicBezTo>
                  <a:cubicBezTo>
                    <a:pt x="1837" y="14596"/>
                    <a:pt x="1869" y="14591"/>
                    <a:pt x="1902" y="14578"/>
                  </a:cubicBezTo>
                  <a:cubicBezTo>
                    <a:pt x="2002" y="14545"/>
                    <a:pt x="2069" y="14478"/>
                    <a:pt x="2169" y="14411"/>
                  </a:cubicBezTo>
                  <a:cubicBezTo>
                    <a:pt x="2235" y="14378"/>
                    <a:pt x="2369" y="14345"/>
                    <a:pt x="2502" y="14345"/>
                  </a:cubicBezTo>
                  <a:lnTo>
                    <a:pt x="2736" y="14345"/>
                  </a:lnTo>
                  <a:cubicBezTo>
                    <a:pt x="2836" y="14311"/>
                    <a:pt x="2902" y="14211"/>
                    <a:pt x="3003" y="14178"/>
                  </a:cubicBezTo>
                  <a:cubicBezTo>
                    <a:pt x="3169" y="14044"/>
                    <a:pt x="3369" y="13911"/>
                    <a:pt x="3603" y="13878"/>
                  </a:cubicBezTo>
                  <a:cubicBezTo>
                    <a:pt x="3836" y="13878"/>
                    <a:pt x="3836" y="14078"/>
                    <a:pt x="4003" y="14144"/>
                  </a:cubicBezTo>
                  <a:cubicBezTo>
                    <a:pt x="4170" y="14144"/>
                    <a:pt x="4237" y="14011"/>
                    <a:pt x="4370" y="14011"/>
                  </a:cubicBezTo>
                  <a:cubicBezTo>
                    <a:pt x="4437" y="14011"/>
                    <a:pt x="4570" y="14144"/>
                    <a:pt x="4604" y="14178"/>
                  </a:cubicBezTo>
                  <a:cubicBezTo>
                    <a:pt x="4670" y="14244"/>
                    <a:pt x="4604" y="14378"/>
                    <a:pt x="4604" y="14411"/>
                  </a:cubicBezTo>
                  <a:cubicBezTo>
                    <a:pt x="4604" y="14511"/>
                    <a:pt x="4670" y="14645"/>
                    <a:pt x="4604" y="14711"/>
                  </a:cubicBezTo>
                  <a:cubicBezTo>
                    <a:pt x="4604" y="14778"/>
                    <a:pt x="4570" y="14812"/>
                    <a:pt x="4570" y="14845"/>
                  </a:cubicBezTo>
                  <a:cubicBezTo>
                    <a:pt x="4570" y="14878"/>
                    <a:pt x="4670" y="14978"/>
                    <a:pt x="4737" y="15012"/>
                  </a:cubicBezTo>
                  <a:cubicBezTo>
                    <a:pt x="4837" y="15045"/>
                    <a:pt x="4904" y="15078"/>
                    <a:pt x="5004" y="15178"/>
                  </a:cubicBezTo>
                  <a:cubicBezTo>
                    <a:pt x="5171" y="15312"/>
                    <a:pt x="5237" y="15412"/>
                    <a:pt x="5371" y="15579"/>
                  </a:cubicBezTo>
                  <a:cubicBezTo>
                    <a:pt x="5404" y="15645"/>
                    <a:pt x="5504" y="15746"/>
                    <a:pt x="5504" y="15812"/>
                  </a:cubicBezTo>
                  <a:lnTo>
                    <a:pt x="5504" y="15979"/>
                  </a:lnTo>
                  <a:cubicBezTo>
                    <a:pt x="5538" y="16079"/>
                    <a:pt x="5604" y="16079"/>
                    <a:pt x="5671" y="16213"/>
                  </a:cubicBezTo>
                  <a:cubicBezTo>
                    <a:pt x="5738" y="16413"/>
                    <a:pt x="5538" y="16546"/>
                    <a:pt x="5538" y="16746"/>
                  </a:cubicBezTo>
                  <a:cubicBezTo>
                    <a:pt x="5538" y="16813"/>
                    <a:pt x="5571" y="16846"/>
                    <a:pt x="5571" y="16880"/>
                  </a:cubicBezTo>
                  <a:cubicBezTo>
                    <a:pt x="5571" y="16980"/>
                    <a:pt x="5538" y="17013"/>
                    <a:pt x="5538" y="17046"/>
                  </a:cubicBezTo>
                  <a:cubicBezTo>
                    <a:pt x="5538" y="17080"/>
                    <a:pt x="5538" y="17213"/>
                    <a:pt x="5571" y="17313"/>
                  </a:cubicBezTo>
                  <a:cubicBezTo>
                    <a:pt x="5604" y="17380"/>
                    <a:pt x="5704" y="17480"/>
                    <a:pt x="5771" y="17513"/>
                  </a:cubicBezTo>
                  <a:cubicBezTo>
                    <a:pt x="5871" y="17580"/>
                    <a:pt x="5905" y="17714"/>
                    <a:pt x="6005" y="17814"/>
                  </a:cubicBezTo>
                  <a:cubicBezTo>
                    <a:pt x="6038" y="17847"/>
                    <a:pt x="6105" y="17880"/>
                    <a:pt x="6105" y="17914"/>
                  </a:cubicBezTo>
                  <a:cubicBezTo>
                    <a:pt x="6171" y="17980"/>
                    <a:pt x="6171" y="18081"/>
                    <a:pt x="6171" y="18147"/>
                  </a:cubicBezTo>
                  <a:cubicBezTo>
                    <a:pt x="6205" y="18181"/>
                    <a:pt x="6238" y="18247"/>
                    <a:pt x="6238" y="18314"/>
                  </a:cubicBezTo>
                  <a:cubicBezTo>
                    <a:pt x="6272" y="18481"/>
                    <a:pt x="6338" y="18581"/>
                    <a:pt x="6438" y="18714"/>
                  </a:cubicBezTo>
                  <a:cubicBezTo>
                    <a:pt x="6505" y="18748"/>
                    <a:pt x="6572" y="18814"/>
                    <a:pt x="6672" y="18881"/>
                  </a:cubicBezTo>
                  <a:cubicBezTo>
                    <a:pt x="6739" y="18981"/>
                    <a:pt x="6772" y="19048"/>
                    <a:pt x="6839" y="19148"/>
                  </a:cubicBezTo>
                  <a:cubicBezTo>
                    <a:pt x="6905" y="19215"/>
                    <a:pt x="7005" y="19248"/>
                    <a:pt x="7005" y="19348"/>
                  </a:cubicBezTo>
                  <a:cubicBezTo>
                    <a:pt x="7005" y="19381"/>
                    <a:pt x="6939" y="19415"/>
                    <a:pt x="7005" y="19515"/>
                  </a:cubicBezTo>
                  <a:cubicBezTo>
                    <a:pt x="7039" y="19648"/>
                    <a:pt x="7206" y="19715"/>
                    <a:pt x="7272" y="19715"/>
                  </a:cubicBezTo>
                  <a:cubicBezTo>
                    <a:pt x="7339" y="19715"/>
                    <a:pt x="7372" y="19648"/>
                    <a:pt x="7406" y="19648"/>
                  </a:cubicBezTo>
                  <a:lnTo>
                    <a:pt x="7506" y="19648"/>
                  </a:lnTo>
                  <a:cubicBezTo>
                    <a:pt x="7539" y="19648"/>
                    <a:pt x="7572" y="19548"/>
                    <a:pt x="7606" y="19548"/>
                  </a:cubicBezTo>
                  <a:cubicBezTo>
                    <a:pt x="7706" y="19515"/>
                    <a:pt x="7839" y="19515"/>
                    <a:pt x="7939" y="19482"/>
                  </a:cubicBezTo>
                  <a:cubicBezTo>
                    <a:pt x="8106" y="19415"/>
                    <a:pt x="8273" y="19315"/>
                    <a:pt x="8406" y="19181"/>
                  </a:cubicBezTo>
                  <a:cubicBezTo>
                    <a:pt x="8540" y="19048"/>
                    <a:pt x="8607" y="18914"/>
                    <a:pt x="8707" y="18814"/>
                  </a:cubicBezTo>
                  <a:cubicBezTo>
                    <a:pt x="8740" y="18714"/>
                    <a:pt x="8773" y="18581"/>
                    <a:pt x="8840" y="18514"/>
                  </a:cubicBezTo>
                  <a:cubicBezTo>
                    <a:pt x="8873" y="18447"/>
                    <a:pt x="8940" y="18381"/>
                    <a:pt x="8940" y="18314"/>
                  </a:cubicBezTo>
                  <a:cubicBezTo>
                    <a:pt x="8940" y="18247"/>
                    <a:pt x="9007" y="18114"/>
                    <a:pt x="9007" y="18047"/>
                  </a:cubicBezTo>
                  <a:cubicBezTo>
                    <a:pt x="9007" y="18014"/>
                    <a:pt x="8940" y="17980"/>
                    <a:pt x="8940" y="17914"/>
                  </a:cubicBezTo>
                  <a:cubicBezTo>
                    <a:pt x="8940" y="17747"/>
                    <a:pt x="9240" y="17714"/>
                    <a:pt x="9274" y="17547"/>
                  </a:cubicBezTo>
                  <a:cubicBezTo>
                    <a:pt x="9340" y="17413"/>
                    <a:pt x="9240" y="17213"/>
                    <a:pt x="9174" y="17147"/>
                  </a:cubicBezTo>
                  <a:cubicBezTo>
                    <a:pt x="9107" y="17080"/>
                    <a:pt x="9074" y="17013"/>
                    <a:pt x="9074" y="16980"/>
                  </a:cubicBezTo>
                  <a:cubicBezTo>
                    <a:pt x="9074" y="16880"/>
                    <a:pt x="9207" y="16780"/>
                    <a:pt x="9240" y="16680"/>
                  </a:cubicBezTo>
                  <a:cubicBezTo>
                    <a:pt x="9274" y="16613"/>
                    <a:pt x="9340" y="16513"/>
                    <a:pt x="9374" y="16479"/>
                  </a:cubicBezTo>
                  <a:cubicBezTo>
                    <a:pt x="9440" y="16379"/>
                    <a:pt x="9574" y="16346"/>
                    <a:pt x="9607" y="16279"/>
                  </a:cubicBezTo>
                  <a:cubicBezTo>
                    <a:pt x="9674" y="16213"/>
                    <a:pt x="9774" y="16046"/>
                    <a:pt x="9774" y="15979"/>
                  </a:cubicBezTo>
                  <a:cubicBezTo>
                    <a:pt x="9774" y="15879"/>
                    <a:pt x="9741" y="15812"/>
                    <a:pt x="9741" y="15712"/>
                  </a:cubicBezTo>
                  <a:cubicBezTo>
                    <a:pt x="9707" y="15612"/>
                    <a:pt x="9707" y="15445"/>
                    <a:pt x="9607" y="15245"/>
                  </a:cubicBezTo>
                  <a:cubicBezTo>
                    <a:pt x="9541" y="15212"/>
                    <a:pt x="9440" y="15112"/>
                    <a:pt x="9374" y="14978"/>
                  </a:cubicBezTo>
                  <a:cubicBezTo>
                    <a:pt x="9374" y="14878"/>
                    <a:pt x="9374" y="14812"/>
                    <a:pt x="9340" y="14711"/>
                  </a:cubicBezTo>
                  <a:cubicBezTo>
                    <a:pt x="9274" y="14678"/>
                    <a:pt x="9240" y="14645"/>
                    <a:pt x="9240" y="14578"/>
                  </a:cubicBezTo>
                  <a:cubicBezTo>
                    <a:pt x="9207" y="14478"/>
                    <a:pt x="9274" y="14378"/>
                    <a:pt x="9274" y="14244"/>
                  </a:cubicBezTo>
                  <a:cubicBezTo>
                    <a:pt x="9340" y="14178"/>
                    <a:pt x="9340" y="14078"/>
                    <a:pt x="9340" y="14011"/>
                  </a:cubicBezTo>
                  <a:cubicBezTo>
                    <a:pt x="9374" y="13911"/>
                    <a:pt x="9440" y="13878"/>
                    <a:pt x="9507" y="13811"/>
                  </a:cubicBezTo>
                  <a:cubicBezTo>
                    <a:pt x="9541" y="13744"/>
                    <a:pt x="9541" y="13677"/>
                    <a:pt x="9541" y="13644"/>
                  </a:cubicBezTo>
                  <a:cubicBezTo>
                    <a:pt x="9607" y="13477"/>
                    <a:pt x="9707" y="13310"/>
                    <a:pt x="9841" y="13177"/>
                  </a:cubicBezTo>
                  <a:cubicBezTo>
                    <a:pt x="9874" y="13077"/>
                    <a:pt x="9941" y="13044"/>
                    <a:pt x="10008" y="13010"/>
                  </a:cubicBezTo>
                  <a:cubicBezTo>
                    <a:pt x="10041" y="12910"/>
                    <a:pt x="10074" y="12877"/>
                    <a:pt x="10108" y="12810"/>
                  </a:cubicBezTo>
                  <a:cubicBezTo>
                    <a:pt x="10208" y="12677"/>
                    <a:pt x="10274" y="12510"/>
                    <a:pt x="10341" y="12343"/>
                  </a:cubicBezTo>
                  <a:lnTo>
                    <a:pt x="10341" y="12210"/>
                  </a:lnTo>
                  <a:cubicBezTo>
                    <a:pt x="10374" y="12076"/>
                    <a:pt x="10441" y="11909"/>
                    <a:pt x="10441" y="11743"/>
                  </a:cubicBezTo>
                  <a:lnTo>
                    <a:pt x="10441" y="11676"/>
                  </a:lnTo>
                  <a:cubicBezTo>
                    <a:pt x="10441" y="11576"/>
                    <a:pt x="10508" y="11476"/>
                    <a:pt x="10374" y="11376"/>
                  </a:cubicBezTo>
                  <a:cubicBezTo>
                    <a:pt x="10274" y="11376"/>
                    <a:pt x="10241" y="11476"/>
                    <a:pt x="10108" y="11509"/>
                  </a:cubicBezTo>
                  <a:cubicBezTo>
                    <a:pt x="10008" y="11543"/>
                    <a:pt x="9907" y="11543"/>
                    <a:pt x="9841" y="11576"/>
                  </a:cubicBezTo>
                  <a:cubicBezTo>
                    <a:pt x="9774" y="11643"/>
                    <a:pt x="9741" y="11676"/>
                    <a:pt x="9707" y="11676"/>
                  </a:cubicBezTo>
                  <a:cubicBezTo>
                    <a:pt x="9674" y="11676"/>
                    <a:pt x="9607" y="11676"/>
                    <a:pt x="9607" y="11709"/>
                  </a:cubicBezTo>
                  <a:cubicBezTo>
                    <a:pt x="9541" y="11743"/>
                    <a:pt x="9507" y="11809"/>
                    <a:pt x="9440" y="11809"/>
                  </a:cubicBezTo>
                  <a:cubicBezTo>
                    <a:pt x="9340" y="11809"/>
                    <a:pt x="9240" y="11709"/>
                    <a:pt x="9174" y="11643"/>
                  </a:cubicBezTo>
                  <a:cubicBezTo>
                    <a:pt x="9174" y="11576"/>
                    <a:pt x="9207" y="11543"/>
                    <a:pt x="9174" y="11509"/>
                  </a:cubicBezTo>
                  <a:cubicBezTo>
                    <a:pt x="9174" y="11476"/>
                    <a:pt x="9074" y="11476"/>
                    <a:pt x="9040" y="11409"/>
                  </a:cubicBezTo>
                  <a:cubicBezTo>
                    <a:pt x="8940" y="11376"/>
                    <a:pt x="8873" y="11309"/>
                    <a:pt x="8740" y="11242"/>
                  </a:cubicBezTo>
                  <a:cubicBezTo>
                    <a:pt x="8607" y="11209"/>
                    <a:pt x="8506" y="11176"/>
                    <a:pt x="8406" y="11076"/>
                  </a:cubicBezTo>
                  <a:lnTo>
                    <a:pt x="8273" y="10842"/>
                  </a:lnTo>
                  <a:cubicBezTo>
                    <a:pt x="8206" y="10742"/>
                    <a:pt x="8039" y="10709"/>
                    <a:pt x="8006" y="10642"/>
                  </a:cubicBezTo>
                  <a:cubicBezTo>
                    <a:pt x="7939" y="10542"/>
                    <a:pt x="7939" y="10475"/>
                    <a:pt x="7906" y="10375"/>
                  </a:cubicBezTo>
                  <a:cubicBezTo>
                    <a:pt x="7839" y="10242"/>
                    <a:pt x="7673" y="10208"/>
                    <a:pt x="7572" y="10142"/>
                  </a:cubicBezTo>
                  <a:cubicBezTo>
                    <a:pt x="7539" y="10075"/>
                    <a:pt x="7539" y="10041"/>
                    <a:pt x="7539" y="10008"/>
                  </a:cubicBezTo>
                  <a:cubicBezTo>
                    <a:pt x="7506" y="9908"/>
                    <a:pt x="7372" y="9841"/>
                    <a:pt x="7339" y="9741"/>
                  </a:cubicBezTo>
                  <a:cubicBezTo>
                    <a:pt x="7239" y="9675"/>
                    <a:pt x="7172" y="9574"/>
                    <a:pt x="7105" y="9508"/>
                  </a:cubicBezTo>
                  <a:cubicBezTo>
                    <a:pt x="7172" y="9474"/>
                    <a:pt x="7206" y="9408"/>
                    <a:pt x="7272" y="9408"/>
                  </a:cubicBezTo>
                  <a:cubicBezTo>
                    <a:pt x="7439" y="9508"/>
                    <a:pt x="7572" y="9641"/>
                    <a:pt x="7706" y="9741"/>
                  </a:cubicBezTo>
                  <a:cubicBezTo>
                    <a:pt x="7739" y="9808"/>
                    <a:pt x="7739" y="9841"/>
                    <a:pt x="7773" y="9875"/>
                  </a:cubicBezTo>
                  <a:cubicBezTo>
                    <a:pt x="7839" y="9908"/>
                    <a:pt x="7906" y="9908"/>
                    <a:pt x="7939" y="9975"/>
                  </a:cubicBezTo>
                  <a:cubicBezTo>
                    <a:pt x="8006" y="10008"/>
                    <a:pt x="8073" y="10041"/>
                    <a:pt x="8073" y="10142"/>
                  </a:cubicBezTo>
                  <a:cubicBezTo>
                    <a:pt x="8073" y="10175"/>
                    <a:pt x="8073" y="10208"/>
                    <a:pt x="8106" y="10242"/>
                  </a:cubicBezTo>
                  <a:cubicBezTo>
                    <a:pt x="8206" y="10408"/>
                    <a:pt x="8406" y="10475"/>
                    <a:pt x="8540" y="10575"/>
                  </a:cubicBezTo>
                  <a:cubicBezTo>
                    <a:pt x="8573" y="10642"/>
                    <a:pt x="8607" y="10675"/>
                    <a:pt x="8607" y="10709"/>
                  </a:cubicBezTo>
                  <a:cubicBezTo>
                    <a:pt x="8707" y="10809"/>
                    <a:pt x="8773" y="10809"/>
                    <a:pt x="8840" y="10875"/>
                  </a:cubicBezTo>
                  <a:cubicBezTo>
                    <a:pt x="8840" y="10909"/>
                    <a:pt x="8740" y="10909"/>
                    <a:pt x="8773" y="10975"/>
                  </a:cubicBezTo>
                  <a:cubicBezTo>
                    <a:pt x="8840" y="11009"/>
                    <a:pt x="8907" y="11042"/>
                    <a:pt x="8940" y="11076"/>
                  </a:cubicBezTo>
                  <a:cubicBezTo>
                    <a:pt x="9040" y="11209"/>
                    <a:pt x="9107" y="11376"/>
                    <a:pt x="9207" y="11509"/>
                  </a:cubicBezTo>
                  <a:cubicBezTo>
                    <a:pt x="9219" y="11512"/>
                    <a:pt x="9231" y="11514"/>
                    <a:pt x="9242" y="11514"/>
                  </a:cubicBezTo>
                  <a:cubicBezTo>
                    <a:pt x="9358" y="11514"/>
                    <a:pt x="9449" y="11373"/>
                    <a:pt x="9541" y="11342"/>
                  </a:cubicBezTo>
                  <a:cubicBezTo>
                    <a:pt x="9574" y="11342"/>
                    <a:pt x="9607" y="11309"/>
                    <a:pt x="9674" y="11309"/>
                  </a:cubicBezTo>
                  <a:cubicBezTo>
                    <a:pt x="9707" y="11242"/>
                    <a:pt x="9741" y="11209"/>
                    <a:pt x="9774" y="11209"/>
                  </a:cubicBezTo>
                  <a:cubicBezTo>
                    <a:pt x="9841" y="11209"/>
                    <a:pt x="9841" y="11209"/>
                    <a:pt x="9874" y="11176"/>
                  </a:cubicBezTo>
                  <a:cubicBezTo>
                    <a:pt x="9907" y="11142"/>
                    <a:pt x="9941" y="11042"/>
                    <a:pt x="10041" y="11009"/>
                  </a:cubicBezTo>
                  <a:cubicBezTo>
                    <a:pt x="10108" y="10909"/>
                    <a:pt x="10241" y="10875"/>
                    <a:pt x="10341" y="10842"/>
                  </a:cubicBezTo>
                  <a:cubicBezTo>
                    <a:pt x="10374" y="10742"/>
                    <a:pt x="10374" y="10675"/>
                    <a:pt x="10408" y="10642"/>
                  </a:cubicBezTo>
                  <a:cubicBezTo>
                    <a:pt x="10508" y="10542"/>
                    <a:pt x="10575" y="10542"/>
                    <a:pt x="10708" y="10475"/>
                  </a:cubicBezTo>
                  <a:cubicBezTo>
                    <a:pt x="10741" y="10408"/>
                    <a:pt x="10775" y="10375"/>
                    <a:pt x="10841" y="10308"/>
                  </a:cubicBezTo>
                  <a:lnTo>
                    <a:pt x="10942" y="10175"/>
                  </a:lnTo>
                  <a:cubicBezTo>
                    <a:pt x="11008" y="10142"/>
                    <a:pt x="11042" y="10041"/>
                    <a:pt x="11075" y="10008"/>
                  </a:cubicBezTo>
                  <a:lnTo>
                    <a:pt x="11075" y="9875"/>
                  </a:lnTo>
                  <a:cubicBezTo>
                    <a:pt x="11075" y="9841"/>
                    <a:pt x="11108" y="9808"/>
                    <a:pt x="11175" y="9741"/>
                  </a:cubicBezTo>
                  <a:cubicBezTo>
                    <a:pt x="11208" y="9708"/>
                    <a:pt x="11242" y="9508"/>
                    <a:pt x="11242" y="9474"/>
                  </a:cubicBezTo>
                  <a:cubicBezTo>
                    <a:pt x="11242" y="9408"/>
                    <a:pt x="11042" y="9308"/>
                    <a:pt x="11008" y="9308"/>
                  </a:cubicBezTo>
                  <a:lnTo>
                    <a:pt x="10841" y="9308"/>
                  </a:lnTo>
                  <a:cubicBezTo>
                    <a:pt x="10741" y="9308"/>
                    <a:pt x="10708" y="9241"/>
                    <a:pt x="10675" y="9174"/>
                  </a:cubicBezTo>
                  <a:cubicBezTo>
                    <a:pt x="10608" y="9141"/>
                    <a:pt x="10608" y="9041"/>
                    <a:pt x="10541" y="9007"/>
                  </a:cubicBezTo>
                  <a:cubicBezTo>
                    <a:pt x="10408" y="9174"/>
                    <a:pt x="10374" y="9374"/>
                    <a:pt x="10008" y="9408"/>
                  </a:cubicBezTo>
                  <a:cubicBezTo>
                    <a:pt x="9907" y="9408"/>
                    <a:pt x="9907" y="9274"/>
                    <a:pt x="9874" y="9174"/>
                  </a:cubicBezTo>
                  <a:cubicBezTo>
                    <a:pt x="9867" y="9167"/>
                    <a:pt x="9858" y="9165"/>
                    <a:pt x="9847" y="9165"/>
                  </a:cubicBezTo>
                  <a:cubicBezTo>
                    <a:pt x="9805" y="9165"/>
                    <a:pt x="9741" y="9208"/>
                    <a:pt x="9741" y="9208"/>
                  </a:cubicBezTo>
                  <a:cubicBezTo>
                    <a:pt x="9674" y="9041"/>
                    <a:pt x="9440" y="9041"/>
                    <a:pt x="9340" y="8941"/>
                  </a:cubicBezTo>
                  <a:cubicBezTo>
                    <a:pt x="9274" y="8874"/>
                    <a:pt x="9207" y="8807"/>
                    <a:pt x="9207" y="8774"/>
                  </a:cubicBezTo>
                  <a:cubicBezTo>
                    <a:pt x="9207" y="8674"/>
                    <a:pt x="9274" y="8640"/>
                    <a:pt x="9374" y="8607"/>
                  </a:cubicBezTo>
                  <a:cubicBezTo>
                    <a:pt x="9396" y="8600"/>
                    <a:pt x="9417" y="8596"/>
                    <a:pt x="9436" y="8596"/>
                  </a:cubicBezTo>
                  <a:cubicBezTo>
                    <a:pt x="9596" y="8596"/>
                    <a:pt x="9685" y="8811"/>
                    <a:pt x="9774" y="8841"/>
                  </a:cubicBezTo>
                  <a:cubicBezTo>
                    <a:pt x="9841" y="8874"/>
                    <a:pt x="9907" y="8874"/>
                    <a:pt x="10008" y="8941"/>
                  </a:cubicBezTo>
                  <a:cubicBezTo>
                    <a:pt x="10065" y="8960"/>
                    <a:pt x="10134" y="8979"/>
                    <a:pt x="10214" y="8979"/>
                  </a:cubicBezTo>
                  <a:cubicBezTo>
                    <a:pt x="10273" y="8979"/>
                    <a:pt x="10337" y="8969"/>
                    <a:pt x="10408" y="8941"/>
                  </a:cubicBezTo>
                  <a:cubicBezTo>
                    <a:pt x="10508" y="8874"/>
                    <a:pt x="10508" y="8841"/>
                    <a:pt x="10575" y="8841"/>
                  </a:cubicBezTo>
                  <a:cubicBezTo>
                    <a:pt x="10675" y="8841"/>
                    <a:pt x="10708" y="8974"/>
                    <a:pt x="10741" y="8974"/>
                  </a:cubicBezTo>
                  <a:cubicBezTo>
                    <a:pt x="10841" y="9007"/>
                    <a:pt x="10942" y="9007"/>
                    <a:pt x="11075" y="9007"/>
                  </a:cubicBezTo>
                  <a:cubicBezTo>
                    <a:pt x="11175" y="9007"/>
                    <a:pt x="11275" y="9007"/>
                    <a:pt x="11375" y="8974"/>
                  </a:cubicBezTo>
                  <a:cubicBezTo>
                    <a:pt x="11509" y="8974"/>
                    <a:pt x="11609" y="8874"/>
                    <a:pt x="11709" y="8874"/>
                  </a:cubicBezTo>
                  <a:cubicBezTo>
                    <a:pt x="11775" y="8841"/>
                    <a:pt x="11909" y="8841"/>
                    <a:pt x="12009" y="8841"/>
                  </a:cubicBezTo>
                  <a:cubicBezTo>
                    <a:pt x="12042" y="8841"/>
                    <a:pt x="12076" y="8807"/>
                    <a:pt x="12076" y="8807"/>
                  </a:cubicBezTo>
                  <a:cubicBezTo>
                    <a:pt x="12209" y="8807"/>
                    <a:pt x="12276" y="8941"/>
                    <a:pt x="12376" y="8974"/>
                  </a:cubicBezTo>
                  <a:cubicBezTo>
                    <a:pt x="12509" y="9041"/>
                    <a:pt x="12676" y="9041"/>
                    <a:pt x="12743" y="9141"/>
                  </a:cubicBezTo>
                  <a:cubicBezTo>
                    <a:pt x="12709" y="9308"/>
                    <a:pt x="13010" y="9374"/>
                    <a:pt x="13076" y="9374"/>
                  </a:cubicBezTo>
                  <a:cubicBezTo>
                    <a:pt x="13176" y="9374"/>
                    <a:pt x="13210" y="9274"/>
                    <a:pt x="13243" y="9208"/>
                  </a:cubicBezTo>
                  <a:cubicBezTo>
                    <a:pt x="13343" y="9274"/>
                    <a:pt x="13343" y="9308"/>
                    <a:pt x="13377" y="9441"/>
                  </a:cubicBezTo>
                  <a:lnTo>
                    <a:pt x="13510" y="9675"/>
                  </a:lnTo>
                  <a:lnTo>
                    <a:pt x="13610" y="9941"/>
                  </a:lnTo>
                  <a:cubicBezTo>
                    <a:pt x="13677" y="10008"/>
                    <a:pt x="13777" y="10108"/>
                    <a:pt x="13844" y="10175"/>
                  </a:cubicBezTo>
                  <a:cubicBezTo>
                    <a:pt x="13910" y="10275"/>
                    <a:pt x="13944" y="10375"/>
                    <a:pt x="14010" y="10475"/>
                  </a:cubicBezTo>
                  <a:cubicBezTo>
                    <a:pt x="14044" y="10542"/>
                    <a:pt x="14110" y="10609"/>
                    <a:pt x="14211" y="10642"/>
                  </a:cubicBezTo>
                  <a:cubicBezTo>
                    <a:pt x="14332" y="10763"/>
                    <a:pt x="14426" y="11051"/>
                    <a:pt x="14568" y="11051"/>
                  </a:cubicBezTo>
                  <a:cubicBezTo>
                    <a:pt x="14582" y="11051"/>
                    <a:pt x="14596" y="11048"/>
                    <a:pt x="14611" y="11042"/>
                  </a:cubicBezTo>
                  <a:cubicBezTo>
                    <a:pt x="14678" y="11042"/>
                    <a:pt x="14678" y="11009"/>
                    <a:pt x="14711" y="10942"/>
                  </a:cubicBezTo>
                  <a:cubicBezTo>
                    <a:pt x="14711" y="10875"/>
                    <a:pt x="14744" y="10842"/>
                    <a:pt x="14778" y="10809"/>
                  </a:cubicBezTo>
                  <a:cubicBezTo>
                    <a:pt x="14778" y="10775"/>
                    <a:pt x="14778" y="10709"/>
                    <a:pt x="14844" y="10675"/>
                  </a:cubicBezTo>
                  <a:cubicBezTo>
                    <a:pt x="14844" y="10642"/>
                    <a:pt x="14878" y="10609"/>
                    <a:pt x="14878" y="10609"/>
                  </a:cubicBezTo>
                  <a:cubicBezTo>
                    <a:pt x="14878" y="10542"/>
                    <a:pt x="14844" y="10475"/>
                    <a:pt x="14844" y="10442"/>
                  </a:cubicBezTo>
                  <a:cubicBezTo>
                    <a:pt x="14844" y="10342"/>
                    <a:pt x="14878" y="10308"/>
                    <a:pt x="14844" y="10208"/>
                  </a:cubicBezTo>
                  <a:cubicBezTo>
                    <a:pt x="14844" y="10108"/>
                    <a:pt x="14711" y="10008"/>
                    <a:pt x="14711" y="9841"/>
                  </a:cubicBezTo>
                  <a:cubicBezTo>
                    <a:pt x="14744" y="9708"/>
                    <a:pt x="14878" y="9675"/>
                    <a:pt x="14944" y="9541"/>
                  </a:cubicBezTo>
                  <a:cubicBezTo>
                    <a:pt x="15011" y="9508"/>
                    <a:pt x="15011" y="9474"/>
                    <a:pt x="15011" y="9441"/>
                  </a:cubicBezTo>
                  <a:lnTo>
                    <a:pt x="15111" y="9308"/>
                  </a:lnTo>
                  <a:cubicBezTo>
                    <a:pt x="15211" y="9174"/>
                    <a:pt x="15211" y="9107"/>
                    <a:pt x="15278" y="9007"/>
                  </a:cubicBezTo>
                  <a:cubicBezTo>
                    <a:pt x="15345" y="8974"/>
                    <a:pt x="15445" y="8941"/>
                    <a:pt x="15445" y="8841"/>
                  </a:cubicBezTo>
                  <a:cubicBezTo>
                    <a:pt x="15378" y="8640"/>
                    <a:pt x="15545" y="8674"/>
                    <a:pt x="15712" y="8607"/>
                  </a:cubicBezTo>
                  <a:cubicBezTo>
                    <a:pt x="15745" y="8607"/>
                    <a:pt x="15878" y="8507"/>
                    <a:pt x="15912" y="8507"/>
                  </a:cubicBezTo>
                  <a:cubicBezTo>
                    <a:pt x="15945" y="8474"/>
                    <a:pt x="16012" y="8374"/>
                    <a:pt x="16045" y="8374"/>
                  </a:cubicBezTo>
                  <a:cubicBezTo>
                    <a:pt x="16079" y="8374"/>
                    <a:pt x="16112" y="8474"/>
                    <a:pt x="16179" y="8507"/>
                  </a:cubicBezTo>
                  <a:cubicBezTo>
                    <a:pt x="16212" y="8540"/>
                    <a:pt x="16245" y="8607"/>
                    <a:pt x="16345" y="8640"/>
                  </a:cubicBezTo>
                  <a:cubicBezTo>
                    <a:pt x="16379" y="8674"/>
                    <a:pt x="16445" y="8674"/>
                    <a:pt x="16512" y="8707"/>
                  </a:cubicBezTo>
                  <a:cubicBezTo>
                    <a:pt x="16546" y="8707"/>
                    <a:pt x="16546" y="8774"/>
                    <a:pt x="16579" y="8807"/>
                  </a:cubicBezTo>
                  <a:cubicBezTo>
                    <a:pt x="16679" y="8874"/>
                    <a:pt x="16746" y="8874"/>
                    <a:pt x="16779" y="9007"/>
                  </a:cubicBezTo>
                  <a:lnTo>
                    <a:pt x="16779" y="9174"/>
                  </a:lnTo>
                  <a:cubicBezTo>
                    <a:pt x="16846" y="9208"/>
                    <a:pt x="16912" y="9274"/>
                    <a:pt x="16946" y="9274"/>
                  </a:cubicBezTo>
                  <a:cubicBezTo>
                    <a:pt x="17079" y="9208"/>
                    <a:pt x="17113" y="9041"/>
                    <a:pt x="17213" y="9041"/>
                  </a:cubicBezTo>
                  <a:cubicBezTo>
                    <a:pt x="17379" y="9208"/>
                    <a:pt x="17446" y="9374"/>
                    <a:pt x="17546" y="9474"/>
                  </a:cubicBezTo>
                  <a:cubicBezTo>
                    <a:pt x="17580" y="9508"/>
                    <a:pt x="17646" y="9541"/>
                    <a:pt x="17646" y="9608"/>
                  </a:cubicBezTo>
                  <a:lnTo>
                    <a:pt x="17746" y="9708"/>
                  </a:lnTo>
                  <a:cubicBezTo>
                    <a:pt x="17813" y="9775"/>
                    <a:pt x="17813" y="9841"/>
                    <a:pt x="17813" y="9941"/>
                  </a:cubicBezTo>
                  <a:cubicBezTo>
                    <a:pt x="17813" y="9975"/>
                    <a:pt x="17846" y="9975"/>
                    <a:pt x="17846" y="10008"/>
                  </a:cubicBezTo>
                  <a:cubicBezTo>
                    <a:pt x="17880" y="10142"/>
                    <a:pt x="17846" y="10308"/>
                    <a:pt x="17880" y="10375"/>
                  </a:cubicBezTo>
                  <a:cubicBezTo>
                    <a:pt x="17913" y="10475"/>
                    <a:pt x="18013" y="10475"/>
                    <a:pt x="18080" y="10508"/>
                  </a:cubicBezTo>
                  <a:cubicBezTo>
                    <a:pt x="18180" y="10542"/>
                    <a:pt x="18280" y="10675"/>
                    <a:pt x="18347" y="10709"/>
                  </a:cubicBezTo>
                  <a:cubicBezTo>
                    <a:pt x="18380" y="10809"/>
                    <a:pt x="18380" y="10875"/>
                    <a:pt x="18480" y="10975"/>
                  </a:cubicBezTo>
                  <a:cubicBezTo>
                    <a:pt x="18480" y="11009"/>
                    <a:pt x="18514" y="11009"/>
                    <a:pt x="18547" y="11042"/>
                  </a:cubicBezTo>
                  <a:cubicBezTo>
                    <a:pt x="18614" y="11142"/>
                    <a:pt x="18714" y="11209"/>
                    <a:pt x="18847" y="11276"/>
                  </a:cubicBezTo>
                  <a:cubicBezTo>
                    <a:pt x="18894" y="11299"/>
                    <a:pt x="18958" y="11323"/>
                    <a:pt x="19015" y="11323"/>
                  </a:cubicBezTo>
                  <a:cubicBezTo>
                    <a:pt x="19039" y="11323"/>
                    <a:pt x="19061" y="11319"/>
                    <a:pt x="19081" y="11309"/>
                  </a:cubicBezTo>
                  <a:cubicBezTo>
                    <a:pt x="19114" y="11176"/>
                    <a:pt x="19014" y="11142"/>
                    <a:pt x="18914" y="11009"/>
                  </a:cubicBezTo>
                  <a:cubicBezTo>
                    <a:pt x="18881" y="10942"/>
                    <a:pt x="18881" y="10809"/>
                    <a:pt x="18847" y="10709"/>
                  </a:cubicBezTo>
                  <a:cubicBezTo>
                    <a:pt x="18780" y="10642"/>
                    <a:pt x="18580" y="10542"/>
                    <a:pt x="18514" y="10508"/>
                  </a:cubicBezTo>
                  <a:cubicBezTo>
                    <a:pt x="18480" y="10492"/>
                    <a:pt x="18447" y="10492"/>
                    <a:pt x="18418" y="10492"/>
                  </a:cubicBezTo>
                  <a:cubicBezTo>
                    <a:pt x="18389" y="10492"/>
                    <a:pt x="18363" y="10492"/>
                    <a:pt x="18347" y="10475"/>
                  </a:cubicBezTo>
                  <a:cubicBezTo>
                    <a:pt x="18247" y="10442"/>
                    <a:pt x="18247" y="10308"/>
                    <a:pt x="18180" y="10208"/>
                  </a:cubicBezTo>
                  <a:cubicBezTo>
                    <a:pt x="18113" y="10175"/>
                    <a:pt x="18047" y="10142"/>
                    <a:pt x="18013" y="10108"/>
                  </a:cubicBezTo>
                  <a:cubicBezTo>
                    <a:pt x="17947" y="9975"/>
                    <a:pt x="18013" y="9841"/>
                    <a:pt x="18013" y="9708"/>
                  </a:cubicBezTo>
                  <a:cubicBezTo>
                    <a:pt x="18013" y="9608"/>
                    <a:pt x="17947" y="9541"/>
                    <a:pt x="18047" y="9508"/>
                  </a:cubicBezTo>
                  <a:cubicBezTo>
                    <a:pt x="18080" y="9508"/>
                    <a:pt x="18113" y="9608"/>
                    <a:pt x="18213" y="9608"/>
                  </a:cubicBezTo>
                  <a:cubicBezTo>
                    <a:pt x="18247" y="9624"/>
                    <a:pt x="18288" y="9624"/>
                    <a:pt x="18330" y="9624"/>
                  </a:cubicBezTo>
                  <a:cubicBezTo>
                    <a:pt x="18372" y="9624"/>
                    <a:pt x="18414" y="9624"/>
                    <a:pt x="18447" y="9641"/>
                  </a:cubicBezTo>
                  <a:cubicBezTo>
                    <a:pt x="18514" y="9675"/>
                    <a:pt x="18547" y="9775"/>
                    <a:pt x="18614" y="9775"/>
                  </a:cubicBezTo>
                  <a:cubicBezTo>
                    <a:pt x="18714" y="9808"/>
                    <a:pt x="18847" y="9808"/>
                    <a:pt x="18881" y="9841"/>
                  </a:cubicBezTo>
                  <a:cubicBezTo>
                    <a:pt x="18914" y="9875"/>
                    <a:pt x="18881" y="9975"/>
                    <a:pt x="18947" y="10008"/>
                  </a:cubicBezTo>
                  <a:cubicBezTo>
                    <a:pt x="19114" y="9975"/>
                    <a:pt x="19114" y="9808"/>
                    <a:pt x="19214" y="9708"/>
                  </a:cubicBezTo>
                  <a:cubicBezTo>
                    <a:pt x="19281" y="9641"/>
                    <a:pt x="19448" y="9541"/>
                    <a:pt x="19514" y="9441"/>
                  </a:cubicBezTo>
                  <a:cubicBezTo>
                    <a:pt x="19414" y="8941"/>
                    <a:pt x="19181" y="8841"/>
                    <a:pt x="18881" y="8674"/>
                  </a:cubicBezTo>
                  <a:cubicBezTo>
                    <a:pt x="18780" y="8640"/>
                    <a:pt x="18580" y="8507"/>
                    <a:pt x="18547" y="8374"/>
                  </a:cubicBezTo>
                  <a:cubicBezTo>
                    <a:pt x="18514" y="8274"/>
                    <a:pt x="18714" y="7973"/>
                    <a:pt x="18847" y="7973"/>
                  </a:cubicBezTo>
                  <a:cubicBezTo>
                    <a:pt x="18864" y="7968"/>
                    <a:pt x="18882" y="7965"/>
                    <a:pt x="18901" y="7965"/>
                  </a:cubicBezTo>
                  <a:cubicBezTo>
                    <a:pt x="18989" y="7965"/>
                    <a:pt x="19081" y="8030"/>
                    <a:pt x="19081" y="8140"/>
                  </a:cubicBezTo>
                  <a:cubicBezTo>
                    <a:pt x="19081" y="8173"/>
                    <a:pt x="18947" y="8274"/>
                    <a:pt x="19014" y="8374"/>
                  </a:cubicBezTo>
                  <a:cubicBezTo>
                    <a:pt x="19047" y="8474"/>
                    <a:pt x="19114" y="8474"/>
                    <a:pt x="19181" y="8474"/>
                  </a:cubicBezTo>
                  <a:cubicBezTo>
                    <a:pt x="19247" y="8440"/>
                    <a:pt x="19281" y="8307"/>
                    <a:pt x="19247" y="8207"/>
                  </a:cubicBezTo>
                  <a:cubicBezTo>
                    <a:pt x="19214" y="8140"/>
                    <a:pt x="19114" y="8140"/>
                    <a:pt x="19114" y="8040"/>
                  </a:cubicBezTo>
                  <a:cubicBezTo>
                    <a:pt x="19081" y="7940"/>
                    <a:pt x="19281" y="7873"/>
                    <a:pt x="19414" y="7840"/>
                  </a:cubicBezTo>
                  <a:lnTo>
                    <a:pt x="19548" y="7706"/>
                  </a:lnTo>
                  <a:cubicBezTo>
                    <a:pt x="19714" y="7640"/>
                    <a:pt x="19915" y="7506"/>
                    <a:pt x="20048" y="7373"/>
                  </a:cubicBezTo>
                  <a:cubicBezTo>
                    <a:pt x="20181" y="7206"/>
                    <a:pt x="20215" y="7006"/>
                    <a:pt x="20215" y="6706"/>
                  </a:cubicBezTo>
                  <a:cubicBezTo>
                    <a:pt x="20348" y="6639"/>
                    <a:pt x="20215" y="6506"/>
                    <a:pt x="20215" y="6372"/>
                  </a:cubicBezTo>
                  <a:cubicBezTo>
                    <a:pt x="20181" y="6339"/>
                    <a:pt x="20081" y="6339"/>
                    <a:pt x="20048" y="6305"/>
                  </a:cubicBezTo>
                  <a:lnTo>
                    <a:pt x="20048" y="6205"/>
                  </a:lnTo>
                  <a:cubicBezTo>
                    <a:pt x="20015" y="6172"/>
                    <a:pt x="20015" y="6139"/>
                    <a:pt x="19915" y="6072"/>
                  </a:cubicBezTo>
                  <a:cubicBezTo>
                    <a:pt x="19881" y="6072"/>
                    <a:pt x="19848" y="6039"/>
                    <a:pt x="19781" y="6039"/>
                  </a:cubicBezTo>
                  <a:cubicBezTo>
                    <a:pt x="19714" y="5972"/>
                    <a:pt x="19581" y="5872"/>
                    <a:pt x="19514" y="5838"/>
                  </a:cubicBezTo>
                  <a:cubicBezTo>
                    <a:pt x="19414" y="5805"/>
                    <a:pt x="19348" y="5805"/>
                    <a:pt x="19281" y="5705"/>
                  </a:cubicBezTo>
                  <a:cubicBezTo>
                    <a:pt x="19247" y="5572"/>
                    <a:pt x="19448" y="5472"/>
                    <a:pt x="19514" y="5338"/>
                  </a:cubicBezTo>
                  <a:cubicBezTo>
                    <a:pt x="19464" y="5321"/>
                    <a:pt x="19423" y="5313"/>
                    <a:pt x="19381" y="5313"/>
                  </a:cubicBezTo>
                  <a:cubicBezTo>
                    <a:pt x="19339" y="5313"/>
                    <a:pt x="19297" y="5321"/>
                    <a:pt x="19247" y="5338"/>
                  </a:cubicBezTo>
                  <a:cubicBezTo>
                    <a:pt x="19214" y="5338"/>
                    <a:pt x="19181" y="5405"/>
                    <a:pt x="19114" y="5405"/>
                  </a:cubicBezTo>
                  <a:cubicBezTo>
                    <a:pt x="19047" y="5405"/>
                    <a:pt x="19047" y="5338"/>
                    <a:pt x="18947" y="5338"/>
                  </a:cubicBezTo>
                  <a:cubicBezTo>
                    <a:pt x="18925" y="5338"/>
                    <a:pt x="18895" y="5342"/>
                    <a:pt x="18866" y="5342"/>
                  </a:cubicBezTo>
                  <a:cubicBezTo>
                    <a:pt x="18806" y="5342"/>
                    <a:pt x="18747" y="5327"/>
                    <a:pt x="18747" y="5238"/>
                  </a:cubicBezTo>
                  <a:cubicBezTo>
                    <a:pt x="18747" y="5205"/>
                    <a:pt x="18847" y="5171"/>
                    <a:pt x="18881" y="5138"/>
                  </a:cubicBezTo>
                  <a:cubicBezTo>
                    <a:pt x="18914" y="5038"/>
                    <a:pt x="18947" y="4871"/>
                    <a:pt x="19081" y="4838"/>
                  </a:cubicBezTo>
                  <a:cubicBezTo>
                    <a:pt x="19247" y="4838"/>
                    <a:pt x="19114" y="5038"/>
                    <a:pt x="19247" y="5105"/>
                  </a:cubicBezTo>
                  <a:cubicBezTo>
                    <a:pt x="19348" y="5038"/>
                    <a:pt x="19348" y="4971"/>
                    <a:pt x="19414" y="4938"/>
                  </a:cubicBezTo>
                  <a:cubicBezTo>
                    <a:pt x="19474" y="4908"/>
                    <a:pt x="19541" y="4891"/>
                    <a:pt x="19599" y="4891"/>
                  </a:cubicBezTo>
                  <a:cubicBezTo>
                    <a:pt x="19671" y="4891"/>
                    <a:pt x="19729" y="4916"/>
                    <a:pt x="19748" y="4971"/>
                  </a:cubicBezTo>
                  <a:cubicBezTo>
                    <a:pt x="19781" y="5005"/>
                    <a:pt x="19781" y="5105"/>
                    <a:pt x="19881" y="5138"/>
                  </a:cubicBezTo>
                  <a:cubicBezTo>
                    <a:pt x="19911" y="5145"/>
                    <a:pt x="19938" y="5148"/>
                    <a:pt x="19962" y="5148"/>
                  </a:cubicBezTo>
                  <a:cubicBezTo>
                    <a:pt x="20004" y="5148"/>
                    <a:pt x="20037" y="5140"/>
                    <a:pt x="20062" y="5140"/>
                  </a:cubicBezTo>
                  <a:cubicBezTo>
                    <a:pt x="20086" y="5140"/>
                    <a:pt x="20102" y="5147"/>
                    <a:pt x="20115" y="5171"/>
                  </a:cubicBezTo>
                  <a:cubicBezTo>
                    <a:pt x="20181" y="5205"/>
                    <a:pt x="20181" y="5271"/>
                    <a:pt x="20181" y="5271"/>
                  </a:cubicBezTo>
                  <a:cubicBezTo>
                    <a:pt x="20215" y="5305"/>
                    <a:pt x="20248" y="5305"/>
                    <a:pt x="20282" y="5371"/>
                  </a:cubicBezTo>
                  <a:cubicBezTo>
                    <a:pt x="20348" y="5472"/>
                    <a:pt x="20348" y="5538"/>
                    <a:pt x="20415" y="5538"/>
                  </a:cubicBezTo>
                  <a:cubicBezTo>
                    <a:pt x="20548" y="5538"/>
                    <a:pt x="20749" y="5371"/>
                    <a:pt x="20715" y="5305"/>
                  </a:cubicBezTo>
                  <a:cubicBezTo>
                    <a:pt x="20715" y="5205"/>
                    <a:pt x="20615" y="5138"/>
                    <a:pt x="20548" y="5105"/>
                  </a:cubicBezTo>
                  <a:cubicBezTo>
                    <a:pt x="20448" y="5005"/>
                    <a:pt x="20282" y="4938"/>
                    <a:pt x="20215" y="4871"/>
                  </a:cubicBezTo>
                  <a:cubicBezTo>
                    <a:pt x="20181" y="4838"/>
                    <a:pt x="20048" y="4871"/>
                    <a:pt x="20015" y="4804"/>
                  </a:cubicBezTo>
                  <a:cubicBezTo>
                    <a:pt x="19948" y="4704"/>
                    <a:pt x="20081" y="4671"/>
                    <a:pt x="20081" y="4604"/>
                  </a:cubicBezTo>
                  <a:cubicBezTo>
                    <a:pt x="20081" y="4538"/>
                    <a:pt x="20048" y="4504"/>
                    <a:pt x="20048" y="4437"/>
                  </a:cubicBezTo>
                  <a:cubicBezTo>
                    <a:pt x="20081" y="4337"/>
                    <a:pt x="20081" y="4204"/>
                    <a:pt x="20181" y="4204"/>
                  </a:cubicBezTo>
                  <a:cubicBezTo>
                    <a:pt x="20226" y="4204"/>
                    <a:pt x="20256" y="4234"/>
                    <a:pt x="20290" y="4234"/>
                  </a:cubicBezTo>
                  <a:cubicBezTo>
                    <a:pt x="20307" y="4234"/>
                    <a:pt x="20326" y="4226"/>
                    <a:pt x="20348" y="4204"/>
                  </a:cubicBezTo>
                  <a:cubicBezTo>
                    <a:pt x="20415" y="4204"/>
                    <a:pt x="20515" y="4104"/>
                    <a:pt x="20515" y="4004"/>
                  </a:cubicBezTo>
                  <a:lnTo>
                    <a:pt x="20515" y="3837"/>
                  </a:lnTo>
                  <a:cubicBezTo>
                    <a:pt x="20515" y="3804"/>
                    <a:pt x="20548" y="3704"/>
                    <a:pt x="20548" y="3670"/>
                  </a:cubicBezTo>
                  <a:cubicBezTo>
                    <a:pt x="20548" y="3637"/>
                    <a:pt x="20515" y="3604"/>
                    <a:pt x="20515" y="3503"/>
                  </a:cubicBezTo>
                  <a:lnTo>
                    <a:pt x="20515" y="3270"/>
                  </a:lnTo>
                  <a:cubicBezTo>
                    <a:pt x="20448" y="3170"/>
                    <a:pt x="20382" y="3103"/>
                    <a:pt x="20282" y="3036"/>
                  </a:cubicBezTo>
                  <a:cubicBezTo>
                    <a:pt x="20248" y="3003"/>
                    <a:pt x="20048" y="2870"/>
                    <a:pt x="20181" y="2836"/>
                  </a:cubicBezTo>
                  <a:cubicBezTo>
                    <a:pt x="20188" y="2830"/>
                    <a:pt x="20199" y="2827"/>
                    <a:pt x="20212" y="2827"/>
                  </a:cubicBezTo>
                  <a:cubicBezTo>
                    <a:pt x="20264" y="2827"/>
                    <a:pt x="20355" y="2870"/>
                    <a:pt x="20382" y="2870"/>
                  </a:cubicBezTo>
                  <a:cubicBezTo>
                    <a:pt x="20448" y="2936"/>
                    <a:pt x="20515" y="2970"/>
                    <a:pt x="20548" y="3003"/>
                  </a:cubicBezTo>
                  <a:cubicBezTo>
                    <a:pt x="20682" y="3103"/>
                    <a:pt x="20715" y="3203"/>
                    <a:pt x="20882" y="3270"/>
                  </a:cubicBezTo>
                  <a:cubicBezTo>
                    <a:pt x="20915" y="3203"/>
                    <a:pt x="20882" y="3170"/>
                    <a:pt x="20882" y="3137"/>
                  </a:cubicBezTo>
                  <a:cubicBezTo>
                    <a:pt x="20882" y="3103"/>
                    <a:pt x="20915" y="3103"/>
                    <a:pt x="20915" y="3036"/>
                  </a:cubicBezTo>
                  <a:cubicBezTo>
                    <a:pt x="20915" y="3003"/>
                    <a:pt x="20749" y="2936"/>
                    <a:pt x="20715" y="2936"/>
                  </a:cubicBezTo>
                  <a:cubicBezTo>
                    <a:pt x="20615" y="2870"/>
                    <a:pt x="20548" y="2836"/>
                    <a:pt x="20515" y="2836"/>
                  </a:cubicBezTo>
                  <a:cubicBezTo>
                    <a:pt x="20348" y="2770"/>
                    <a:pt x="20248" y="2636"/>
                    <a:pt x="20081" y="2603"/>
                  </a:cubicBezTo>
                  <a:cubicBezTo>
                    <a:pt x="20015" y="2636"/>
                    <a:pt x="20081" y="2670"/>
                    <a:pt x="20015" y="2703"/>
                  </a:cubicBezTo>
                  <a:cubicBezTo>
                    <a:pt x="19948" y="2703"/>
                    <a:pt x="19881" y="2670"/>
                    <a:pt x="19781" y="2670"/>
                  </a:cubicBezTo>
                  <a:cubicBezTo>
                    <a:pt x="19714" y="2670"/>
                    <a:pt x="19681" y="2636"/>
                    <a:pt x="19581" y="2636"/>
                  </a:cubicBezTo>
                  <a:cubicBezTo>
                    <a:pt x="19548" y="2636"/>
                    <a:pt x="19514" y="2703"/>
                    <a:pt x="19448" y="2703"/>
                  </a:cubicBezTo>
                  <a:cubicBezTo>
                    <a:pt x="19381" y="2703"/>
                    <a:pt x="19247" y="2636"/>
                    <a:pt x="19181" y="2636"/>
                  </a:cubicBezTo>
                  <a:cubicBezTo>
                    <a:pt x="19114" y="2636"/>
                    <a:pt x="19114" y="2670"/>
                    <a:pt x="19081" y="2670"/>
                  </a:cubicBezTo>
                  <a:cubicBezTo>
                    <a:pt x="18914" y="2670"/>
                    <a:pt x="19047" y="2503"/>
                    <a:pt x="19081" y="2469"/>
                  </a:cubicBezTo>
                  <a:lnTo>
                    <a:pt x="19081" y="2336"/>
                  </a:lnTo>
                  <a:cubicBezTo>
                    <a:pt x="19081" y="2303"/>
                    <a:pt x="19114" y="2269"/>
                    <a:pt x="19114" y="2203"/>
                  </a:cubicBezTo>
                  <a:lnTo>
                    <a:pt x="19114" y="2102"/>
                  </a:lnTo>
                  <a:cubicBezTo>
                    <a:pt x="19181" y="1836"/>
                    <a:pt x="19581" y="1936"/>
                    <a:pt x="19848" y="1836"/>
                  </a:cubicBezTo>
                  <a:cubicBezTo>
                    <a:pt x="19881" y="1836"/>
                    <a:pt x="19915" y="1769"/>
                    <a:pt x="19948" y="1769"/>
                  </a:cubicBezTo>
                  <a:cubicBezTo>
                    <a:pt x="19981" y="1752"/>
                    <a:pt x="20013" y="1746"/>
                    <a:pt x="20042" y="1746"/>
                  </a:cubicBezTo>
                  <a:cubicBezTo>
                    <a:pt x="20131" y="1746"/>
                    <a:pt x="20206" y="1802"/>
                    <a:pt x="20282" y="1802"/>
                  </a:cubicBezTo>
                  <a:cubicBezTo>
                    <a:pt x="20348" y="1802"/>
                    <a:pt x="20548" y="1702"/>
                    <a:pt x="20548" y="1669"/>
                  </a:cubicBezTo>
                  <a:cubicBezTo>
                    <a:pt x="20548" y="1635"/>
                    <a:pt x="20415" y="1602"/>
                    <a:pt x="20415" y="1602"/>
                  </a:cubicBezTo>
                  <a:cubicBezTo>
                    <a:pt x="20382" y="1469"/>
                    <a:pt x="20415" y="1335"/>
                    <a:pt x="20515" y="1335"/>
                  </a:cubicBezTo>
                  <a:cubicBezTo>
                    <a:pt x="20569" y="1305"/>
                    <a:pt x="20612" y="1293"/>
                    <a:pt x="20648" y="1293"/>
                  </a:cubicBezTo>
                  <a:cubicBezTo>
                    <a:pt x="20750" y="1293"/>
                    <a:pt x="20802" y="1381"/>
                    <a:pt x="20890" y="1381"/>
                  </a:cubicBezTo>
                  <a:cubicBezTo>
                    <a:pt x="20908" y="1381"/>
                    <a:pt x="20927" y="1377"/>
                    <a:pt x="20949" y="1369"/>
                  </a:cubicBezTo>
                  <a:cubicBezTo>
                    <a:pt x="21015" y="1369"/>
                    <a:pt x="21049" y="1302"/>
                    <a:pt x="21049" y="1269"/>
                  </a:cubicBezTo>
                  <a:cubicBezTo>
                    <a:pt x="21049" y="1202"/>
                    <a:pt x="21015" y="1168"/>
                    <a:pt x="21049" y="1135"/>
                  </a:cubicBezTo>
                  <a:cubicBezTo>
                    <a:pt x="21115" y="1135"/>
                    <a:pt x="21249" y="1202"/>
                    <a:pt x="21249" y="1302"/>
                  </a:cubicBezTo>
                  <a:cubicBezTo>
                    <a:pt x="21249" y="1335"/>
                    <a:pt x="21216" y="1469"/>
                    <a:pt x="21216" y="1535"/>
                  </a:cubicBezTo>
                  <a:cubicBezTo>
                    <a:pt x="21216" y="1602"/>
                    <a:pt x="21249" y="1635"/>
                    <a:pt x="21249" y="1635"/>
                  </a:cubicBezTo>
                  <a:cubicBezTo>
                    <a:pt x="21249" y="1702"/>
                    <a:pt x="21182" y="1769"/>
                    <a:pt x="21182" y="1802"/>
                  </a:cubicBezTo>
                  <a:cubicBezTo>
                    <a:pt x="21249" y="2102"/>
                    <a:pt x="21582" y="2169"/>
                    <a:pt x="21783" y="2269"/>
                  </a:cubicBezTo>
                  <a:cubicBezTo>
                    <a:pt x="22016" y="2336"/>
                    <a:pt x="22183" y="2469"/>
                    <a:pt x="22350" y="2503"/>
                  </a:cubicBezTo>
                  <a:cubicBezTo>
                    <a:pt x="22383" y="2469"/>
                    <a:pt x="22383" y="2436"/>
                    <a:pt x="22383" y="2369"/>
                  </a:cubicBezTo>
                  <a:cubicBezTo>
                    <a:pt x="22383" y="2336"/>
                    <a:pt x="22350" y="2303"/>
                    <a:pt x="22283" y="2269"/>
                  </a:cubicBezTo>
                  <a:lnTo>
                    <a:pt x="22283" y="2136"/>
                  </a:lnTo>
                  <a:cubicBezTo>
                    <a:pt x="22283" y="2102"/>
                    <a:pt x="22216" y="2102"/>
                    <a:pt x="22216" y="2036"/>
                  </a:cubicBezTo>
                  <a:cubicBezTo>
                    <a:pt x="22216" y="1969"/>
                    <a:pt x="22283" y="1969"/>
                    <a:pt x="22250" y="1936"/>
                  </a:cubicBezTo>
                  <a:cubicBezTo>
                    <a:pt x="22250" y="1869"/>
                    <a:pt x="22116" y="1869"/>
                    <a:pt x="22083" y="1802"/>
                  </a:cubicBezTo>
                  <a:lnTo>
                    <a:pt x="22083" y="1669"/>
                  </a:lnTo>
                  <a:cubicBezTo>
                    <a:pt x="22049" y="1635"/>
                    <a:pt x="22016" y="1635"/>
                    <a:pt x="21949" y="1635"/>
                  </a:cubicBezTo>
                  <a:cubicBezTo>
                    <a:pt x="21916" y="1602"/>
                    <a:pt x="21849" y="1535"/>
                    <a:pt x="21783" y="1535"/>
                  </a:cubicBezTo>
                  <a:cubicBezTo>
                    <a:pt x="21760" y="1535"/>
                    <a:pt x="21738" y="1565"/>
                    <a:pt x="21696" y="1565"/>
                  </a:cubicBezTo>
                  <a:cubicBezTo>
                    <a:pt x="21675" y="1565"/>
                    <a:pt x="21649" y="1558"/>
                    <a:pt x="21616" y="1535"/>
                  </a:cubicBezTo>
                  <a:cubicBezTo>
                    <a:pt x="21549" y="1502"/>
                    <a:pt x="21549" y="1435"/>
                    <a:pt x="21516" y="1335"/>
                  </a:cubicBezTo>
                  <a:cubicBezTo>
                    <a:pt x="21549" y="1202"/>
                    <a:pt x="21683" y="1269"/>
                    <a:pt x="21749" y="1202"/>
                  </a:cubicBezTo>
                  <a:cubicBezTo>
                    <a:pt x="21783" y="1202"/>
                    <a:pt x="21783" y="1135"/>
                    <a:pt x="21849" y="1135"/>
                  </a:cubicBezTo>
                  <a:cubicBezTo>
                    <a:pt x="21883" y="1124"/>
                    <a:pt x="21920" y="1120"/>
                    <a:pt x="21956" y="1120"/>
                  </a:cubicBezTo>
                  <a:cubicBezTo>
                    <a:pt x="22027" y="1120"/>
                    <a:pt x="22094" y="1135"/>
                    <a:pt x="22116" y="1135"/>
                  </a:cubicBezTo>
                  <a:cubicBezTo>
                    <a:pt x="22183" y="1102"/>
                    <a:pt x="22216" y="968"/>
                    <a:pt x="22250" y="868"/>
                  </a:cubicBezTo>
                  <a:lnTo>
                    <a:pt x="22450" y="668"/>
                  </a:lnTo>
                  <a:cubicBezTo>
                    <a:pt x="22516" y="668"/>
                    <a:pt x="22583" y="668"/>
                    <a:pt x="22617" y="635"/>
                  </a:cubicBezTo>
                  <a:cubicBezTo>
                    <a:pt x="22583" y="501"/>
                    <a:pt x="22216" y="601"/>
                    <a:pt x="22183" y="468"/>
                  </a:cubicBezTo>
                  <a:cubicBezTo>
                    <a:pt x="22183" y="435"/>
                    <a:pt x="22216" y="335"/>
                    <a:pt x="22250" y="335"/>
                  </a:cubicBezTo>
                  <a:cubicBezTo>
                    <a:pt x="22328" y="291"/>
                    <a:pt x="22406" y="277"/>
                    <a:pt x="22483" y="277"/>
                  </a:cubicBezTo>
                  <a:cubicBezTo>
                    <a:pt x="22626" y="277"/>
                    <a:pt x="22767" y="325"/>
                    <a:pt x="22903" y="325"/>
                  </a:cubicBezTo>
                  <a:cubicBezTo>
                    <a:pt x="22976" y="325"/>
                    <a:pt x="23048" y="311"/>
                    <a:pt x="23117" y="268"/>
                  </a:cubicBezTo>
                  <a:cubicBezTo>
                    <a:pt x="23093" y="76"/>
                    <a:pt x="22931" y="5"/>
                    <a:pt x="22755" y="5"/>
                  </a:cubicBezTo>
                  <a:cubicBezTo>
                    <a:pt x="22686" y="5"/>
                    <a:pt x="22615" y="16"/>
                    <a:pt x="22550" y="34"/>
                  </a:cubicBezTo>
                  <a:cubicBezTo>
                    <a:pt x="22516" y="34"/>
                    <a:pt x="22450" y="101"/>
                    <a:pt x="22416" y="101"/>
                  </a:cubicBezTo>
                  <a:cubicBezTo>
                    <a:pt x="22350" y="101"/>
                    <a:pt x="22216" y="34"/>
                    <a:pt x="22116" y="34"/>
                  </a:cubicBezTo>
                  <a:lnTo>
                    <a:pt x="21582" y="34"/>
                  </a:lnTo>
                  <a:cubicBezTo>
                    <a:pt x="21549" y="34"/>
                    <a:pt x="21516" y="1"/>
                    <a:pt x="2151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56"/>
            <p:cNvSpPr/>
            <p:nvPr/>
          </p:nvSpPr>
          <p:spPr>
            <a:xfrm>
              <a:off x="3523817" y="2956387"/>
              <a:ext cx="2566" cy="1547"/>
            </a:xfrm>
            <a:custGeom>
              <a:avLst/>
              <a:gdLst/>
              <a:ahLst/>
              <a:cxnLst/>
              <a:rect l="l" t="t" r="r" b="b"/>
              <a:pathLst>
                <a:path w="151" h="91" extrusionOk="0">
                  <a:moveTo>
                    <a:pt x="72" y="1"/>
                  </a:moveTo>
                  <a:cubicBezTo>
                    <a:pt x="34" y="1"/>
                    <a:pt x="1" y="26"/>
                    <a:pt x="18" y="76"/>
                  </a:cubicBezTo>
                  <a:cubicBezTo>
                    <a:pt x="40" y="87"/>
                    <a:pt x="62" y="91"/>
                    <a:pt x="82" y="91"/>
                  </a:cubicBezTo>
                  <a:cubicBezTo>
                    <a:pt x="121" y="91"/>
                    <a:pt x="151" y="76"/>
                    <a:pt x="151" y="76"/>
                  </a:cubicBezTo>
                  <a:cubicBezTo>
                    <a:pt x="151" y="26"/>
                    <a:pt x="109" y="1"/>
                    <a:pt x="72"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56"/>
            <p:cNvSpPr/>
            <p:nvPr/>
          </p:nvSpPr>
          <p:spPr>
            <a:xfrm>
              <a:off x="3525941" y="3044181"/>
              <a:ext cx="3688" cy="2396"/>
            </a:xfrm>
            <a:custGeom>
              <a:avLst/>
              <a:gdLst/>
              <a:ahLst/>
              <a:cxnLst/>
              <a:rect l="l" t="t" r="r" b="b"/>
              <a:pathLst>
                <a:path w="217" h="141" extrusionOk="0">
                  <a:moveTo>
                    <a:pt x="148" y="1"/>
                  </a:moveTo>
                  <a:cubicBezTo>
                    <a:pt x="88" y="1"/>
                    <a:pt x="1" y="38"/>
                    <a:pt x="26" y="113"/>
                  </a:cubicBezTo>
                  <a:cubicBezTo>
                    <a:pt x="35" y="132"/>
                    <a:pt x="55" y="140"/>
                    <a:pt x="78" y="140"/>
                  </a:cubicBezTo>
                  <a:cubicBezTo>
                    <a:pt x="137" y="140"/>
                    <a:pt x="217" y="86"/>
                    <a:pt x="193" y="13"/>
                  </a:cubicBezTo>
                  <a:cubicBezTo>
                    <a:pt x="184" y="5"/>
                    <a:pt x="168" y="1"/>
                    <a:pt x="148" y="1"/>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56"/>
            <p:cNvSpPr/>
            <p:nvPr/>
          </p:nvSpPr>
          <p:spPr>
            <a:xfrm>
              <a:off x="3475927" y="3046662"/>
              <a:ext cx="7376" cy="3416"/>
            </a:xfrm>
            <a:custGeom>
              <a:avLst/>
              <a:gdLst/>
              <a:ahLst/>
              <a:cxnLst/>
              <a:rect l="l" t="t" r="r" b="b"/>
              <a:pathLst>
                <a:path w="434" h="201" extrusionOk="0">
                  <a:moveTo>
                    <a:pt x="434" y="1"/>
                  </a:moveTo>
                  <a:lnTo>
                    <a:pt x="434" y="1"/>
                  </a:lnTo>
                  <a:cubicBezTo>
                    <a:pt x="300" y="34"/>
                    <a:pt x="100" y="34"/>
                    <a:pt x="0" y="134"/>
                  </a:cubicBezTo>
                  <a:cubicBezTo>
                    <a:pt x="100" y="201"/>
                    <a:pt x="234" y="201"/>
                    <a:pt x="400" y="201"/>
                  </a:cubicBezTo>
                  <a:cubicBezTo>
                    <a:pt x="434" y="168"/>
                    <a:pt x="434" y="68"/>
                    <a:pt x="43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56"/>
            <p:cNvSpPr/>
            <p:nvPr/>
          </p:nvSpPr>
          <p:spPr>
            <a:xfrm>
              <a:off x="3464013" y="3042380"/>
              <a:ext cx="3416" cy="6322"/>
            </a:xfrm>
            <a:custGeom>
              <a:avLst/>
              <a:gdLst/>
              <a:ahLst/>
              <a:cxnLst/>
              <a:rect l="l" t="t" r="r" b="b"/>
              <a:pathLst>
                <a:path w="201" h="372" extrusionOk="0">
                  <a:moveTo>
                    <a:pt x="114" y="1"/>
                  </a:moveTo>
                  <a:cubicBezTo>
                    <a:pt x="81" y="1"/>
                    <a:pt x="41" y="33"/>
                    <a:pt x="1" y="86"/>
                  </a:cubicBezTo>
                  <a:cubicBezTo>
                    <a:pt x="34" y="153"/>
                    <a:pt x="34" y="253"/>
                    <a:pt x="34" y="353"/>
                  </a:cubicBezTo>
                  <a:cubicBezTo>
                    <a:pt x="54" y="366"/>
                    <a:pt x="72" y="371"/>
                    <a:pt x="89" y="371"/>
                  </a:cubicBezTo>
                  <a:cubicBezTo>
                    <a:pt x="158" y="371"/>
                    <a:pt x="201" y="280"/>
                    <a:pt x="201" y="253"/>
                  </a:cubicBezTo>
                  <a:cubicBezTo>
                    <a:pt x="201" y="73"/>
                    <a:pt x="165" y="1"/>
                    <a:pt x="11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56"/>
            <p:cNvSpPr/>
            <p:nvPr/>
          </p:nvSpPr>
          <p:spPr>
            <a:xfrm>
              <a:off x="3463775" y="3038505"/>
              <a:ext cx="2532" cy="2515"/>
            </a:xfrm>
            <a:custGeom>
              <a:avLst/>
              <a:gdLst/>
              <a:ahLst/>
              <a:cxnLst/>
              <a:rect l="l" t="t" r="r" b="b"/>
              <a:pathLst>
                <a:path w="149" h="148" extrusionOk="0">
                  <a:moveTo>
                    <a:pt x="97" y="0"/>
                  </a:moveTo>
                  <a:cubicBezTo>
                    <a:pt x="9" y="0"/>
                    <a:pt x="0" y="147"/>
                    <a:pt x="115" y="147"/>
                  </a:cubicBezTo>
                  <a:cubicBezTo>
                    <a:pt x="148" y="114"/>
                    <a:pt x="148" y="81"/>
                    <a:pt x="148" y="14"/>
                  </a:cubicBezTo>
                  <a:cubicBezTo>
                    <a:pt x="129" y="4"/>
                    <a:pt x="112" y="0"/>
                    <a:pt x="9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56"/>
            <p:cNvSpPr/>
            <p:nvPr/>
          </p:nvSpPr>
          <p:spPr>
            <a:xfrm>
              <a:off x="3424331" y="3004159"/>
              <a:ext cx="19867" cy="21668"/>
            </a:xfrm>
            <a:custGeom>
              <a:avLst/>
              <a:gdLst/>
              <a:ahLst/>
              <a:cxnLst/>
              <a:rect l="l" t="t" r="r" b="b"/>
              <a:pathLst>
                <a:path w="1169" h="1275" extrusionOk="0">
                  <a:moveTo>
                    <a:pt x="368" y="0"/>
                  </a:moveTo>
                  <a:cubicBezTo>
                    <a:pt x="334" y="100"/>
                    <a:pt x="234" y="33"/>
                    <a:pt x="201" y="100"/>
                  </a:cubicBezTo>
                  <a:cubicBezTo>
                    <a:pt x="167" y="133"/>
                    <a:pt x="67" y="267"/>
                    <a:pt x="34" y="300"/>
                  </a:cubicBezTo>
                  <a:cubicBezTo>
                    <a:pt x="1" y="300"/>
                    <a:pt x="34" y="367"/>
                    <a:pt x="34" y="467"/>
                  </a:cubicBezTo>
                  <a:cubicBezTo>
                    <a:pt x="101" y="467"/>
                    <a:pt x="134" y="534"/>
                    <a:pt x="268" y="600"/>
                  </a:cubicBezTo>
                  <a:lnTo>
                    <a:pt x="368" y="600"/>
                  </a:lnTo>
                  <a:cubicBezTo>
                    <a:pt x="434" y="600"/>
                    <a:pt x="468" y="667"/>
                    <a:pt x="501" y="701"/>
                  </a:cubicBezTo>
                  <a:cubicBezTo>
                    <a:pt x="501" y="801"/>
                    <a:pt x="434" y="801"/>
                    <a:pt x="368" y="834"/>
                  </a:cubicBezTo>
                  <a:cubicBezTo>
                    <a:pt x="434" y="934"/>
                    <a:pt x="334" y="967"/>
                    <a:pt x="334" y="1034"/>
                  </a:cubicBezTo>
                  <a:cubicBezTo>
                    <a:pt x="368" y="1101"/>
                    <a:pt x="434" y="1034"/>
                    <a:pt x="434" y="1134"/>
                  </a:cubicBezTo>
                  <a:cubicBezTo>
                    <a:pt x="434" y="1168"/>
                    <a:pt x="334" y="1201"/>
                    <a:pt x="368" y="1268"/>
                  </a:cubicBezTo>
                  <a:cubicBezTo>
                    <a:pt x="386" y="1272"/>
                    <a:pt x="403" y="1274"/>
                    <a:pt x="418" y="1274"/>
                  </a:cubicBezTo>
                  <a:cubicBezTo>
                    <a:pt x="512" y="1274"/>
                    <a:pt x="548" y="1196"/>
                    <a:pt x="634" y="1168"/>
                  </a:cubicBezTo>
                  <a:cubicBezTo>
                    <a:pt x="801" y="1101"/>
                    <a:pt x="1001" y="1134"/>
                    <a:pt x="1101" y="1001"/>
                  </a:cubicBezTo>
                  <a:cubicBezTo>
                    <a:pt x="1035" y="934"/>
                    <a:pt x="1168" y="867"/>
                    <a:pt x="1135" y="801"/>
                  </a:cubicBezTo>
                  <a:cubicBezTo>
                    <a:pt x="1135" y="767"/>
                    <a:pt x="1001" y="767"/>
                    <a:pt x="968" y="701"/>
                  </a:cubicBezTo>
                  <a:cubicBezTo>
                    <a:pt x="935" y="701"/>
                    <a:pt x="935" y="634"/>
                    <a:pt x="868" y="634"/>
                  </a:cubicBezTo>
                  <a:cubicBezTo>
                    <a:pt x="835" y="600"/>
                    <a:pt x="735" y="534"/>
                    <a:pt x="701" y="534"/>
                  </a:cubicBezTo>
                  <a:cubicBezTo>
                    <a:pt x="634" y="500"/>
                    <a:pt x="534" y="434"/>
                    <a:pt x="501" y="367"/>
                  </a:cubicBezTo>
                  <a:cubicBezTo>
                    <a:pt x="501" y="334"/>
                    <a:pt x="534" y="300"/>
                    <a:pt x="534" y="200"/>
                  </a:cubicBezTo>
                  <a:cubicBezTo>
                    <a:pt x="518" y="167"/>
                    <a:pt x="476" y="167"/>
                    <a:pt x="438" y="167"/>
                  </a:cubicBezTo>
                  <a:cubicBezTo>
                    <a:pt x="401" y="167"/>
                    <a:pt x="368" y="167"/>
                    <a:pt x="368" y="133"/>
                  </a:cubicBezTo>
                  <a:cubicBezTo>
                    <a:pt x="368" y="100"/>
                    <a:pt x="401" y="33"/>
                    <a:pt x="40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56"/>
            <p:cNvSpPr/>
            <p:nvPr/>
          </p:nvSpPr>
          <p:spPr>
            <a:xfrm>
              <a:off x="3416395" y="3013642"/>
              <a:ext cx="10792" cy="11233"/>
            </a:xfrm>
            <a:custGeom>
              <a:avLst/>
              <a:gdLst/>
              <a:ahLst/>
              <a:cxnLst/>
              <a:rect l="l" t="t" r="r" b="b"/>
              <a:pathLst>
                <a:path w="635" h="661" extrusionOk="0">
                  <a:moveTo>
                    <a:pt x="447" y="1"/>
                  </a:moveTo>
                  <a:cubicBezTo>
                    <a:pt x="376" y="1"/>
                    <a:pt x="301" y="26"/>
                    <a:pt x="268" y="76"/>
                  </a:cubicBezTo>
                  <a:cubicBezTo>
                    <a:pt x="234" y="109"/>
                    <a:pt x="234" y="209"/>
                    <a:pt x="134" y="243"/>
                  </a:cubicBezTo>
                  <a:cubicBezTo>
                    <a:pt x="101" y="276"/>
                    <a:pt x="1" y="276"/>
                    <a:pt x="1" y="309"/>
                  </a:cubicBezTo>
                  <a:cubicBezTo>
                    <a:pt x="1" y="376"/>
                    <a:pt x="67" y="409"/>
                    <a:pt x="101" y="443"/>
                  </a:cubicBezTo>
                  <a:cubicBezTo>
                    <a:pt x="101" y="543"/>
                    <a:pt x="1" y="543"/>
                    <a:pt x="1" y="610"/>
                  </a:cubicBezTo>
                  <a:cubicBezTo>
                    <a:pt x="38" y="647"/>
                    <a:pt x="77" y="661"/>
                    <a:pt x="118" y="661"/>
                  </a:cubicBezTo>
                  <a:cubicBezTo>
                    <a:pt x="224" y="661"/>
                    <a:pt x="338" y="567"/>
                    <a:pt x="434" y="543"/>
                  </a:cubicBezTo>
                  <a:cubicBezTo>
                    <a:pt x="468" y="476"/>
                    <a:pt x="568" y="476"/>
                    <a:pt x="568" y="443"/>
                  </a:cubicBezTo>
                  <a:cubicBezTo>
                    <a:pt x="568" y="409"/>
                    <a:pt x="501" y="309"/>
                    <a:pt x="568" y="243"/>
                  </a:cubicBezTo>
                  <a:cubicBezTo>
                    <a:pt x="568" y="143"/>
                    <a:pt x="634" y="143"/>
                    <a:pt x="601" y="76"/>
                  </a:cubicBezTo>
                  <a:cubicBezTo>
                    <a:pt x="584" y="26"/>
                    <a:pt x="518" y="1"/>
                    <a:pt x="44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56"/>
            <p:cNvSpPr/>
            <p:nvPr/>
          </p:nvSpPr>
          <p:spPr>
            <a:xfrm>
              <a:off x="3313357" y="3005825"/>
              <a:ext cx="4792" cy="3144"/>
            </a:xfrm>
            <a:custGeom>
              <a:avLst/>
              <a:gdLst/>
              <a:ahLst/>
              <a:cxnLst/>
              <a:rect l="l" t="t" r="r" b="b"/>
              <a:pathLst>
                <a:path w="282" h="185" extrusionOk="0">
                  <a:moveTo>
                    <a:pt x="162" y="0"/>
                  </a:moveTo>
                  <a:cubicBezTo>
                    <a:pt x="89" y="0"/>
                    <a:pt x="1" y="94"/>
                    <a:pt x="26" y="169"/>
                  </a:cubicBezTo>
                  <a:cubicBezTo>
                    <a:pt x="26" y="180"/>
                    <a:pt x="33" y="184"/>
                    <a:pt x="45" y="184"/>
                  </a:cubicBezTo>
                  <a:cubicBezTo>
                    <a:pt x="105" y="184"/>
                    <a:pt x="282" y="63"/>
                    <a:pt x="226" y="35"/>
                  </a:cubicBezTo>
                  <a:cubicBezTo>
                    <a:pt x="209" y="10"/>
                    <a:pt x="187" y="0"/>
                    <a:pt x="162"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56"/>
            <p:cNvSpPr/>
            <p:nvPr/>
          </p:nvSpPr>
          <p:spPr>
            <a:xfrm>
              <a:off x="3293388" y="3023567"/>
              <a:ext cx="3824" cy="2192"/>
            </a:xfrm>
            <a:custGeom>
              <a:avLst/>
              <a:gdLst/>
              <a:ahLst/>
              <a:cxnLst/>
              <a:rect l="l" t="t" r="r" b="b"/>
              <a:pathLst>
                <a:path w="225" h="129" extrusionOk="0">
                  <a:moveTo>
                    <a:pt x="117" y="0"/>
                  </a:moveTo>
                  <a:cubicBezTo>
                    <a:pt x="84" y="0"/>
                    <a:pt x="50" y="9"/>
                    <a:pt x="34" y="26"/>
                  </a:cubicBezTo>
                  <a:cubicBezTo>
                    <a:pt x="0" y="59"/>
                    <a:pt x="0" y="59"/>
                    <a:pt x="34" y="92"/>
                  </a:cubicBezTo>
                  <a:cubicBezTo>
                    <a:pt x="42" y="119"/>
                    <a:pt x="60" y="129"/>
                    <a:pt x="82" y="129"/>
                  </a:cubicBezTo>
                  <a:cubicBezTo>
                    <a:pt x="141" y="129"/>
                    <a:pt x="225" y="50"/>
                    <a:pt x="200" y="26"/>
                  </a:cubicBezTo>
                  <a:cubicBezTo>
                    <a:pt x="184" y="9"/>
                    <a:pt x="150" y="0"/>
                    <a:pt x="117"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56"/>
            <p:cNvSpPr/>
            <p:nvPr/>
          </p:nvSpPr>
          <p:spPr>
            <a:xfrm>
              <a:off x="3132382" y="2993385"/>
              <a:ext cx="283469" cy="335608"/>
            </a:xfrm>
            <a:custGeom>
              <a:avLst/>
              <a:gdLst/>
              <a:ahLst/>
              <a:cxnLst/>
              <a:rect l="l" t="t" r="r" b="b"/>
              <a:pathLst>
                <a:path w="16680" h="19748" extrusionOk="0">
                  <a:moveTo>
                    <a:pt x="5674" y="2095"/>
                  </a:moveTo>
                  <a:cubicBezTo>
                    <a:pt x="5726" y="2095"/>
                    <a:pt x="5773" y="2115"/>
                    <a:pt x="5805" y="2168"/>
                  </a:cubicBezTo>
                  <a:cubicBezTo>
                    <a:pt x="5772" y="2202"/>
                    <a:pt x="5705" y="2202"/>
                    <a:pt x="5671" y="2269"/>
                  </a:cubicBezTo>
                  <a:cubicBezTo>
                    <a:pt x="5538" y="2302"/>
                    <a:pt x="5438" y="2435"/>
                    <a:pt x="5305" y="2435"/>
                  </a:cubicBezTo>
                  <a:cubicBezTo>
                    <a:pt x="5305" y="2335"/>
                    <a:pt x="5305" y="2269"/>
                    <a:pt x="5338" y="2202"/>
                  </a:cubicBezTo>
                  <a:cubicBezTo>
                    <a:pt x="5428" y="2179"/>
                    <a:pt x="5564" y="2095"/>
                    <a:pt x="5674" y="2095"/>
                  </a:cubicBezTo>
                  <a:close/>
                  <a:moveTo>
                    <a:pt x="5838" y="2669"/>
                  </a:moveTo>
                  <a:cubicBezTo>
                    <a:pt x="5872" y="2669"/>
                    <a:pt x="5938" y="2736"/>
                    <a:pt x="5972" y="2736"/>
                  </a:cubicBezTo>
                  <a:cubicBezTo>
                    <a:pt x="5938" y="2802"/>
                    <a:pt x="5872" y="2802"/>
                    <a:pt x="5838" y="2836"/>
                  </a:cubicBezTo>
                  <a:cubicBezTo>
                    <a:pt x="5772" y="2902"/>
                    <a:pt x="5671" y="2969"/>
                    <a:pt x="5538" y="2969"/>
                  </a:cubicBezTo>
                  <a:cubicBezTo>
                    <a:pt x="5538" y="2902"/>
                    <a:pt x="5638" y="2902"/>
                    <a:pt x="5705" y="2802"/>
                  </a:cubicBezTo>
                  <a:cubicBezTo>
                    <a:pt x="5772" y="2769"/>
                    <a:pt x="5805" y="2669"/>
                    <a:pt x="5838" y="2669"/>
                  </a:cubicBezTo>
                  <a:close/>
                  <a:moveTo>
                    <a:pt x="7000" y="3749"/>
                  </a:moveTo>
                  <a:cubicBezTo>
                    <a:pt x="7103" y="3749"/>
                    <a:pt x="7087" y="3974"/>
                    <a:pt x="6972" y="4003"/>
                  </a:cubicBezTo>
                  <a:cubicBezTo>
                    <a:pt x="6839" y="4003"/>
                    <a:pt x="6806" y="3803"/>
                    <a:pt x="6939" y="3770"/>
                  </a:cubicBezTo>
                  <a:cubicBezTo>
                    <a:pt x="6963" y="3755"/>
                    <a:pt x="6983" y="3749"/>
                    <a:pt x="7000" y="3749"/>
                  </a:cubicBezTo>
                  <a:close/>
                  <a:moveTo>
                    <a:pt x="8140" y="4270"/>
                  </a:moveTo>
                  <a:cubicBezTo>
                    <a:pt x="8207" y="4270"/>
                    <a:pt x="8473" y="4437"/>
                    <a:pt x="8307" y="4570"/>
                  </a:cubicBezTo>
                  <a:cubicBezTo>
                    <a:pt x="8307" y="4570"/>
                    <a:pt x="8040" y="4637"/>
                    <a:pt x="8006" y="4637"/>
                  </a:cubicBezTo>
                  <a:cubicBezTo>
                    <a:pt x="7973" y="4637"/>
                    <a:pt x="7873" y="4570"/>
                    <a:pt x="7840" y="4570"/>
                  </a:cubicBezTo>
                  <a:cubicBezTo>
                    <a:pt x="7740" y="4570"/>
                    <a:pt x="7658" y="4683"/>
                    <a:pt x="7582" y="4683"/>
                  </a:cubicBezTo>
                  <a:cubicBezTo>
                    <a:pt x="7556" y="4683"/>
                    <a:pt x="7531" y="4670"/>
                    <a:pt x="7506" y="4637"/>
                  </a:cubicBezTo>
                  <a:cubicBezTo>
                    <a:pt x="7506" y="4570"/>
                    <a:pt x="7606" y="4570"/>
                    <a:pt x="7673" y="4503"/>
                  </a:cubicBezTo>
                  <a:cubicBezTo>
                    <a:pt x="7806" y="4437"/>
                    <a:pt x="7973" y="4270"/>
                    <a:pt x="8140" y="4270"/>
                  </a:cubicBezTo>
                  <a:close/>
                  <a:moveTo>
                    <a:pt x="9307" y="4770"/>
                  </a:moveTo>
                  <a:cubicBezTo>
                    <a:pt x="9307" y="4904"/>
                    <a:pt x="9041" y="4904"/>
                    <a:pt x="8974" y="4904"/>
                  </a:cubicBezTo>
                  <a:cubicBezTo>
                    <a:pt x="8974" y="4837"/>
                    <a:pt x="9041" y="4804"/>
                    <a:pt x="9107" y="4804"/>
                  </a:cubicBezTo>
                  <a:cubicBezTo>
                    <a:pt x="9174" y="4770"/>
                    <a:pt x="9274" y="4770"/>
                    <a:pt x="9307" y="4770"/>
                  </a:cubicBezTo>
                  <a:close/>
                  <a:moveTo>
                    <a:pt x="8807" y="4570"/>
                  </a:moveTo>
                  <a:cubicBezTo>
                    <a:pt x="8874" y="4570"/>
                    <a:pt x="8907" y="4637"/>
                    <a:pt x="8874" y="4704"/>
                  </a:cubicBezTo>
                  <a:lnTo>
                    <a:pt x="8774" y="4704"/>
                  </a:lnTo>
                  <a:cubicBezTo>
                    <a:pt x="8640" y="4770"/>
                    <a:pt x="8674" y="5004"/>
                    <a:pt x="8540" y="5004"/>
                  </a:cubicBezTo>
                  <a:cubicBezTo>
                    <a:pt x="8473" y="5004"/>
                    <a:pt x="8373" y="4837"/>
                    <a:pt x="8473" y="4770"/>
                  </a:cubicBezTo>
                  <a:cubicBezTo>
                    <a:pt x="8473" y="4704"/>
                    <a:pt x="8440" y="4704"/>
                    <a:pt x="8440" y="4670"/>
                  </a:cubicBezTo>
                  <a:cubicBezTo>
                    <a:pt x="8373" y="4637"/>
                    <a:pt x="8473" y="4604"/>
                    <a:pt x="8540" y="4604"/>
                  </a:cubicBezTo>
                  <a:cubicBezTo>
                    <a:pt x="8585" y="4604"/>
                    <a:pt x="8614" y="4618"/>
                    <a:pt x="8639" y="4618"/>
                  </a:cubicBezTo>
                  <a:cubicBezTo>
                    <a:pt x="8651" y="4618"/>
                    <a:pt x="8662" y="4615"/>
                    <a:pt x="8674" y="4604"/>
                  </a:cubicBezTo>
                  <a:cubicBezTo>
                    <a:pt x="8707" y="4604"/>
                    <a:pt x="8774" y="4570"/>
                    <a:pt x="8807" y="4570"/>
                  </a:cubicBezTo>
                  <a:close/>
                  <a:moveTo>
                    <a:pt x="8807" y="5071"/>
                  </a:moveTo>
                  <a:cubicBezTo>
                    <a:pt x="8774" y="5171"/>
                    <a:pt x="8674" y="5237"/>
                    <a:pt x="8540" y="5304"/>
                  </a:cubicBezTo>
                  <a:cubicBezTo>
                    <a:pt x="8520" y="5324"/>
                    <a:pt x="8463" y="5357"/>
                    <a:pt x="8413" y="5357"/>
                  </a:cubicBezTo>
                  <a:cubicBezTo>
                    <a:pt x="8382" y="5357"/>
                    <a:pt x="8353" y="5343"/>
                    <a:pt x="8340" y="5304"/>
                  </a:cubicBezTo>
                  <a:cubicBezTo>
                    <a:pt x="8307" y="5237"/>
                    <a:pt x="8440" y="5237"/>
                    <a:pt x="8473" y="5171"/>
                  </a:cubicBezTo>
                  <a:cubicBezTo>
                    <a:pt x="8540" y="5137"/>
                    <a:pt x="8640" y="5071"/>
                    <a:pt x="8807" y="5071"/>
                  </a:cubicBezTo>
                  <a:close/>
                  <a:moveTo>
                    <a:pt x="8143" y="4661"/>
                  </a:moveTo>
                  <a:cubicBezTo>
                    <a:pt x="8156" y="4661"/>
                    <a:pt x="8167" y="4664"/>
                    <a:pt x="8173" y="4670"/>
                  </a:cubicBezTo>
                  <a:cubicBezTo>
                    <a:pt x="8207" y="4770"/>
                    <a:pt x="8140" y="4804"/>
                    <a:pt x="8073" y="4837"/>
                  </a:cubicBezTo>
                  <a:cubicBezTo>
                    <a:pt x="8006" y="4937"/>
                    <a:pt x="7906" y="5071"/>
                    <a:pt x="7906" y="5204"/>
                  </a:cubicBezTo>
                  <a:cubicBezTo>
                    <a:pt x="7906" y="5271"/>
                    <a:pt x="7840" y="5437"/>
                    <a:pt x="7740" y="5437"/>
                  </a:cubicBezTo>
                  <a:cubicBezTo>
                    <a:pt x="7640" y="5437"/>
                    <a:pt x="7706" y="5137"/>
                    <a:pt x="7740" y="5104"/>
                  </a:cubicBezTo>
                  <a:cubicBezTo>
                    <a:pt x="7806" y="5037"/>
                    <a:pt x="7806" y="5004"/>
                    <a:pt x="7840" y="4937"/>
                  </a:cubicBezTo>
                  <a:cubicBezTo>
                    <a:pt x="7873" y="4870"/>
                    <a:pt x="7873" y="4804"/>
                    <a:pt x="7906" y="4770"/>
                  </a:cubicBezTo>
                  <a:cubicBezTo>
                    <a:pt x="7961" y="4716"/>
                    <a:pt x="8082" y="4661"/>
                    <a:pt x="8143" y="4661"/>
                  </a:cubicBezTo>
                  <a:close/>
                  <a:moveTo>
                    <a:pt x="10033" y="10056"/>
                  </a:moveTo>
                  <a:cubicBezTo>
                    <a:pt x="10073" y="10056"/>
                    <a:pt x="10122" y="10147"/>
                    <a:pt x="10041" y="10174"/>
                  </a:cubicBezTo>
                  <a:cubicBezTo>
                    <a:pt x="10035" y="10187"/>
                    <a:pt x="10027" y="10193"/>
                    <a:pt x="10019" y="10193"/>
                  </a:cubicBezTo>
                  <a:cubicBezTo>
                    <a:pt x="9987" y="10193"/>
                    <a:pt x="9954" y="10101"/>
                    <a:pt x="10008" y="10074"/>
                  </a:cubicBezTo>
                  <a:cubicBezTo>
                    <a:pt x="10014" y="10061"/>
                    <a:pt x="10023" y="10056"/>
                    <a:pt x="10033" y="10056"/>
                  </a:cubicBezTo>
                  <a:close/>
                  <a:moveTo>
                    <a:pt x="11442" y="0"/>
                  </a:moveTo>
                  <a:cubicBezTo>
                    <a:pt x="11309" y="67"/>
                    <a:pt x="11175" y="0"/>
                    <a:pt x="11109" y="100"/>
                  </a:cubicBezTo>
                  <a:cubicBezTo>
                    <a:pt x="11090" y="96"/>
                    <a:pt x="11070" y="93"/>
                    <a:pt x="11050" y="93"/>
                  </a:cubicBezTo>
                  <a:cubicBezTo>
                    <a:pt x="10928" y="93"/>
                    <a:pt x="10789" y="167"/>
                    <a:pt x="10675" y="167"/>
                  </a:cubicBezTo>
                  <a:lnTo>
                    <a:pt x="10542" y="167"/>
                  </a:lnTo>
                  <a:cubicBezTo>
                    <a:pt x="10341" y="234"/>
                    <a:pt x="10041" y="434"/>
                    <a:pt x="10008" y="501"/>
                  </a:cubicBezTo>
                  <a:cubicBezTo>
                    <a:pt x="10008" y="567"/>
                    <a:pt x="9975" y="634"/>
                    <a:pt x="9975" y="734"/>
                  </a:cubicBezTo>
                  <a:cubicBezTo>
                    <a:pt x="9987" y="759"/>
                    <a:pt x="10017" y="765"/>
                    <a:pt x="10053" y="765"/>
                  </a:cubicBezTo>
                  <a:cubicBezTo>
                    <a:pt x="10091" y="765"/>
                    <a:pt x="10136" y="757"/>
                    <a:pt x="10168" y="757"/>
                  </a:cubicBezTo>
                  <a:cubicBezTo>
                    <a:pt x="10186" y="757"/>
                    <a:pt x="10200" y="760"/>
                    <a:pt x="10208" y="767"/>
                  </a:cubicBezTo>
                  <a:cubicBezTo>
                    <a:pt x="10208" y="901"/>
                    <a:pt x="10141" y="934"/>
                    <a:pt x="10041" y="1001"/>
                  </a:cubicBezTo>
                  <a:cubicBezTo>
                    <a:pt x="9975" y="1068"/>
                    <a:pt x="9874" y="1168"/>
                    <a:pt x="9808" y="1168"/>
                  </a:cubicBezTo>
                  <a:cubicBezTo>
                    <a:pt x="9774" y="1101"/>
                    <a:pt x="9874" y="1068"/>
                    <a:pt x="9841" y="1001"/>
                  </a:cubicBezTo>
                  <a:cubicBezTo>
                    <a:pt x="9824" y="984"/>
                    <a:pt x="9791" y="984"/>
                    <a:pt x="9754" y="984"/>
                  </a:cubicBezTo>
                  <a:cubicBezTo>
                    <a:pt x="9716" y="984"/>
                    <a:pt x="9674" y="984"/>
                    <a:pt x="9641" y="968"/>
                  </a:cubicBezTo>
                  <a:cubicBezTo>
                    <a:pt x="9541" y="934"/>
                    <a:pt x="9608" y="767"/>
                    <a:pt x="9541" y="667"/>
                  </a:cubicBezTo>
                  <a:cubicBezTo>
                    <a:pt x="9608" y="467"/>
                    <a:pt x="9975" y="501"/>
                    <a:pt x="10041" y="300"/>
                  </a:cubicBezTo>
                  <a:cubicBezTo>
                    <a:pt x="10030" y="289"/>
                    <a:pt x="10019" y="286"/>
                    <a:pt x="10008" y="286"/>
                  </a:cubicBezTo>
                  <a:cubicBezTo>
                    <a:pt x="9986" y="286"/>
                    <a:pt x="9963" y="300"/>
                    <a:pt x="9941" y="300"/>
                  </a:cubicBezTo>
                  <a:cubicBezTo>
                    <a:pt x="9874" y="300"/>
                    <a:pt x="9841" y="267"/>
                    <a:pt x="9808" y="267"/>
                  </a:cubicBezTo>
                  <a:cubicBezTo>
                    <a:pt x="9774" y="267"/>
                    <a:pt x="9708" y="334"/>
                    <a:pt x="9674" y="334"/>
                  </a:cubicBezTo>
                  <a:cubicBezTo>
                    <a:pt x="9641" y="401"/>
                    <a:pt x="9541" y="434"/>
                    <a:pt x="9541" y="434"/>
                  </a:cubicBezTo>
                  <a:cubicBezTo>
                    <a:pt x="9474" y="501"/>
                    <a:pt x="9474" y="667"/>
                    <a:pt x="9341" y="667"/>
                  </a:cubicBezTo>
                  <a:cubicBezTo>
                    <a:pt x="9307" y="601"/>
                    <a:pt x="9441" y="501"/>
                    <a:pt x="9374" y="434"/>
                  </a:cubicBezTo>
                  <a:cubicBezTo>
                    <a:pt x="9363" y="423"/>
                    <a:pt x="9348" y="419"/>
                    <a:pt x="9331" y="419"/>
                  </a:cubicBezTo>
                  <a:cubicBezTo>
                    <a:pt x="9296" y="419"/>
                    <a:pt x="9252" y="434"/>
                    <a:pt x="9207" y="434"/>
                  </a:cubicBezTo>
                  <a:cubicBezTo>
                    <a:pt x="9041" y="467"/>
                    <a:pt x="8974" y="567"/>
                    <a:pt x="8940" y="634"/>
                  </a:cubicBezTo>
                  <a:cubicBezTo>
                    <a:pt x="8874" y="634"/>
                    <a:pt x="8807" y="634"/>
                    <a:pt x="8774" y="667"/>
                  </a:cubicBezTo>
                  <a:cubicBezTo>
                    <a:pt x="8807" y="734"/>
                    <a:pt x="8874" y="801"/>
                    <a:pt x="9007" y="801"/>
                  </a:cubicBezTo>
                  <a:cubicBezTo>
                    <a:pt x="9034" y="801"/>
                    <a:pt x="9103" y="758"/>
                    <a:pt x="9147" y="758"/>
                  </a:cubicBezTo>
                  <a:cubicBezTo>
                    <a:pt x="9158" y="758"/>
                    <a:pt x="9167" y="761"/>
                    <a:pt x="9174" y="767"/>
                  </a:cubicBezTo>
                  <a:cubicBezTo>
                    <a:pt x="9207" y="834"/>
                    <a:pt x="9107" y="901"/>
                    <a:pt x="9107" y="968"/>
                  </a:cubicBezTo>
                  <a:cubicBezTo>
                    <a:pt x="9107" y="1001"/>
                    <a:pt x="9174" y="1068"/>
                    <a:pt x="9174" y="1101"/>
                  </a:cubicBezTo>
                  <a:cubicBezTo>
                    <a:pt x="9174" y="1161"/>
                    <a:pt x="9041" y="1273"/>
                    <a:pt x="8965" y="1273"/>
                  </a:cubicBezTo>
                  <a:cubicBezTo>
                    <a:pt x="8956" y="1273"/>
                    <a:pt x="8948" y="1271"/>
                    <a:pt x="8940" y="1268"/>
                  </a:cubicBezTo>
                  <a:cubicBezTo>
                    <a:pt x="8940" y="1168"/>
                    <a:pt x="9007" y="1168"/>
                    <a:pt x="9007" y="1101"/>
                  </a:cubicBezTo>
                  <a:cubicBezTo>
                    <a:pt x="9007" y="1068"/>
                    <a:pt x="8940" y="1001"/>
                    <a:pt x="8874" y="1001"/>
                  </a:cubicBezTo>
                  <a:cubicBezTo>
                    <a:pt x="8807" y="1001"/>
                    <a:pt x="8707" y="1101"/>
                    <a:pt x="8674" y="1134"/>
                  </a:cubicBezTo>
                  <a:cubicBezTo>
                    <a:pt x="8640" y="1168"/>
                    <a:pt x="8674" y="1268"/>
                    <a:pt x="8640" y="1301"/>
                  </a:cubicBezTo>
                  <a:cubicBezTo>
                    <a:pt x="8607" y="1401"/>
                    <a:pt x="8473" y="1335"/>
                    <a:pt x="8373" y="1401"/>
                  </a:cubicBezTo>
                  <a:cubicBezTo>
                    <a:pt x="8255" y="1425"/>
                    <a:pt x="8188" y="1448"/>
                    <a:pt x="8111" y="1448"/>
                  </a:cubicBezTo>
                  <a:cubicBezTo>
                    <a:pt x="8079" y="1448"/>
                    <a:pt x="8046" y="1444"/>
                    <a:pt x="8006" y="1435"/>
                  </a:cubicBezTo>
                  <a:cubicBezTo>
                    <a:pt x="7973" y="1435"/>
                    <a:pt x="7873" y="1401"/>
                    <a:pt x="7873" y="1335"/>
                  </a:cubicBezTo>
                  <a:cubicBezTo>
                    <a:pt x="7940" y="1318"/>
                    <a:pt x="8006" y="1318"/>
                    <a:pt x="8077" y="1318"/>
                  </a:cubicBezTo>
                  <a:cubicBezTo>
                    <a:pt x="8148" y="1318"/>
                    <a:pt x="8223" y="1318"/>
                    <a:pt x="8307" y="1301"/>
                  </a:cubicBezTo>
                  <a:cubicBezTo>
                    <a:pt x="8340" y="1268"/>
                    <a:pt x="8340" y="1234"/>
                    <a:pt x="8440" y="1168"/>
                  </a:cubicBezTo>
                  <a:cubicBezTo>
                    <a:pt x="8473" y="1134"/>
                    <a:pt x="8540" y="1134"/>
                    <a:pt x="8540" y="1101"/>
                  </a:cubicBezTo>
                  <a:cubicBezTo>
                    <a:pt x="8507" y="1001"/>
                    <a:pt x="8440" y="1068"/>
                    <a:pt x="8373" y="968"/>
                  </a:cubicBezTo>
                  <a:cubicBezTo>
                    <a:pt x="8373" y="934"/>
                    <a:pt x="8440" y="801"/>
                    <a:pt x="8473" y="767"/>
                  </a:cubicBezTo>
                  <a:cubicBezTo>
                    <a:pt x="8507" y="734"/>
                    <a:pt x="8607" y="667"/>
                    <a:pt x="8607" y="601"/>
                  </a:cubicBezTo>
                  <a:cubicBezTo>
                    <a:pt x="8589" y="573"/>
                    <a:pt x="8570" y="563"/>
                    <a:pt x="8552" y="563"/>
                  </a:cubicBezTo>
                  <a:cubicBezTo>
                    <a:pt x="8501" y="563"/>
                    <a:pt x="8446" y="634"/>
                    <a:pt x="8373" y="634"/>
                  </a:cubicBezTo>
                  <a:cubicBezTo>
                    <a:pt x="8340" y="634"/>
                    <a:pt x="8307" y="634"/>
                    <a:pt x="8273" y="667"/>
                  </a:cubicBezTo>
                  <a:cubicBezTo>
                    <a:pt x="8173" y="734"/>
                    <a:pt x="8140" y="801"/>
                    <a:pt x="8107" y="834"/>
                  </a:cubicBezTo>
                  <a:cubicBezTo>
                    <a:pt x="8040" y="834"/>
                    <a:pt x="8006" y="801"/>
                    <a:pt x="7973" y="801"/>
                  </a:cubicBezTo>
                  <a:cubicBezTo>
                    <a:pt x="7959" y="844"/>
                    <a:pt x="7932" y="856"/>
                    <a:pt x="7901" y="856"/>
                  </a:cubicBezTo>
                  <a:cubicBezTo>
                    <a:pt x="7860" y="856"/>
                    <a:pt x="7811" y="834"/>
                    <a:pt x="7773" y="834"/>
                  </a:cubicBezTo>
                  <a:lnTo>
                    <a:pt x="7640" y="834"/>
                  </a:lnTo>
                  <a:cubicBezTo>
                    <a:pt x="7539" y="834"/>
                    <a:pt x="7506" y="767"/>
                    <a:pt x="7439" y="767"/>
                  </a:cubicBezTo>
                  <a:cubicBezTo>
                    <a:pt x="7373" y="767"/>
                    <a:pt x="7306" y="801"/>
                    <a:pt x="7206" y="801"/>
                  </a:cubicBezTo>
                  <a:cubicBezTo>
                    <a:pt x="7106" y="801"/>
                    <a:pt x="6939" y="801"/>
                    <a:pt x="6839" y="834"/>
                  </a:cubicBezTo>
                  <a:cubicBezTo>
                    <a:pt x="6706" y="901"/>
                    <a:pt x="6639" y="1001"/>
                    <a:pt x="6539" y="1101"/>
                  </a:cubicBezTo>
                  <a:cubicBezTo>
                    <a:pt x="6439" y="1168"/>
                    <a:pt x="6205" y="1301"/>
                    <a:pt x="6439" y="1401"/>
                  </a:cubicBezTo>
                  <a:cubicBezTo>
                    <a:pt x="6639" y="1335"/>
                    <a:pt x="6772" y="1234"/>
                    <a:pt x="6939" y="1168"/>
                  </a:cubicBezTo>
                  <a:lnTo>
                    <a:pt x="6939" y="1168"/>
                  </a:lnTo>
                  <a:cubicBezTo>
                    <a:pt x="6972" y="1268"/>
                    <a:pt x="6939" y="1401"/>
                    <a:pt x="6872" y="1468"/>
                  </a:cubicBezTo>
                  <a:cubicBezTo>
                    <a:pt x="6872" y="1497"/>
                    <a:pt x="6872" y="1553"/>
                    <a:pt x="6849" y="1589"/>
                  </a:cubicBezTo>
                  <a:lnTo>
                    <a:pt x="6849" y="1589"/>
                  </a:lnTo>
                  <a:cubicBezTo>
                    <a:pt x="6927" y="1568"/>
                    <a:pt x="7019" y="1528"/>
                    <a:pt x="7093" y="1528"/>
                  </a:cubicBezTo>
                  <a:cubicBezTo>
                    <a:pt x="7109" y="1528"/>
                    <a:pt x="7125" y="1530"/>
                    <a:pt x="7139" y="1535"/>
                  </a:cubicBezTo>
                  <a:cubicBezTo>
                    <a:pt x="7173" y="1601"/>
                    <a:pt x="7139" y="1635"/>
                    <a:pt x="7106" y="1635"/>
                  </a:cubicBezTo>
                  <a:cubicBezTo>
                    <a:pt x="7079" y="1618"/>
                    <a:pt x="7050" y="1612"/>
                    <a:pt x="7020" y="1612"/>
                  </a:cubicBezTo>
                  <a:cubicBezTo>
                    <a:pt x="6895" y="1612"/>
                    <a:pt x="6750" y="1724"/>
                    <a:pt x="6625" y="1724"/>
                  </a:cubicBezTo>
                  <a:cubicBezTo>
                    <a:pt x="6595" y="1724"/>
                    <a:pt x="6566" y="1718"/>
                    <a:pt x="6539" y="1701"/>
                  </a:cubicBezTo>
                  <a:cubicBezTo>
                    <a:pt x="6539" y="1676"/>
                    <a:pt x="6541" y="1654"/>
                    <a:pt x="6545" y="1635"/>
                  </a:cubicBezTo>
                  <a:lnTo>
                    <a:pt x="6545" y="1635"/>
                  </a:lnTo>
                  <a:cubicBezTo>
                    <a:pt x="6606" y="1648"/>
                    <a:pt x="6666" y="1661"/>
                    <a:pt x="6717" y="1661"/>
                  </a:cubicBezTo>
                  <a:cubicBezTo>
                    <a:pt x="6772" y="1661"/>
                    <a:pt x="6817" y="1646"/>
                    <a:pt x="6839" y="1601"/>
                  </a:cubicBezTo>
                  <a:cubicBezTo>
                    <a:pt x="6843" y="1598"/>
                    <a:pt x="6846" y="1593"/>
                    <a:pt x="6849" y="1589"/>
                  </a:cubicBezTo>
                  <a:lnTo>
                    <a:pt x="6849" y="1589"/>
                  </a:lnTo>
                  <a:cubicBezTo>
                    <a:pt x="6821" y="1596"/>
                    <a:pt x="6795" y="1601"/>
                    <a:pt x="6772" y="1601"/>
                  </a:cubicBezTo>
                  <a:cubicBezTo>
                    <a:pt x="6731" y="1560"/>
                    <a:pt x="6684" y="1536"/>
                    <a:pt x="6643" y="1536"/>
                  </a:cubicBezTo>
                  <a:cubicBezTo>
                    <a:pt x="6597" y="1536"/>
                    <a:pt x="6559" y="1565"/>
                    <a:pt x="6545" y="1635"/>
                  </a:cubicBezTo>
                  <a:lnTo>
                    <a:pt x="6545" y="1635"/>
                  </a:lnTo>
                  <a:cubicBezTo>
                    <a:pt x="6472" y="1619"/>
                    <a:pt x="6399" y="1601"/>
                    <a:pt x="6339" y="1601"/>
                  </a:cubicBezTo>
                  <a:cubicBezTo>
                    <a:pt x="6272" y="1601"/>
                    <a:pt x="6172" y="1635"/>
                    <a:pt x="6138" y="1668"/>
                  </a:cubicBezTo>
                  <a:cubicBezTo>
                    <a:pt x="6038" y="1668"/>
                    <a:pt x="5972" y="1668"/>
                    <a:pt x="5938" y="1735"/>
                  </a:cubicBezTo>
                  <a:cubicBezTo>
                    <a:pt x="5838" y="1735"/>
                    <a:pt x="5838" y="1635"/>
                    <a:pt x="5805" y="1635"/>
                  </a:cubicBezTo>
                  <a:cubicBezTo>
                    <a:pt x="5772" y="1635"/>
                    <a:pt x="5705" y="1735"/>
                    <a:pt x="5671" y="1735"/>
                  </a:cubicBezTo>
                  <a:lnTo>
                    <a:pt x="5538" y="1735"/>
                  </a:lnTo>
                  <a:lnTo>
                    <a:pt x="5305" y="1835"/>
                  </a:lnTo>
                  <a:cubicBezTo>
                    <a:pt x="5204" y="1902"/>
                    <a:pt x="5104" y="1902"/>
                    <a:pt x="5004" y="1935"/>
                  </a:cubicBezTo>
                  <a:cubicBezTo>
                    <a:pt x="4871" y="1968"/>
                    <a:pt x="4771" y="2068"/>
                    <a:pt x="4637" y="2102"/>
                  </a:cubicBezTo>
                  <a:cubicBezTo>
                    <a:pt x="4537" y="2102"/>
                    <a:pt x="4504" y="2068"/>
                    <a:pt x="4437" y="2068"/>
                  </a:cubicBezTo>
                  <a:cubicBezTo>
                    <a:pt x="4371" y="2068"/>
                    <a:pt x="4337" y="2102"/>
                    <a:pt x="4270" y="2102"/>
                  </a:cubicBezTo>
                  <a:lnTo>
                    <a:pt x="4104" y="2102"/>
                  </a:lnTo>
                  <a:cubicBezTo>
                    <a:pt x="3970" y="2102"/>
                    <a:pt x="3803" y="2135"/>
                    <a:pt x="3670" y="2168"/>
                  </a:cubicBezTo>
                  <a:lnTo>
                    <a:pt x="3503" y="2168"/>
                  </a:lnTo>
                  <a:cubicBezTo>
                    <a:pt x="3437" y="2168"/>
                    <a:pt x="3370" y="2235"/>
                    <a:pt x="3303" y="2235"/>
                  </a:cubicBezTo>
                  <a:lnTo>
                    <a:pt x="3170" y="2235"/>
                  </a:lnTo>
                  <a:cubicBezTo>
                    <a:pt x="3136" y="2235"/>
                    <a:pt x="3036" y="2269"/>
                    <a:pt x="3003" y="2269"/>
                  </a:cubicBezTo>
                  <a:cubicBezTo>
                    <a:pt x="2981" y="2269"/>
                    <a:pt x="2929" y="2254"/>
                    <a:pt x="2887" y="2254"/>
                  </a:cubicBezTo>
                  <a:cubicBezTo>
                    <a:pt x="2866" y="2254"/>
                    <a:pt x="2847" y="2257"/>
                    <a:pt x="2836" y="2269"/>
                  </a:cubicBezTo>
                  <a:cubicBezTo>
                    <a:pt x="2769" y="2269"/>
                    <a:pt x="2703" y="2335"/>
                    <a:pt x="2636" y="2335"/>
                  </a:cubicBezTo>
                  <a:cubicBezTo>
                    <a:pt x="2536" y="2402"/>
                    <a:pt x="2469" y="2402"/>
                    <a:pt x="2369" y="2435"/>
                  </a:cubicBezTo>
                  <a:cubicBezTo>
                    <a:pt x="2302" y="2469"/>
                    <a:pt x="2169" y="2502"/>
                    <a:pt x="2102" y="2569"/>
                  </a:cubicBezTo>
                  <a:cubicBezTo>
                    <a:pt x="1969" y="2602"/>
                    <a:pt x="1869" y="2635"/>
                    <a:pt x="1802" y="2736"/>
                  </a:cubicBezTo>
                  <a:cubicBezTo>
                    <a:pt x="1702" y="2802"/>
                    <a:pt x="1602" y="2836"/>
                    <a:pt x="1502" y="2902"/>
                  </a:cubicBezTo>
                  <a:cubicBezTo>
                    <a:pt x="1435" y="2936"/>
                    <a:pt x="1302" y="2936"/>
                    <a:pt x="1202" y="3069"/>
                  </a:cubicBezTo>
                  <a:cubicBezTo>
                    <a:pt x="1268" y="3136"/>
                    <a:pt x="1335" y="3169"/>
                    <a:pt x="1302" y="3269"/>
                  </a:cubicBezTo>
                  <a:cubicBezTo>
                    <a:pt x="1287" y="3327"/>
                    <a:pt x="1254" y="3341"/>
                    <a:pt x="1210" y="3341"/>
                  </a:cubicBezTo>
                  <a:cubicBezTo>
                    <a:pt x="1169" y="3341"/>
                    <a:pt x="1118" y="3329"/>
                    <a:pt x="1065" y="3329"/>
                  </a:cubicBezTo>
                  <a:cubicBezTo>
                    <a:pt x="1044" y="3329"/>
                    <a:pt x="1023" y="3331"/>
                    <a:pt x="1001" y="3336"/>
                  </a:cubicBezTo>
                  <a:cubicBezTo>
                    <a:pt x="935" y="3336"/>
                    <a:pt x="801" y="3436"/>
                    <a:pt x="668" y="3469"/>
                  </a:cubicBezTo>
                  <a:cubicBezTo>
                    <a:pt x="601" y="3503"/>
                    <a:pt x="434" y="3603"/>
                    <a:pt x="468" y="3670"/>
                  </a:cubicBezTo>
                  <a:cubicBezTo>
                    <a:pt x="478" y="3720"/>
                    <a:pt x="515" y="3737"/>
                    <a:pt x="566" y="3737"/>
                  </a:cubicBezTo>
                  <a:cubicBezTo>
                    <a:pt x="671" y="3737"/>
                    <a:pt x="832" y="3666"/>
                    <a:pt x="933" y="3666"/>
                  </a:cubicBezTo>
                  <a:cubicBezTo>
                    <a:pt x="946" y="3666"/>
                    <a:pt x="957" y="3667"/>
                    <a:pt x="968" y="3670"/>
                  </a:cubicBezTo>
                  <a:cubicBezTo>
                    <a:pt x="1001" y="3803"/>
                    <a:pt x="835" y="3803"/>
                    <a:pt x="701" y="3836"/>
                  </a:cubicBezTo>
                  <a:cubicBezTo>
                    <a:pt x="668" y="3836"/>
                    <a:pt x="635" y="3936"/>
                    <a:pt x="601" y="3936"/>
                  </a:cubicBezTo>
                  <a:lnTo>
                    <a:pt x="468" y="3936"/>
                  </a:lnTo>
                  <a:cubicBezTo>
                    <a:pt x="368" y="3970"/>
                    <a:pt x="334" y="4003"/>
                    <a:pt x="201" y="4103"/>
                  </a:cubicBezTo>
                  <a:cubicBezTo>
                    <a:pt x="134" y="4137"/>
                    <a:pt x="1" y="4237"/>
                    <a:pt x="1" y="4270"/>
                  </a:cubicBezTo>
                  <a:cubicBezTo>
                    <a:pt x="1" y="4337"/>
                    <a:pt x="201" y="4337"/>
                    <a:pt x="334" y="4403"/>
                  </a:cubicBezTo>
                  <a:cubicBezTo>
                    <a:pt x="468" y="4437"/>
                    <a:pt x="534" y="4437"/>
                    <a:pt x="668" y="4437"/>
                  </a:cubicBezTo>
                  <a:cubicBezTo>
                    <a:pt x="801" y="4437"/>
                    <a:pt x="1035" y="4403"/>
                    <a:pt x="1168" y="4337"/>
                  </a:cubicBezTo>
                  <a:cubicBezTo>
                    <a:pt x="1202" y="4337"/>
                    <a:pt x="1268" y="4303"/>
                    <a:pt x="1302" y="4303"/>
                  </a:cubicBezTo>
                  <a:cubicBezTo>
                    <a:pt x="1368" y="4303"/>
                    <a:pt x="1368" y="4337"/>
                    <a:pt x="1468" y="4337"/>
                  </a:cubicBezTo>
                  <a:cubicBezTo>
                    <a:pt x="1535" y="4337"/>
                    <a:pt x="1602" y="4270"/>
                    <a:pt x="1635" y="4237"/>
                  </a:cubicBezTo>
                  <a:cubicBezTo>
                    <a:pt x="1702" y="4170"/>
                    <a:pt x="1802" y="4170"/>
                    <a:pt x="1869" y="4137"/>
                  </a:cubicBezTo>
                  <a:cubicBezTo>
                    <a:pt x="1969" y="4103"/>
                    <a:pt x="1969" y="4003"/>
                    <a:pt x="2036" y="3970"/>
                  </a:cubicBezTo>
                  <a:cubicBezTo>
                    <a:pt x="2056" y="3963"/>
                    <a:pt x="2074" y="3960"/>
                    <a:pt x="2092" y="3960"/>
                  </a:cubicBezTo>
                  <a:cubicBezTo>
                    <a:pt x="2165" y="3960"/>
                    <a:pt x="2229" y="4003"/>
                    <a:pt x="2336" y="4003"/>
                  </a:cubicBezTo>
                  <a:cubicBezTo>
                    <a:pt x="2469" y="4003"/>
                    <a:pt x="2581" y="3960"/>
                    <a:pt x="2689" y="3960"/>
                  </a:cubicBezTo>
                  <a:cubicBezTo>
                    <a:pt x="2716" y="3960"/>
                    <a:pt x="2743" y="3963"/>
                    <a:pt x="2769" y="3970"/>
                  </a:cubicBezTo>
                  <a:cubicBezTo>
                    <a:pt x="2869" y="4003"/>
                    <a:pt x="2970" y="4137"/>
                    <a:pt x="3003" y="4170"/>
                  </a:cubicBezTo>
                  <a:cubicBezTo>
                    <a:pt x="3036" y="4170"/>
                    <a:pt x="2970" y="4270"/>
                    <a:pt x="2970" y="4303"/>
                  </a:cubicBezTo>
                  <a:cubicBezTo>
                    <a:pt x="2970" y="4337"/>
                    <a:pt x="3003" y="4337"/>
                    <a:pt x="3003" y="4403"/>
                  </a:cubicBezTo>
                  <a:cubicBezTo>
                    <a:pt x="3003" y="4470"/>
                    <a:pt x="2970" y="4570"/>
                    <a:pt x="3036" y="4604"/>
                  </a:cubicBezTo>
                  <a:cubicBezTo>
                    <a:pt x="3046" y="4607"/>
                    <a:pt x="3054" y="4608"/>
                    <a:pt x="3063" y="4608"/>
                  </a:cubicBezTo>
                  <a:cubicBezTo>
                    <a:pt x="3122" y="4608"/>
                    <a:pt x="3157" y="4538"/>
                    <a:pt x="3208" y="4538"/>
                  </a:cubicBezTo>
                  <a:cubicBezTo>
                    <a:pt x="3226" y="4538"/>
                    <a:pt x="3246" y="4547"/>
                    <a:pt x="3270" y="4570"/>
                  </a:cubicBezTo>
                  <a:cubicBezTo>
                    <a:pt x="3336" y="4637"/>
                    <a:pt x="3203" y="4670"/>
                    <a:pt x="3203" y="4770"/>
                  </a:cubicBezTo>
                  <a:cubicBezTo>
                    <a:pt x="3203" y="4837"/>
                    <a:pt x="3303" y="4937"/>
                    <a:pt x="3303" y="5004"/>
                  </a:cubicBezTo>
                  <a:lnTo>
                    <a:pt x="3303" y="5171"/>
                  </a:lnTo>
                  <a:cubicBezTo>
                    <a:pt x="3303" y="5271"/>
                    <a:pt x="3203" y="5271"/>
                    <a:pt x="3203" y="5304"/>
                  </a:cubicBezTo>
                  <a:cubicBezTo>
                    <a:pt x="3203" y="5404"/>
                    <a:pt x="3370" y="5437"/>
                    <a:pt x="3437" y="5504"/>
                  </a:cubicBezTo>
                  <a:lnTo>
                    <a:pt x="3437" y="5738"/>
                  </a:lnTo>
                  <a:cubicBezTo>
                    <a:pt x="3370" y="5838"/>
                    <a:pt x="3336" y="6005"/>
                    <a:pt x="3270" y="6138"/>
                  </a:cubicBezTo>
                  <a:cubicBezTo>
                    <a:pt x="3170" y="6271"/>
                    <a:pt x="3103" y="6405"/>
                    <a:pt x="3036" y="6505"/>
                  </a:cubicBezTo>
                  <a:cubicBezTo>
                    <a:pt x="3036" y="6605"/>
                    <a:pt x="3036" y="6638"/>
                    <a:pt x="3003" y="6738"/>
                  </a:cubicBezTo>
                  <a:cubicBezTo>
                    <a:pt x="2970" y="6805"/>
                    <a:pt x="2936" y="6838"/>
                    <a:pt x="2869" y="6972"/>
                  </a:cubicBezTo>
                  <a:cubicBezTo>
                    <a:pt x="2869" y="7105"/>
                    <a:pt x="2936" y="7172"/>
                    <a:pt x="2970" y="7305"/>
                  </a:cubicBezTo>
                  <a:cubicBezTo>
                    <a:pt x="3003" y="7439"/>
                    <a:pt x="3003" y="7506"/>
                    <a:pt x="3036" y="7639"/>
                  </a:cubicBezTo>
                  <a:cubicBezTo>
                    <a:pt x="3036" y="7672"/>
                    <a:pt x="3136" y="7806"/>
                    <a:pt x="3170" y="7839"/>
                  </a:cubicBezTo>
                  <a:cubicBezTo>
                    <a:pt x="3203" y="7906"/>
                    <a:pt x="3270" y="7906"/>
                    <a:pt x="3336" y="7906"/>
                  </a:cubicBezTo>
                  <a:cubicBezTo>
                    <a:pt x="3370" y="7906"/>
                    <a:pt x="3503" y="7973"/>
                    <a:pt x="3537" y="8006"/>
                  </a:cubicBezTo>
                  <a:cubicBezTo>
                    <a:pt x="3603" y="8073"/>
                    <a:pt x="3603" y="8173"/>
                    <a:pt x="3637" y="8273"/>
                  </a:cubicBezTo>
                  <a:cubicBezTo>
                    <a:pt x="3670" y="8340"/>
                    <a:pt x="3670" y="8440"/>
                    <a:pt x="3703" y="8506"/>
                  </a:cubicBezTo>
                  <a:cubicBezTo>
                    <a:pt x="3770" y="8606"/>
                    <a:pt x="3870" y="8640"/>
                    <a:pt x="3870" y="8673"/>
                  </a:cubicBezTo>
                  <a:cubicBezTo>
                    <a:pt x="3870" y="8773"/>
                    <a:pt x="3803" y="8807"/>
                    <a:pt x="3803" y="8840"/>
                  </a:cubicBezTo>
                  <a:cubicBezTo>
                    <a:pt x="3837" y="8973"/>
                    <a:pt x="4037" y="8940"/>
                    <a:pt x="4137" y="9007"/>
                  </a:cubicBezTo>
                  <a:cubicBezTo>
                    <a:pt x="4170" y="9073"/>
                    <a:pt x="4137" y="9140"/>
                    <a:pt x="4170" y="9173"/>
                  </a:cubicBezTo>
                  <a:cubicBezTo>
                    <a:pt x="4204" y="9240"/>
                    <a:pt x="4304" y="9274"/>
                    <a:pt x="4337" y="9274"/>
                  </a:cubicBezTo>
                  <a:cubicBezTo>
                    <a:pt x="4362" y="9299"/>
                    <a:pt x="4426" y="9363"/>
                    <a:pt x="4470" y="9363"/>
                  </a:cubicBezTo>
                  <a:cubicBezTo>
                    <a:pt x="4484" y="9363"/>
                    <a:pt x="4496" y="9356"/>
                    <a:pt x="4504" y="9340"/>
                  </a:cubicBezTo>
                  <a:cubicBezTo>
                    <a:pt x="4537" y="9274"/>
                    <a:pt x="4437" y="9240"/>
                    <a:pt x="4371" y="9173"/>
                  </a:cubicBezTo>
                  <a:cubicBezTo>
                    <a:pt x="4337" y="9107"/>
                    <a:pt x="4304" y="9007"/>
                    <a:pt x="4270" y="8907"/>
                  </a:cubicBezTo>
                  <a:cubicBezTo>
                    <a:pt x="4204" y="8807"/>
                    <a:pt x="4137" y="8773"/>
                    <a:pt x="4104" y="8740"/>
                  </a:cubicBezTo>
                  <a:cubicBezTo>
                    <a:pt x="4037" y="8673"/>
                    <a:pt x="4037" y="8606"/>
                    <a:pt x="4004" y="8573"/>
                  </a:cubicBezTo>
                  <a:lnTo>
                    <a:pt x="3837" y="8406"/>
                  </a:lnTo>
                  <a:cubicBezTo>
                    <a:pt x="3793" y="8253"/>
                    <a:pt x="3864" y="8171"/>
                    <a:pt x="3937" y="8171"/>
                  </a:cubicBezTo>
                  <a:cubicBezTo>
                    <a:pt x="3975" y="8171"/>
                    <a:pt x="4014" y="8194"/>
                    <a:pt x="4037" y="8239"/>
                  </a:cubicBezTo>
                  <a:cubicBezTo>
                    <a:pt x="4104" y="8306"/>
                    <a:pt x="4104" y="8406"/>
                    <a:pt x="4104" y="8473"/>
                  </a:cubicBezTo>
                  <a:cubicBezTo>
                    <a:pt x="4137" y="8573"/>
                    <a:pt x="4204" y="8606"/>
                    <a:pt x="4304" y="8640"/>
                  </a:cubicBezTo>
                  <a:cubicBezTo>
                    <a:pt x="4371" y="8740"/>
                    <a:pt x="4437" y="8773"/>
                    <a:pt x="4504" y="8807"/>
                  </a:cubicBezTo>
                  <a:cubicBezTo>
                    <a:pt x="4504" y="8840"/>
                    <a:pt x="4504" y="8840"/>
                    <a:pt x="4537" y="8940"/>
                  </a:cubicBezTo>
                  <a:cubicBezTo>
                    <a:pt x="4637" y="9007"/>
                    <a:pt x="4704" y="9073"/>
                    <a:pt x="4804" y="9140"/>
                  </a:cubicBezTo>
                  <a:cubicBezTo>
                    <a:pt x="4938" y="9240"/>
                    <a:pt x="5104" y="9340"/>
                    <a:pt x="5138" y="9574"/>
                  </a:cubicBezTo>
                  <a:cubicBezTo>
                    <a:pt x="5138" y="9640"/>
                    <a:pt x="5104" y="9674"/>
                    <a:pt x="5104" y="9774"/>
                  </a:cubicBezTo>
                  <a:cubicBezTo>
                    <a:pt x="5104" y="9807"/>
                    <a:pt x="5171" y="9907"/>
                    <a:pt x="5271" y="9907"/>
                  </a:cubicBezTo>
                  <a:cubicBezTo>
                    <a:pt x="5338" y="9941"/>
                    <a:pt x="5371" y="9974"/>
                    <a:pt x="5471" y="9974"/>
                  </a:cubicBezTo>
                  <a:lnTo>
                    <a:pt x="5638" y="9974"/>
                  </a:lnTo>
                  <a:cubicBezTo>
                    <a:pt x="5705" y="9974"/>
                    <a:pt x="5772" y="10074"/>
                    <a:pt x="5838" y="10074"/>
                  </a:cubicBezTo>
                  <a:cubicBezTo>
                    <a:pt x="5938" y="10107"/>
                    <a:pt x="6038" y="10107"/>
                    <a:pt x="6172" y="10107"/>
                  </a:cubicBezTo>
                  <a:cubicBezTo>
                    <a:pt x="6305" y="10141"/>
                    <a:pt x="6439" y="10141"/>
                    <a:pt x="6505" y="10141"/>
                  </a:cubicBezTo>
                  <a:cubicBezTo>
                    <a:pt x="6605" y="10141"/>
                    <a:pt x="6639" y="10007"/>
                    <a:pt x="6772" y="10007"/>
                  </a:cubicBezTo>
                  <a:cubicBezTo>
                    <a:pt x="6784" y="10005"/>
                    <a:pt x="6795" y="10005"/>
                    <a:pt x="6807" y="10005"/>
                  </a:cubicBezTo>
                  <a:cubicBezTo>
                    <a:pt x="6988" y="10005"/>
                    <a:pt x="7118" y="10243"/>
                    <a:pt x="7306" y="10274"/>
                  </a:cubicBezTo>
                  <a:lnTo>
                    <a:pt x="7873" y="10274"/>
                  </a:lnTo>
                  <a:cubicBezTo>
                    <a:pt x="8006" y="10308"/>
                    <a:pt x="8140" y="10474"/>
                    <a:pt x="8207" y="10508"/>
                  </a:cubicBezTo>
                  <a:cubicBezTo>
                    <a:pt x="8207" y="10574"/>
                    <a:pt x="8207" y="10641"/>
                    <a:pt x="8273" y="10675"/>
                  </a:cubicBezTo>
                  <a:cubicBezTo>
                    <a:pt x="8307" y="10741"/>
                    <a:pt x="8373" y="10741"/>
                    <a:pt x="8473" y="10741"/>
                  </a:cubicBezTo>
                  <a:cubicBezTo>
                    <a:pt x="8540" y="10775"/>
                    <a:pt x="8640" y="10841"/>
                    <a:pt x="8707" y="10908"/>
                  </a:cubicBezTo>
                  <a:lnTo>
                    <a:pt x="8874" y="10908"/>
                  </a:lnTo>
                  <a:cubicBezTo>
                    <a:pt x="8988" y="10908"/>
                    <a:pt x="9029" y="10982"/>
                    <a:pt x="9101" y="10982"/>
                  </a:cubicBezTo>
                  <a:cubicBezTo>
                    <a:pt x="9113" y="10982"/>
                    <a:pt x="9126" y="10980"/>
                    <a:pt x="9141" y="10975"/>
                  </a:cubicBezTo>
                  <a:cubicBezTo>
                    <a:pt x="9174" y="10941"/>
                    <a:pt x="9174" y="10908"/>
                    <a:pt x="9174" y="10808"/>
                  </a:cubicBezTo>
                  <a:cubicBezTo>
                    <a:pt x="9207" y="10775"/>
                    <a:pt x="9207" y="10675"/>
                    <a:pt x="9307" y="10641"/>
                  </a:cubicBezTo>
                  <a:cubicBezTo>
                    <a:pt x="9315" y="10638"/>
                    <a:pt x="9322" y="10636"/>
                    <a:pt x="9329" y="10636"/>
                  </a:cubicBezTo>
                  <a:cubicBezTo>
                    <a:pt x="9389" y="10636"/>
                    <a:pt x="9448" y="10748"/>
                    <a:pt x="9508" y="10808"/>
                  </a:cubicBezTo>
                  <a:lnTo>
                    <a:pt x="9641" y="10941"/>
                  </a:lnTo>
                  <a:cubicBezTo>
                    <a:pt x="9674" y="11008"/>
                    <a:pt x="9741" y="11342"/>
                    <a:pt x="9708" y="11408"/>
                  </a:cubicBezTo>
                  <a:cubicBezTo>
                    <a:pt x="9708" y="11475"/>
                    <a:pt x="9641" y="11508"/>
                    <a:pt x="9541" y="11642"/>
                  </a:cubicBezTo>
                  <a:cubicBezTo>
                    <a:pt x="9541" y="11675"/>
                    <a:pt x="9508" y="11775"/>
                    <a:pt x="9508" y="11775"/>
                  </a:cubicBezTo>
                  <a:lnTo>
                    <a:pt x="9374" y="11909"/>
                  </a:lnTo>
                  <a:cubicBezTo>
                    <a:pt x="9374" y="11942"/>
                    <a:pt x="9374" y="11975"/>
                    <a:pt x="9341" y="12009"/>
                  </a:cubicBezTo>
                  <a:cubicBezTo>
                    <a:pt x="9307" y="12142"/>
                    <a:pt x="9274" y="12242"/>
                    <a:pt x="9341" y="12342"/>
                  </a:cubicBezTo>
                  <a:cubicBezTo>
                    <a:pt x="9374" y="12409"/>
                    <a:pt x="9474" y="12442"/>
                    <a:pt x="9474" y="12476"/>
                  </a:cubicBezTo>
                  <a:cubicBezTo>
                    <a:pt x="9474" y="12576"/>
                    <a:pt x="9341" y="12643"/>
                    <a:pt x="9341" y="12743"/>
                  </a:cubicBezTo>
                  <a:cubicBezTo>
                    <a:pt x="9341" y="12776"/>
                    <a:pt x="9441" y="12909"/>
                    <a:pt x="9474" y="12943"/>
                  </a:cubicBezTo>
                  <a:cubicBezTo>
                    <a:pt x="9508" y="12976"/>
                    <a:pt x="9608" y="13010"/>
                    <a:pt x="9674" y="13010"/>
                  </a:cubicBezTo>
                  <a:cubicBezTo>
                    <a:pt x="9774" y="13076"/>
                    <a:pt x="9808" y="13143"/>
                    <a:pt x="9874" y="13243"/>
                  </a:cubicBezTo>
                  <a:cubicBezTo>
                    <a:pt x="10008" y="13343"/>
                    <a:pt x="10141" y="13577"/>
                    <a:pt x="10308" y="13677"/>
                  </a:cubicBezTo>
                  <a:cubicBezTo>
                    <a:pt x="10375" y="13777"/>
                    <a:pt x="10475" y="13810"/>
                    <a:pt x="10508" y="13910"/>
                  </a:cubicBezTo>
                  <a:cubicBezTo>
                    <a:pt x="10542" y="13944"/>
                    <a:pt x="10542" y="13977"/>
                    <a:pt x="10608" y="14010"/>
                  </a:cubicBezTo>
                  <a:cubicBezTo>
                    <a:pt x="10675" y="14144"/>
                    <a:pt x="10975" y="14244"/>
                    <a:pt x="11142" y="14277"/>
                  </a:cubicBezTo>
                  <a:cubicBezTo>
                    <a:pt x="11209" y="14277"/>
                    <a:pt x="11275" y="14277"/>
                    <a:pt x="11342" y="14310"/>
                  </a:cubicBezTo>
                  <a:cubicBezTo>
                    <a:pt x="11442" y="14344"/>
                    <a:pt x="11642" y="14444"/>
                    <a:pt x="11709" y="14511"/>
                  </a:cubicBezTo>
                  <a:cubicBezTo>
                    <a:pt x="11776" y="14577"/>
                    <a:pt x="11843" y="14744"/>
                    <a:pt x="11876" y="14844"/>
                  </a:cubicBezTo>
                  <a:cubicBezTo>
                    <a:pt x="11943" y="14978"/>
                    <a:pt x="11943" y="15111"/>
                    <a:pt x="11976" y="15278"/>
                  </a:cubicBezTo>
                  <a:cubicBezTo>
                    <a:pt x="12009" y="15345"/>
                    <a:pt x="12043" y="15445"/>
                    <a:pt x="12043" y="15511"/>
                  </a:cubicBezTo>
                  <a:lnTo>
                    <a:pt x="12043" y="15611"/>
                  </a:lnTo>
                  <a:cubicBezTo>
                    <a:pt x="12043" y="15745"/>
                    <a:pt x="12143" y="15812"/>
                    <a:pt x="12143" y="15945"/>
                  </a:cubicBezTo>
                  <a:lnTo>
                    <a:pt x="12143" y="16112"/>
                  </a:lnTo>
                  <a:cubicBezTo>
                    <a:pt x="12143" y="16145"/>
                    <a:pt x="12176" y="16178"/>
                    <a:pt x="12209" y="16245"/>
                  </a:cubicBezTo>
                  <a:cubicBezTo>
                    <a:pt x="12209" y="16279"/>
                    <a:pt x="12209" y="16345"/>
                    <a:pt x="12276" y="16412"/>
                  </a:cubicBezTo>
                  <a:cubicBezTo>
                    <a:pt x="12310" y="16479"/>
                    <a:pt x="12376" y="16579"/>
                    <a:pt x="12443" y="16645"/>
                  </a:cubicBezTo>
                  <a:cubicBezTo>
                    <a:pt x="12476" y="16746"/>
                    <a:pt x="12510" y="16846"/>
                    <a:pt x="12510" y="16979"/>
                  </a:cubicBezTo>
                  <a:lnTo>
                    <a:pt x="12510" y="17146"/>
                  </a:lnTo>
                  <a:cubicBezTo>
                    <a:pt x="12510" y="17179"/>
                    <a:pt x="12543" y="17246"/>
                    <a:pt x="12543" y="17279"/>
                  </a:cubicBezTo>
                  <a:cubicBezTo>
                    <a:pt x="12543" y="17313"/>
                    <a:pt x="12510" y="17413"/>
                    <a:pt x="12543" y="17446"/>
                  </a:cubicBezTo>
                  <a:cubicBezTo>
                    <a:pt x="12610" y="17579"/>
                    <a:pt x="12710" y="17613"/>
                    <a:pt x="12777" y="17746"/>
                  </a:cubicBezTo>
                  <a:lnTo>
                    <a:pt x="12777" y="17846"/>
                  </a:lnTo>
                  <a:cubicBezTo>
                    <a:pt x="12777" y="17946"/>
                    <a:pt x="12843" y="17980"/>
                    <a:pt x="12843" y="18013"/>
                  </a:cubicBezTo>
                  <a:cubicBezTo>
                    <a:pt x="12877" y="18113"/>
                    <a:pt x="12877" y="18280"/>
                    <a:pt x="13010" y="18280"/>
                  </a:cubicBezTo>
                  <a:cubicBezTo>
                    <a:pt x="13110" y="18247"/>
                    <a:pt x="12977" y="18147"/>
                    <a:pt x="13010" y="18080"/>
                  </a:cubicBezTo>
                  <a:cubicBezTo>
                    <a:pt x="13143" y="18080"/>
                    <a:pt x="13143" y="18280"/>
                    <a:pt x="13210" y="18413"/>
                  </a:cubicBezTo>
                  <a:cubicBezTo>
                    <a:pt x="13193" y="18430"/>
                    <a:pt x="13168" y="18430"/>
                    <a:pt x="13148" y="18430"/>
                  </a:cubicBezTo>
                  <a:cubicBezTo>
                    <a:pt x="13127" y="18430"/>
                    <a:pt x="13110" y="18430"/>
                    <a:pt x="13110" y="18447"/>
                  </a:cubicBezTo>
                  <a:cubicBezTo>
                    <a:pt x="13110" y="18480"/>
                    <a:pt x="13143" y="18513"/>
                    <a:pt x="13177" y="18580"/>
                  </a:cubicBezTo>
                  <a:lnTo>
                    <a:pt x="13177" y="18747"/>
                  </a:lnTo>
                  <a:cubicBezTo>
                    <a:pt x="13210" y="18814"/>
                    <a:pt x="13344" y="18780"/>
                    <a:pt x="13377" y="18814"/>
                  </a:cubicBezTo>
                  <a:cubicBezTo>
                    <a:pt x="13444" y="18847"/>
                    <a:pt x="13377" y="18947"/>
                    <a:pt x="13377" y="18980"/>
                  </a:cubicBezTo>
                  <a:cubicBezTo>
                    <a:pt x="13377" y="19081"/>
                    <a:pt x="13510" y="19147"/>
                    <a:pt x="13610" y="19247"/>
                  </a:cubicBezTo>
                  <a:cubicBezTo>
                    <a:pt x="13644" y="19281"/>
                    <a:pt x="13677" y="19281"/>
                    <a:pt x="13711" y="19314"/>
                  </a:cubicBezTo>
                  <a:cubicBezTo>
                    <a:pt x="13777" y="19347"/>
                    <a:pt x="13777" y="19414"/>
                    <a:pt x="13811" y="19447"/>
                  </a:cubicBezTo>
                  <a:cubicBezTo>
                    <a:pt x="13844" y="19481"/>
                    <a:pt x="13944" y="19481"/>
                    <a:pt x="13977" y="19481"/>
                  </a:cubicBezTo>
                  <a:cubicBezTo>
                    <a:pt x="14044" y="19514"/>
                    <a:pt x="14178" y="19614"/>
                    <a:pt x="14278" y="19648"/>
                  </a:cubicBezTo>
                  <a:lnTo>
                    <a:pt x="14378" y="19648"/>
                  </a:lnTo>
                  <a:cubicBezTo>
                    <a:pt x="14444" y="19648"/>
                    <a:pt x="14511" y="19681"/>
                    <a:pt x="14544" y="19681"/>
                  </a:cubicBezTo>
                  <a:cubicBezTo>
                    <a:pt x="14711" y="19681"/>
                    <a:pt x="14845" y="19681"/>
                    <a:pt x="14978" y="19748"/>
                  </a:cubicBezTo>
                  <a:cubicBezTo>
                    <a:pt x="15011" y="19748"/>
                    <a:pt x="15045" y="19748"/>
                    <a:pt x="15112" y="19681"/>
                  </a:cubicBezTo>
                  <a:cubicBezTo>
                    <a:pt x="15145" y="19681"/>
                    <a:pt x="15178" y="19681"/>
                    <a:pt x="15212" y="19648"/>
                  </a:cubicBezTo>
                  <a:cubicBezTo>
                    <a:pt x="15278" y="19614"/>
                    <a:pt x="15345" y="19581"/>
                    <a:pt x="15345" y="19514"/>
                  </a:cubicBezTo>
                  <a:cubicBezTo>
                    <a:pt x="15312" y="19464"/>
                    <a:pt x="15253" y="19456"/>
                    <a:pt x="15187" y="19456"/>
                  </a:cubicBezTo>
                  <a:cubicBezTo>
                    <a:pt x="15153" y="19456"/>
                    <a:pt x="15118" y="19458"/>
                    <a:pt x="15082" y="19458"/>
                  </a:cubicBezTo>
                  <a:cubicBezTo>
                    <a:pt x="15047" y="19458"/>
                    <a:pt x="15011" y="19456"/>
                    <a:pt x="14978" y="19447"/>
                  </a:cubicBezTo>
                  <a:cubicBezTo>
                    <a:pt x="14878" y="19414"/>
                    <a:pt x="14811" y="19347"/>
                    <a:pt x="14711" y="19281"/>
                  </a:cubicBezTo>
                  <a:cubicBezTo>
                    <a:pt x="14645" y="19247"/>
                    <a:pt x="14511" y="19147"/>
                    <a:pt x="14511" y="19081"/>
                  </a:cubicBezTo>
                  <a:cubicBezTo>
                    <a:pt x="14511" y="18980"/>
                    <a:pt x="14544" y="18980"/>
                    <a:pt x="14544" y="18914"/>
                  </a:cubicBezTo>
                  <a:cubicBezTo>
                    <a:pt x="14544" y="18847"/>
                    <a:pt x="14511" y="18847"/>
                    <a:pt x="14511" y="18780"/>
                  </a:cubicBezTo>
                  <a:cubicBezTo>
                    <a:pt x="14511" y="18647"/>
                    <a:pt x="14645" y="18647"/>
                    <a:pt x="14611" y="18580"/>
                  </a:cubicBezTo>
                  <a:cubicBezTo>
                    <a:pt x="14544" y="18413"/>
                    <a:pt x="14278" y="18513"/>
                    <a:pt x="14211" y="18347"/>
                  </a:cubicBezTo>
                  <a:cubicBezTo>
                    <a:pt x="14178" y="18247"/>
                    <a:pt x="14344" y="18247"/>
                    <a:pt x="14344" y="18113"/>
                  </a:cubicBezTo>
                  <a:cubicBezTo>
                    <a:pt x="14344" y="18080"/>
                    <a:pt x="14311" y="18013"/>
                    <a:pt x="14311" y="17980"/>
                  </a:cubicBezTo>
                  <a:cubicBezTo>
                    <a:pt x="14311" y="17913"/>
                    <a:pt x="14378" y="17846"/>
                    <a:pt x="14378" y="17780"/>
                  </a:cubicBezTo>
                  <a:cubicBezTo>
                    <a:pt x="14367" y="17769"/>
                    <a:pt x="14352" y="17765"/>
                    <a:pt x="14334" y="17765"/>
                  </a:cubicBezTo>
                  <a:cubicBezTo>
                    <a:pt x="14300" y="17765"/>
                    <a:pt x="14255" y="17780"/>
                    <a:pt x="14211" y="17780"/>
                  </a:cubicBezTo>
                  <a:cubicBezTo>
                    <a:pt x="14178" y="17780"/>
                    <a:pt x="14144" y="17680"/>
                    <a:pt x="14144" y="17646"/>
                  </a:cubicBezTo>
                  <a:cubicBezTo>
                    <a:pt x="14161" y="17638"/>
                    <a:pt x="14188" y="17636"/>
                    <a:pt x="14219" y="17636"/>
                  </a:cubicBezTo>
                  <a:cubicBezTo>
                    <a:pt x="14250" y="17636"/>
                    <a:pt x="14286" y="17638"/>
                    <a:pt x="14319" y="17638"/>
                  </a:cubicBezTo>
                  <a:cubicBezTo>
                    <a:pt x="14386" y="17638"/>
                    <a:pt x="14444" y="17630"/>
                    <a:pt x="14444" y="17579"/>
                  </a:cubicBezTo>
                  <a:cubicBezTo>
                    <a:pt x="14444" y="17479"/>
                    <a:pt x="14344" y="17346"/>
                    <a:pt x="14378" y="17313"/>
                  </a:cubicBezTo>
                  <a:cubicBezTo>
                    <a:pt x="14378" y="17279"/>
                    <a:pt x="14544" y="17246"/>
                    <a:pt x="14645" y="17179"/>
                  </a:cubicBezTo>
                  <a:cubicBezTo>
                    <a:pt x="14711" y="17146"/>
                    <a:pt x="14811" y="17112"/>
                    <a:pt x="14845" y="17079"/>
                  </a:cubicBezTo>
                  <a:cubicBezTo>
                    <a:pt x="14878" y="17012"/>
                    <a:pt x="14945" y="16912"/>
                    <a:pt x="14945" y="16812"/>
                  </a:cubicBezTo>
                  <a:cubicBezTo>
                    <a:pt x="14945" y="16779"/>
                    <a:pt x="14878" y="16779"/>
                    <a:pt x="14845" y="16746"/>
                  </a:cubicBezTo>
                  <a:cubicBezTo>
                    <a:pt x="14811" y="16679"/>
                    <a:pt x="14811" y="16645"/>
                    <a:pt x="14778" y="16645"/>
                  </a:cubicBezTo>
                  <a:cubicBezTo>
                    <a:pt x="14711" y="16612"/>
                    <a:pt x="14645" y="16612"/>
                    <a:pt x="14611" y="16512"/>
                  </a:cubicBezTo>
                  <a:cubicBezTo>
                    <a:pt x="14627" y="16507"/>
                    <a:pt x="14645" y="16505"/>
                    <a:pt x="14667" y="16505"/>
                  </a:cubicBezTo>
                  <a:cubicBezTo>
                    <a:pt x="14734" y="16505"/>
                    <a:pt x="14825" y="16525"/>
                    <a:pt x="14918" y="16525"/>
                  </a:cubicBezTo>
                  <a:cubicBezTo>
                    <a:pt x="14985" y="16525"/>
                    <a:pt x="15052" y="16514"/>
                    <a:pt x="15112" y="16479"/>
                  </a:cubicBezTo>
                  <a:cubicBezTo>
                    <a:pt x="15178" y="16445"/>
                    <a:pt x="15278" y="16245"/>
                    <a:pt x="15278" y="16145"/>
                  </a:cubicBezTo>
                  <a:lnTo>
                    <a:pt x="15278" y="16078"/>
                  </a:lnTo>
                  <a:cubicBezTo>
                    <a:pt x="15278" y="16012"/>
                    <a:pt x="15312" y="15978"/>
                    <a:pt x="15312" y="15978"/>
                  </a:cubicBezTo>
                  <a:lnTo>
                    <a:pt x="15312" y="15845"/>
                  </a:lnTo>
                  <a:cubicBezTo>
                    <a:pt x="15312" y="15778"/>
                    <a:pt x="15378" y="15745"/>
                    <a:pt x="15445" y="15645"/>
                  </a:cubicBezTo>
                  <a:cubicBezTo>
                    <a:pt x="15478" y="15611"/>
                    <a:pt x="15478" y="15511"/>
                    <a:pt x="15478" y="15478"/>
                  </a:cubicBezTo>
                  <a:cubicBezTo>
                    <a:pt x="15512" y="15445"/>
                    <a:pt x="15512" y="15345"/>
                    <a:pt x="15545" y="15311"/>
                  </a:cubicBezTo>
                  <a:cubicBezTo>
                    <a:pt x="15545" y="15144"/>
                    <a:pt x="15445" y="15078"/>
                    <a:pt x="15445" y="14944"/>
                  </a:cubicBezTo>
                  <a:cubicBezTo>
                    <a:pt x="15445" y="14777"/>
                    <a:pt x="15645" y="14644"/>
                    <a:pt x="15779" y="14577"/>
                  </a:cubicBezTo>
                  <a:lnTo>
                    <a:pt x="15879" y="14444"/>
                  </a:lnTo>
                  <a:cubicBezTo>
                    <a:pt x="15979" y="14411"/>
                    <a:pt x="16112" y="14344"/>
                    <a:pt x="16179" y="14310"/>
                  </a:cubicBezTo>
                  <a:cubicBezTo>
                    <a:pt x="16312" y="14244"/>
                    <a:pt x="16312" y="14077"/>
                    <a:pt x="16346" y="13910"/>
                  </a:cubicBezTo>
                  <a:cubicBezTo>
                    <a:pt x="16379" y="13810"/>
                    <a:pt x="16379" y="13743"/>
                    <a:pt x="16379" y="13677"/>
                  </a:cubicBezTo>
                  <a:cubicBezTo>
                    <a:pt x="16379" y="13643"/>
                    <a:pt x="16346" y="13610"/>
                    <a:pt x="16346" y="13577"/>
                  </a:cubicBezTo>
                  <a:cubicBezTo>
                    <a:pt x="16346" y="13510"/>
                    <a:pt x="16379" y="13443"/>
                    <a:pt x="16379" y="13410"/>
                  </a:cubicBezTo>
                  <a:cubicBezTo>
                    <a:pt x="16379" y="13310"/>
                    <a:pt x="16379" y="13243"/>
                    <a:pt x="16346" y="13143"/>
                  </a:cubicBezTo>
                  <a:cubicBezTo>
                    <a:pt x="16346" y="13076"/>
                    <a:pt x="16312" y="13010"/>
                    <a:pt x="16279" y="12976"/>
                  </a:cubicBezTo>
                  <a:cubicBezTo>
                    <a:pt x="16212" y="12776"/>
                    <a:pt x="16312" y="12743"/>
                    <a:pt x="16346" y="12609"/>
                  </a:cubicBezTo>
                  <a:cubicBezTo>
                    <a:pt x="16379" y="12509"/>
                    <a:pt x="16379" y="12476"/>
                    <a:pt x="16379" y="12442"/>
                  </a:cubicBezTo>
                  <a:cubicBezTo>
                    <a:pt x="16479" y="12176"/>
                    <a:pt x="16679" y="12076"/>
                    <a:pt x="16613" y="11775"/>
                  </a:cubicBezTo>
                  <a:cubicBezTo>
                    <a:pt x="16146" y="11442"/>
                    <a:pt x="16012" y="11242"/>
                    <a:pt x="15945" y="11175"/>
                  </a:cubicBezTo>
                  <a:cubicBezTo>
                    <a:pt x="15901" y="11175"/>
                    <a:pt x="15856" y="11205"/>
                    <a:pt x="15802" y="11205"/>
                  </a:cubicBezTo>
                  <a:cubicBezTo>
                    <a:pt x="15775" y="11205"/>
                    <a:pt x="15745" y="11197"/>
                    <a:pt x="15712" y="11175"/>
                  </a:cubicBezTo>
                  <a:cubicBezTo>
                    <a:pt x="15527" y="11144"/>
                    <a:pt x="15371" y="10971"/>
                    <a:pt x="15190" y="10971"/>
                  </a:cubicBezTo>
                  <a:cubicBezTo>
                    <a:pt x="15175" y="10971"/>
                    <a:pt x="15160" y="10972"/>
                    <a:pt x="15145" y="10975"/>
                  </a:cubicBezTo>
                  <a:cubicBezTo>
                    <a:pt x="15112" y="10975"/>
                    <a:pt x="15045" y="11008"/>
                    <a:pt x="15011" y="11008"/>
                  </a:cubicBezTo>
                  <a:lnTo>
                    <a:pt x="14711" y="11008"/>
                  </a:lnTo>
                  <a:cubicBezTo>
                    <a:pt x="14678" y="11008"/>
                    <a:pt x="14611" y="11075"/>
                    <a:pt x="14544" y="11075"/>
                  </a:cubicBezTo>
                  <a:cubicBezTo>
                    <a:pt x="14511" y="11075"/>
                    <a:pt x="14478" y="10941"/>
                    <a:pt x="14444" y="10941"/>
                  </a:cubicBezTo>
                  <a:lnTo>
                    <a:pt x="14244" y="10941"/>
                  </a:lnTo>
                  <a:cubicBezTo>
                    <a:pt x="14178" y="10941"/>
                    <a:pt x="14077" y="10908"/>
                    <a:pt x="14011" y="10908"/>
                  </a:cubicBezTo>
                  <a:cubicBezTo>
                    <a:pt x="13977" y="10908"/>
                    <a:pt x="13911" y="10941"/>
                    <a:pt x="13911" y="10941"/>
                  </a:cubicBezTo>
                  <a:cubicBezTo>
                    <a:pt x="13877" y="10941"/>
                    <a:pt x="13811" y="10908"/>
                    <a:pt x="13744" y="10841"/>
                  </a:cubicBezTo>
                  <a:cubicBezTo>
                    <a:pt x="13677" y="10808"/>
                    <a:pt x="13644" y="10808"/>
                    <a:pt x="13577" y="10775"/>
                  </a:cubicBezTo>
                  <a:cubicBezTo>
                    <a:pt x="13577" y="10574"/>
                    <a:pt x="13410" y="10574"/>
                    <a:pt x="13377" y="10474"/>
                  </a:cubicBezTo>
                  <a:cubicBezTo>
                    <a:pt x="13344" y="10441"/>
                    <a:pt x="13344" y="10341"/>
                    <a:pt x="13344" y="10341"/>
                  </a:cubicBezTo>
                  <a:cubicBezTo>
                    <a:pt x="13310" y="10308"/>
                    <a:pt x="13244" y="10274"/>
                    <a:pt x="13177" y="10241"/>
                  </a:cubicBezTo>
                  <a:cubicBezTo>
                    <a:pt x="13043" y="10141"/>
                    <a:pt x="12910" y="10107"/>
                    <a:pt x="12710" y="10107"/>
                  </a:cubicBezTo>
                  <a:cubicBezTo>
                    <a:pt x="12643" y="10107"/>
                    <a:pt x="12576" y="10141"/>
                    <a:pt x="12476" y="10174"/>
                  </a:cubicBezTo>
                  <a:cubicBezTo>
                    <a:pt x="12376" y="10174"/>
                    <a:pt x="12209" y="10141"/>
                    <a:pt x="12143" y="10074"/>
                  </a:cubicBezTo>
                  <a:cubicBezTo>
                    <a:pt x="12043" y="9974"/>
                    <a:pt x="12009" y="9941"/>
                    <a:pt x="11943" y="9907"/>
                  </a:cubicBezTo>
                  <a:cubicBezTo>
                    <a:pt x="11893" y="9874"/>
                    <a:pt x="11859" y="9874"/>
                    <a:pt x="11826" y="9874"/>
                  </a:cubicBezTo>
                  <a:cubicBezTo>
                    <a:pt x="11792" y="9874"/>
                    <a:pt x="11759" y="9874"/>
                    <a:pt x="11709" y="9841"/>
                  </a:cubicBezTo>
                  <a:cubicBezTo>
                    <a:pt x="11676" y="9841"/>
                    <a:pt x="11676" y="9807"/>
                    <a:pt x="11676" y="9774"/>
                  </a:cubicBezTo>
                  <a:cubicBezTo>
                    <a:pt x="11642" y="9707"/>
                    <a:pt x="11609" y="9674"/>
                    <a:pt x="11609" y="9607"/>
                  </a:cubicBezTo>
                  <a:cubicBezTo>
                    <a:pt x="11509" y="9607"/>
                    <a:pt x="11542" y="9674"/>
                    <a:pt x="11476" y="9674"/>
                  </a:cubicBezTo>
                  <a:cubicBezTo>
                    <a:pt x="11414" y="9633"/>
                    <a:pt x="11365" y="9604"/>
                    <a:pt x="11305" y="9604"/>
                  </a:cubicBezTo>
                  <a:cubicBezTo>
                    <a:pt x="11268" y="9604"/>
                    <a:pt x="11226" y="9615"/>
                    <a:pt x="11175" y="9640"/>
                  </a:cubicBezTo>
                  <a:cubicBezTo>
                    <a:pt x="11109" y="9674"/>
                    <a:pt x="11109" y="9774"/>
                    <a:pt x="11009" y="9774"/>
                  </a:cubicBezTo>
                  <a:cubicBezTo>
                    <a:pt x="10909" y="9774"/>
                    <a:pt x="10875" y="9707"/>
                    <a:pt x="10808" y="9707"/>
                  </a:cubicBezTo>
                  <a:cubicBezTo>
                    <a:pt x="10708" y="9707"/>
                    <a:pt x="10675" y="9774"/>
                    <a:pt x="10642" y="9774"/>
                  </a:cubicBezTo>
                  <a:cubicBezTo>
                    <a:pt x="10542" y="9774"/>
                    <a:pt x="10508" y="9707"/>
                    <a:pt x="10475" y="9674"/>
                  </a:cubicBezTo>
                  <a:cubicBezTo>
                    <a:pt x="10408" y="9674"/>
                    <a:pt x="10308" y="9640"/>
                    <a:pt x="10308" y="9640"/>
                  </a:cubicBezTo>
                  <a:cubicBezTo>
                    <a:pt x="10217" y="9671"/>
                    <a:pt x="10209" y="9812"/>
                    <a:pt x="10082" y="9812"/>
                  </a:cubicBezTo>
                  <a:cubicBezTo>
                    <a:pt x="10070" y="9812"/>
                    <a:pt x="10056" y="9810"/>
                    <a:pt x="10041" y="9807"/>
                  </a:cubicBezTo>
                  <a:cubicBezTo>
                    <a:pt x="9975" y="9774"/>
                    <a:pt x="10141" y="9674"/>
                    <a:pt x="10041" y="9640"/>
                  </a:cubicBezTo>
                  <a:cubicBezTo>
                    <a:pt x="10035" y="9634"/>
                    <a:pt x="10028" y="9631"/>
                    <a:pt x="10022" y="9631"/>
                  </a:cubicBezTo>
                  <a:cubicBezTo>
                    <a:pt x="9994" y="9631"/>
                    <a:pt x="9962" y="9680"/>
                    <a:pt x="9908" y="9707"/>
                  </a:cubicBezTo>
                  <a:lnTo>
                    <a:pt x="9808" y="9841"/>
                  </a:lnTo>
                  <a:cubicBezTo>
                    <a:pt x="9674" y="9941"/>
                    <a:pt x="9641" y="9907"/>
                    <a:pt x="9541" y="9974"/>
                  </a:cubicBezTo>
                  <a:cubicBezTo>
                    <a:pt x="9474" y="10007"/>
                    <a:pt x="9508" y="10107"/>
                    <a:pt x="9474" y="10241"/>
                  </a:cubicBezTo>
                  <a:cubicBezTo>
                    <a:pt x="9441" y="10308"/>
                    <a:pt x="9374" y="10441"/>
                    <a:pt x="9341" y="10441"/>
                  </a:cubicBezTo>
                  <a:cubicBezTo>
                    <a:pt x="9241" y="10441"/>
                    <a:pt x="9174" y="10341"/>
                    <a:pt x="9141" y="10341"/>
                  </a:cubicBezTo>
                  <a:cubicBezTo>
                    <a:pt x="9120" y="10338"/>
                    <a:pt x="9100" y="10337"/>
                    <a:pt x="9082" y="10337"/>
                  </a:cubicBezTo>
                  <a:cubicBezTo>
                    <a:pt x="8900" y="10337"/>
                    <a:pt x="8859" y="10477"/>
                    <a:pt x="8707" y="10508"/>
                  </a:cubicBezTo>
                  <a:cubicBezTo>
                    <a:pt x="8687" y="10516"/>
                    <a:pt x="8665" y="10520"/>
                    <a:pt x="8644" y="10520"/>
                  </a:cubicBezTo>
                  <a:cubicBezTo>
                    <a:pt x="8487" y="10520"/>
                    <a:pt x="8307" y="10329"/>
                    <a:pt x="8307" y="10241"/>
                  </a:cubicBezTo>
                  <a:lnTo>
                    <a:pt x="8307" y="9907"/>
                  </a:lnTo>
                  <a:cubicBezTo>
                    <a:pt x="8307" y="9807"/>
                    <a:pt x="8340" y="9741"/>
                    <a:pt x="8307" y="9674"/>
                  </a:cubicBezTo>
                  <a:cubicBezTo>
                    <a:pt x="8273" y="9607"/>
                    <a:pt x="8140" y="9507"/>
                    <a:pt x="8040" y="9507"/>
                  </a:cubicBezTo>
                  <a:cubicBezTo>
                    <a:pt x="7873" y="9507"/>
                    <a:pt x="7673" y="9640"/>
                    <a:pt x="7506" y="9640"/>
                  </a:cubicBezTo>
                  <a:cubicBezTo>
                    <a:pt x="7473" y="9607"/>
                    <a:pt x="7506" y="9574"/>
                    <a:pt x="7539" y="9474"/>
                  </a:cubicBezTo>
                  <a:lnTo>
                    <a:pt x="7539" y="9340"/>
                  </a:lnTo>
                  <a:cubicBezTo>
                    <a:pt x="7539" y="9307"/>
                    <a:pt x="7573" y="9240"/>
                    <a:pt x="7640" y="9173"/>
                  </a:cubicBezTo>
                  <a:lnTo>
                    <a:pt x="7640" y="9007"/>
                  </a:lnTo>
                  <a:cubicBezTo>
                    <a:pt x="7640" y="8940"/>
                    <a:pt x="7673" y="8907"/>
                    <a:pt x="7673" y="8840"/>
                  </a:cubicBezTo>
                  <a:cubicBezTo>
                    <a:pt x="7673" y="8807"/>
                    <a:pt x="7640" y="8740"/>
                    <a:pt x="7573" y="8740"/>
                  </a:cubicBezTo>
                  <a:cubicBezTo>
                    <a:pt x="7473" y="8773"/>
                    <a:pt x="7373" y="8807"/>
                    <a:pt x="7306" y="8840"/>
                  </a:cubicBezTo>
                  <a:cubicBezTo>
                    <a:pt x="7139" y="8973"/>
                    <a:pt x="7206" y="9240"/>
                    <a:pt x="7039" y="9307"/>
                  </a:cubicBezTo>
                  <a:cubicBezTo>
                    <a:pt x="7006" y="9340"/>
                    <a:pt x="6939" y="9340"/>
                    <a:pt x="6839" y="9407"/>
                  </a:cubicBezTo>
                  <a:cubicBezTo>
                    <a:pt x="6806" y="9440"/>
                    <a:pt x="6706" y="9474"/>
                    <a:pt x="6672" y="9474"/>
                  </a:cubicBezTo>
                  <a:cubicBezTo>
                    <a:pt x="6572" y="9474"/>
                    <a:pt x="6472" y="9440"/>
                    <a:pt x="6405" y="9440"/>
                  </a:cubicBezTo>
                  <a:cubicBezTo>
                    <a:pt x="6372" y="9407"/>
                    <a:pt x="6272" y="9240"/>
                    <a:pt x="6205" y="9173"/>
                  </a:cubicBezTo>
                  <a:cubicBezTo>
                    <a:pt x="6105" y="8973"/>
                    <a:pt x="6138" y="8740"/>
                    <a:pt x="6172" y="8506"/>
                  </a:cubicBezTo>
                  <a:cubicBezTo>
                    <a:pt x="6172" y="8473"/>
                    <a:pt x="6205" y="8440"/>
                    <a:pt x="6205" y="8406"/>
                  </a:cubicBezTo>
                  <a:cubicBezTo>
                    <a:pt x="6205" y="8306"/>
                    <a:pt x="6172" y="8239"/>
                    <a:pt x="6172" y="8173"/>
                  </a:cubicBezTo>
                  <a:cubicBezTo>
                    <a:pt x="6172" y="8073"/>
                    <a:pt x="6305" y="7973"/>
                    <a:pt x="6405" y="7906"/>
                  </a:cubicBezTo>
                  <a:cubicBezTo>
                    <a:pt x="6539" y="7806"/>
                    <a:pt x="6572" y="7672"/>
                    <a:pt x="6739" y="7639"/>
                  </a:cubicBezTo>
                  <a:cubicBezTo>
                    <a:pt x="6839" y="7639"/>
                    <a:pt x="6906" y="7639"/>
                    <a:pt x="7006" y="7606"/>
                  </a:cubicBezTo>
                  <a:cubicBezTo>
                    <a:pt x="7072" y="7606"/>
                    <a:pt x="7139" y="7639"/>
                    <a:pt x="7173" y="7639"/>
                  </a:cubicBezTo>
                  <a:cubicBezTo>
                    <a:pt x="7339" y="7606"/>
                    <a:pt x="7339" y="7472"/>
                    <a:pt x="7473" y="7406"/>
                  </a:cubicBezTo>
                  <a:cubicBezTo>
                    <a:pt x="7573" y="7406"/>
                    <a:pt x="7673" y="7305"/>
                    <a:pt x="7806" y="7305"/>
                  </a:cubicBezTo>
                  <a:cubicBezTo>
                    <a:pt x="7856" y="7305"/>
                    <a:pt x="7925" y="7362"/>
                    <a:pt x="7970" y="7362"/>
                  </a:cubicBezTo>
                  <a:cubicBezTo>
                    <a:pt x="7986" y="7362"/>
                    <a:pt x="7998" y="7355"/>
                    <a:pt x="8006" y="7339"/>
                  </a:cubicBezTo>
                  <a:cubicBezTo>
                    <a:pt x="8040" y="7339"/>
                    <a:pt x="8073" y="7272"/>
                    <a:pt x="8140" y="7272"/>
                  </a:cubicBezTo>
                  <a:cubicBezTo>
                    <a:pt x="8173" y="7272"/>
                    <a:pt x="8307" y="7339"/>
                    <a:pt x="8307" y="7406"/>
                  </a:cubicBezTo>
                  <a:cubicBezTo>
                    <a:pt x="8340" y="7472"/>
                    <a:pt x="8273" y="7572"/>
                    <a:pt x="8307" y="7639"/>
                  </a:cubicBezTo>
                  <a:cubicBezTo>
                    <a:pt x="8373" y="7672"/>
                    <a:pt x="8540" y="7672"/>
                    <a:pt x="8674" y="7739"/>
                  </a:cubicBezTo>
                  <a:cubicBezTo>
                    <a:pt x="8707" y="7639"/>
                    <a:pt x="8640" y="7572"/>
                    <a:pt x="8640" y="7472"/>
                  </a:cubicBezTo>
                  <a:cubicBezTo>
                    <a:pt x="8640" y="7439"/>
                    <a:pt x="8640" y="7406"/>
                    <a:pt x="8607" y="7339"/>
                  </a:cubicBezTo>
                  <a:cubicBezTo>
                    <a:pt x="8607" y="7305"/>
                    <a:pt x="8540" y="7239"/>
                    <a:pt x="8507" y="7172"/>
                  </a:cubicBezTo>
                  <a:cubicBezTo>
                    <a:pt x="8473" y="6939"/>
                    <a:pt x="8640" y="6805"/>
                    <a:pt x="8774" y="6672"/>
                  </a:cubicBezTo>
                  <a:cubicBezTo>
                    <a:pt x="8807" y="6638"/>
                    <a:pt x="8840" y="6572"/>
                    <a:pt x="8940" y="6505"/>
                  </a:cubicBezTo>
                  <a:cubicBezTo>
                    <a:pt x="9007" y="6472"/>
                    <a:pt x="9041" y="6438"/>
                    <a:pt x="9141" y="6405"/>
                  </a:cubicBezTo>
                  <a:cubicBezTo>
                    <a:pt x="9274" y="6305"/>
                    <a:pt x="9341" y="6238"/>
                    <a:pt x="9441" y="6105"/>
                  </a:cubicBezTo>
                  <a:cubicBezTo>
                    <a:pt x="9474" y="5971"/>
                    <a:pt x="9374" y="5838"/>
                    <a:pt x="9341" y="5738"/>
                  </a:cubicBezTo>
                  <a:cubicBezTo>
                    <a:pt x="9357" y="5704"/>
                    <a:pt x="9382" y="5704"/>
                    <a:pt x="9407" y="5704"/>
                  </a:cubicBezTo>
                  <a:cubicBezTo>
                    <a:pt x="9432" y="5704"/>
                    <a:pt x="9457" y="5704"/>
                    <a:pt x="9474" y="5671"/>
                  </a:cubicBezTo>
                  <a:cubicBezTo>
                    <a:pt x="9541" y="5638"/>
                    <a:pt x="9508" y="5571"/>
                    <a:pt x="9541" y="5471"/>
                  </a:cubicBezTo>
                  <a:cubicBezTo>
                    <a:pt x="9541" y="5437"/>
                    <a:pt x="9641" y="5404"/>
                    <a:pt x="9674" y="5404"/>
                  </a:cubicBezTo>
                  <a:cubicBezTo>
                    <a:pt x="9708" y="5304"/>
                    <a:pt x="9774" y="5237"/>
                    <a:pt x="9808" y="5171"/>
                  </a:cubicBezTo>
                  <a:cubicBezTo>
                    <a:pt x="9841" y="5171"/>
                    <a:pt x="9874" y="5137"/>
                    <a:pt x="9941" y="5137"/>
                  </a:cubicBezTo>
                  <a:cubicBezTo>
                    <a:pt x="9975" y="5104"/>
                    <a:pt x="10008" y="5071"/>
                    <a:pt x="10108" y="5004"/>
                  </a:cubicBezTo>
                  <a:cubicBezTo>
                    <a:pt x="10141" y="4970"/>
                    <a:pt x="10275" y="4970"/>
                    <a:pt x="10275" y="4937"/>
                  </a:cubicBezTo>
                  <a:cubicBezTo>
                    <a:pt x="10275" y="4904"/>
                    <a:pt x="10208" y="4837"/>
                    <a:pt x="10208" y="4804"/>
                  </a:cubicBezTo>
                  <a:cubicBezTo>
                    <a:pt x="10208" y="4604"/>
                    <a:pt x="10508" y="4503"/>
                    <a:pt x="10642" y="4403"/>
                  </a:cubicBezTo>
                  <a:cubicBezTo>
                    <a:pt x="10775" y="4303"/>
                    <a:pt x="10842" y="4237"/>
                    <a:pt x="10975" y="4237"/>
                  </a:cubicBezTo>
                  <a:cubicBezTo>
                    <a:pt x="10975" y="4303"/>
                    <a:pt x="10842" y="4303"/>
                    <a:pt x="10875" y="4437"/>
                  </a:cubicBezTo>
                  <a:cubicBezTo>
                    <a:pt x="10890" y="4466"/>
                    <a:pt x="10909" y="4478"/>
                    <a:pt x="10931" y="4478"/>
                  </a:cubicBezTo>
                  <a:cubicBezTo>
                    <a:pt x="11008" y="4478"/>
                    <a:pt x="11116" y="4329"/>
                    <a:pt x="11142" y="4303"/>
                  </a:cubicBezTo>
                  <a:cubicBezTo>
                    <a:pt x="11209" y="4237"/>
                    <a:pt x="11376" y="4170"/>
                    <a:pt x="11509" y="4103"/>
                  </a:cubicBezTo>
                  <a:cubicBezTo>
                    <a:pt x="11642" y="4003"/>
                    <a:pt x="11809" y="3936"/>
                    <a:pt x="11676" y="3803"/>
                  </a:cubicBezTo>
                  <a:cubicBezTo>
                    <a:pt x="11609" y="3803"/>
                    <a:pt x="11542" y="3936"/>
                    <a:pt x="11509" y="4003"/>
                  </a:cubicBezTo>
                  <a:cubicBezTo>
                    <a:pt x="11476" y="4003"/>
                    <a:pt x="11476" y="3970"/>
                    <a:pt x="11442" y="3970"/>
                  </a:cubicBezTo>
                  <a:cubicBezTo>
                    <a:pt x="11376" y="3970"/>
                    <a:pt x="11376" y="4003"/>
                    <a:pt x="11309" y="4003"/>
                  </a:cubicBezTo>
                  <a:cubicBezTo>
                    <a:pt x="11275" y="4003"/>
                    <a:pt x="11175" y="3970"/>
                    <a:pt x="11142" y="3903"/>
                  </a:cubicBezTo>
                  <a:cubicBezTo>
                    <a:pt x="11109" y="3770"/>
                    <a:pt x="11209" y="3670"/>
                    <a:pt x="11275" y="3569"/>
                  </a:cubicBezTo>
                  <a:cubicBezTo>
                    <a:pt x="11246" y="3530"/>
                    <a:pt x="11214" y="3517"/>
                    <a:pt x="11180" y="3517"/>
                  </a:cubicBezTo>
                  <a:cubicBezTo>
                    <a:pt x="11110" y="3517"/>
                    <a:pt x="11036" y="3574"/>
                    <a:pt x="10971" y="3574"/>
                  </a:cubicBezTo>
                  <a:cubicBezTo>
                    <a:pt x="10961" y="3574"/>
                    <a:pt x="10951" y="3573"/>
                    <a:pt x="10942" y="3569"/>
                  </a:cubicBezTo>
                  <a:cubicBezTo>
                    <a:pt x="10942" y="3469"/>
                    <a:pt x="10975" y="3403"/>
                    <a:pt x="11042" y="3403"/>
                  </a:cubicBezTo>
                  <a:cubicBezTo>
                    <a:pt x="11142" y="3336"/>
                    <a:pt x="11309" y="3336"/>
                    <a:pt x="11342" y="3336"/>
                  </a:cubicBezTo>
                  <a:cubicBezTo>
                    <a:pt x="11376" y="3336"/>
                    <a:pt x="11342" y="3436"/>
                    <a:pt x="11442" y="3436"/>
                  </a:cubicBezTo>
                  <a:cubicBezTo>
                    <a:pt x="11453" y="3447"/>
                    <a:pt x="11464" y="3451"/>
                    <a:pt x="11478" y="3451"/>
                  </a:cubicBezTo>
                  <a:cubicBezTo>
                    <a:pt x="11505" y="3451"/>
                    <a:pt x="11542" y="3436"/>
                    <a:pt x="11609" y="3436"/>
                  </a:cubicBezTo>
                  <a:cubicBezTo>
                    <a:pt x="11609" y="3336"/>
                    <a:pt x="11476" y="3403"/>
                    <a:pt x="11476" y="3303"/>
                  </a:cubicBezTo>
                  <a:cubicBezTo>
                    <a:pt x="11542" y="3236"/>
                    <a:pt x="11776" y="3236"/>
                    <a:pt x="11876" y="3169"/>
                  </a:cubicBezTo>
                  <a:cubicBezTo>
                    <a:pt x="11976" y="3136"/>
                    <a:pt x="12043" y="3069"/>
                    <a:pt x="12109" y="3002"/>
                  </a:cubicBezTo>
                  <a:cubicBezTo>
                    <a:pt x="12136" y="2975"/>
                    <a:pt x="12185" y="2927"/>
                    <a:pt x="12256" y="2927"/>
                  </a:cubicBezTo>
                  <a:cubicBezTo>
                    <a:pt x="12273" y="2927"/>
                    <a:pt x="12290" y="2929"/>
                    <a:pt x="12310" y="2936"/>
                  </a:cubicBezTo>
                  <a:cubicBezTo>
                    <a:pt x="12343" y="3002"/>
                    <a:pt x="12276" y="3069"/>
                    <a:pt x="12209" y="3102"/>
                  </a:cubicBezTo>
                  <a:cubicBezTo>
                    <a:pt x="12143" y="3236"/>
                    <a:pt x="12009" y="3403"/>
                    <a:pt x="11943" y="3569"/>
                  </a:cubicBezTo>
                  <a:cubicBezTo>
                    <a:pt x="11965" y="3581"/>
                    <a:pt x="11991" y="3584"/>
                    <a:pt x="12019" y="3584"/>
                  </a:cubicBezTo>
                  <a:cubicBezTo>
                    <a:pt x="12076" y="3584"/>
                    <a:pt x="12143" y="3569"/>
                    <a:pt x="12209" y="3569"/>
                  </a:cubicBezTo>
                  <a:lnTo>
                    <a:pt x="12476" y="3569"/>
                  </a:lnTo>
                  <a:cubicBezTo>
                    <a:pt x="12530" y="3569"/>
                    <a:pt x="12583" y="3612"/>
                    <a:pt x="12619" y="3612"/>
                  </a:cubicBezTo>
                  <a:cubicBezTo>
                    <a:pt x="12628" y="3612"/>
                    <a:pt x="12636" y="3609"/>
                    <a:pt x="12643" y="3603"/>
                  </a:cubicBezTo>
                  <a:cubicBezTo>
                    <a:pt x="12777" y="3569"/>
                    <a:pt x="12710" y="3436"/>
                    <a:pt x="12643" y="3403"/>
                  </a:cubicBezTo>
                  <a:cubicBezTo>
                    <a:pt x="12643" y="3303"/>
                    <a:pt x="12676" y="3269"/>
                    <a:pt x="12643" y="3236"/>
                  </a:cubicBezTo>
                  <a:cubicBezTo>
                    <a:pt x="12610" y="3203"/>
                    <a:pt x="12569" y="3195"/>
                    <a:pt x="12528" y="3195"/>
                  </a:cubicBezTo>
                  <a:cubicBezTo>
                    <a:pt x="12496" y="3195"/>
                    <a:pt x="12463" y="3200"/>
                    <a:pt x="12434" y="3200"/>
                  </a:cubicBezTo>
                  <a:cubicBezTo>
                    <a:pt x="12391" y="3200"/>
                    <a:pt x="12356" y="3189"/>
                    <a:pt x="12343" y="3136"/>
                  </a:cubicBezTo>
                  <a:cubicBezTo>
                    <a:pt x="12310" y="3069"/>
                    <a:pt x="12376" y="3069"/>
                    <a:pt x="12443" y="2969"/>
                  </a:cubicBezTo>
                  <a:cubicBezTo>
                    <a:pt x="12376" y="2802"/>
                    <a:pt x="12510" y="2769"/>
                    <a:pt x="12476" y="2635"/>
                  </a:cubicBezTo>
                  <a:cubicBezTo>
                    <a:pt x="12476" y="2602"/>
                    <a:pt x="12376" y="2602"/>
                    <a:pt x="12343" y="2569"/>
                  </a:cubicBezTo>
                  <a:cubicBezTo>
                    <a:pt x="12310" y="2502"/>
                    <a:pt x="12310" y="2469"/>
                    <a:pt x="12276" y="2469"/>
                  </a:cubicBezTo>
                  <a:cubicBezTo>
                    <a:pt x="12176" y="2435"/>
                    <a:pt x="11976" y="2469"/>
                    <a:pt x="11943" y="2335"/>
                  </a:cubicBezTo>
                  <a:cubicBezTo>
                    <a:pt x="11876" y="2269"/>
                    <a:pt x="11943" y="2168"/>
                    <a:pt x="11876" y="2102"/>
                  </a:cubicBezTo>
                  <a:cubicBezTo>
                    <a:pt x="11843" y="2002"/>
                    <a:pt x="11776" y="1802"/>
                    <a:pt x="11676" y="1802"/>
                  </a:cubicBezTo>
                  <a:cubicBezTo>
                    <a:pt x="11609" y="1802"/>
                    <a:pt x="11509" y="1968"/>
                    <a:pt x="11442" y="2068"/>
                  </a:cubicBezTo>
                  <a:cubicBezTo>
                    <a:pt x="11376" y="2102"/>
                    <a:pt x="11309" y="2135"/>
                    <a:pt x="11209" y="2135"/>
                  </a:cubicBezTo>
                  <a:cubicBezTo>
                    <a:pt x="11175" y="2135"/>
                    <a:pt x="11109" y="2102"/>
                    <a:pt x="11042" y="2002"/>
                  </a:cubicBezTo>
                  <a:cubicBezTo>
                    <a:pt x="11009" y="1935"/>
                    <a:pt x="11109" y="1935"/>
                    <a:pt x="11109" y="1802"/>
                  </a:cubicBezTo>
                  <a:cubicBezTo>
                    <a:pt x="11042" y="1768"/>
                    <a:pt x="11009" y="1768"/>
                    <a:pt x="10975" y="1768"/>
                  </a:cubicBezTo>
                  <a:cubicBezTo>
                    <a:pt x="10875" y="1735"/>
                    <a:pt x="10842" y="1635"/>
                    <a:pt x="10775" y="1635"/>
                  </a:cubicBezTo>
                  <a:cubicBezTo>
                    <a:pt x="10708" y="1635"/>
                    <a:pt x="10675" y="1668"/>
                    <a:pt x="10642" y="1735"/>
                  </a:cubicBezTo>
                  <a:cubicBezTo>
                    <a:pt x="10622" y="1740"/>
                    <a:pt x="10602" y="1742"/>
                    <a:pt x="10582" y="1742"/>
                  </a:cubicBezTo>
                  <a:cubicBezTo>
                    <a:pt x="10504" y="1742"/>
                    <a:pt x="10430" y="1711"/>
                    <a:pt x="10373" y="1711"/>
                  </a:cubicBezTo>
                  <a:cubicBezTo>
                    <a:pt x="10348" y="1711"/>
                    <a:pt x="10326" y="1717"/>
                    <a:pt x="10308" y="1735"/>
                  </a:cubicBezTo>
                  <a:cubicBezTo>
                    <a:pt x="10175" y="1768"/>
                    <a:pt x="10208" y="1935"/>
                    <a:pt x="10141" y="2002"/>
                  </a:cubicBezTo>
                  <a:cubicBezTo>
                    <a:pt x="10175" y="2102"/>
                    <a:pt x="10041" y="2168"/>
                    <a:pt x="10041" y="2235"/>
                  </a:cubicBezTo>
                  <a:cubicBezTo>
                    <a:pt x="10041" y="2269"/>
                    <a:pt x="10108" y="2302"/>
                    <a:pt x="10108" y="2335"/>
                  </a:cubicBezTo>
                  <a:cubicBezTo>
                    <a:pt x="10208" y="2736"/>
                    <a:pt x="9941" y="3002"/>
                    <a:pt x="9541" y="3069"/>
                  </a:cubicBezTo>
                  <a:cubicBezTo>
                    <a:pt x="9508" y="3136"/>
                    <a:pt x="9541" y="3269"/>
                    <a:pt x="9508" y="3403"/>
                  </a:cubicBezTo>
                  <a:cubicBezTo>
                    <a:pt x="9508" y="3469"/>
                    <a:pt x="9374" y="3603"/>
                    <a:pt x="9307" y="3603"/>
                  </a:cubicBezTo>
                  <a:cubicBezTo>
                    <a:pt x="9207" y="3603"/>
                    <a:pt x="9141" y="3569"/>
                    <a:pt x="9141" y="3469"/>
                  </a:cubicBezTo>
                  <a:cubicBezTo>
                    <a:pt x="9141" y="3403"/>
                    <a:pt x="9207" y="3336"/>
                    <a:pt x="9141" y="3269"/>
                  </a:cubicBezTo>
                  <a:cubicBezTo>
                    <a:pt x="9141" y="3236"/>
                    <a:pt x="9274" y="3136"/>
                    <a:pt x="9207" y="3069"/>
                  </a:cubicBezTo>
                  <a:cubicBezTo>
                    <a:pt x="9196" y="3036"/>
                    <a:pt x="9174" y="3025"/>
                    <a:pt x="9147" y="3025"/>
                  </a:cubicBezTo>
                  <a:cubicBezTo>
                    <a:pt x="9092" y="3025"/>
                    <a:pt x="9018" y="3069"/>
                    <a:pt x="8974" y="3069"/>
                  </a:cubicBezTo>
                  <a:cubicBezTo>
                    <a:pt x="8874" y="3069"/>
                    <a:pt x="8774" y="3069"/>
                    <a:pt x="8674" y="3002"/>
                  </a:cubicBezTo>
                  <a:cubicBezTo>
                    <a:pt x="8540" y="2969"/>
                    <a:pt x="8473" y="2902"/>
                    <a:pt x="8340" y="2902"/>
                  </a:cubicBezTo>
                  <a:cubicBezTo>
                    <a:pt x="8273" y="2902"/>
                    <a:pt x="8207" y="2936"/>
                    <a:pt x="8173" y="2936"/>
                  </a:cubicBezTo>
                  <a:cubicBezTo>
                    <a:pt x="8140" y="2902"/>
                    <a:pt x="8173" y="2802"/>
                    <a:pt x="8173" y="2802"/>
                  </a:cubicBezTo>
                  <a:cubicBezTo>
                    <a:pt x="8173" y="2769"/>
                    <a:pt x="8040" y="2769"/>
                    <a:pt x="8040" y="2736"/>
                  </a:cubicBezTo>
                  <a:cubicBezTo>
                    <a:pt x="8040" y="2669"/>
                    <a:pt x="8107" y="2569"/>
                    <a:pt x="8140" y="2502"/>
                  </a:cubicBezTo>
                  <a:cubicBezTo>
                    <a:pt x="8173" y="2435"/>
                    <a:pt x="8307" y="2335"/>
                    <a:pt x="8373" y="2269"/>
                  </a:cubicBezTo>
                  <a:cubicBezTo>
                    <a:pt x="8473" y="2168"/>
                    <a:pt x="8607" y="2102"/>
                    <a:pt x="8674" y="2068"/>
                  </a:cubicBezTo>
                  <a:cubicBezTo>
                    <a:pt x="8707" y="2002"/>
                    <a:pt x="8774" y="2002"/>
                    <a:pt x="8807" y="2002"/>
                  </a:cubicBezTo>
                  <a:cubicBezTo>
                    <a:pt x="8874" y="1968"/>
                    <a:pt x="8974" y="1835"/>
                    <a:pt x="9041" y="1802"/>
                  </a:cubicBezTo>
                  <a:cubicBezTo>
                    <a:pt x="9107" y="1768"/>
                    <a:pt x="9174" y="1768"/>
                    <a:pt x="9207" y="1768"/>
                  </a:cubicBezTo>
                  <a:cubicBezTo>
                    <a:pt x="9341" y="1735"/>
                    <a:pt x="9441" y="1601"/>
                    <a:pt x="9541" y="1501"/>
                  </a:cubicBezTo>
                  <a:lnTo>
                    <a:pt x="9541" y="1501"/>
                  </a:lnTo>
                  <a:cubicBezTo>
                    <a:pt x="9541" y="1601"/>
                    <a:pt x="9441" y="1635"/>
                    <a:pt x="9441" y="1768"/>
                  </a:cubicBezTo>
                  <a:cubicBezTo>
                    <a:pt x="9464" y="1807"/>
                    <a:pt x="9490" y="1823"/>
                    <a:pt x="9516" y="1823"/>
                  </a:cubicBezTo>
                  <a:cubicBezTo>
                    <a:pt x="9603" y="1823"/>
                    <a:pt x="9706" y="1660"/>
                    <a:pt x="9808" y="1635"/>
                  </a:cubicBezTo>
                  <a:cubicBezTo>
                    <a:pt x="9823" y="1631"/>
                    <a:pt x="9839" y="1629"/>
                    <a:pt x="9854" y="1629"/>
                  </a:cubicBezTo>
                  <a:cubicBezTo>
                    <a:pt x="9921" y="1629"/>
                    <a:pt x="9978" y="1662"/>
                    <a:pt x="10026" y="1662"/>
                  </a:cubicBezTo>
                  <a:cubicBezTo>
                    <a:pt x="10057" y="1662"/>
                    <a:pt x="10085" y="1648"/>
                    <a:pt x="10108" y="1601"/>
                  </a:cubicBezTo>
                  <a:cubicBezTo>
                    <a:pt x="10041" y="1501"/>
                    <a:pt x="9975" y="1501"/>
                    <a:pt x="9874" y="1468"/>
                  </a:cubicBezTo>
                  <a:cubicBezTo>
                    <a:pt x="9808" y="1435"/>
                    <a:pt x="9708" y="1435"/>
                    <a:pt x="9674" y="1335"/>
                  </a:cubicBezTo>
                  <a:cubicBezTo>
                    <a:pt x="9695" y="1327"/>
                    <a:pt x="9714" y="1325"/>
                    <a:pt x="9730" y="1325"/>
                  </a:cubicBezTo>
                  <a:cubicBezTo>
                    <a:pt x="9774" y="1325"/>
                    <a:pt x="9803" y="1344"/>
                    <a:pt x="9836" y="1344"/>
                  </a:cubicBezTo>
                  <a:cubicBezTo>
                    <a:pt x="9848" y="1344"/>
                    <a:pt x="9860" y="1342"/>
                    <a:pt x="9874" y="1335"/>
                  </a:cubicBezTo>
                  <a:cubicBezTo>
                    <a:pt x="9941" y="1335"/>
                    <a:pt x="9975" y="1268"/>
                    <a:pt x="10008" y="1268"/>
                  </a:cubicBezTo>
                  <a:cubicBezTo>
                    <a:pt x="10108" y="1201"/>
                    <a:pt x="10208" y="1168"/>
                    <a:pt x="10308" y="1101"/>
                  </a:cubicBezTo>
                  <a:cubicBezTo>
                    <a:pt x="10341" y="1034"/>
                    <a:pt x="10308" y="1001"/>
                    <a:pt x="10341" y="934"/>
                  </a:cubicBezTo>
                  <a:cubicBezTo>
                    <a:pt x="10341" y="901"/>
                    <a:pt x="10442" y="834"/>
                    <a:pt x="10442" y="801"/>
                  </a:cubicBezTo>
                  <a:cubicBezTo>
                    <a:pt x="10475" y="767"/>
                    <a:pt x="10442" y="734"/>
                    <a:pt x="10475" y="667"/>
                  </a:cubicBezTo>
                  <a:cubicBezTo>
                    <a:pt x="10542" y="601"/>
                    <a:pt x="10675" y="634"/>
                    <a:pt x="10808" y="601"/>
                  </a:cubicBezTo>
                  <a:cubicBezTo>
                    <a:pt x="10842" y="601"/>
                    <a:pt x="10875" y="501"/>
                    <a:pt x="10942" y="501"/>
                  </a:cubicBezTo>
                  <a:cubicBezTo>
                    <a:pt x="11009" y="501"/>
                    <a:pt x="11109" y="634"/>
                    <a:pt x="11175" y="667"/>
                  </a:cubicBezTo>
                  <a:cubicBezTo>
                    <a:pt x="11209" y="667"/>
                    <a:pt x="11309" y="667"/>
                    <a:pt x="11342" y="734"/>
                  </a:cubicBezTo>
                  <a:cubicBezTo>
                    <a:pt x="11353" y="767"/>
                    <a:pt x="11343" y="795"/>
                    <a:pt x="11322" y="822"/>
                  </a:cubicBezTo>
                  <a:lnTo>
                    <a:pt x="11322" y="822"/>
                  </a:lnTo>
                  <a:cubicBezTo>
                    <a:pt x="11321" y="822"/>
                    <a:pt x="11319" y="822"/>
                    <a:pt x="11318" y="822"/>
                  </a:cubicBezTo>
                  <a:cubicBezTo>
                    <a:pt x="11307" y="822"/>
                    <a:pt x="11299" y="831"/>
                    <a:pt x="11296" y="849"/>
                  </a:cubicBezTo>
                  <a:lnTo>
                    <a:pt x="11296" y="849"/>
                  </a:lnTo>
                  <a:cubicBezTo>
                    <a:pt x="11306" y="840"/>
                    <a:pt x="11314" y="831"/>
                    <a:pt x="11322" y="822"/>
                  </a:cubicBezTo>
                  <a:lnTo>
                    <a:pt x="11322" y="822"/>
                  </a:lnTo>
                  <a:cubicBezTo>
                    <a:pt x="11328" y="823"/>
                    <a:pt x="11335" y="827"/>
                    <a:pt x="11342" y="834"/>
                  </a:cubicBezTo>
                  <a:cubicBezTo>
                    <a:pt x="11342" y="901"/>
                    <a:pt x="11342" y="901"/>
                    <a:pt x="11309" y="934"/>
                  </a:cubicBezTo>
                  <a:cubicBezTo>
                    <a:pt x="11296" y="896"/>
                    <a:pt x="11293" y="868"/>
                    <a:pt x="11296" y="849"/>
                  </a:cubicBezTo>
                  <a:lnTo>
                    <a:pt x="11296" y="849"/>
                  </a:lnTo>
                  <a:cubicBezTo>
                    <a:pt x="11249" y="893"/>
                    <a:pt x="11179" y="930"/>
                    <a:pt x="11142" y="968"/>
                  </a:cubicBezTo>
                  <a:cubicBezTo>
                    <a:pt x="11109" y="1001"/>
                    <a:pt x="11109" y="1101"/>
                    <a:pt x="11009" y="1134"/>
                  </a:cubicBezTo>
                  <a:cubicBezTo>
                    <a:pt x="10842" y="1268"/>
                    <a:pt x="10542" y="1168"/>
                    <a:pt x="10542" y="1335"/>
                  </a:cubicBezTo>
                  <a:cubicBezTo>
                    <a:pt x="10577" y="1361"/>
                    <a:pt x="10610" y="1371"/>
                    <a:pt x="10641" y="1371"/>
                  </a:cubicBezTo>
                  <a:cubicBezTo>
                    <a:pt x="10728" y="1371"/>
                    <a:pt x="10802" y="1292"/>
                    <a:pt x="10875" y="1268"/>
                  </a:cubicBezTo>
                  <a:cubicBezTo>
                    <a:pt x="10975" y="1268"/>
                    <a:pt x="11042" y="1301"/>
                    <a:pt x="11142" y="1335"/>
                  </a:cubicBezTo>
                  <a:cubicBezTo>
                    <a:pt x="11175" y="1401"/>
                    <a:pt x="11209" y="1468"/>
                    <a:pt x="11275" y="1468"/>
                  </a:cubicBezTo>
                  <a:lnTo>
                    <a:pt x="11376" y="1468"/>
                  </a:lnTo>
                  <a:cubicBezTo>
                    <a:pt x="11464" y="1468"/>
                    <a:pt x="11553" y="1483"/>
                    <a:pt x="11642" y="1483"/>
                  </a:cubicBezTo>
                  <a:cubicBezTo>
                    <a:pt x="11687" y="1483"/>
                    <a:pt x="11731" y="1479"/>
                    <a:pt x="11776" y="1468"/>
                  </a:cubicBezTo>
                  <a:cubicBezTo>
                    <a:pt x="11809" y="1401"/>
                    <a:pt x="11642" y="1401"/>
                    <a:pt x="11676" y="1301"/>
                  </a:cubicBezTo>
                  <a:cubicBezTo>
                    <a:pt x="11776" y="1301"/>
                    <a:pt x="11843" y="1301"/>
                    <a:pt x="11943" y="1335"/>
                  </a:cubicBezTo>
                  <a:cubicBezTo>
                    <a:pt x="12009" y="1268"/>
                    <a:pt x="12043" y="1234"/>
                    <a:pt x="12043" y="1134"/>
                  </a:cubicBezTo>
                  <a:cubicBezTo>
                    <a:pt x="12009" y="1068"/>
                    <a:pt x="11876" y="1068"/>
                    <a:pt x="11876" y="968"/>
                  </a:cubicBezTo>
                  <a:cubicBezTo>
                    <a:pt x="11876" y="934"/>
                    <a:pt x="11909" y="901"/>
                    <a:pt x="11976" y="834"/>
                  </a:cubicBezTo>
                  <a:cubicBezTo>
                    <a:pt x="11985" y="831"/>
                    <a:pt x="11994" y="830"/>
                    <a:pt x="12002" y="830"/>
                  </a:cubicBezTo>
                  <a:cubicBezTo>
                    <a:pt x="12088" y="830"/>
                    <a:pt x="12149" y="968"/>
                    <a:pt x="12209" y="968"/>
                  </a:cubicBezTo>
                  <a:cubicBezTo>
                    <a:pt x="12243" y="968"/>
                    <a:pt x="12376" y="901"/>
                    <a:pt x="12410" y="834"/>
                  </a:cubicBezTo>
                  <a:cubicBezTo>
                    <a:pt x="12476" y="801"/>
                    <a:pt x="12543" y="734"/>
                    <a:pt x="12543" y="667"/>
                  </a:cubicBezTo>
                  <a:cubicBezTo>
                    <a:pt x="12543" y="601"/>
                    <a:pt x="12376" y="567"/>
                    <a:pt x="12343" y="567"/>
                  </a:cubicBezTo>
                  <a:cubicBezTo>
                    <a:pt x="12243" y="567"/>
                    <a:pt x="12176" y="567"/>
                    <a:pt x="12076" y="501"/>
                  </a:cubicBezTo>
                  <a:cubicBezTo>
                    <a:pt x="12043" y="467"/>
                    <a:pt x="12076" y="434"/>
                    <a:pt x="12043" y="401"/>
                  </a:cubicBezTo>
                  <a:cubicBezTo>
                    <a:pt x="12043" y="334"/>
                    <a:pt x="12076" y="300"/>
                    <a:pt x="12043" y="267"/>
                  </a:cubicBezTo>
                  <a:cubicBezTo>
                    <a:pt x="12009" y="234"/>
                    <a:pt x="11976" y="234"/>
                    <a:pt x="11943" y="234"/>
                  </a:cubicBezTo>
                  <a:cubicBezTo>
                    <a:pt x="11876" y="234"/>
                    <a:pt x="11843" y="167"/>
                    <a:pt x="11809" y="167"/>
                  </a:cubicBezTo>
                  <a:cubicBezTo>
                    <a:pt x="11787" y="167"/>
                    <a:pt x="11750" y="197"/>
                    <a:pt x="11718" y="197"/>
                  </a:cubicBezTo>
                  <a:cubicBezTo>
                    <a:pt x="11702" y="197"/>
                    <a:pt x="11687" y="189"/>
                    <a:pt x="11676" y="167"/>
                  </a:cubicBezTo>
                  <a:cubicBezTo>
                    <a:pt x="11509" y="134"/>
                    <a:pt x="11509" y="0"/>
                    <a:pt x="1144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56"/>
            <p:cNvSpPr/>
            <p:nvPr/>
          </p:nvSpPr>
          <p:spPr>
            <a:xfrm>
              <a:off x="3175055" y="3072290"/>
              <a:ext cx="2702" cy="2736"/>
            </a:xfrm>
            <a:custGeom>
              <a:avLst/>
              <a:gdLst/>
              <a:ahLst/>
              <a:cxnLst/>
              <a:rect l="l" t="t" r="r" b="b"/>
              <a:pathLst>
                <a:path w="159" h="161" extrusionOk="0">
                  <a:moveTo>
                    <a:pt x="113" y="0"/>
                  </a:moveTo>
                  <a:cubicBezTo>
                    <a:pt x="63" y="0"/>
                    <a:pt x="1" y="55"/>
                    <a:pt x="25" y="127"/>
                  </a:cubicBezTo>
                  <a:lnTo>
                    <a:pt x="92" y="161"/>
                  </a:lnTo>
                  <a:cubicBezTo>
                    <a:pt x="125" y="127"/>
                    <a:pt x="158" y="61"/>
                    <a:pt x="158" y="27"/>
                  </a:cubicBezTo>
                  <a:cubicBezTo>
                    <a:pt x="149" y="9"/>
                    <a:pt x="132" y="0"/>
                    <a:pt x="113" y="0"/>
                  </a:cubicBezTo>
                  <a:close/>
                </a:path>
              </a:pathLst>
            </a:custGeom>
            <a:solidFill>
              <a:srgbClr val="36B1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56"/>
            <p:cNvSpPr/>
            <p:nvPr/>
          </p:nvSpPr>
          <p:spPr>
            <a:xfrm>
              <a:off x="3328592" y="2807714"/>
              <a:ext cx="407614" cy="600349"/>
            </a:xfrm>
            <a:custGeom>
              <a:avLst/>
              <a:gdLst/>
              <a:ahLst/>
              <a:cxnLst/>
              <a:rect l="l" t="t" r="r" b="b"/>
              <a:pathLst>
                <a:path w="23985" h="35326" extrusionOk="0">
                  <a:moveTo>
                    <a:pt x="16446" y="0"/>
                  </a:moveTo>
                  <a:lnTo>
                    <a:pt x="0" y="1635"/>
                  </a:lnTo>
                  <a:lnTo>
                    <a:pt x="7573" y="35326"/>
                  </a:lnTo>
                  <a:lnTo>
                    <a:pt x="23984" y="33691"/>
                  </a:lnTo>
                  <a:lnTo>
                    <a:pt x="16446" y="0"/>
                  </a:lnTo>
                  <a:close/>
                </a:path>
              </a:pathLst>
            </a:custGeom>
            <a:solidFill>
              <a:srgbClr val="293B56">
                <a:alpha val="183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31" name="Google Shape;3131;p56"/>
          <p:cNvGrpSpPr/>
          <p:nvPr/>
        </p:nvGrpSpPr>
        <p:grpSpPr>
          <a:xfrm>
            <a:off x="366476" y="158884"/>
            <a:ext cx="1523969" cy="1565472"/>
            <a:chOff x="4502801" y="3289871"/>
            <a:chExt cx="1114549" cy="1144902"/>
          </a:xfrm>
        </p:grpSpPr>
        <p:sp>
          <p:nvSpPr>
            <p:cNvPr id="3132" name="Google Shape;3132;p56"/>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56"/>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56"/>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56"/>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56"/>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56"/>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56"/>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56"/>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56"/>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56"/>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56"/>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56"/>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56"/>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56"/>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56"/>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56"/>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56"/>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56"/>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56"/>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56"/>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56"/>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56"/>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56"/>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56"/>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56"/>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56"/>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56"/>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56"/>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1001296" y="1188606"/>
            <a:ext cx="7263818" cy="1938992"/>
          </a:xfrm>
          <a:prstGeom prst="rect">
            <a:avLst/>
          </a:prstGeom>
          <a:noFill/>
        </p:spPr>
        <p:txBody>
          <a:bodyPr wrap="square" rtlCol="0">
            <a:spAutoFit/>
          </a:bodyPr>
          <a:lstStyle/>
          <a:p>
            <a:pPr algn="ctr">
              <a:lnSpc>
                <a:spcPct val="150000"/>
              </a:lnSpc>
            </a:pPr>
            <a:r>
              <a:rPr lang="en-US" sz="4000" b="1" dirty="0">
                <a:solidFill>
                  <a:schemeClr val="accent6"/>
                </a:solidFill>
              </a:rPr>
              <a:t>CẢM ƠN CÁC EM </a:t>
            </a:r>
          </a:p>
          <a:p>
            <a:pPr algn="ctr">
              <a:lnSpc>
                <a:spcPct val="150000"/>
              </a:lnSpc>
            </a:pPr>
            <a:r>
              <a:rPr lang="en-US" sz="4000" b="1" dirty="0">
                <a:solidFill>
                  <a:schemeClr val="accent6"/>
                </a:solidFill>
              </a:rPr>
              <a:t>ĐÃ LẮNG NGHE BÀI GIẢNG!</a:t>
            </a:r>
          </a:p>
        </p:txBody>
      </p:sp>
    </p:spTree>
  </p:cSld>
  <p:clrMapOvr>
    <a:masterClrMapping/>
  </p:clrMapOvr>
  <mc:AlternateContent xmlns:mc="http://schemas.openxmlformats.org/markup-compatibility/2006" xmlns:p14="http://schemas.microsoft.com/office/powerpoint/2010/main">
    <mc:Choice Requires="p14">
      <p:transition spd="slow">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p:cTn id="12"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0"/>
        <p:cNvGrpSpPr/>
        <p:nvPr/>
      </p:nvGrpSpPr>
      <p:grpSpPr>
        <a:xfrm>
          <a:off x="0" y="0"/>
          <a:ext cx="0" cy="0"/>
          <a:chOff x="0" y="0"/>
          <a:chExt cx="0" cy="0"/>
        </a:xfrm>
      </p:grpSpPr>
      <p:sp>
        <p:nvSpPr>
          <p:cNvPr id="1763" name="Google Shape;1763;p41"/>
          <p:cNvSpPr/>
          <p:nvPr/>
        </p:nvSpPr>
        <p:spPr>
          <a:xfrm flipH="1">
            <a:off x="-121160" y="-102250"/>
            <a:ext cx="3419250" cy="900625"/>
          </a:xfrm>
          <a:custGeom>
            <a:avLst/>
            <a:gdLst/>
            <a:ahLst/>
            <a:cxnLst/>
            <a:rect l="l" t="t" r="r" b="b"/>
            <a:pathLst>
              <a:path w="136770" h="36025" extrusionOk="0">
                <a:moveTo>
                  <a:pt x="0" y="0"/>
                </a:moveTo>
                <a:cubicBezTo>
                  <a:pt x="4982" y="11622"/>
                  <a:pt x="25488" y="21635"/>
                  <a:pt x="35361" y="13735"/>
                </a:cubicBezTo>
                <a:cubicBezTo>
                  <a:pt x="37218" y="12249"/>
                  <a:pt x="33249" y="6571"/>
                  <a:pt x="31270" y="7890"/>
                </a:cubicBezTo>
                <a:cubicBezTo>
                  <a:pt x="26912" y="10794"/>
                  <a:pt x="31202" y="21358"/>
                  <a:pt x="36238" y="22795"/>
                </a:cubicBezTo>
                <a:cubicBezTo>
                  <a:pt x="49691" y="26635"/>
                  <a:pt x="61808" y="6741"/>
                  <a:pt x="75691" y="8475"/>
                </a:cubicBezTo>
                <a:cubicBezTo>
                  <a:pt x="90326" y="10303"/>
                  <a:pt x="96871" y="31019"/>
                  <a:pt x="111053" y="35069"/>
                </a:cubicBezTo>
                <a:cubicBezTo>
                  <a:pt x="117968" y="37044"/>
                  <a:pt x="126287" y="35665"/>
                  <a:pt x="132386" y="31854"/>
                </a:cubicBezTo>
                <a:cubicBezTo>
                  <a:pt x="136462" y="29307"/>
                  <a:pt x="135252" y="22679"/>
                  <a:pt x="136770" y="18119"/>
                </a:cubicBezTo>
              </a:path>
            </a:pathLst>
          </a:custGeom>
          <a:noFill/>
          <a:ln w="19050" cap="flat" cmpd="sng">
            <a:solidFill>
              <a:schemeClr val="accent6"/>
            </a:solidFill>
            <a:prstDash val="dot"/>
            <a:round/>
            <a:headEnd type="none" w="med" len="med"/>
            <a:tailEnd type="none" w="med" len="med"/>
          </a:ln>
        </p:spPr>
      </p:sp>
      <p:sp>
        <p:nvSpPr>
          <p:cNvPr id="1764" name="Google Shape;1764;p41"/>
          <p:cNvSpPr/>
          <p:nvPr/>
        </p:nvSpPr>
        <p:spPr>
          <a:xfrm rot="-1102394" flipH="1">
            <a:off x="6076904" y="4313089"/>
            <a:ext cx="3206689" cy="518651"/>
          </a:xfrm>
          <a:custGeom>
            <a:avLst/>
            <a:gdLst/>
            <a:ahLst/>
            <a:cxnLst/>
            <a:rect l="l" t="t" r="r" b="b"/>
            <a:pathLst>
              <a:path w="168041" h="27179" extrusionOk="0">
                <a:moveTo>
                  <a:pt x="0" y="27179"/>
                </a:moveTo>
                <a:cubicBezTo>
                  <a:pt x="8707" y="18472"/>
                  <a:pt x="19666" y="10221"/>
                  <a:pt x="31855" y="8475"/>
                </a:cubicBezTo>
                <a:cubicBezTo>
                  <a:pt x="39930" y="7319"/>
                  <a:pt x="47743" y="14596"/>
                  <a:pt x="55819" y="13443"/>
                </a:cubicBezTo>
                <a:cubicBezTo>
                  <a:pt x="65911" y="12003"/>
                  <a:pt x="73095" y="0"/>
                  <a:pt x="83290" y="0"/>
                </a:cubicBezTo>
                <a:cubicBezTo>
                  <a:pt x="87639" y="0"/>
                  <a:pt x="92515" y="723"/>
                  <a:pt x="95856" y="3507"/>
                </a:cubicBezTo>
                <a:cubicBezTo>
                  <a:pt x="100092" y="7037"/>
                  <a:pt x="104763" y="14319"/>
                  <a:pt x="109884" y="12274"/>
                </a:cubicBezTo>
                <a:cubicBezTo>
                  <a:pt x="112042" y="11412"/>
                  <a:pt x="115326" y="8072"/>
                  <a:pt x="113683" y="6429"/>
                </a:cubicBezTo>
                <a:cubicBezTo>
                  <a:pt x="112196" y="4942"/>
                  <a:pt x="109541" y="4303"/>
                  <a:pt x="107546" y="4968"/>
                </a:cubicBezTo>
                <a:cubicBezTo>
                  <a:pt x="104852" y="5867"/>
                  <a:pt x="104306" y="11867"/>
                  <a:pt x="106669" y="13443"/>
                </a:cubicBezTo>
                <a:cubicBezTo>
                  <a:pt x="123809" y="24873"/>
                  <a:pt x="163032" y="765"/>
                  <a:pt x="168041" y="20749"/>
                </a:cubicBezTo>
              </a:path>
            </a:pathLst>
          </a:custGeom>
          <a:noFill/>
          <a:ln w="19050" cap="flat" cmpd="sng">
            <a:solidFill>
              <a:schemeClr val="accent6"/>
            </a:solidFill>
            <a:prstDash val="dot"/>
            <a:round/>
            <a:headEnd type="none" w="med" len="med"/>
            <a:tailEnd type="none" w="med" len="med"/>
          </a:ln>
        </p:spPr>
      </p:sp>
      <p:grpSp>
        <p:nvGrpSpPr>
          <p:cNvPr id="1765" name="Google Shape;1765;p41"/>
          <p:cNvGrpSpPr/>
          <p:nvPr/>
        </p:nvGrpSpPr>
        <p:grpSpPr>
          <a:xfrm>
            <a:off x="6921403" y="450375"/>
            <a:ext cx="2536000" cy="958200"/>
            <a:chOff x="1442875" y="614225"/>
            <a:chExt cx="2536000" cy="958200"/>
          </a:xfrm>
        </p:grpSpPr>
        <p:sp>
          <p:nvSpPr>
            <p:cNvPr id="1766" name="Google Shape;1766;p41"/>
            <p:cNvSpPr/>
            <p:nvPr/>
          </p:nvSpPr>
          <p:spPr>
            <a:xfrm>
              <a:off x="1464550" y="645075"/>
              <a:ext cx="2490975" cy="913175"/>
            </a:xfrm>
            <a:custGeom>
              <a:avLst/>
              <a:gdLst/>
              <a:ahLst/>
              <a:cxnLst/>
              <a:rect l="l" t="t" r="r" b="b"/>
              <a:pathLst>
                <a:path w="99639" h="36527" extrusionOk="0">
                  <a:moveTo>
                    <a:pt x="62879" y="36526"/>
                  </a:moveTo>
                  <a:cubicBezTo>
                    <a:pt x="62378" y="36526"/>
                    <a:pt x="61845" y="36426"/>
                    <a:pt x="61378" y="36293"/>
                  </a:cubicBezTo>
                  <a:cubicBezTo>
                    <a:pt x="58542" y="35459"/>
                    <a:pt x="56908" y="32457"/>
                    <a:pt x="57742" y="29622"/>
                  </a:cubicBezTo>
                  <a:cubicBezTo>
                    <a:pt x="57909" y="29121"/>
                    <a:pt x="58109" y="28688"/>
                    <a:pt x="58376" y="28254"/>
                  </a:cubicBezTo>
                  <a:cubicBezTo>
                    <a:pt x="53605" y="27854"/>
                    <a:pt x="49936" y="27453"/>
                    <a:pt x="48569" y="27353"/>
                  </a:cubicBezTo>
                  <a:lnTo>
                    <a:pt x="48001" y="27287"/>
                  </a:lnTo>
                  <a:cubicBezTo>
                    <a:pt x="47901" y="27287"/>
                    <a:pt x="47835" y="27253"/>
                    <a:pt x="47735" y="27253"/>
                  </a:cubicBezTo>
                  <a:cubicBezTo>
                    <a:pt x="47735" y="27253"/>
                    <a:pt x="47501" y="27220"/>
                    <a:pt x="47401" y="27220"/>
                  </a:cubicBezTo>
                  <a:cubicBezTo>
                    <a:pt x="47101" y="27186"/>
                    <a:pt x="46834" y="27086"/>
                    <a:pt x="46600" y="27020"/>
                  </a:cubicBezTo>
                  <a:cubicBezTo>
                    <a:pt x="46367" y="26920"/>
                    <a:pt x="46100" y="26853"/>
                    <a:pt x="45800" y="26719"/>
                  </a:cubicBezTo>
                  <a:cubicBezTo>
                    <a:pt x="45767" y="26686"/>
                    <a:pt x="45700" y="26686"/>
                    <a:pt x="45633" y="26619"/>
                  </a:cubicBezTo>
                  <a:lnTo>
                    <a:pt x="45533" y="26586"/>
                  </a:lnTo>
                  <a:cubicBezTo>
                    <a:pt x="45433" y="26553"/>
                    <a:pt x="45400" y="26553"/>
                    <a:pt x="45300" y="26519"/>
                  </a:cubicBezTo>
                  <a:lnTo>
                    <a:pt x="44799" y="26219"/>
                  </a:lnTo>
                  <a:cubicBezTo>
                    <a:pt x="43598" y="25585"/>
                    <a:pt x="40296" y="23884"/>
                    <a:pt x="36060" y="21616"/>
                  </a:cubicBezTo>
                  <a:cubicBezTo>
                    <a:pt x="36060" y="22116"/>
                    <a:pt x="35960" y="22617"/>
                    <a:pt x="35859" y="23117"/>
                  </a:cubicBezTo>
                  <a:cubicBezTo>
                    <a:pt x="35192" y="25385"/>
                    <a:pt x="33057" y="26953"/>
                    <a:pt x="30722" y="26953"/>
                  </a:cubicBezTo>
                  <a:cubicBezTo>
                    <a:pt x="30222" y="26953"/>
                    <a:pt x="29688" y="26886"/>
                    <a:pt x="29221" y="26753"/>
                  </a:cubicBezTo>
                  <a:cubicBezTo>
                    <a:pt x="26386" y="25919"/>
                    <a:pt x="24752" y="22917"/>
                    <a:pt x="25585" y="20081"/>
                  </a:cubicBezTo>
                  <a:cubicBezTo>
                    <a:pt x="25986" y="18881"/>
                    <a:pt x="26686" y="17880"/>
                    <a:pt x="27687" y="17213"/>
                  </a:cubicBezTo>
                  <a:lnTo>
                    <a:pt x="24785" y="15712"/>
                  </a:lnTo>
                  <a:cubicBezTo>
                    <a:pt x="24785" y="16012"/>
                    <a:pt x="24718" y="16279"/>
                    <a:pt x="24618" y="16545"/>
                  </a:cubicBezTo>
                  <a:cubicBezTo>
                    <a:pt x="24118" y="18180"/>
                    <a:pt x="22617" y="19348"/>
                    <a:pt x="20882" y="19348"/>
                  </a:cubicBezTo>
                  <a:cubicBezTo>
                    <a:pt x="20515" y="19348"/>
                    <a:pt x="20115" y="19281"/>
                    <a:pt x="19748" y="19181"/>
                  </a:cubicBezTo>
                  <a:cubicBezTo>
                    <a:pt x="18747" y="18881"/>
                    <a:pt x="17913" y="18213"/>
                    <a:pt x="17413" y="17279"/>
                  </a:cubicBezTo>
                  <a:cubicBezTo>
                    <a:pt x="16913" y="16379"/>
                    <a:pt x="16779" y="15345"/>
                    <a:pt x="17079" y="14344"/>
                  </a:cubicBezTo>
                  <a:cubicBezTo>
                    <a:pt x="17346" y="13543"/>
                    <a:pt x="17780" y="12876"/>
                    <a:pt x="18414" y="12376"/>
                  </a:cubicBezTo>
                  <a:cubicBezTo>
                    <a:pt x="11876" y="8907"/>
                    <a:pt x="7172" y="6405"/>
                    <a:pt x="4404" y="4904"/>
                  </a:cubicBezTo>
                  <a:lnTo>
                    <a:pt x="2536" y="3870"/>
                  </a:lnTo>
                  <a:lnTo>
                    <a:pt x="1835" y="3503"/>
                  </a:lnTo>
                  <a:lnTo>
                    <a:pt x="1735" y="3436"/>
                  </a:lnTo>
                  <a:lnTo>
                    <a:pt x="2102" y="2702"/>
                  </a:lnTo>
                  <a:lnTo>
                    <a:pt x="1702" y="3403"/>
                  </a:lnTo>
                  <a:lnTo>
                    <a:pt x="1668" y="3369"/>
                  </a:lnTo>
                  <a:cubicBezTo>
                    <a:pt x="1602" y="3336"/>
                    <a:pt x="1535" y="3269"/>
                    <a:pt x="1535" y="3269"/>
                  </a:cubicBezTo>
                  <a:cubicBezTo>
                    <a:pt x="1" y="2202"/>
                    <a:pt x="201" y="1101"/>
                    <a:pt x="334" y="834"/>
                  </a:cubicBezTo>
                  <a:cubicBezTo>
                    <a:pt x="501" y="334"/>
                    <a:pt x="901" y="0"/>
                    <a:pt x="1402" y="0"/>
                  </a:cubicBezTo>
                  <a:cubicBezTo>
                    <a:pt x="1502" y="0"/>
                    <a:pt x="1602" y="0"/>
                    <a:pt x="1702" y="34"/>
                  </a:cubicBezTo>
                  <a:lnTo>
                    <a:pt x="1869" y="67"/>
                  </a:lnTo>
                  <a:cubicBezTo>
                    <a:pt x="4270" y="768"/>
                    <a:pt x="6539" y="1501"/>
                    <a:pt x="8507" y="2235"/>
                  </a:cubicBezTo>
                  <a:lnTo>
                    <a:pt x="9040" y="2435"/>
                  </a:lnTo>
                  <a:lnTo>
                    <a:pt x="10341" y="3002"/>
                  </a:lnTo>
                  <a:cubicBezTo>
                    <a:pt x="14344" y="4604"/>
                    <a:pt x="23284" y="8373"/>
                    <a:pt x="30089" y="11242"/>
                  </a:cubicBezTo>
                  <a:lnTo>
                    <a:pt x="32957" y="12443"/>
                  </a:lnTo>
                  <a:cubicBezTo>
                    <a:pt x="32724" y="12076"/>
                    <a:pt x="32691" y="11675"/>
                    <a:pt x="32757" y="11375"/>
                  </a:cubicBezTo>
                  <a:cubicBezTo>
                    <a:pt x="32891" y="10941"/>
                    <a:pt x="33258" y="10708"/>
                    <a:pt x="33691" y="10708"/>
                  </a:cubicBezTo>
                  <a:lnTo>
                    <a:pt x="33791" y="10708"/>
                  </a:lnTo>
                  <a:lnTo>
                    <a:pt x="34025" y="10741"/>
                  </a:lnTo>
                  <a:cubicBezTo>
                    <a:pt x="35059" y="11042"/>
                    <a:pt x="35960" y="11375"/>
                    <a:pt x="36793" y="11675"/>
                  </a:cubicBezTo>
                  <a:cubicBezTo>
                    <a:pt x="37227" y="11842"/>
                    <a:pt x="38762" y="12443"/>
                    <a:pt x="41363" y="13543"/>
                  </a:cubicBezTo>
                  <a:cubicBezTo>
                    <a:pt x="42965" y="10575"/>
                    <a:pt x="46033" y="8740"/>
                    <a:pt x="49336" y="8740"/>
                  </a:cubicBezTo>
                  <a:lnTo>
                    <a:pt x="49402" y="8740"/>
                  </a:lnTo>
                  <a:cubicBezTo>
                    <a:pt x="49869" y="7572"/>
                    <a:pt x="50470" y="5771"/>
                    <a:pt x="51037" y="4370"/>
                  </a:cubicBezTo>
                  <a:cubicBezTo>
                    <a:pt x="51371" y="3536"/>
                    <a:pt x="51604" y="2836"/>
                    <a:pt x="51771" y="2402"/>
                  </a:cubicBezTo>
                  <a:cubicBezTo>
                    <a:pt x="52405" y="901"/>
                    <a:pt x="53172" y="100"/>
                    <a:pt x="54039" y="100"/>
                  </a:cubicBezTo>
                  <a:cubicBezTo>
                    <a:pt x="54406" y="100"/>
                    <a:pt x="54773" y="267"/>
                    <a:pt x="55040" y="601"/>
                  </a:cubicBezTo>
                  <a:cubicBezTo>
                    <a:pt x="55607" y="1335"/>
                    <a:pt x="55540" y="2569"/>
                    <a:pt x="55373" y="3503"/>
                  </a:cubicBezTo>
                  <a:cubicBezTo>
                    <a:pt x="55273" y="3936"/>
                    <a:pt x="55107" y="4704"/>
                    <a:pt x="54940" y="5538"/>
                  </a:cubicBezTo>
                  <a:cubicBezTo>
                    <a:pt x="54606" y="7039"/>
                    <a:pt x="54206" y="8873"/>
                    <a:pt x="53939" y="10108"/>
                  </a:cubicBezTo>
                  <a:cubicBezTo>
                    <a:pt x="56741" y="11875"/>
                    <a:pt x="58342" y="15111"/>
                    <a:pt x="58075" y="18547"/>
                  </a:cubicBezTo>
                  <a:cubicBezTo>
                    <a:pt x="60844" y="19047"/>
                    <a:pt x="62445" y="19348"/>
                    <a:pt x="62912" y="19414"/>
                  </a:cubicBezTo>
                  <a:cubicBezTo>
                    <a:pt x="63779" y="19614"/>
                    <a:pt x="64747" y="19881"/>
                    <a:pt x="65781" y="20181"/>
                  </a:cubicBezTo>
                  <a:lnTo>
                    <a:pt x="65881" y="20181"/>
                  </a:lnTo>
                  <a:cubicBezTo>
                    <a:pt x="66348" y="20282"/>
                    <a:pt x="66581" y="20749"/>
                    <a:pt x="66548" y="21216"/>
                  </a:cubicBezTo>
                  <a:cubicBezTo>
                    <a:pt x="66515" y="21549"/>
                    <a:pt x="66248" y="21949"/>
                    <a:pt x="65747" y="22183"/>
                  </a:cubicBezTo>
                  <a:cubicBezTo>
                    <a:pt x="67282" y="22450"/>
                    <a:pt x="77089" y="24218"/>
                    <a:pt x="77089" y="24218"/>
                  </a:cubicBezTo>
                  <a:lnTo>
                    <a:pt x="85762" y="25785"/>
                  </a:lnTo>
                  <a:lnTo>
                    <a:pt x="89965" y="26586"/>
                  </a:lnTo>
                  <a:lnTo>
                    <a:pt x="91366" y="26853"/>
                  </a:lnTo>
                  <a:lnTo>
                    <a:pt x="91899" y="26953"/>
                  </a:lnTo>
                  <a:cubicBezTo>
                    <a:pt x="93968" y="27420"/>
                    <a:pt x="96236" y="28020"/>
                    <a:pt x="98638" y="28754"/>
                  </a:cubicBezTo>
                  <a:lnTo>
                    <a:pt x="98804" y="28788"/>
                  </a:lnTo>
                  <a:cubicBezTo>
                    <a:pt x="99305" y="28954"/>
                    <a:pt x="99638" y="29455"/>
                    <a:pt x="99572" y="30022"/>
                  </a:cubicBezTo>
                  <a:cubicBezTo>
                    <a:pt x="99472" y="30722"/>
                    <a:pt x="98804" y="31556"/>
                    <a:pt x="97137" y="31590"/>
                  </a:cubicBezTo>
                  <a:lnTo>
                    <a:pt x="97070" y="31590"/>
                  </a:lnTo>
                  <a:lnTo>
                    <a:pt x="96936" y="31590"/>
                  </a:lnTo>
                  <a:lnTo>
                    <a:pt x="96936" y="30756"/>
                  </a:lnTo>
                  <a:lnTo>
                    <a:pt x="96903" y="31590"/>
                  </a:lnTo>
                  <a:lnTo>
                    <a:pt x="96569" y="31590"/>
                  </a:lnTo>
                  <a:lnTo>
                    <a:pt x="95168" y="31523"/>
                  </a:lnTo>
                  <a:lnTo>
                    <a:pt x="87563" y="30889"/>
                  </a:lnTo>
                  <a:lnTo>
                    <a:pt x="82826" y="30455"/>
                  </a:lnTo>
                  <a:cubicBezTo>
                    <a:pt x="81292" y="30355"/>
                    <a:pt x="79724" y="30189"/>
                    <a:pt x="78123" y="30055"/>
                  </a:cubicBezTo>
                  <a:cubicBezTo>
                    <a:pt x="78390" y="30789"/>
                    <a:pt x="78423" y="31623"/>
                    <a:pt x="78156" y="32424"/>
                  </a:cubicBezTo>
                  <a:cubicBezTo>
                    <a:pt x="77656" y="34058"/>
                    <a:pt x="76155" y="35226"/>
                    <a:pt x="74420" y="35226"/>
                  </a:cubicBezTo>
                  <a:cubicBezTo>
                    <a:pt x="74053" y="35226"/>
                    <a:pt x="73653" y="35192"/>
                    <a:pt x="73286" y="35059"/>
                  </a:cubicBezTo>
                  <a:cubicBezTo>
                    <a:pt x="72285" y="34759"/>
                    <a:pt x="71452" y="34091"/>
                    <a:pt x="70951" y="33191"/>
                  </a:cubicBezTo>
                  <a:cubicBezTo>
                    <a:pt x="70451" y="32257"/>
                    <a:pt x="70317" y="31223"/>
                    <a:pt x="70618" y="30222"/>
                  </a:cubicBezTo>
                  <a:cubicBezTo>
                    <a:pt x="70718" y="29922"/>
                    <a:pt x="70818" y="29688"/>
                    <a:pt x="70951" y="29421"/>
                  </a:cubicBezTo>
                  <a:lnTo>
                    <a:pt x="67716" y="29121"/>
                  </a:lnTo>
                  <a:cubicBezTo>
                    <a:pt x="68149" y="30255"/>
                    <a:pt x="68249" y="31523"/>
                    <a:pt x="67916" y="32724"/>
                  </a:cubicBezTo>
                  <a:cubicBezTo>
                    <a:pt x="67349" y="34925"/>
                    <a:pt x="65214" y="36526"/>
                    <a:pt x="62879" y="36526"/>
                  </a:cubicBez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1442875" y="614225"/>
              <a:ext cx="2536000" cy="958200"/>
            </a:xfrm>
            <a:custGeom>
              <a:avLst/>
              <a:gdLst/>
              <a:ahLst/>
              <a:cxnLst/>
              <a:rect l="l" t="t" r="r" b="b"/>
              <a:pathLst>
                <a:path w="101440" h="38328" extrusionOk="0">
                  <a:moveTo>
                    <a:pt x="2402" y="2068"/>
                  </a:moveTo>
                  <a:cubicBezTo>
                    <a:pt x="2769" y="2168"/>
                    <a:pt x="5904" y="3002"/>
                    <a:pt x="9173" y="4270"/>
                  </a:cubicBezTo>
                  <a:cubicBezTo>
                    <a:pt x="9207" y="4303"/>
                    <a:pt x="9274" y="4303"/>
                    <a:pt x="9374" y="4337"/>
                  </a:cubicBezTo>
                  <a:cubicBezTo>
                    <a:pt x="9407" y="4337"/>
                    <a:pt x="9407" y="4403"/>
                    <a:pt x="9440" y="4403"/>
                  </a:cubicBezTo>
                  <a:cubicBezTo>
                    <a:pt x="9507" y="4437"/>
                    <a:pt x="9574" y="4437"/>
                    <a:pt x="9674" y="4470"/>
                  </a:cubicBezTo>
                  <a:cubicBezTo>
                    <a:pt x="9707" y="4470"/>
                    <a:pt x="9707" y="4503"/>
                    <a:pt x="9741" y="4503"/>
                  </a:cubicBezTo>
                  <a:cubicBezTo>
                    <a:pt x="9841" y="4570"/>
                    <a:pt x="9941" y="4603"/>
                    <a:pt x="10041" y="4637"/>
                  </a:cubicBezTo>
                  <a:cubicBezTo>
                    <a:pt x="10174" y="4670"/>
                    <a:pt x="10274" y="4737"/>
                    <a:pt x="10408" y="4804"/>
                  </a:cubicBezTo>
                  <a:cubicBezTo>
                    <a:pt x="10441" y="4804"/>
                    <a:pt x="10508" y="4837"/>
                    <a:pt x="10508" y="4837"/>
                  </a:cubicBezTo>
                  <a:cubicBezTo>
                    <a:pt x="10608" y="4904"/>
                    <a:pt x="10741" y="4937"/>
                    <a:pt x="10875" y="5004"/>
                  </a:cubicBezTo>
                  <a:cubicBezTo>
                    <a:pt x="10908" y="5004"/>
                    <a:pt x="10908" y="5070"/>
                    <a:pt x="10941" y="5070"/>
                  </a:cubicBezTo>
                  <a:cubicBezTo>
                    <a:pt x="14878" y="6638"/>
                    <a:pt x="23417" y="10241"/>
                    <a:pt x="30722" y="13310"/>
                  </a:cubicBezTo>
                  <a:cubicBezTo>
                    <a:pt x="30789" y="13343"/>
                    <a:pt x="30922" y="13410"/>
                    <a:pt x="31022" y="13443"/>
                  </a:cubicBezTo>
                  <a:cubicBezTo>
                    <a:pt x="31089" y="13476"/>
                    <a:pt x="31189" y="13510"/>
                    <a:pt x="31256" y="13510"/>
                  </a:cubicBezTo>
                  <a:cubicBezTo>
                    <a:pt x="32423" y="14010"/>
                    <a:pt x="33558" y="14477"/>
                    <a:pt x="34625" y="14944"/>
                  </a:cubicBezTo>
                  <a:cubicBezTo>
                    <a:pt x="37961" y="16345"/>
                    <a:pt x="40696" y="17479"/>
                    <a:pt x="42097" y="18113"/>
                  </a:cubicBezTo>
                  <a:cubicBezTo>
                    <a:pt x="42097" y="18013"/>
                    <a:pt x="42130" y="17946"/>
                    <a:pt x="42130" y="17846"/>
                  </a:cubicBezTo>
                  <a:cubicBezTo>
                    <a:pt x="42164" y="17746"/>
                    <a:pt x="42164" y="17613"/>
                    <a:pt x="42230" y="17513"/>
                  </a:cubicBezTo>
                  <a:cubicBezTo>
                    <a:pt x="38494" y="15578"/>
                    <a:pt x="35192" y="13810"/>
                    <a:pt x="34925" y="13610"/>
                  </a:cubicBezTo>
                  <a:cubicBezTo>
                    <a:pt x="34391" y="13243"/>
                    <a:pt x="34492" y="12843"/>
                    <a:pt x="34692" y="12843"/>
                  </a:cubicBezTo>
                  <a:lnTo>
                    <a:pt x="34725" y="12843"/>
                  </a:lnTo>
                  <a:cubicBezTo>
                    <a:pt x="34892" y="12909"/>
                    <a:pt x="36159" y="13276"/>
                    <a:pt x="37560" y="13777"/>
                  </a:cubicBezTo>
                  <a:cubicBezTo>
                    <a:pt x="38061" y="13977"/>
                    <a:pt x="40262" y="14911"/>
                    <a:pt x="42764" y="15945"/>
                  </a:cubicBezTo>
                  <a:cubicBezTo>
                    <a:pt x="44132" y="12843"/>
                    <a:pt x="47134" y="10908"/>
                    <a:pt x="50303" y="10908"/>
                  </a:cubicBezTo>
                  <a:cubicBezTo>
                    <a:pt x="50503" y="10908"/>
                    <a:pt x="50736" y="10908"/>
                    <a:pt x="50970" y="10941"/>
                  </a:cubicBezTo>
                  <a:cubicBezTo>
                    <a:pt x="51404" y="9807"/>
                    <a:pt x="52171" y="7639"/>
                    <a:pt x="52805" y="5971"/>
                  </a:cubicBezTo>
                  <a:cubicBezTo>
                    <a:pt x="53105" y="5137"/>
                    <a:pt x="53405" y="4437"/>
                    <a:pt x="53572" y="4003"/>
                  </a:cubicBezTo>
                  <a:cubicBezTo>
                    <a:pt x="54072" y="2802"/>
                    <a:pt x="54606" y="2235"/>
                    <a:pt x="55006" y="2235"/>
                  </a:cubicBezTo>
                  <a:cubicBezTo>
                    <a:pt x="55507" y="2235"/>
                    <a:pt x="55807" y="3069"/>
                    <a:pt x="55507" y="4603"/>
                  </a:cubicBezTo>
                  <a:cubicBezTo>
                    <a:pt x="55440" y="5070"/>
                    <a:pt x="55273" y="5771"/>
                    <a:pt x="55106" y="6638"/>
                  </a:cubicBezTo>
                  <a:cubicBezTo>
                    <a:pt x="54739" y="8406"/>
                    <a:pt x="54239" y="10641"/>
                    <a:pt x="53972" y="11809"/>
                  </a:cubicBezTo>
                  <a:cubicBezTo>
                    <a:pt x="57041" y="13443"/>
                    <a:pt x="58709" y="16912"/>
                    <a:pt x="58142" y="20481"/>
                  </a:cubicBezTo>
                  <a:cubicBezTo>
                    <a:pt x="60810" y="20982"/>
                    <a:pt x="63145" y="21415"/>
                    <a:pt x="63712" y="21516"/>
                  </a:cubicBezTo>
                  <a:cubicBezTo>
                    <a:pt x="65113" y="21816"/>
                    <a:pt x="66414" y="22249"/>
                    <a:pt x="66581" y="22283"/>
                  </a:cubicBezTo>
                  <a:cubicBezTo>
                    <a:pt x="66748" y="22316"/>
                    <a:pt x="66648" y="22750"/>
                    <a:pt x="65947" y="22783"/>
                  </a:cubicBezTo>
                  <a:lnTo>
                    <a:pt x="65914" y="22783"/>
                  </a:lnTo>
                  <a:cubicBezTo>
                    <a:pt x="65480" y="22783"/>
                    <a:pt x="61811" y="22450"/>
                    <a:pt x="57708" y="22116"/>
                  </a:cubicBezTo>
                  <a:cubicBezTo>
                    <a:pt x="57641" y="22249"/>
                    <a:pt x="57608" y="22349"/>
                    <a:pt x="57575" y="22450"/>
                  </a:cubicBezTo>
                  <a:cubicBezTo>
                    <a:pt x="57541" y="22516"/>
                    <a:pt x="57541" y="22616"/>
                    <a:pt x="57475" y="22650"/>
                  </a:cubicBezTo>
                  <a:cubicBezTo>
                    <a:pt x="59776" y="23083"/>
                    <a:pt x="65314" y="24017"/>
                    <a:pt x="71418" y="25118"/>
                  </a:cubicBezTo>
                  <a:cubicBezTo>
                    <a:pt x="71451" y="25118"/>
                    <a:pt x="71485" y="25118"/>
                    <a:pt x="71585" y="25151"/>
                  </a:cubicBezTo>
                  <a:cubicBezTo>
                    <a:pt x="71918" y="25185"/>
                    <a:pt x="72218" y="25285"/>
                    <a:pt x="72552" y="25318"/>
                  </a:cubicBezTo>
                  <a:cubicBezTo>
                    <a:pt x="72585" y="25318"/>
                    <a:pt x="72619" y="25318"/>
                    <a:pt x="72719" y="25352"/>
                  </a:cubicBezTo>
                  <a:cubicBezTo>
                    <a:pt x="72952" y="25418"/>
                    <a:pt x="73253" y="25452"/>
                    <a:pt x="73553" y="25485"/>
                  </a:cubicBezTo>
                  <a:cubicBezTo>
                    <a:pt x="73619" y="25485"/>
                    <a:pt x="73720" y="25518"/>
                    <a:pt x="73786" y="25518"/>
                  </a:cubicBezTo>
                  <a:cubicBezTo>
                    <a:pt x="74787" y="25685"/>
                    <a:pt x="75788" y="25919"/>
                    <a:pt x="76755" y="26085"/>
                  </a:cubicBezTo>
                  <a:cubicBezTo>
                    <a:pt x="76822" y="26085"/>
                    <a:pt x="76888" y="26119"/>
                    <a:pt x="76955" y="26119"/>
                  </a:cubicBezTo>
                  <a:cubicBezTo>
                    <a:pt x="77255" y="26152"/>
                    <a:pt x="77556" y="26186"/>
                    <a:pt x="77822" y="26286"/>
                  </a:cubicBezTo>
                  <a:cubicBezTo>
                    <a:pt x="77889" y="26286"/>
                    <a:pt x="77923" y="26286"/>
                    <a:pt x="77956" y="26319"/>
                  </a:cubicBezTo>
                  <a:cubicBezTo>
                    <a:pt x="78623" y="26452"/>
                    <a:pt x="79290" y="26586"/>
                    <a:pt x="79924" y="26653"/>
                  </a:cubicBezTo>
                  <a:cubicBezTo>
                    <a:pt x="79991" y="26653"/>
                    <a:pt x="80091" y="26686"/>
                    <a:pt x="80157" y="26686"/>
                  </a:cubicBezTo>
                  <a:cubicBezTo>
                    <a:pt x="80391" y="26719"/>
                    <a:pt x="80624" y="26786"/>
                    <a:pt x="80825" y="26819"/>
                  </a:cubicBezTo>
                  <a:cubicBezTo>
                    <a:pt x="80925" y="26819"/>
                    <a:pt x="81058" y="26853"/>
                    <a:pt x="81125" y="26853"/>
                  </a:cubicBezTo>
                  <a:cubicBezTo>
                    <a:pt x="81759" y="26986"/>
                    <a:pt x="82326" y="27053"/>
                    <a:pt x="82926" y="27186"/>
                  </a:cubicBezTo>
                  <a:cubicBezTo>
                    <a:pt x="82993" y="27186"/>
                    <a:pt x="83060" y="27220"/>
                    <a:pt x="83126" y="27220"/>
                  </a:cubicBezTo>
                  <a:lnTo>
                    <a:pt x="83760" y="27353"/>
                  </a:lnTo>
                  <a:cubicBezTo>
                    <a:pt x="83893" y="27353"/>
                    <a:pt x="83960" y="27386"/>
                    <a:pt x="84094" y="27386"/>
                  </a:cubicBezTo>
                  <a:lnTo>
                    <a:pt x="84727" y="27520"/>
                  </a:lnTo>
                  <a:cubicBezTo>
                    <a:pt x="84794" y="27520"/>
                    <a:pt x="84827" y="27553"/>
                    <a:pt x="84928" y="27553"/>
                  </a:cubicBezTo>
                  <a:cubicBezTo>
                    <a:pt x="85161" y="27620"/>
                    <a:pt x="85461" y="27653"/>
                    <a:pt x="85728" y="27687"/>
                  </a:cubicBezTo>
                  <a:cubicBezTo>
                    <a:pt x="85795" y="27687"/>
                    <a:pt x="85828" y="27720"/>
                    <a:pt x="85928" y="27720"/>
                  </a:cubicBezTo>
                  <a:cubicBezTo>
                    <a:pt x="86162" y="27787"/>
                    <a:pt x="86395" y="27820"/>
                    <a:pt x="86629" y="27853"/>
                  </a:cubicBezTo>
                  <a:lnTo>
                    <a:pt x="86662" y="27853"/>
                  </a:lnTo>
                  <a:cubicBezTo>
                    <a:pt x="86929" y="27887"/>
                    <a:pt x="87162" y="27953"/>
                    <a:pt x="87396" y="27987"/>
                  </a:cubicBezTo>
                  <a:lnTo>
                    <a:pt x="87496" y="27987"/>
                  </a:lnTo>
                  <a:cubicBezTo>
                    <a:pt x="87763" y="28020"/>
                    <a:pt x="87996" y="28054"/>
                    <a:pt x="88230" y="28120"/>
                  </a:cubicBezTo>
                  <a:lnTo>
                    <a:pt x="88297" y="28120"/>
                  </a:lnTo>
                  <a:lnTo>
                    <a:pt x="88930" y="28220"/>
                  </a:lnTo>
                  <a:lnTo>
                    <a:pt x="88997" y="28220"/>
                  </a:lnTo>
                  <a:cubicBezTo>
                    <a:pt x="89231" y="28287"/>
                    <a:pt x="89431" y="28320"/>
                    <a:pt x="89598" y="28354"/>
                  </a:cubicBezTo>
                  <a:lnTo>
                    <a:pt x="89631" y="28354"/>
                  </a:lnTo>
                  <a:lnTo>
                    <a:pt x="90265" y="28487"/>
                  </a:lnTo>
                  <a:cubicBezTo>
                    <a:pt x="90431" y="28521"/>
                    <a:pt x="90598" y="28554"/>
                    <a:pt x="90765" y="28554"/>
                  </a:cubicBezTo>
                  <a:cubicBezTo>
                    <a:pt x="90798" y="28554"/>
                    <a:pt x="90832" y="28554"/>
                    <a:pt x="90932" y="28621"/>
                  </a:cubicBezTo>
                  <a:cubicBezTo>
                    <a:pt x="91065" y="28654"/>
                    <a:pt x="91165" y="28654"/>
                    <a:pt x="91265" y="28687"/>
                  </a:cubicBezTo>
                  <a:cubicBezTo>
                    <a:pt x="91299" y="28687"/>
                    <a:pt x="91332" y="28687"/>
                    <a:pt x="91399" y="28721"/>
                  </a:cubicBezTo>
                  <a:cubicBezTo>
                    <a:pt x="91666" y="28787"/>
                    <a:pt x="91933" y="28854"/>
                    <a:pt x="92133" y="28887"/>
                  </a:cubicBezTo>
                  <a:lnTo>
                    <a:pt x="92233" y="28887"/>
                  </a:lnTo>
                  <a:cubicBezTo>
                    <a:pt x="92299" y="28887"/>
                    <a:pt x="92400" y="28954"/>
                    <a:pt x="92433" y="28954"/>
                  </a:cubicBezTo>
                  <a:lnTo>
                    <a:pt x="92500" y="28954"/>
                  </a:lnTo>
                  <a:cubicBezTo>
                    <a:pt x="92600" y="28954"/>
                    <a:pt x="92666" y="28988"/>
                    <a:pt x="92733" y="28988"/>
                  </a:cubicBezTo>
                  <a:cubicBezTo>
                    <a:pt x="96136" y="29721"/>
                    <a:pt x="99238" y="30689"/>
                    <a:pt x="99605" y="30789"/>
                  </a:cubicBezTo>
                  <a:cubicBezTo>
                    <a:pt x="99972" y="30889"/>
                    <a:pt x="99838" y="31890"/>
                    <a:pt x="98137" y="31990"/>
                  </a:cubicBezTo>
                  <a:lnTo>
                    <a:pt x="95769" y="31990"/>
                  </a:lnTo>
                  <a:cubicBezTo>
                    <a:pt x="95669" y="31990"/>
                    <a:pt x="95602" y="31990"/>
                    <a:pt x="95468" y="31956"/>
                  </a:cubicBezTo>
                  <a:cubicBezTo>
                    <a:pt x="95402" y="31956"/>
                    <a:pt x="95268" y="31956"/>
                    <a:pt x="95168" y="31890"/>
                  </a:cubicBezTo>
                  <a:cubicBezTo>
                    <a:pt x="95101" y="31890"/>
                    <a:pt x="95001" y="31890"/>
                    <a:pt x="94901" y="31856"/>
                  </a:cubicBezTo>
                  <a:cubicBezTo>
                    <a:pt x="94768" y="31856"/>
                    <a:pt x="94634" y="31856"/>
                    <a:pt x="94501" y="31823"/>
                  </a:cubicBezTo>
                  <a:lnTo>
                    <a:pt x="94268" y="31823"/>
                  </a:lnTo>
                  <a:cubicBezTo>
                    <a:pt x="94134" y="31823"/>
                    <a:pt x="94001" y="31790"/>
                    <a:pt x="93901" y="31790"/>
                  </a:cubicBezTo>
                  <a:cubicBezTo>
                    <a:pt x="93801" y="31790"/>
                    <a:pt x="93667" y="31790"/>
                    <a:pt x="93600" y="31723"/>
                  </a:cubicBezTo>
                  <a:cubicBezTo>
                    <a:pt x="93467" y="31723"/>
                    <a:pt x="93334" y="31689"/>
                    <a:pt x="93167" y="31689"/>
                  </a:cubicBezTo>
                  <a:cubicBezTo>
                    <a:pt x="93067" y="31689"/>
                    <a:pt x="92967" y="31689"/>
                    <a:pt x="92833" y="31656"/>
                  </a:cubicBezTo>
                  <a:cubicBezTo>
                    <a:pt x="92666" y="31656"/>
                    <a:pt x="92566" y="31623"/>
                    <a:pt x="92400" y="31623"/>
                  </a:cubicBezTo>
                  <a:cubicBezTo>
                    <a:pt x="92299" y="31623"/>
                    <a:pt x="92233" y="31623"/>
                    <a:pt x="92099" y="31556"/>
                  </a:cubicBezTo>
                  <a:cubicBezTo>
                    <a:pt x="91933" y="31556"/>
                    <a:pt x="91732" y="31523"/>
                    <a:pt x="91566" y="31523"/>
                  </a:cubicBezTo>
                  <a:lnTo>
                    <a:pt x="91332" y="31523"/>
                  </a:lnTo>
                  <a:cubicBezTo>
                    <a:pt x="91165" y="31523"/>
                    <a:pt x="90965" y="31489"/>
                    <a:pt x="90765" y="31489"/>
                  </a:cubicBezTo>
                  <a:cubicBezTo>
                    <a:pt x="90665" y="31489"/>
                    <a:pt x="90565" y="31489"/>
                    <a:pt x="90465" y="31456"/>
                  </a:cubicBezTo>
                  <a:cubicBezTo>
                    <a:pt x="90298" y="31456"/>
                    <a:pt x="90131" y="31423"/>
                    <a:pt x="89964" y="31423"/>
                  </a:cubicBezTo>
                  <a:cubicBezTo>
                    <a:pt x="89831" y="31423"/>
                    <a:pt x="89731" y="31423"/>
                    <a:pt x="89598" y="31356"/>
                  </a:cubicBezTo>
                  <a:cubicBezTo>
                    <a:pt x="89397" y="31356"/>
                    <a:pt x="89231" y="31323"/>
                    <a:pt x="88997" y="31323"/>
                  </a:cubicBezTo>
                  <a:cubicBezTo>
                    <a:pt x="88930" y="31323"/>
                    <a:pt x="88830" y="31323"/>
                    <a:pt x="88764" y="31289"/>
                  </a:cubicBezTo>
                  <a:cubicBezTo>
                    <a:pt x="88563" y="31289"/>
                    <a:pt x="88297" y="31256"/>
                    <a:pt x="88063" y="31256"/>
                  </a:cubicBezTo>
                  <a:cubicBezTo>
                    <a:pt x="87963" y="31256"/>
                    <a:pt x="87896" y="31256"/>
                    <a:pt x="87796" y="31189"/>
                  </a:cubicBezTo>
                  <a:cubicBezTo>
                    <a:pt x="87563" y="31156"/>
                    <a:pt x="87296" y="31156"/>
                    <a:pt x="87062" y="31122"/>
                  </a:cubicBezTo>
                  <a:lnTo>
                    <a:pt x="86896" y="31122"/>
                  </a:lnTo>
                  <a:cubicBezTo>
                    <a:pt x="86595" y="31089"/>
                    <a:pt x="86329" y="31089"/>
                    <a:pt x="86062" y="31022"/>
                  </a:cubicBezTo>
                  <a:lnTo>
                    <a:pt x="85828" y="31022"/>
                  </a:lnTo>
                  <a:cubicBezTo>
                    <a:pt x="85561" y="30989"/>
                    <a:pt x="85261" y="30989"/>
                    <a:pt x="84961" y="30956"/>
                  </a:cubicBezTo>
                  <a:lnTo>
                    <a:pt x="84894" y="30956"/>
                  </a:lnTo>
                  <a:cubicBezTo>
                    <a:pt x="84594" y="30922"/>
                    <a:pt x="84260" y="30922"/>
                    <a:pt x="83960" y="30856"/>
                  </a:cubicBezTo>
                  <a:lnTo>
                    <a:pt x="83827" y="30856"/>
                  </a:lnTo>
                  <a:cubicBezTo>
                    <a:pt x="81792" y="30689"/>
                    <a:pt x="79624" y="30489"/>
                    <a:pt x="77422" y="30288"/>
                  </a:cubicBezTo>
                  <a:lnTo>
                    <a:pt x="77422" y="30288"/>
                  </a:lnTo>
                  <a:cubicBezTo>
                    <a:pt x="78256" y="31022"/>
                    <a:pt x="78623" y="32257"/>
                    <a:pt x="78256" y="33357"/>
                  </a:cubicBezTo>
                  <a:cubicBezTo>
                    <a:pt x="77889" y="34692"/>
                    <a:pt x="76622" y="35592"/>
                    <a:pt x="75321" y="35592"/>
                  </a:cubicBezTo>
                  <a:cubicBezTo>
                    <a:pt x="75054" y="35592"/>
                    <a:pt x="74754" y="35526"/>
                    <a:pt x="74453" y="35459"/>
                  </a:cubicBezTo>
                  <a:cubicBezTo>
                    <a:pt x="72819" y="34992"/>
                    <a:pt x="71918" y="33291"/>
                    <a:pt x="72385" y="31656"/>
                  </a:cubicBezTo>
                  <a:cubicBezTo>
                    <a:pt x="72585" y="30922"/>
                    <a:pt x="73052" y="30322"/>
                    <a:pt x="73653" y="29955"/>
                  </a:cubicBezTo>
                  <a:cubicBezTo>
                    <a:pt x="73086" y="29922"/>
                    <a:pt x="72485" y="29821"/>
                    <a:pt x="71918" y="29788"/>
                  </a:cubicBezTo>
                  <a:cubicBezTo>
                    <a:pt x="70284" y="29621"/>
                    <a:pt x="68649" y="29488"/>
                    <a:pt x="67081" y="29321"/>
                  </a:cubicBezTo>
                  <a:lnTo>
                    <a:pt x="67081" y="29321"/>
                  </a:lnTo>
                  <a:cubicBezTo>
                    <a:pt x="68116" y="30455"/>
                    <a:pt x="68549" y="32090"/>
                    <a:pt x="68082" y="33658"/>
                  </a:cubicBezTo>
                  <a:cubicBezTo>
                    <a:pt x="67482" y="35626"/>
                    <a:pt x="65714" y="36927"/>
                    <a:pt x="63746" y="36927"/>
                  </a:cubicBezTo>
                  <a:cubicBezTo>
                    <a:pt x="63312" y="36927"/>
                    <a:pt x="62878" y="36860"/>
                    <a:pt x="62445" y="36760"/>
                  </a:cubicBezTo>
                  <a:cubicBezTo>
                    <a:pt x="60076" y="36026"/>
                    <a:pt x="58709" y="33524"/>
                    <a:pt x="59409" y="31122"/>
                  </a:cubicBezTo>
                  <a:cubicBezTo>
                    <a:pt x="59710" y="30155"/>
                    <a:pt x="60277" y="29354"/>
                    <a:pt x="60977" y="28821"/>
                  </a:cubicBezTo>
                  <a:cubicBezTo>
                    <a:pt x="55406" y="28320"/>
                    <a:pt x="50970" y="27920"/>
                    <a:pt x="49469" y="27787"/>
                  </a:cubicBezTo>
                  <a:lnTo>
                    <a:pt x="49235" y="27787"/>
                  </a:lnTo>
                  <a:cubicBezTo>
                    <a:pt x="49035" y="27787"/>
                    <a:pt x="48935" y="27753"/>
                    <a:pt x="48935" y="27753"/>
                  </a:cubicBezTo>
                  <a:cubicBezTo>
                    <a:pt x="48868" y="27753"/>
                    <a:pt x="48768" y="27687"/>
                    <a:pt x="48635" y="27687"/>
                  </a:cubicBezTo>
                  <a:cubicBezTo>
                    <a:pt x="48568" y="27687"/>
                    <a:pt x="48535" y="27653"/>
                    <a:pt x="48435" y="27653"/>
                  </a:cubicBezTo>
                  <a:cubicBezTo>
                    <a:pt x="48201" y="27620"/>
                    <a:pt x="47934" y="27587"/>
                    <a:pt x="47734" y="27486"/>
                  </a:cubicBezTo>
                  <a:cubicBezTo>
                    <a:pt x="47467" y="27420"/>
                    <a:pt x="47267" y="27320"/>
                    <a:pt x="47034" y="27253"/>
                  </a:cubicBezTo>
                  <a:cubicBezTo>
                    <a:pt x="46934" y="27186"/>
                    <a:pt x="46900" y="27186"/>
                    <a:pt x="46800" y="27153"/>
                  </a:cubicBezTo>
                  <a:lnTo>
                    <a:pt x="46567" y="27019"/>
                  </a:lnTo>
                  <a:lnTo>
                    <a:pt x="46300" y="26919"/>
                  </a:lnTo>
                  <a:cubicBezTo>
                    <a:pt x="46267" y="26853"/>
                    <a:pt x="46233" y="26853"/>
                    <a:pt x="46200" y="26819"/>
                  </a:cubicBezTo>
                  <a:cubicBezTo>
                    <a:pt x="46133" y="26819"/>
                    <a:pt x="46133" y="26786"/>
                    <a:pt x="46100" y="26786"/>
                  </a:cubicBezTo>
                  <a:cubicBezTo>
                    <a:pt x="44766" y="26085"/>
                    <a:pt x="40863" y="24017"/>
                    <a:pt x="35893" y="21415"/>
                  </a:cubicBezTo>
                  <a:lnTo>
                    <a:pt x="35893" y="21415"/>
                  </a:lnTo>
                  <a:cubicBezTo>
                    <a:pt x="36226" y="22283"/>
                    <a:pt x="36259" y="23250"/>
                    <a:pt x="35959" y="24184"/>
                  </a:cubicBezTo>
                  <a:cubicBezTo>
                    <a:pt x="35392" y="26152"/>
                    <a:pt x="33591" y="27453"/>
                    <a:pt x="31623" y="27453"/>
                  </a:cubicBezTo>
                  <a:cubicBezTo>
                    <a:pt x="31223" y="27453"/>
                    <a:pt x="30756" y="27420"/>
                    <a:pt x="30355" y="27286"/>
                  </a:cubicBezTo>
                  <a:cubicBezTo>
                    <a:pt x="27954" y="26586"/>
                    <a:pt x="26586" y="24084"/>
                    <a:pt x="27286" y="21649"/>
                  </a:cubicBezTo>
                  <a:cubicBezTo>
                    <a:pt x="27753" y="20081"/>
                    <a:pt x="29021" y="18947"/>
                    <a:pt x="30455" y="18580"/>
                  </a:cubicBezTo>
                  <a:cubicBezTo>
                    <a:pt x="29054" y="17813"/>
                    <a:pt x="27620" y="17079"/>
                    <a:pt x="26186" y="16312"/>
                  </a:cubicBezTo>
                  <a:cubicBezTo>
                    <a:pt x="25685" y="16012"/>
                    <a:pt x="25118" y="15778"/>
                    <a:pt x="24618" y="15478"/>
                  </a:cubicBezTo>
                  <a:lnTo>
                    <a:pt x="24618" y="15478"/>
                  </a:lnTo>
                  <a:cubicBezTo>
                    <a:pt x="24918" y="16112"/>
                    <a:pt x="25018" y="16845"/>
                    <a:pt x="24785" y="17613"/>
                  </a:cubicBezTo>
                  <a:cubicBezTo>
                    <a:pt x="24418" y="18947"/>
                    <a:pt x="23183" y="19814"/>
                    <a:pt x="21883" y="19814"/>
                  </a:cubicBezTo>
                  <a:cubicBezTo>
                    <a:pt x="21582" y="19814"/>
                    <a:pt x="21282" y="19781"/>
                    <a:pt x="21015" y="19681"/>
                  </a:cubicBezTo>
                  <a:cubicBezTo>
                    <a:pt x="19381" y="19247"/>
                    <a:pt x="18447" y="17513"/>
                    <a:pt x="18914" y="15911"/>
                  </a:cubicBezTo>
                  <a:cubicBezTo>
                    <a:pt x="19247" y="14744"/>
                    <a:pt x="20215" y="13943"/>
                    <a:pt x="21349" y="13777"/>
                  </a:cubicBezTo>
                  <a:cubicBezTo>
                    <a:pt x="14944" y="10341"/>
                    <a:pt x="9073" y="7239"/>
                    <a:pt x="5738" y="5437"/>
                  </a:cubicBezTo>
                  <a:cubicBezTo>
                    <a:pt x="5704" y="5437"/>
                    <a:pt x="5638" y="5404"/>
                    <a:pt x="5638" y="5404"/>
                  </a:cubicBezTo>
                  <a:cubicBezTo>
                    <a:pt x="5538" y="5304"/>
                    <a:pt x="5371" y="5237"/>
                    <a:pt x="5237" y="5170"/>
                  </a:cubicBezTo>
                  <a:cubicBezTo>
                    <a:pt x="5204" y="5170"/>
                    <a:pt x="5204" y="5137"/>
                    <a:pt x="5137" y="5137"/>
                  </a:cubicBezTo>
                  <a:cubicBezTo>
                    <a:pt x="5037" y="5070"/>
                    <a:pt x="4904" y="5004"/>
                    <a:pt x="4770" y="4937"/>
                  </a:cubicBezTo>
                  <a:cubicBezTo>
                    <a:pt x="4737" y="4937"/>
                    <a:pt x="4737" y="4904"/>
                    <a:pt x="4704" y="4904"/>
                  </a:cubicBezTo>
                  <a:cubicBezTo>
                    <a:pt x="4570" y="4804"/>
                    <a:pt x="4437" y="4770"/>
                    <a:pt x="4370" y="4737"/>
                  </a:cubicBezTo>
                  <a:cubicBezTo>
                    <a:pt x="4303" y="4737"/>
                    <a:pt x="4270" y="4670"/>
                    <a:pt x="4237" y="4670"/>
                  </a:cubicBezTo>
                  <a:lnTo>
                    <a:pt x="3970" y="4570"/>
                  </a:lnTo>
                  <a:cubicBezTo>
                    <a:pt x="3936" y="4503"/>
                    <a:pt x="3903" y="4503"/>
                    <a:pt x="3870" y="4470"/>
                  </a:cubicBezTo>
                  <a:cubicBezTo>
                    <a:pt x="3770" y="4437"/>
                    <a:pt x="3736" y="4370"/>
                    <a:pt x="3670" y="4337"/>
                  </a:cubicBezTo>
                  <a:cubicBezTo>
                    <a:pt x="3603" y="4303"/>
                    <a:pt x="3569" y="4303"/>
                    <a:pt x="3569" y="4303"/>
                  </a:cubicBezTo>
                  <a:cubicBezTo>
                    <a:pt x="3536" y="4270"/>
                    <a:pt x="3436" y="4236"/>
                    <a:pt x="3403" y="4236"/>
                  </a:cubicBezTo>
                  <a:cubicBezTo>
                    <a:pt x="3369" y="4236"/>
                    <a:pt x="3369" y="4170"/>
                    <a:pt x="3303" y="4170"/>
                  </a:cubicBezTo>
                  <a:cubicBezTo>
                    <a:pt x="3269" y="4136"/>
                    <a:pt x="3236" y="4136"/>
                    <a:pt x="3203" y="4103"/>
                  </a:cubicBezTo>
                  <a:cubicBezTo>
                    <a:pt x="3136" y="4103"/>
                    <a:pt x="3136" y="4036"/>
                    <a:pt x="3102" y="4036"/>
                  </a:cubicBezTo>
                  <a:cubicBezTo>
                    <a:pt x="3069" y="4036"/>
                    <a:pt x="3069" y="4003"/>
                    <a:pt x="3036" y="4003"/>
                  </a:cubicBezTo>
                  <a:cubicBezTo>
                    <a:pt x="2969" y="3970"/>
                    <a:pt x="2936" y="3970"/>
                    <a:pt x="2936" y="3970"/>
                  </a:cubicBezTo>
                  <a:cubicBezTo>
                    <a:pt x="1668" y="2936"/>
                    <a:pt x="1935" y="2068"/>
                    <a:pt x="2335" y="2068"/>
                  </a:cubicBezTo>
                  <a:close/>
                  <a:moveTo>
                    <a:pt x="55006" y="0"/>
                  </a:moveTo>
                  <a:cubicBezTo>
                    <a:pt x="54139" y="0"/>
                    <a:pt x="52938" y="500"/>
                    <a:pt x="52037" y="2835"/>
                  </a:cubicBezTo>
                  <a:cubicBezTo>
                    <a:pt x="51871" y="3236"/>
                    <a:pt x="51604" y="3903"/>
                    <a:pt x="51270" y="4804"/>
                  </a:cubicBezTo>
                  <a:cubicBezTo>
                    <a:pt x="50803" y="6071"/>
                    <a:pt x="50236" y="7572"/>
                    <a:pt x="49802" y="8673"/>
                  </a:cubicBezTo>
                  <a:cubicBezTo>
                    <a:pt x="46667" y="8840"/>
                    <a:pt x="43832" y="10508"/>
                    <a:pt x="42097" y="13176"/>
                  </a:cubicBezTo>
                  <a:lnTo>
                    <a:pt x="41296" y="12976"/>
                  </a:lnTo>
                  <a:cubicBezTo>
                    <a:pt x="39562" y="12242"/>
                    <a:pt x="38494" y="11809"/>
                    <a:pt x="38127" y="11675"/>
                  </a:cubicBezTo>
                  <a:cubicBezTo>
                    <a:pt x="37260" y="11342"/>
                    <a:pt x="36293" y="11075"/>
                    <a:pt x="35259" y="10741"/>
                  </a:cubicBezTo>
                  <a:lnTo>
                    <a:pt x="35225" y="10741"/>
                  </a:lnTo>
                  <a:cubicBezTo>
                    <a:pt x="35059" y="10674"/>
                    <a:pt x="34892" y="10641"/>
                    <a:pt x="34725" y="10641"/>
                  </a:cubicBezTo>
                  <a:cubicBezTo>
                    <a:pt x="33924" y="10641"/>
                    <a:pt x="33257" y="11141"/>
                    <a:pt x="33024" y="11909"/>
                  </a:cubicBezTo>
                  <a:lnTo>
                    <a:pt x="31956" y="11442"/>
                  </a:lnTo>
                  <a:lnTo>
                    <a:pt x="31723" y="11342"/>
                  </a:lnTo>
                  <a:lnTo>
                    <a:pt x="31423" y="11241"/>
                  </a:lnTo>
                  <a:cubicBezTo>
                    <a:pt x="24618" y="8339"/>
                    <a:pt x="15678" y="4603"/>
                    <a:pt x="11675" y="2969"/>
                  </a:cubicBezTo>
                  <a:lnTo>
                    <a:pt x="11609" y="2936"/>
                  </a:lnTo>
                  <a:lnTo>
                    <a:pt x="11575" y="2936"/>
                  </a:lnTo>
                  <a:lnTo>
                    <a:pt x="11175" y="3302"/>
                  </a:lnTo>
                  <a:lnTo>
                    <a:pt x="11075" y="3269"/>
                  </a:lnTo>
                  <a:cubicBezTo>
                    <a:pt x="10941" y="3236"/>
                    <a:pt x="10841" y="3169"/>
                    <a:pt x="10708" y="3102"/>
                  </a:cubicBezTo>
                  <a:lnTo>
                    <a:pt x="10675" y="3102"/>
                  </a:lnTo>
                  <a:lnTo>
                    <a:pt x="10341" y="2969"/>
                  </a:lnTo>
                  <a:lnTo>
                    <a:pt x="10274" y="2969"/>
                  </a:lnTo>
                  <a:lnTo>
                    <a:pt x="10241" y="2936"/>
                  </a:lnTo>
                  <a:lnTo>
                    <a:pt x="10041" y="2835"/>
                  </a:lnTo>
                  <a:lnTo>
                    <a:pt x="9941" y="2835"/>
                  </a:lnTo>
                  <a:lnTo>
                    <a:pt x="9741" y="2769"/>
                  </a:lnTo>
                  <a:cubicBezTo>
                    <a:pt x="7739" y="2002"/>
                    <a:pt x="5471" y="1268"/>
                    <a:pt x="3036" y="567"/>
                  </a:cubicBezTo>
                  <a:lnTo>
                    <a:pt x="2869" y="500"/>
                  </a:lnTo>
                  <a:cubicBezTo>
                    <a:pt x="2702" y="434"/>
                    <a:pt x="2502" y="400"/>
                    <a:pt x="2335" y="400"/>
                  </a:cubicBezTo>
                  <a:cubicBezTo>
                    <a:pt x="1501" y="400"/>
                    <a:pt x="734" y="967"/>
                    <a:pt x="434" y="1801"/>
                  </a:cubicBezTo>
                  <a:cubicBezTo>
                    <a:pt x="334" y="2268"/>
                    <a:pt x="0" y="3803"/>
                    <a:pt x="2002" y="5204"/>
                  </a:cubicBezTo>
                  <a:cubicBezTo>
                    <a:pt x="2035" y="5271"/>
                    <a:pt x="2102" y="5304"/>
                    <a:pt x="2168" y="5337"/>
                  </a:cubicBezTo>
                  <a:lnTo>
                    <a:pt x="2235" y="5371"/>
                  </a:lnTo>
                  <a:lnTo>
                    <a:pt x="2269" y="5371"/>
                  </a:lnTo>
                  <a:lnTo>
                    <a:pt x="2369" y="5437"/>
                  </a:lnTo>
                  <a:lnTo>
                    <a:pt x="2502" y="5504"/>
                  </a:lnTo>
                  <a:lnTo>
                    <a:pt x="2535" y="5504"/>
                  </a:lnTo>
                  <a:lnTo>
                    <a:pt x="2569" y="5571"/>
                  </a:lnTo>
                  <a:lnTo>
                    <a:pt x="2736" y="5637"/>
                  </a:lnTo>
                  <a:lnTo>
                    <a:pt x="2769" y="5671"/>
                  </a:lnTo>
                  <a:lnTo>
                    <a:pt x="2869" y="5738"/>
                  </a:lnTo>
                  <a:lnTo>
                    <a:pt x="3036" y="5804"/>
                  </a:lnTo>
                  <a:lnTo>
                    <a:pt x="3102" y="5804"/>
                  </a:lnTo>
                  <a:lnTo>
                    <a:pt x="3203" y="5838"/>
                  </a:lnTo>
                  <a:lnTo>
                    <a:pt x="3336" y="5938"/>
                  </a:lnTo>
                  <a:lnTo>
                    <a:pt x="3436" y="6004"/>
                  </a:lnTo>
                  <a:lnTo>
                    <a:pt x="3503" y="6004"/>
                  </a:lnTo>
                  <a:lnTo>
                    <a:pt x="3569" y="6071"/>
                  </a:lnTo>
                  <a:lnTo>
                    <a:pt x="3903" y="6238"/>
                  </a:lnTo>
                  <a:lnTo>
                    <a:pt x="3936" y="6271"/>
                  </a:lnTo>
                  <a:lnTo>
                    <a:pt x="4237" y="6438"/>
                  </a:lnTo>
                  <a:lnTo>
                    <a:pt x="4337" y="6471"/>
                  </a:lnTo>
                  <a:lnTo>
                    <a:pt x="4370" y="6471"/>
                  </a:lnTo>
                  <a:lnTo>
                    <a:pt x="4403" y="6505"/>
                  </a:lnTo>
                  <a:lnTo>
                    <a:pt x="4837" y="6738"/>
                  </a:lnTo>
                  <a:lnTo>
                    <a:pt x="4904" y="6772"/>
                  </a:lnTo>
                  <a:cubicBezTo>
                    <a:pt x="7506" y="8173"/>
                    <a:pt x="11875" y="10508"/>
                    <a:pt x="17913" y="13677"/>
                  </a:cubicBezTo>
                  <a:cubicBezTo>
                    <a:pt x="17579" y="14144"/>
                    <a:pt x="17346" y="14644"/>
                    <a:pt x="17179" y="15178"/>
                  </a:cubicBezTo>
                  <a:cubicBezTo>
                    <a:pt x="16779" y="16412"/>
                    <a:pt x="16946" y="17679"/>
                    <a:pt x="17546" y="18780"/>
                  </a:cubicBezTo>
                  <a:cubicBezTo>
                    <a:pt x="18113" y="19914"/>
                    <a:pt x="19114" y="20682"/>
                    <a:pt x="20348" y="21082"/>
                  </a:cubicBezTo>
                  <a:cubicBezTo>
                    <a:pt x="20748" y="21182"/>
                    <a:pt x="21215" y="21282"/>
                    <a:pt x="21682" y="21282"/>
                  </a:cubicBezTo>
                  <a:cubicBezTo>
                    <a:pt x="23684" y="21282"/>
                    <a:pt x="25518" y="19981"/>
                    <a:pt x="26119" y="18080"/>
                  </a:cubicBezTo>
                  <a:lnTo>
                    <a:pt x="26919" y="18480"/>
                  </a:lnTo>
                  <a:cubicBezTo>
                    <a:pt x="26252" y="19181"/>
                    <a:pt x="25785" y="20014"/>
                    <a:pt x="25518" y="20982"/>
                  </a:cubicBezTo>
                  <a:cubicBezTo>
                    <a:pt x="24551" y="24284"/>
                    <a:pt x="26419" y="27687"/>
                    <a:pt x="29688" y="28654"/>
                  </a:cubicBezTo>
                  <a:cubicBezTo>
                    <a:pt x="30255" y="28821"/>
                    <a:pt x="30856" y="28921"/>
                    <a:pt x="31423" y="28921"/>
                  </a:cubicBezTo>
                  <a:cubicBezTo>
                    <a:pt x="34125" y="28921"/>
                    <a:pt x="36593" y="27086"/>
                    <a:pt x="37360" y="24484"/>
                  </a:cubicBezTo>
                  <a:cubicBezTo>
                    <a:pt x="37394" y="24318"/>
                    <a:pt x="37427" y="24184"/>
                    <a:pt x="37460" y="24017"/>
                  </a:cubicBezTo>
                  <a:cubicBezTo>
                    <a:pt x="41096" y="25952"/>
                    <a:pt x="43898" y="27420"/>
                    <a:pt x="45066" y="27987"/>
                  </a:cubicBezTo>
                  <a:lnTo>
                    <a:pt x="45099" y="27987"/>
                  </a:lnTo>
                  <a:lnTo>
                    <a:pt x="45199" y="28020"/>
                  </a:lnTo>
                  <a:lnTo>
                    <a:pt x="45233" y="28087"/>
                  </a:lnTo>
                  <a:cubicBezTo>
                    <a:pt x="45266" y="28087"/>
                    <a:pt x="45299" y="28120"/>
                    <a:pt x="45366" y="28120"/>
                  </a:cubicBezTo>
                  <a:lnTo>
                    <a:pt x="45399" y="28120"/>
                  </a:lnTo>
                  <a:lnTo>
                    <a:pt x="45633" y="28254"/>
                  </a:lnTo>
                  <a:lnTo>
                    <a:pt x="45733" y="28254"/>
                  </a:lnTo>
                  <a:lnTo>
                    <a:pt x="45966" y="28354"/>
                  </a:lnTo>
                  <a:lnTo>
                    <a:pt x="46066" y="28387"/>
                  </a:lnTo>
                  <a:lnTo>
                    <a:pt x="46100" y="28454"/>
                  </a:lnTo>
                  <a:cubicBezTo>
                    <a:pt x="46167" y="28487"/>
                    <a:pt x="46233" y="28487"/>
                    <a:pt x="46300" y="28521"/>
                  </a:cubicBezTo>
                  <a:cubicBezTo>
                    <a:pt x="46600" y="28654"/>
                    <a:pt x="46900" y="28721"/>
                    <a:pt x="47167" y="28821"/>
                  </a:cubicBezTo>
                  <a:cubicBezTo>
                    <a:pt x="47434" y="28921"/>
                    <a:pt x="47734" y="28988"/>
                    <a:pt x="48068" y="29021"/>
                  </a:cubicBezTo>
                  <a:cubicBezTo>
                    <a:pt x="48135" y="29021"/>
                    <a:pt x="48168" y="29054"/>
                    <a:pt x="48268" y="29054"/>
                  </a:cubicBezTo>
                  <a:lnTo>
                    <a:pt x="48401" y="29054"/>
                  </a:lnTo>
                  <a:cubicBezTo>
                    <a:pt x="48468" y="29054"/>
                    <a:pt x="48568" y="29121"/>
                    <a:pt x="48635" y="29121"/>
                  </a:cubicBezTo>
                  <a:lnTo>
                    <a:pt x="48735" y="29121"/>
                  </a:lnTo>
                  <a:lnTo>
                    <a:pt x="49002" y="29154"/>
                  </a:lnTo>
                  <a:lnTo>
                    <a:pt x="49335" y="29154"/>
                  </a:lnTo>
                  <a:cubicBezTo>
                    <a:pt x="50636" y="29288"/>
                    <a:pt x="53772" y="29555"/>
                    <a:pt x="57908" y="29955"/>
                  </a:cubicBezTo>
                  <a:cubicBezTo>
                    <a:pt x="57842" y="30055"/>
                    <a:pt x="57808" y="30222"/>
                    <a:pt x="57741" y="30389"/>
                  </a:cubicBezTo>
                  <a:cubicBezTo>
                    <a:pt x="56774" y="33691"/>
                    <a:pt x="58642" y="37127"/>
                    <a:pt x="61911" y="38061"/>
                  </a:cubicBezTo>
                  <a:cubicBezTo>
                    <a:pt x="62478" y="38227"/>
                    <a:pt x="63079" y="38328"/>
                    <a:pt x="63646" y="38328"/>
                  </a:cubicBezTo>
                  <a:cubicBezTo>
                    <a:pt x="66348" y="38328"/>
                    <a:pt x="68816" y="36493"/>
                    <a:pt x="69583" y="33891"/>
                  </a:cubicBezTo>
                  <a:cubicBezTo>
                    <a:pt x="69850" y="32957"/>
                    <a:pt x="69917" y="31990"/>
                    <a:pt x="69750" y="31022"/>
                  </a:cubicBezTo>
                  <a:lnTo>
                    <a:pt x="69750" y="31022"/>
                  </a:lnTo>
                  <a:cubicBezTo>
                    <a:pt x="70017" y="31056"/>
                    <a:pt x="70350" y="31056"/>
                    <a:pt x="70651" y="31122"/>
                  </a:cubicBezTo>
                  <a:cubicBezTo>
                    <a:pt x="70350" y="32290"/>
                    <a:pt x="70517" y="33491"/>
                    <a:pt x="71084" y="34525"/>
                  </a:cubicBezTo>
                  <a:cubicBezTo>
                    <a:pt x="71651" y="35659"/>
                    <a:pt x="72652" y="36460"/>
                    <a:pt x="73853" y="36826"/>
                  </a:cubicBezTo>
                  <a:cubicBezTo>
                    <a:pt x="74287" y="36960"/>
                    <a:pt x="74754" y="37027"/>
                    <a:pt x="75187" y="37027"/>
                  </a:cubicBezTo>
                  <a:cubicBezTo>
                    <a:pt x="77289" y="37027"/>
                    <a:pt x="79157" y="35659"/>
                    <a:pt x="79757" y="33658"/>
                  </a:cubicBezTo>
                  <a:cubicBezTo>
                    <a:pt x="79924" y="33124"/>
                    <a:pt x="79957" y="32523"/>
                    <a:pt x="79924" y="31990"/>
                  </a:cubicBezTo>
                  <a:lnTo>
                    <a:pt x="79924" y="31990"/>
                  </a:lnTo>
                  <a:cubicBezTo>
                    <a:pt x="81158" y="32123"/>
                    <a:pt x="82359" y="32190"/>
                    <a:pt x="83527" y="32323"/>
                  </a:cubicBezTo>
                  <a:lnTo>
                    <a:pt x="83660" y="32323"/>
                  </a:lnTo>
                  <a:lnTo>
                    <a:pt x="83960" y="32357"/>
                  </a:lnTo>
                  <a:lnTo>
                    <a:pt x="84594" y="32390"/>
                  </a:lnTo>
                  <a:lnTo>
                    <a:pt x="84661" y="32390"/>
                  </a:lnTo>
                  <a:lnTo>
                    <a:pt x="85194" y="32457"/>
                  </a:lnTo>
                  <a:lnTo>
                    <a:pt x="85528" y="32490"/>
                  </a:lnTo>
                  <a:lnTo>
                    <a:pt x="85695" y="32490"/>
                  </a:lnTo>
                  <a:lnTo>
                    <a:pt x="86529" y="32557"/>
                  </a:lnTo>
                  <a:lnTo>
                    <a:pt x="86662" y="32557"/>
                  </a:lnTo>
                  <a:lnTo>
                    <a:pt x="87329" y="32623"/>
                  </a:lnTo>
                  <a:lnTo>
                    <a:pt x="87696" y="32623"/>
                  </a:lnTo>
                  <a:lnTo>
                    <a:pt x="88297" y="32657"/>
                  </a:lnTo>
                  <a:lnTo>
                    <a:pt x="88697" y="32657"/>
                  </a:lnTo>
                  <a:lnTo>
                    <a:pt x="88997" y="32690"/>
                  </a:lnTo>
                  <a:lnTo>
                    <a:pt x="89297" y="32724"/>
                  </a:lnTo>
                  <a:lnTo>
                    <a:pt x="89831" y="32724"/>
                  </a:lnTo>
                  <a:lnTo>
                    <a:pt x="90165" y="32790"/>
                  </a:lnTo>
                  <a:lnTo>
                    <a:pt x="90698" y="32790"/>
                  </a:lnTo>
                  <a:lnTo>
                    <a:pt x="91099" y="32824"/>
                  </a:lnTo>
                  <a:lnTo>
                    <a:pt x="91299" y="32824"/>
                  </a:lnTo>
                  <a:lnTo>
                    <a:pt x="91632" y="32857"/>
                  </a:lnTo>
                  <a:lnTo>
                    <a:pt x="92133" y="32857"/>
                  </a:lnTo>
                  <a:lnTo>
                    <a:pt x="92433" y="32890"/>
                  </a:lnTo>
                  <a:lnTo>
                    <a:pt x="92600" y="32890"/>
                  </a:lnTo>
                  <a:lnTo>
                    <a:pt x="92933" y="32957"/>
                  </a:lnTo>
                  <a:lnTo>
                    <a:pt x="92967" y="32957"/>
                  </a:lnTo>
                  <a:lnTo>
                    <a:pt x="93334" y="32990"/>
                  </a:lnTo>
                  <a:lnTo>
                    <a:pt x="93634" y="33024"/>
                  </a:lnTo>
                  <a:lnTo>
                    <a:pt x="94001" y="33057"/>
                  </a:lnTo>
                  <a:lnTo>
                    <a:pt x="94268" y="33057"/>
                  </a:lnTo>
                  <a:lnTo>
                    <a:pt x="94634" y="33124"/>
                  </a:lnTo>
                  <a:lnTo>
                    <a:pt x="98104" y="33124"/>
                  </a:lnTo>
                  <a:cubicBezTo>
                    <a:pt x="100272" y="33024"/>
                    <a:pt x="101172" y="31823"/>
                    <a:pt x="101306" y="30789"/>
                  </a:cubicBezTo>
                  <a:cubicBezTo>
                    <a:pt x="101439" y="29821"/>
                    <a:pt x="100839" y="28887"/>
                    <a:pt x="99972" y="28654"/>
                  </a:cubicBezTo>
                  <a:lnTo>
                    <a:pt x="99805" y="28621"/>
                  </a:lnTo>
                  <a:cubicBezTo>
                    <a:pt x="97370" y="27853"/>
                    <a:pt x="95035" y="27286"/>
                    <a:pt x="92967" y="26819"/>
                  </a:cubicBezTo>
                  <a:cubicBezTo>
                    <a:pt x="92867" y="26819"/>
                    <a:pt x="92800" y="26786"/>
                    <a:pt x="92700" y="26786"/>
                  </a:cubicBezTo>
                  <a:lnTo>
                    <a:pt x="92633" y="26786"/>
                  </a:lnTo>
                  <a:lnTo>
                    <a:pt x="92433" y="26719"/>
                  </a:lnTo>
                  <a:lnTo>
                    <a:pt x="92333" y="26719"/>
                  </a:lnTo>
                  <a:cubicBezTo>
                    <a:pt x="92133" y="26686"/>
                    <a:pt x="91832" y="26653"/>
                    <a:pt x="91566" y="26552"/>
                  </a:cubicBezTo>
                  <a:lnTo>
                    <a:pt x="91466" y="26552"/>
                  </a:lnTo>
                  <a:lnTo>
                    <a:pt x="91099" y="26486"/>
                  </a:lnTo>
                  <a:lnTo>
                    <a:pt x="91065" y="26486"/>
                  </a:lnTo>
                  <a:lnTo>
                    <a:pt x="90932" y="26452"/>
                  </a:lnTo>
                  <a:lnTo>
                    <a:pt x="90798" y="26386"/>
                  </a:lnTo>
                  <a:lnTo>
                    <a:pt x="90431" y="26319"/>
                  </a:lnTo>
                  <a:lnTo>
                    <a:pt x="90265" y="26286"/>
                  </a:lnTo>
                  <a:lnTo>
                    <a:pt x="89831" y="26186"/>
                  </a:lnTo>
                  <a:lnTo>
                    <a:pt x="89798" y="26186"/>
                  </a:lnTo>
                  <a:lnTo>
                    <a:pt x="89331" y="26119"/>
                  </a:lnTo>
                  <a:lnTo>
                    <a:pt x="89197" y="26052"/>
                  </a:lnTo>
                  <a:lnTo>
                    <a:pt x="89131" y="26052"/>
                  </a:lnTo>
                  <a:lnTo>
                    <a:pt x="88830" y="26019"/>
                  </a:lnTo>
                  <a:lnTo>
                    <a:pt x="88497" y="25985"/>
                  </a:lnTo>
                  <a:lnTo>
                    <a:pt x="88430" y="25985"/>
                  </a:lnTo>
                  <a:lnTo>
                    <a:pt x="87830" y="25852"/>
                  </a:lnTo>
                  <a:lnTo>
                    <a:pt x="87696" y="25819"/>
                  </a:lnTo>
                  <a:lnTo>
                    <a:pt x="87596" y="25819"/>
                  </a:lnTo>
                  <a:lnTo>
                    <a:pt x="86896" y="25685"/>
                  </a:lnTo>
                  <a:lnTo>
                    <a:pt x="86829" y="25685"/>
                  </a:lnTo>
                  <a:lnTo>
                    <a:pt x="86662" y="25652"/>
                  </a:lnTo>
                  <a:lnTo>
                    <a:pt x="86128" y="25552"/>
                  </a:lnTo>
                  <a:lnTo>
                    <a:pt x="86062" y="25552"/>
                  </a:lnTo>
                  <a:lnTo>
                    <a:pt x="85928" y="25518"/>
                  </a:lnTo>
                  <a:lnTo>
                    <a:pt x="85128" y="25385"/>
                  </a:lnTo>
                  <a:lnTo>
                    <a:pt x="85061" y="25385"/>
                  </a:lnTo>
                  <a:lnTo>
                    <a:pt x="84928" y="25352"/>
                  </a:lnTo>
                  <a:lnTo>
                    <a:pt x="84794" y="25318"/>
                  </a:lnTo>
                  <a:lnTo>
                    <a:pt x="84294" y="25218"/>
                  </a:lnTo>
                  <a:lnTo>
                    <a:pt x="84127" y="25185"/>
                  </a:lnTo>
                  <a:lnTo>
                    <a:pt x="83960" y="25151"/>
                  </a:lnTo>
                  <a:lnTo>
                    <a:pt x="83527" y="25051"/>
                  </a:lnTo>
                  <a:lnTo>
                    <a:pt x="83326" y="25018"/>
                  </a:lnTo>
                  <a:lnTo>
                    <a:pt x="83160" y="24985"/>
                  </a:lnTo>
                  <a:lnTo>
                    <a:pt x="83126" y="24985"/>
                  </a:lnTo>
                  <a:lnTo>
                    <a:pt x="81325" y="24651"/>
                  </a:lnTo>
                  <a:lnTo>
                    <a:pt x="81258" y="24651"/>
                  </a:lnTo>
                  <a:lnTo>
                    <a:pt x="81025" y="24618"/>
                  </a:lnTo>
                  <a:lnTo>
                    <a:pt x="80758" y="24584"/>
                  </a:lnTo>
                  <a:lnTo>
                    <a:pt x="80324" y="24484"/>
                  </a:lnTo>
                  <a:lnTo>
                    <a:pt x="80157" y="24451"/>
                  </a:lnTo>
                  <a:lnTo>
                    <a:pt x="80091" y="24451"/>
                  </a:lnTo>
                  <a:lnTo>
                    <a:pt x="78123" y="24117"/>
                  </a:lnTo>
                  <a:lnTo>
                    <a:pt x="77989" y="24117"/>
                  </a:lnTo>
                  <a:lnTo>
                    <a:pt x="77722" y="24084"/>
                  </a:lnTo>
                  <a:lnTo>
                    <a:pt x="77155" y="23984"/>
                  </a:lnTo>
                  <a:lnTo>
                    <a:pt x="76989" y="23984"/>
                  </a:lnTo>
                  <a:lnTo>
                    <a:pt x="74053" y="23450"/>
                  </a:lnTo>
                  <a:lnTo>
                    <a:pt x="73920" y="23417"/>
                  </a:lnTo>
                  <a:lnTo>
                    <a:pt x="73786" y="23350"/>
                  </a:lnTo>
                  <a:lnTo>
                    <a:pt x="73253" y="23283"/>
                  </a:lnTo>
                  <a:lnTo>
                    <a:pt x="72952" y="23250"/>
                  </a:lnTo>
                  <a:lnTo>
                    <a:pt x="72786" y="23183"/>
                  </a:lnTo>
                  <a:lnTo>
                    <a:pt x="71952" y="23017"/>
                  </a:lnTo>
                  <a:lnTo>
                    <a:pt x="71818" y="23017"/>
                  </a:lnTo>
                  <a:lnTo>
                    <a:pt x="71685" y="22983"/>
                  </a:lnTo>
                  <a:lnTo>
                    <a:pt x="68182" y="22349"/>
                  </a:lnTo>
                  <a:cubicBezTo>
                    <a:pt x="68249" y="22283"/>
                    <a:pt x="68249" y="22183"/>
                    <a:pt x="68249" y="22083"/>
                  </a:cubicBezTo>
                  <a:cubicBezTo>
                    <a:pt x="68349" y="21182"/>
                    <a:pt x="67815" y="20348"/>
                    <a:pt x="66981" y="20148"/>
                  </a:cubicBezTo>
                  <a:lnTo>
                    <a:pt x="66948" y="20148"/>
                  </a:lnTo>
                  <a:cubicBezTo>
                    <a:pt x="65914" y="19814"/>
                    <a:pt x="64913" y="19581"/>
                    <a:pt x="64013" y="19347"/>
                  </a:cubicBezTo>
                  <a:cubicBezTo>
                    <a:pt x="63646" y="19281"/>
                    <a:pt x="62512" y="19080"/>
                    <a:pt x="60610" y="18747"/>
                  </a:cubicBezTo>
                  <a:lnTo>
                    <a:pt x="60744" y="18413"/>
                  </a:lnTo>
                  <a:lnTo>
                    <a:pt x="60744" y="18413"/>
                  </a:lnTo>
                  <a:lnTo>
                    <a:pt x="60243" y="18647"/>
                  </a:lnTo>
                  <a:cubicBezTo>
                    <a:pt x="60110" y="18647"/>
                    <a:pt x="60043" y="18613"/>
                    <a:pt x="59910" y="18613"/>
                  </a:cubicBezTo>
                  <a:cubicBezTo>
                    <a:pt x="59910" y="15411"/>
                    <a:pt x="58409" y="12409"/>
                    <a:pt x="55840" y="10508"/>
                  </a:cubicBezTo>
                  <a:lnTo>
                    <a:pt x="56741" y="6471"/>
                  </a:lnTo>
                  <a:cubicBezTo>
                    <a:pt x="56941" y="5504"/>
                    <a:pt x="57108" y="4804"/>
                    <a:pt x="57141" y="4403"/>
                  </a:cubicBezTo>
                  <a:cubicBezTo>
                    <a:pt x="57441" y="2802"/>
                    <a:pt x="57274" y="1601"/>
                    <a:pt x="56641" y="801"/>
                  </a:cubicBezTo>
                  <a:cubicBezTo>
                    <a:pt x="56240" y="300"/>
                    <a:pt x="55640" y="0"/>
                    <a:pt x="55006"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2105850" y="1059525"/>
              <a:ext cx="251875" cy="252725"/>
            </a:xfrm>
            <a:custGeom>
              <a:avLst/>
              <a:gdLst/>
              <a:ahLst/>
              <a:cxnLst/>
              <a:rect l="l" t="t" r="r" b="b"/>
              <a:pathLst>
                <a:path w="10075" h="10109" extrusionOk="0">
                  <a:moveTo>
                    <a:pt x="6338" y="701"/>
                  </a:moveTo>
                  <a:cubicBezTo>
                    <a:pt x="3936" y="1"/>
                    <a:pt x="1401" y="1369"/>
                    <a:pt x="701" y="3770"/>
                  </a:cubicBezTo>
                  <a:cubicBezTo>
                    <a:pt x="0" y="6139"/>
                    <a:pt x="1368" y="8674"/>
                    <a:pt x="3736" y="9374"/>
                  </a:cubicBezTo>
                  <a:cubicBezTo>
                    <a:pt x="6105" y="10108"/>
                    <a:pt x="8673" y="8707"/>
                    <a:pt x="9374" y="6339"/>
                  </a:cubicBezTo>
                  <a:cubicBezTo>
                    <a:pt x="10074" y="3937"/>
                    <a:pt x="8706" y="1435"/>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2165050" y="1117900"/>
              <a:ext cx="134300" cy="134300"/>
            </a:xfrm>
            <a:custGeom>
              <a:avLst/>
              <a:gdLst/>
              <a:ahLst/>
              <a:cxnLst/>
              <a:rect l="l" t="t" r="r" b="b"/>
              <a:pathLst>
                <a:path w="5372" h="5372" extrusionOk="0">
                  <a:moveTo>
                    <a:pt x="3370" y="368"/>
                  </a:moveTo>
                  <a:cubicBezTo>
                    <a:pt x="2069" y="1"/>
                    <a:pt x="734" y="701"/>
                    <a:pt x="367" y="2002"/>
                  </a:cubicBezTo>
                  <a:cubicBezTo>
                    <a:pt x="1" y="3303"/>
                    <a:pt x="701" y="4638"/>
                    <a:pt x="2002" y="5004"/>
                  </a:cubicBezTo>
                  <a:cubicBezTo>
                    <a:pt x="3303" y="5371"/>
                    <a:pt x="4637" y="4671"/>
                    <a:pt x="5004" y="3370"/>
                  </a:cubicBezTo>
                  <a:cubicBezTo>
                    <a:pt x="5371" y="2136"/>
                    <a:pt x="4637" y="768"/>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1901525" y="946125"/>
              <a:ext cx="170975" cy="169300"/>
            </a:xfrm>
            <a:custGeom>
              <a:avLst/>
              <a:gdLst/>
              <a:ahLst/>
              <a:cxnLst/>
              <a:rect l="l" t="t" r="r" b="b"/>
              <a:pathLst>
                <a:path w="6839" h="6772" extrusionOk="0">
                  <a:moveTo>
                    <a:pt x="4270" y="467"/>
                  </a:moveTo>
                  <a:cubicBezTo>
                    <a:pt x="2636" y="0"/>
                    <a:pt x="935" y="901"/>
                    <a:pt x="501" y="2535"/>
                  </a:cubicBezTo>
                  <a:cubicBezTo>
                    <a:pt x="1" y="4170"/>
                    <a:pt x="935" y="5871"/>
                    <a:pt x="2569" y="6338"/>
                  </a:cubicBezTo>
                  <a:cubicBezTo>
                    <a:pt x="4204" y="6772"/>
                    <a:pt x="5905" y="5871"/>
                    <a:pt x="6372" y="4237"/>
                  </a:cubicBezTo>
                  <a:cubicBezTo>
                    <a:pt x="6839" y="2635"/>
                    <a:pt x="5905" y="968"/>
                    <a:pt x="4270" y="46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1940725" y="985325"/>
              <a:ext cx="91750" cy="91750"/>
            </a:xfrm>
            <a:custGeom>
              <a:avLst/>
              <a:gdLst/>
              <a:ahLst/>
              <a:cxnLst/>
              <a:rect l="l" t="t" r="r" b="b"/>
              <a:pathLst>
                <a:path w="3670" h="3670" extrusionOk="0">
                  <a:moveTo>
                    <a:pt x="2302" y="267"/>
                  </a:moveTo>
                  <a:cubicBezTo>
                    <a:pt x="1435" y="0"/>
                    <a:pt x="501" y="500"/>
                    <a:pt x="234" y="1401"/>
                  </a:cubicBezTo>
                  <a:cubicBezTo>
                    <a:pt x="0" y="2268"/>
                    <a:pt x="501" y="3169"/>
                    <a:pt x="1368" y="3436"/>
                  </a:cubicBezTo>
                  <a:cubicBezTo>
                    <a:pt x="2235" y="3669"/>
                    <a:pt x="3169" y="3169"/>
                    <a:pt x="3436" y="2302"/>
                  </a:cubicBezTo>
                  <a:cubicBezTo>
                    <a:pt x="3670" y="1434"/>
                    <a:pt x="3169" y="500"/>
                    <a:pt x="2302" y="2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2908925" y="1297200"/>
              <a:ext cx="252700" cy="252700"/>
            </a:xfrm>
            <a:custGeom>
              <a:avLst/>
              <a:gdLst/>
              <a:ahLst/>
              <a:cxnLst/>
              <a:rect l="l" t="t" r="r" b="b"/>
              <a:pathLst>
                <a:path w="10108" h="10108" extrusionOk="0">
                  <a:moveTo>
                    <a:pt x="6338" y="701"/>
                  </a:moveTo>
                  <a:cubicBezTo>
                    <a:pt x="8740" y="1435"/>
                    <a:pt x="10107" y="3937"/>
                    <a:pt x="9407" y="6339"/>
                  </a:cubicBezTo>
                  <a:cubicBezTo>
                    <a:pt x="8673" y="8707"/>
                    <a:pt x="6171" y="10108"/>
                    <a:pt x="3769" y="9374"/>
                  </a:cubicBezTo>
                  <a:cubicBezTo>
                    <a:pt x="1401" y="8674"/>
                    <a:pt x="0" y="6172"/>
                    <a:pt x="734" y="3770"/>
                  </a:cubicBezTo>
                  <a:cubicBezTo>
                    <a:pt x="1434" y="1368"/>
                    <a:pt x="3970" y="1"/>
                    <a:pt x="6338" y="7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2968950" y="1355575"/>
              <a:ext cx="134300" cy="134300"/>
            </a:xfrm>
            <a:custGeom>
              <a:avLst/>
              <a:gdLst/>
              <a:ahLst/>
              <a:cxnLst/>
              <a:rect l="l" t="t" r="r" b="b"/>
              <a:pathLst>
                <a:path w="5372" h="5372" extrusionOk="0">
                  <a:moveTo>
                    <a:pt x="3370" y="368"/>
                  </a:moveTo>
                  <a:cubicBezTo>
                    <a:pt x="4671" y="768"/>
                    <a:pt x="5371" y="2069"/>
                    <a:pt x="5004" y="3370"/>
                  </a:cubicBezTo>
                  <a:cubicBezTo>
                    <a:pt x="4604" y="4671"/>
                    <a:pt x="3270" y="5371"/>
                    <a:pt x="2002" y="5004"/>
                  </a:cubicBezTo>
                  <a:cubicBezTo>
                    <a:pt x="701" y="4637"/>
                    <a:pt x="1" y="3303"/>
                    <a:pt x="368" y="2002"/>
                  </a:cubicBezTo>
                  <a:cubicBezTo>
                    <a:pt x="735" y="768"/>
                    <a:pt x="2069" y="1"/>
                    <a:pt x="3370" y="3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3240825" y="1341400"/>
              <a:ext cx="170150" cy="170150"/>
            </a:xfrm>
            <a:custGeom>
              <a:avLst/>
              <a:gdLst/>
              <a:ahLst/>
              <a:cxnLst/>
              <a:rect l="l" t="t" r="r" b="b"/>
              <a:pathLst>
                <a:path w="6806" h="6806" extrusionOk="0">
                  <a:moveTo>
                    <a:pt x="4237" y="501"/>
                  </a:moveTo>
                  <a:cubicBezTo>
                    <a:pt x="5871" y="935"/>
                    <a:pt x="6805" y="2669"/>
                    <a:pt x="6338" y="4270"/>
                  </a:cubicBezTo>
                  <a:cubicBezTo>
                    <a:pt x="5871" y="5905"/>
                    <a:pt x="4170" y="6805"/>
                    <a:pt x="2535" y="6372"/>
                  </a:cubicBezTo>
                  <a:cubicBezTo>
                    <a:pt x="901" y="5905"/>
                    <a:pt x="0" y="4204"/>
                    <a:pt x="467" y="2569"/>
                  </a:cubicBezTo>
                  <a:cubicBezTo>
                    <a:pt x="901" y="935"/>
                    <a:pt x="2635" y="1"/>
                    <a:pt x="4237" y="50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3279175" y="1381425"/>
              <a:ext cx="91750" cy="91775"/>
            </a:xfrm>
            <a:custGeom>
              <a:avLst/>
              <a:gdLst/>
              <a:ahLst/>
              <a:cxnLst/>
              <a:rect l="l" t="t" r="r" b="b"/>
              <a:pathLst>
                <a:path w="3670" h="3671" extrusionOk="0">
                  <a:moveTo>
                    <a:pt x="2302" y="268"/>
                  </a:moveTo>
                  <a:cubicBezTo>
                    <a:pt x="3170" y="501"/>
                    <a:pt x="3670" y="1435"/>
                    <a:pt x="3436" y="2302"/>
                  </a:cubicBezTo>
                  <a:cubicBezTo>
                    <a:pt x="3170" y="3170"/>
                    <a:pt x="2269" y="3670"/>
                    <a:pt x="1368" y="3437"/>
                  </a:cubicBezTo>
                  <a:cubicBezTo>
                    <a:pt x="501" y="3170"/>
                    <a:pt x="1" y="2269"/>
                    <a:pt x="268" y="1402"/>
                  </a:cubicBezTo>
                  <a:cubicBezTo>
                    <a:pt x="534" y="468"/>
                    <a:pt x="1468" y="1"/>
                    <a:pt x="2302" y="2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2666250" y="1175450"/>
              <a:ext cx="1273425" cy="241025"/>
            </a:xfrm>
            <a:custGeom>
              <a:avLst/>
              <a:gdLst/>
              <a:ahLst/>
              <a:cxnLst/>
              <a:rect l="l" t="t" r="r" b="b"/>
              <a:pathLst>
                <a:path w="50937" h="9641" extrusionOk="0">
                  <a:moveTo>
                    <a:pt x="7472" y="1"/>
                  </a:moveTo>
                  <a:cubicBezTo>
                    <a:pt x="7472" y="1"/>
                    <a:pt x="40296" y="5805"/>
                    <a:pt x="43698" y="6539"/>
                  </a:cubicBezTo>
                  <a:cubicBezTo>
                    <a:pt x="47134" y="7306"/>
                    <a:pt x="50203" y="8240"/>
                    <a:pt x="50570" y="8340"/>
                  </a:cubicBezTo>
                  <a:cubicBezTo>
                    <a:pt x="50937" y="8473"/>
                    <a:pt x="50836" y="9474"/>
                    <a:pt x="49102" y="9541"/>
                  </a:cubicBezTo>
                  <a:cubicBezTo>
                    <a:pt x="47401" y="9641"/>
                    <a:pt x="0" y="5204"/>
                    <a:pt x="0" y="520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2666250" y="1273025"/>
              <a:ext cx="1273425" cy="144300"/>
            </a:xfrm>
            <a:custGeom>
              <a:avLst/>
              <a:gdLst/>
              <a:ahLst/>
              <a:cxnLst/>
              <a:rect l="l" t="t" r="r" b="b"/>
              <a:pathLst>
                <a:path w="50937" h="5772" extrusionOk="0">
                  <a:moveTo>
                    <a:pt x="50570" y="4470"/>
                  </a:moveTo>
                  <a:cubicBezTo>
                    <a:pt x="50937" y="4604"/>
                    <a:pt x="50836" y="5604"/>
                    <a:pt x="49102" y="5671"/>
                  </a:cubicBezTo>
                  <a:cubicBezTo>
                    <a:pt x="47401" y="5771"/>
                    <a:pt x="0" y="1335"/>
                    <a:pt x="0" y="1335"/>
                  </a:cubicBezTo>
                  <a:lnTo>
                    <a:pt x="1468" y="301"/>
                  </a:lnTo>
                  <a:lnTo>
                    <a:pt x="2168" y="634"/>
                  </a:lnTo>
                  <a:lnTo>
                    <a:pt x="40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2785500" y="1108725"/>
              <a:ext cx="325250" cy="74250"/>
            </a:xfrm>
            <a:custGeom>
              <a:avLst/>
              <a:gdLst/>
              <a:ahLst/>
              <a:cxnLst/>
              <a:rect l="l" t="t" r="r" b="b"/>
              <a:pathLst>
                <a:path w="13010" h="2970" extrusionOk="0">
                  <a:moveTo>
                    <a:pt x="567" y="1"/>
                  </a:moveTo>
                  <a:cubicBezTo>
                    <a:pt x="4537" y="701"/>
                    <a:pt x="9173" y="1535"/>
                    <a:pt x="9941" y="1702"/>
                  </a:cubicBezTo>
                  <a:cubicBezTo>
                    <a:pt x="11375" y="2002"/>
                    <a:pt x="12676" y="2403"/>
                    <a:pt x="12843" y="2469"/>
                  </a:cubicBezTo>
                  <a:cubicBezTo>
                    <a:pt x="13010" y="2503"/>
                    <a:pt x="12909" y="2903"/>
                    <a:pt x="12209" y="2970"/>
                  </a:cubicBezTo>
                  <a:cubicBezTo>
                    <a:pt x="11842" y="2970"/>
                    <a:pt x="5504" y="2403"/>
                    <a:pt x="0" y="1902"/>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2785500" y="1141250"/>
              <a:ext cx="325250" cy="41725"/>
            </a:xfrm>
            <a:custGeom>
              <a:avLst/>
              <a:gdLst/>
              <a:ahLst/>
              <a:cxnLst/>
              <a:rect l="l" t="t" r="r" b="b"/>
              <a:pathLst>
                <a:path w="13010" h="1669" extrusionOk="0">
                  <a:moveTo>
                    <a:pt x="12843" y="1168"/>
                  </a:moveTo>
                  <a:cubicBezTo>
                    <a:pt x="13010" y="1202"/>
                    <a:pt x="12909" y="1602"/>
                    <a:pt x="12209" y="1669"/>
                  </a:cubicBezTo>
                  <a:cubicBezTo>
                    <a:pt x="11842" y="1669"/>
                    <a:pt x="5504" y="1102"/>
                    <a:pt x="0" y="601"/>
                  </a:cubicBezTo>
                  <a:lnTo>
                    <a:pt x="167" y="1"/>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2708775" y="646750"/>
              <a:ext cx="135950" cy="280225"/>
            </a:xfrm>
            <a:custGeom>
              <a:avLst/>
              <a:gdLst/>
              <a:ahLst/>
              <a:cxnLst/>
              <a:rect l="l" t="t" r="r" b="b"/>
              <a:pathLst>
                <a:path w="5438" h="11209" extrusionOk="0">
                  <a:moveTo>
                    <a:pt x="4904" y="3269"/>
                  </a:moveTo>
                  <a:cubicBezTo>
                    <a:pt x="4570" y="4970"/>
                    <a:pt x="3136" y="11208"/>
                    <a:pt x="3136" y="11208"/>
                  </a:cubicBezTo>
                  <a:lnTo>
                    <a:pt x="1602" y="10674"/>
                  </a:lnTo>
                  <a:lnTo>
                    <a:pt x="0" y="10307"/>
                  </a:lnTo>
                  <a:cubicBezTo>
                    <a:pt x="0" y="10307"/>
                    <a:pt x="2235" y="4270"/>
                    <a:pt x="2902" y="2669"/>
                  </a:cubicBezTo>
                  <a:cubicBezTo>
                    <a:pt x="3970" y="0"/>
                    <a:pt x="5438" y="467"/>
                    <a:pt x="4904" y="326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1481225" y="663425"/>
              <a:ext cx="1124175" cy="625475"/>
            </a:xfrm>
            <a:custGeom>
              <a:avLst/>
              <a:gdLst/>
              <a:ahLst/>
              <a:cxnLst/>
              <a:rect l="l" t="t" r="r" b="b"/>
              <a:pathLst>
                <a:path w="44967" h="25019" extrusionOk="0">
                  <a:moveTo>
                    <a:pt x="41564" y="16545"/>
                  </a:moveTo>
                  <a:cubicBezTo>
                    <a:pt x="41564" y="16545"/>
                    <a:pt x="10842" y="3603"/>
                    <a:pt x="7573" y="2335"/>
                  </a:cubicBezTo>
                  <a:cubicBezTo>
                    <a:pt x="4337" y="1101"/>
                    <a:pt x="1202" y="267"/>
                    <a:pt x="835" y="134"/>
                  </a:cubicBezTo>
                  <a:cubicBezTo>
                    <a:pt x="434" y="0"/>
                    <a:pt x="1" y="934"/>
                    <a:pt x="1402" y="1935"/>
                  </a:cubicBezTo>
                  <a:cubicBezTo>
                    <a:pt x="2769" y="2936"/>
                    <a:pt x="44966" y="25018"/>
                    <a:pt x="44966" y="2501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1482075" y="663425"/>
              <a:ext cx="1124975" cy="625475"/>
            </a:xfrm>
            <a:custGeom>
              <a:avLst/>
              <a:gdLst/>
              <a:ahLst/>
              <a:cxnLst/>
              <a:rect l="l" t="t" r="r" b="b"/>
              <a:pathLst>
                <a:path w="44999" h="25019" extrusionOk="0">
                  <a:moveTo>
                    <a:pt x="834" y="134"/>
                  </a:moveTo>
                  <a:cubicBezTo>
                    <a:pt x="467" y="0"/>
                    <a:pt x="0" y="934"/>
                    <a:pt x="1434" y="1935"/>
                  </a:cubicBezTo>
                  <a:cubicBezTo>
                    <a:pt x="2802" y="2936"/>
                    <a:pt x="44999" y="25018"/>
                    <a:pt x="44999" y="25018"/>
                  </a:cubicBezTo>
                  <a:lnTo>
                    <a:pt x="44332" y="23350"/>
                  </a:lnTo>
                  <a:lnTo>
                    <a:pt x="43531" y="23217"/>
                  </a:lnTo>
                  <a:lnTo>
                    <a:pt x="42230" y="216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2301825" y="933600"/>
              <a:ext cx="298550" cy="163475"/>
            </a:xfrm>
            <a:custGeom>
              <a:avLst/>
              <a:gdLst/>
              <a:ahLst/>
              <a:cxnLst/>
              <a:rect l="l" t="t" r="r" b="b"/>
              <a:pathLst>
                <a:path w="11942" h="6539" extrusionOk="0">
                  <a:moveTo>
                    <a:pt x="11942" y="4638"/>
                  </a:moveTo>
                  <a:cubicBezTo>
                    <a:pt x="8239" y="3070"/>
                    <a:pt x="3903" y="1235"/>
                    <a:pt x="3169" y="968"/>
                  </a:cubicBezTo>
                  <a:cubicBezTo>
                    <a:pt x="1768" y="468"/>
                    <a:pt x="500" y="68"/>
                    <a:pt x="334" y="34"/>
                  </a:cubicBezTo>
                  <a:cubicBezTo>
                    <a:pt x="167" y="1"/>
                    <a:pt x="0" y="368"/>
                    <a:pt x="567" y="768"/>
                  </a:cubicBezTo>
                  <a:cubicBezTo>
                    <a:pt x="901" y="1002"/>
                    <a:pt x="6505" y="3937"/>
                    <a:pt x="11408" y="6539"/>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2301825" y="933600"/>
              <a:ext cx="289400" cy="163475"/>
            </a:xfrm>
            <a:custGeom>
              <a:avLst/>
              <a:gdLst/>
              <a:ahLst/>
              <a:cxnLst/>
              <a:rect l="l" t="t" r="r" b="b"/>
              <a:pathLst>
                <a:path w="11576" h="6539" extrusionOk="0">
                  <a:moveTo>
                    <a:pt x="334" y="34"/>
                  </a:moveTo>
                  <a:cubicBezTo>
                    <a:pt x="167" y="1"/>
                    <a:pt x="0" y="368"/>
                    <a:pt x="567" y="768"/>
                  </a:cubicBezTo>
                  <a:cubicBezTo>
                    <a:pt x="901" y="1002"/>
                    <a:pt x="6505" y="3937"/>
                    <a:pt x="11408" y="6539"/>
                  </a:cubicBezTo>
                  <a:lnTo>
                    <a:pt x="11575" y="5905"/>
                  </a:lnTo>
                  <a:close/>
                </a:path>
              </a:pathLst>
            </a:custGeom>
            <a:solidFill>
              <a:srgbClr val="BD64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2468600" y="861900"/>
              <a:ext cx="452850" cy="469525"/>
            </a:xfrm>
            <a:custGeom>
              <a:avLst/>
              <a:gdLst/>
              <a:ahLst/>
              <a:cxnLst/>
              <a:rect l="l" t="t" r="r" b="b"/>
              <a:pathLst>
                <a:path w="18114" h="18781" extrusionOk="0">
                  <a:moveTo>
                    <a:pt x="11442" y="1268"/>
                  </a:moveTo>
                  <a:cubicBezTo>
                    <a:pt x="15745" y="2535"/>
                    <a:pt x="18113" y="7205"/>
                    <a:pt x="16846" y="11709"/>
                  </a:cubicBezTo>
                  <a:cubicBezTo>
                    <a:pt x="15512" y="16212"/>
                    <a:pt x="10942" y="18780"/>
                    <a:pt x="6672" y="17546"/>
                  </a:cubicBezTo>
                  <a:cubicBezTo>
                    <a:pt x="2369" y="16279"/>
                    <a:pt x="1" y="11609"/>
                    <a:pt x="1268" y="7105"/>
                  </a:cubicBezTo>
                  <a:cubicBezTo>
                    <a:pt x="2602" y="2602"/>
                    <a:pt x="7206" y="0"/>
                    <a:pt x="11442" y="126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2602025" y="956125"/>
              <a:ext cx="244375" cy="156800"/>
            </a:xfrm>
            <a:custGeom>
              <a:avLst/>
              <a:gdLst/>
              <a:ahLst/>
              <a:cxnLst/>
              <a:rect l="l" t="t" r="r" b="b"/>
              <a:pathLst>
                <a:path w="9775" h="6272" extrusionOk="0">
                  <a:moveTo>
                    <a:pt x="9274" y="2903"/>
                  </a:moveTo>
                  <a:cubicBezTo>
                    <a:pt x="9774" y="2803"/>
                    <a:pt x="9708" y="3270"/>
                    <a:pt x="9441" y="3536"/>
                  </a:cubicBezTo>
                  <a:cubicBezTo>
                    <a:pt x="6872" y="6272"/>
                    <a:pt x="568" y="4337"/>
                    <a:pt x="34" y="668"/>
                  </a:cubicBezTo>
                  <a:cubicBezTo>
                    <a:pt x="1" y="301"/>
                    <a:pt x="234" y="1"/>
                    <a:pt x="534" y="301"/>
                  </a:cubicBezTo>
                  <a:cubicBezTo>
                    <a:pt x="3003" y="2336"/>
                    <a:pt x="6138" y="3270"/>
                    <a:pt x="9274" y="29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41"/>
            <p:cNvSpPr/>
            <p:nvPr/>
          </p:nvSpPr>
          <p:spPr>
            <a:xfrm>
              <a:off x="2762975" y="646750"/>
              <a:ext cx="81750" cy="132600"/>
            </a:xfrm>
            <a:custGeom>
              <a:avLst/>
              <a:gdLst/>
              <a:ahLst/>
              <a:cxnLst/>
              <a:rect l="l" t="t" r="r" b="b"/>
              <a:pathLst>
                <a:path w="3270" h="5304" extrusionOk="0">
                  <a:moveTo>
                    <a:pt x="1" y="4637"/>
                  </a:moveTo>
                  <a:cubicBezTo>
                    <a:pt x="1068" y="2935"/>
                    <a:pt x="2402" y="3336"/>
                    <a:pt x="2302" y="5304"/>
                  </a:cubicBezTo>
                  <a:cubicBezTo>
                    <a:pt x="2469" y="4437"/>
                    <a:pt x="2636" y="3703"/>
                    <a:pt x="2736" y="3269"/>
                  </a:cubicBezTo>
                  <a:cubicBezTo>
                    <a:pt x="3270" y="434"/>
                    <a:pt x="1802" y="0"/>
                    <a:pt x="734" y="2669"/>
                  </a:cubicBezTo>
                  <a:cubicBezTo>
                    <a:pt x="601" y="3102"/>
                    <a:pt x="301" y="3803"/>
                    <a:pt x="1" y="4637"/>
                  </a:cubicBezTo>
                  <a:close/>
                </a:path>
              </a:pathLst>
            </a:custGeom>
            <a:solidFill>
              <a:srgbClr val="5038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2486125" y="1060375"/>
              <a:ext cx="395300" cy="249375"/>
            </a:xfrm>
            <a:custGeom>
              <a:avLst/>
              <a:gdLst/>
              <a:ahLst/>
              <a:cxnLst/>
              <a:rect l="l" t="t" r="r" b="b"/>
              <a:pathLst>
                <a:path w="15812" h="9975" extrusionOk="0">
                  <a:moveTo>
                    <a:pt x="13543" y="5404"/>
                  </a:moveTo>
                  <a:cubicBezTo>
                    <a:pt x="11642" y="5838"/>
                    <a:pt x="9473" y="5804"/>
                    <a:pt x="7239" y="5137"/>
                  </a:cubicBezTo>
                  <a:cubicBezTo>
                    <a:pt x="5070" y="4503"/>
                    <a:pt x="3202" y="3336"/>
                    <a:pt x="1835" y="1935"/>
                  </a:cubicBezTo>
                  <a:cubicBezTo>
                    <a:pt x="1368" y="1435"/>
                    <a:pt x="967" y="934"/>
                    <a:pt x="567" y="400"/>
                  </a:cubicBezTo>
                  <a:lnTo>
                    <a:pt x="334" y="0"/>
                  </a:lnTo>
                  <a:cubicBezTo>
                    <a:pt x="334" y="100"/>
                    <a:pt x="300" y="167"/>
                    <a:pt x="300" y="267"/>
                  </a:cubicBezTo>
                  <a:cubicBezTo>
                    <a:pt x="0" y="2002"/>
                    <a:pt x="234" y="3770"/>
                    <a:pt x="967" y="5271"/>
                  </a:cubicBezTo>
                  <a:cubicBezTo>
                    <a:pt x="1668" y="6772"/>
                    <a:pt x="2802" y="8039"/>
                    <a:pt x="4236" y="8873"/>
                  </a:cubicBezTo>
                  <a:lnTo>
                    <a:pt x="4737" y="9140"/>
                  </a:lnTo>
                  <a:cubicBezTo>
                    <a:pt x="5137" y="9307"/>
                    <a:pt x="5504" y="9474"/>
                    <a:pt x="5904" y="9607"/>
                  </a:cubicBezTo>
                  <a:cubicBezTo>
                    <a:pt x="6338" y="9707"/>
                    <a:pt x="6705" y="9807"/>
                    <a:pt x="7138" y="9841"/>
                  </a:cubicBezTo>
                  <a:cubicBezTo>
                    <a:pt x="7138" y="9841"/>
                    <a:pt x="7339" y="9841"/>
                    <a:pt x="7672" y="9874"/>
                  </a:cubicBezTo>
                  <a:cubicBezTo>
                    <a:pt x="9340" y="9974"/>
                    <a:pt x="11008" y="9507"/>
                    <a:pt x="12409" y="8640"/>
                  </a:cubicBezTo>
                  <a:cubicBezTo>
                    <a:pt x="13843" y="7772"/>
                    <a:pt x="15011" y="6438"/>
                    <a:pt x="15711" y="4804"/>
                  </a:cubicBezTo>
                  <a:cubicBezTo>
                    <a:pt x="15745" y="4704"/>
                    <a:pt x="15811" y="4637"/>
                    <a:pt x="15811" y="4537"/>
                  </a:cubicBezTo>
                  <a:cubicBezTo>
                    <a:pt x="15678" y="4637"/>
                    <a:pt x="15544" y="4670"/>
                    <a:pt x="15378" y="4770"/>
                  </a:cubicBezTo>
                  <a:cubicBezTo>
                    <a:pt x="14844" y="5004"/>
                    <a:pt x="14210" y="5237"/>
                    <a:pt x="13543" y="540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2567850" y="1074550"/>
              <a:ext cx="204325" cy="209325"/>
            </a:xfrm>
            <a:custGeom>
              <a:avLst/>
              <a:gdLst/>
              <a:ahLst/>
              <a:cxnLst/>
              <a:rect l="l" t="t" r="r" b="b"/>
              <a:pathLst>
                <a:path w="8173" h="8373" extrusionOk="0">
                  <a:moveTo>
                    <a:pt x="5204" y="534"/>
                  </a:moveTo>
                  <a:cubicBezTo>
                    <a:pt x="7105" y="1101"/>
                    <a:pt x="8173" y="3203"/>
                    <a:pt x="7572" y="5204"/>
                  </a:cubicBezTo>
                  <a:cubicBezTo>
                    <a:pt x="6972" y="7205"/>
                    <a:pt x="4937" y="8373"/>
                    <a:pt x="3002" y="7773"/>
                  </a:cubicBezTo>
                  <a:cubicBezTo>
                    <a:pt x="1101" y="7205"/>
                    <a:pt x="0" y="5104"/>
                    <a:pt x="634" y="3103"/>
                  </a:cubicBezTo>
                  <a:cubicBezTo>
                    <a:pt x="1268" y="1101"/>
                    <a:pt x="3269" y="0"/>
                    <a:pt x="5204" y="534"/>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1482075" y="663425"/>
              <a:ext cx="826425" cy="356950"/>
            </a:xfrm>
            <a:custGeom>
              <a:avLst/>
              <a:gdLst/>
              <a:ahLst/>
              <a:cxnLst/>
              <a:rect l="l" t="t" r="r" b="b"/>
              <a:pathLst>
                <a:path w="33057" h="14278" extrusionOk="0">
                  <a:moveTo>
                    <a:pt x="33057" y="12976"/>
                  </a:moveTo>
                  <a:cubicBezTo>
                    <a:pt x="23717" y="9040"/>
                    <a:pt x="9707" y="3136"/>
                    <a:pt x="7605" y="2335"/>
                  </a:cubicBezTo>
                  <a:cubicBezTo>
                    <a:pt x="4336" y="1101"/>
                    <a:pt x="1201" y="267"/>
                    <a:pt x="834" y="134"/>
                  </a:cubicBezTo>
                  <a:cubicBezTo>
                    <a:pt x="467" y="0"/>
                    <a:pt x="0" y="934"/>
                    <a:pt x="1401" y="1935"/>
                  </a:cubicBezTo>
                  <a:cubicBezTo>
                    <a:pt x="2102" y="2435"/>
                    <a:pt x="13543" y="8473"/>
                    <a:pt x="24518" y="14277"/>
                  </a:cubicBezTo>
                  <a:lnTo>
                    <a:pt x="24985" y="1267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1482075" y="663425"/>
              <a:ext cx="624625" cy="356950"/>
            </a:xfrm>
            <a:custGeom>
              <a:avLst/>
              <a:gdLst/>
              <a:ahLst/>
              <a:cxnLst/>
              <a:rect l="l" t="t" r="r" b="b"/>
              <a:pathLst>
                <a:path w="24985" h="14278" extrusionOk="0">
                  <a:moveTo>
                    <a:pt x="834" y="134"/>
                  </a:moveTo>
                  <a:cubicBezTo>
                    <a:pt x="467" y="0"/>
                    <a:pt x="0" y="934"/>
                    <a:pt x="1434" y="1935"/>
                  </a:cubicBezTo>
                  <a:cubicBezTo>
                    <a:pt x="2102" y="2435"/>
                    <a:pt x="13543" y="8473"/>
                    <a:pt x="24518" y="14277"/>
                  </a:cubicBezTo>
                  <a:lnTo>
                    <a:pt x="24985" y="12676"/>
                  </a:lnTo>
                  <a:lnTo>
                    <a:pt x="24985" y="12676"/>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3079025" y="1216325"/>
              <a:ext cx="860650" cy="198500"/>
            </a:xfrm>
            <a:custGeom>
              <a:avLst/>
              <a:gdLst/>
              <a:ahLst/>
              <a:cxnLst/>
              <a:rect l="l" t="t" r="r" b="b"/>
              <a:pathLst>
                <a:path w="34426" h="7940" extrusionOk="0">
                  <a:moveTo>
                    <a:pt x="1" y="0"/>
                  </a:moveTo>
                  <a:cubicBezTo>
                    <a:pt x="9975" y="1768"/>
                    <a:pt x="24952" y="4437"/>
                    <a:pt x="27187" y="4904"/>
                  </a:cubicBezTo>
                  <a:cubicBezTo>
                    <a:pt x="30589" y="5671"/>
                    <a:pt x="33692" y="6605"/>
                    <a:pt x="34059" y="6705"/>
                  </a:cubicBezTo>
                  <a:cubicBezTo>
                    <a:pt x="34426" y="6805"/>
                    <a:pt x="34325" y="7839"/>
                    <a:pt x="32591" y="7906"/>
                  </a:cubicBezTo>
                  <a:cubicBezTo>
                    <a:pt x="31724" y="7939"/>
                    <a:pt x="18814" y="6838"/>
                    <a:pt x="6472" y="5704"/>
                  </a:cubicBezTo>
                  <a:lnTo>
                    <a:pt x="6939" y="4103"/>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41"/>
            <p:cNvSpPr/>
            <p:nvPr/>
          </p:nvSpPr>
          <p:spPr>
            <a:xfrm>
              <a:off x="3240825" y="1320550"/>
              <a:ext cx="698850" cy="95925"/>
            </a:xfrm>
            <a:custGeom>
              <a:avLst/>
              <a:gdLst/>
              <a:ahLst/>
              <a:cxnLst/>
              <a:rect l="l" t="t" r="r" b="b"/>
              <a:pathLst>
                <a:path w="27954" h="3837" extrusionOk="0">
                  <a:moveTo>
                    <a:pt x="27587" y="2569"/>
                  </a:moveTo>
                  <a:cubicBezTo>
                    <a:pt x="27954" y="2703"/>
                    <a:pt x="27853" y="3703"/>
                    <a:pt x="26119" y="3770"/>
                  </a:cubicBezTo>
                  <a:cubicBezTo>
                    <a:pt x="25252" y="3837"/>
                    <a:pt x="12342" y="2703"/>
                    <a:pt x="0" y="1568"/>
                  </a:cubicBezTo>
                  <a:lnTo>
                    <a:pt x="467" y="1"/>
                  </a:lnTo>
                  <a:lnTo>
                    <a:pt x="46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4" name="Google Shape;1794;p41"/>
          <p:cNvGrpSpPr/>
          <p:nvPr/>
        </p:nvGrpSpPr>
        <p:grpSpPr>
          <a:xfrm>
            <a:off x="729815" y="3140488"/>
            <a:ext cx="1084125" cy="1295950"/>
            <a:chOff x="4067250" y="610875"/>
            <a:chExt cx="1084125" cy="1295950"/>
          </a:xfrm>
        </p:grpSpPr>
        <p:sp>
          <p:nvSpPr>
            <p:cNvPr id="1795" name="Google Shape;1795;p41"/>
            <p:cNvSpPr/>
            <p:nvPr/>
          </p:nvSpPr>
          <p:spPr>
            <a:xfrm>
              <a:off x="4078925" y="631725"/>
              <a:ext cx="1031575" cy="1255925"/>
            </a:xfrm>
            <a:custGeom>
              <a:avLst/>
              <a:gdLst/>
              <a:ahLst/>
              <a:cxnLst/>
              <a:rect l="l" t="t" r="r" b="b"/>
              <a:pathLst>
                <a:path w="41263" h="50237" extrusionOk="0">
                  <a:moveTo>
                    <a:pt x="38761" y="50170"/>
                  </a:moveTo>
                  <a:cubicBezTo>
                    <a:pt x="38328" y="50170"/>
                    <a:pt x="37894" y="50003"/>
                    <a:pt x="37594" y="49636"/>
                  </a:cubicBezTo>
                  <a:lnTo>
                    <a:pt x="37527" y="49569"/>
                  </a:lnTo>
                  <a:lnTo>
                    <a:pt x="37427" y="49636"/>
                  </a:lnTo>
                  <a:cubicBezTo>
                    <a:pt x="37160" y="49970"/>
                    <a:pt x="36726" y="50136"/>
                    <a:pt x="36259" y="50136"/>
                  </a:cubicBezTo>
                  <a:lnTo>
                    <a:pt x="35425" y="50136"/>
                  </a:lnTo>
                  <a:cubicBezTo>
                    <a:pt x="34992" y="50136"/>
                    <a:pt x="34558" y="49970"/>
                    <a:pt x="34258" y="49636"/>
                  </a:cubicBezTo>
                  <a:lnTo>
                    <a:pt x="34191" y="49569"/>
                  </a:lnTo>
                  <a:lnTo>
                    <a:pt x="34091" y="49636"/>
                  </a:lnTo>
                  <a:cubicBezTo>
                    <a:pt x="33824" y="49970"/>
                    <a:pt x="33391" y="50136"/>
                    <a:pt x="32924" y="50136"/>
                  </a:cubicBezTo>
                  <a:lnTo>
                    <a:pt x="32090" y="50136"/>
                  </a:lnTo>
                  <a:cubicBezTo>
                    <a:pt x="31656" y="50136"/>
                    <a:pt x="31222" y="49970"/>
                    <a:pt x="30922" y="49603"/>
                  </a:cubicBezTo>
                  <a:lnTo>
                    <a:pt x="30856" y="49503"/>
                  </a:lnTo>
                  <a:lnTo>
                    <a:pt x="30755" y="49603"/>
                  </a:lnTo>
                  <a:cubicBezTo>
                    <a:pt x="30489" y="49936"/>
                    <a:pt x="30055" y="50103"/>
                    <a:pt x="29588" y="50103"/>
                  </a:cubicBezTo>
                  <a:lnTo>
                    <a:pt x="28754" y="50103"/>
                  </a:lnTo>
                  <a:cubicBezTo>
                    <a:pt x="28320" y="50103"/>
                    <a:pt x="27887" y="49936"/>
                    <a:pt x="27587" y="49536"/>
                  </a:cubicBezTo>
                  <a:lnTo>
                    <a:pt x="27520" y="49469"/>
                  </a:lnTo>
                  <a:lnTo>
                    <a:pt x="27420" y="49536"/>
                  </a:lnTo>
                  <a:cubicBezTo>
                    <a:pt x="27153" y="49870"/>
                    <a:pt x="26719" y="50103"/>
                    <a:pt x="26252" y="50103"/>
                  </a:cubicBezTo>
                  <a:lnTo>
                    <a:pt x="25418" y="50103"/>
                  </a:lnTo>
                  <a:cubicBezTo>
                    <a:pt x="24985" y="50103"/>
                    <a:pt x="24551" y="49936"/>
                    <a:pt x="24251" y="49603"/>
                  </a:cubicBezTo>
                  <a:lnTo>
                    <a:pt x="24184" y="49503"/>
                  </a:lnTo>
                  <a:lnTo>
                    <a:pt x="24084" y="49603"/>
                  </a:lnTo>
                  <a:cubicBezTo>
                    <a:pt x="23817" y="49936"/>
                    <a:pt x="23384" y="50136"/>
                    <a:pt x="22917" y="50136"/>
                  </a:cubicBezTo>
                  <a:lnTo>
                    <a:pt x="22083" y="50136"/>
                  </a:lnTo>
                  <a:cubicBezTo>
                    <a:pt x="21649" y="50136"/>
                    <a:pt x="21215" y="49970"/>
                    <a:pt x="20915" y="49603"/>
                  </a:cubicBezTo>
                  <a:lnTo>
                    <a:pt x="20848" y="49503"/>
                  </a:lnTo>
                  <a:lnTo>
                    <a:pt x="20748" y="49603"/>
                  </a:lnTo>
                  <a:cubicBezTo>
                    <a:pt x="20481" y="49936"/>
                    <a:pt x="20048" y="50136"/>
                    <a:pt x="19581" y="50136"/>
                  </a:cubicBezTo>
                  <a:lnTo>
                    <a:pt x="18747" y="50136"/>
                  </a:lnTo>
                  <a:cubicBezTo>
                    <a:pt x="18313" y="50136"/>
                    <a:pt x="17880" y="49970"/>
                    <a:pt x="17579" y="49636"/>
                  </a:cubicBezTo>
                  <a:lnTo>
                    <a:pt x="17513" y="49569"/>
                  </a:lnTo>
                  <a:lnTo>
                    <a:pt x="17413" y="49636"/>
                  </a:lnTo>
                  <a:cubicBezTo>
                    <a:pt x="17146" y="49970"/>
                    <a:pt x="16712" y="50170"/>
                    <a:pt x="16245" y="50170"/>
                  </a:cubicBezTo>
                  <a:lnTo>
                    <a:pt x="15411" y="50170"/>
                  </a:lnTo>
                  <a:cubicBezTo>
                    <a:pt x="14978" y="50170"/>
                    <a:pt x="14544" y="50003"/>
                    <a:pt x="14244" y="49636"/>
                  </a:cubicBezTo>
                  <a:lnTo>
                    <a:pt x="14177" y="49569"/>
                  </a:lnTo>
                  <a:lnTo>
                    <a:pt x="14077" y="49636"/>
                  </a:lnTo>
                  <a:cubicBezTo>
                    <a:pt x="13810" y="49970"/>
                    <a:pt x="13376" y="50170"/>
                    <a:pt x="12909" y="50170"/>
                  </a:cubicBezTo>
                  <a:lnTo>
                    <a:pt x="12075" y="50170"/>
                  </a:lnTo>
                  <a:cubicBezTo>
                    <a:pt x="11642" y="50170"/>
                    <a:pt x="11208" y="50003"/>
                    <a:pt x="10908" y="49669"/>
                  </a:cubicBezTo>
                  <a:lnTo>
                    <a:pt x="10841" y="49603"/>
                  </a:lnTo>
                  <a:lnTo>
                    <a:pt x="10741" y="49669"/>
                  </a:lnTo>
                  <a:cubicBezTo>
                    <a:pt x="10474" y="50003"/>
                    <a:pt x="10041" y="50237"/>
                    <a:pt x="9574" y="50237"/>
                  </a:cubicBezTo>
                  <a:lnTo>
                    <a:pt x="8740" y="50237"/>
                  </a:lnTo>
                  <a:cubicBezTo>
                    <a:pt x="8306" y="50237"/>
                    <a:pt x="7872" y="50070"/>
                    <a:pt x="7572" y="49736"/>
                  </a:cubicBezTo>
                  <a:lnTo>
                    <a:pt x="7506" y="49636"/>
                  </a:lnTo>
                  <a:lnTo>
                    <a:pt x="7405" y="49736"/>
                  </a:lnTo>
                  <a:cubicBezTo>
                    <a:pt x="7139" y="50070"/>
                    <a:pt x="6705" y="50237"/>
                    <a:pt x="6238" y="50237"/>
                  </a:cubicBezTo>
                  <a:lnTo>
                    <a:pt x="5404" y="50237"/>
                  </a:lnTo>
                  <a:cubicBezTo>
                    <a:pt x="4970" y="50237"/>
                    <a:pt x="4537" y="50070"/>
                    <a:pt x="4237" y="49736"/>
                  </a:cubicBezTo>
                  <a:lnTo>
                    <a:pt x="4170" y="49636"/>
                  </a:lnTo>
                  <a:lnTo>
                    <a:pt x="4070" y="49736"/>
                  </a:lnTo>
                  <a:cubicBezTo>
                    <a:pt x="3803" y="50070"/>
                    <a:pt x="3369" y="50237"/>
                    <a:pt x="2902" y="50237"/>
                  </a:cubicBezTo>
                  <a:lnTo>
                    <a:pt x="1568" y="50237"/>
                  </a:lnTo>
                  <a:cubicBezTo>
                    <a:pt x="701" y="50237"/>
                    <a:pt x="0" y="49503"/>
                    <a:pt x="0" y="48635"/>
                  </a:cubicBezTo>
                  <a:lnTo>
                    <a:pt x="0" y="47801"/>
                  </a:lnTo>
                  <a:cubicBezTo>
                    <a:pt x="0" y="47301"/>
                    <a:pt x="234" y="46834"/>
                    <a:pt x="634" y="46567"/>
                  </a:cubicBezTo>
                  <a:cubicBezTo>
                    <a:pt x="234" y="46267"/>
                    <a:pt x="0" y="45800"/>
                    <a:pt x="0" y="45300"/>
                  </a:cubicBezTo>
                  <a:lnTo>
                    <a:pt x="0" y="44499"/>
                  </a:lnTo>
                  <a:cubicBezTo>
                    <a:pt x="0" y="43999"/>
                    <a:pt x="234" y="43532"/>
                    <a:pt x="634" y="43265"/>
                  </a:cubicBezTo>
                  <a:cubicBezTo>
                    <a:pt x="234" y="42965"/>
                    <a:pt x="0" y="42498"/>
                    <a:pt x="0" y="41997"/>
                  </a:cubicBezTo>
                  <a:lnTo>
                    <a:pt x="0" y="41230"/>
                  </a:lnTo>
                  <a:cubicBezTo>
                    <a:pt x="0" y="40730"/>
                    <a:pt x="234" y="40263"/>
                    <a:pt x="634" y="39963"/>
                  </a:cubicBezTo>
                  <a:cubicBezTo>
                    <a:pt x="234" y="39662"/>
                    <a:pt x="0" y="39195"/>
                    <a:pt x="0" y="38728"/>
                  </a:cubicBezTo>
                  <a:lnTo>
                    <a:pt x="0" y="37928"/>
                  </a:lnTo>
                  <a:cubicBezTo>
                    <a:pt x="0" y="37427"/>
                    <a:pt x="234" y="36960"/>
                    <a:pt x="634" y="36660"/>
                  </a:cubicBezTo>
                  <a:cubicBezTo>
                    <a:pt x="234" y="36360"/>
                    <a:pt x="0" y="35926"/>
                    <a:pt x="0" y="35426"/>
                  </a:cubicBezTo>
                  <a:lnTo>
                    <a:pt x="0" y="34625"/>
                  </a:lnTo>
                  <a:cubicBezTo>
                    <a:pt x="0" y="34125"/>
                    <a:pt x="234" y="33658"/>
                    <a:pt x="634" y="33358"/>
                  </a:cubicBezTo>
                  <a:cubicBezTo>
                    <a:pt x="234" y="33091"/>
                    <a:pt x="0" y="32624"/>
                    <a:pt x="0" y="32124"/>
                  </a:cubicBezTo>
                  <a:lnTo>
                    <a:pt x="0" y="31323"/>
                  </a:lnTo>
                  <a:cubicBezTo>
                    <a:pt x="0" y="30823"/>
                    <a:pt x="234" y="30356"/>
                    <a:pt x="634" y="30089"/>
                  </a:cubicBezTo>
                  <a:cubicBezTo>
                    <a:pt x="234" y="29789"/>
                    <a:pt x="0" y="29322"/>
                    <a:pt x="0" y="28821"/>
                  </a:cubicBezTo>
                  <a:lnTo>
                    <a:pt x="0" y="28021"/>
                  </a:lnTo>
                  <a:cubicBezTo>
                    <a:pt x="0" y="27520"/>
                    <a:pt x="234" y="27087"/>
                    <a:pt x="634" y="26786"/>
                  </a:cubicBezTo>
                  <a:cubicBezTo>
                    <a:pt x="234" y="26486"/>
                    <a:pt x="0" y="26019"/>
                    <a:pt x="0" y="25519"/>
                  </a:cubicBezTo>
                  <a:lnTo>
                    <a:pt x="0" y="24718"/>
                  </a:lnTo>
                  <a:cubicBezTo>
                    <a:pt x="0" y="24218"/>
                    <a:pt x="234" y="23751"/>
                    <a:pt x="634" y="23451"/>
                  </a:cubicBezTo>
                  <a:cubicBezTo>
                    <a:pt x="234" y="23151"/>
                    <a:pt x="0" y="22717"/>
                    <a:pt x="0" y="22217"/>
                  </a:cubicBezTo>
                  <a:lnTo>
                    <a:pt x="0" y="21416"/>
                  </a:lnTo>
                  <a:cubicBezTo>
                    <a:pt x="0" y="20916"/>
                    <a:pt x="234" y="20449"/>
                    <a:pt x="634" y="20148"/>
                  </a:cubicBezTo>
                  <a:cubicBezTo>
                    <a:pt x="234" y="19882"/>
                    <a:pt x="0" y="19415"/>
                    <a:pt x="0" y="18914"/>
                  </a:cubicBezTo>
                  <a:lnTo>
                    <a:pt x="0" y="18114"/>
                  </a:lnTo>
                  <a:cubicBezTo>
                    <a:pt x="0" y="17613"/>
                    <a:pt x="234" y="17146"/>
                    <a:pt x="634" y="16846"/>
                  </a:cubicBezTo>
                  <a:cubicBezTo>
                    <a:pt x="234" y="16579"/>
                    <a:pt x="0" y="16112"/>
                    <a:pt x="0" y="15612"/>
                  </a:cubicBezTo>
                  <a:lnTo>
                    <a:pt x="0" y="14811"/>
                  </a:lnTo>
                  <a:cubicBezTo>
                    <a:pt x="0" y="14311"/>
                    <a:pt x="234" y="13844"/>
                    <a:pt x="634" y="13577"/>
                  </a:cubicBezTo>
                  <a:cubicBezTo>
                    <a:pt x="234" y="13277"/>
                    <a:pt x="0" y="12810"/>
                    <a:pt x="0" y="12309"/>
                  </a:cubicBezTo>
                  <a:lnTo>
                    <a:pt x="0" y="11509"/>
                  </a:lnTo>
                  <a:cubicBezTo>
                    <a:pt x="0" y="11008"/>
                    <a:pt x="234" y="10575"/>
                    <a:pt x="634" y="10275"/>
                  </a:cubicBezTo>
                  <a:cubicBezTo>
                    <a:pt x="234" y="9974"/>
                    <a:pt x="0" y="9507"/>
                    <a:pt x="0" y="9007"/>
                  </a:cubicBezTo>
                  <a:lnTo>
                    <a:pt x="0" y="8240"/>
                  </a:lnTo>
                  <a:cubicBezTo>
                    <a:pt x="0" y="7739"/>
                    <a:pt x="234" y="7272"/>
                    <a:pt x="634" y="6972"/>
                  </a:cubicBezTo>
                  <a:cubicBezTo>
                    <a:pt x="234" y="6672"/>
                    <a:pt x="0" y="6238"/>
                    <a:pt x="0" y="5738"/>
                  </a:cubicBezTo>
                  <a:lnTo>
                    <a:pt x="0" y="4937"/>
                  </a:lnTo>
                  <a:cubicBezTo>
                    <a:pt x="0" y="4437"/>
                    <a:pt x="234" y="3970"/>
                    <a:pt x="634" y="3670"/>
                  </a:cubicBezTo>
                  <a:cubicBezTo>
                    <a:pt x="234" y="3403"/>
                    <a:pt x="0" y="2936"/>
                    <a:pt x="0" y="2436"/>
                  </a:cubicBezTo>
                  <a:lnTo>
                    <a:pt x="0" y="1602"/>
                  </a:lnTo>
                  <a:cubicBezTo>
                    <a:pt x="0" y="734"/>
                    <a:pt x="701" y="1"/>
                    <a:pt x="1568" y="1"/>
                  </a:cubicBezTo>
                  <a:lnTo>
                    <a:pt x="2902" y="1"/>
                  </a:lnTo>
                  <a:cubicBezTo>
                    <a:pt x="3403" y="1"/>
                    <a:pt x="3870" y="267"/>
                    <a:pt x="4170" y="634"/>
                  </a:cubicBezTo>
                  <a:cubicBezTo>
                    <a:pt x="4470" y="267"/>
                    <a:pt x="4904" y="1"/>
                    <a:pt x="5404" y="1"/>
                  </a:cubicBezTo>
                  <a:lnTo>
                    <a:pt x="6205" y="1"/>
                  </a:lnTo>
                  <a:cubicBezTo>
                    <a:pt x="6705" y="1"/>
                    <a:pt x="7172" y="267"/>
                    <a:pt x="7472" y="634"/>
                  </a:cubicBezTo>
                  <a:cubicBezTo>
                    <a:pt x="7739" y="267"/>
                    <a:pt x="8206" y="1"/>
                    <a:pt x="8706" y="1"/>
                  </a:cubicBezTo>
                  <a:lnTo>
                    <a:pt x="9507" y="1"/>
                  </a:lnTo>
                  <a:cubicBezTo>
                    <a:pt x="10007" y="1"/>
                    <a:pt x="10474" y="267"/>
                    <a:pt x="10741" y="634"/>
                  </a:cubicBezTo>
                  <a:cubicBezTo>
                    <a:pt x="11041" y="267"/>
                    <a:pt x="11508" y="1"/>
                    <a:pt x="12009" y="1"/>
                  </a:cubicBezTo>
                  <a:lnTo>
                    <a:pt x="12776" y="1"/>
                  </a:lnTo>
                  <a:cubicBezTo>
                    <a:pt x="13276" y="1"/>
                    <a:pt x="13743" y="267"/>
                    <a:pt x="14044" y="634"/>
                  </a:cubicBezTo>
                  <a:cubicBezTo>
                    <a:pt x="14344" y="267"/>
                    <a:pt x="14777" y="1"/>
                    <a:pt x="15278" y="1"/>
                  </a:cubicBezTo>
                  <a:lnTo>
                    <a:pt x="16078" y="1"/>
                  </a:lnTo>
                  <a:cubicBezTo>
                    <a:pt x="16579" y="1"/>
                    <a:pt x="17046" y="267"/>
                    <a:pt x="17346" y="634"/>
                  </a:cubicBezTo>
                  <a:cubicBezTo>
                    <a:pt x="17613" y="267"/>
                    <a:pt x="18080" y="1"/>
                    <a:pt x="18580" y="1"/>
                  </a:cubicBezTo>
                  <a:lnTo>
                    <a:pt x="19381" y="1"/>
                  </a:lnTo>
                  <a:cubicBezTo>
                    <a:pt x="19881" y="1"/>
                    <a:pt x="20348" y="267"/>
                    <a:pt x="20615" y="634"/>
                  </a:cubicBezTo>
                  <a:cubicBezTo>
                    <a:pt x="20915" y="267"/>
                    <a:pt x="21382" y="1"/>
                    <a:pt x="21882" y="1"/>
                  </a:cubicBezTo>
                  <a:lnTo>
                    <a:pt x="22683" y="1"/>
                  </a:lnTo>
                  <a:cubicBezTo>
                    <a:pt x="23183" y="1"/>
                    <a:pt x="23617" y="267"/>
                    <a:pt x="23917" y="634"/>
                  </a:cubicBezTo>
                  <a:cubicBezTo>
                    <a:pt x="24217" y="267"/>
                    <a:pt x="24684" y="1"/>
                    <a:pt x="25185" y="1"/>
                  </a:cubicBezTo>
                  <a:lnTo>
                    <a:pt x="25952" y="1"/>
                  </a:lnTo>
                  <a:cubicBezTo>
                    <a:pt x="26452" y="1"/>
                    <a:pt x="26919" y="267"/>
                    <a:pt x="27220" y="634"/>
                  </a:cubicBezTo>
                  <a:cubicBezTo>
                    <a:pt x="27520" y="267"/>
                    <a:pt x="27953" y="1"/>
                    <a:pt x="28454" y="1"/>
                  </a:cubicBezTo>
                  <a:lnTo>
                    <a:pt x="29254" y="1"/>
                  </a:lnTo>
                  <a:cubicBezTo>
                    <a:pt x="29755" y="1"/>
                    <a:pt x="30222" y="267"/>
                    <a:pt x="30522" y="634"/>
                  </a:cubicBezTo>
                  <a:cubicBezTo>
                    <a:pt x="30789" y="267"/>
                    <a:pt x="31256" y="1"/>
                    <a:pt x="31756" y="1"/>
                  </a:cubicBezTo>
                  <a:lnTo>
                    <a:pt x="32557" y="1"/>
                  </a:lnTo>
                  <a:cubicBezTo>
                    <a:pt x="33057" y="1"/>
                    <a:pt x="33524" y="267"/>
                    <a:pt x="33791" y="634"/>
                  </a:cubicBezTo>
                  <a:cubicBezTo>
                    <a:pt x="34091" y="267"/>
                    <a:pt x="34558" y="1"/>
                    <a:pt x="35059" y="1"/>
                  </a:cubicBezTo>
                  <a:lnTo>
                    <a:pt x="35859" y="1"/>
                  </a:lnTo>
                  <a:cubicBezTo>
                    <a:pt x="36359" y="1"/>
                    <a:pt x="36793" y="267"/>
                    <a:pt x="37093" y="634"/>
                  </a:cubicBezTo>
                  <a:cubicBezTo>
                    <a:pt x="37394" y="267"/>
                    <a:pt x="37861" y="1"/>
                    <a:pt x="38361" y="1"/>
                  </a:cubicBezTo>
                  <a:lnTo>
                    <a:pt x="39695" y="1"/>
                  </a:lnTo>
                  <a:cubicBezTo>
                    <a:pt x="40562" y="1"/>
                    <a:pt x="41263" y="734"/>
                    <a:pt x="41263" y="1602"/>
                  </a:cubicBezTo>
                  <a:lnTo>
                    <a:pt x="41263" y="2302"/>
                  </a:lnTo>
                  <a:cubicBezTo>
                    <a:pt x="41263" y="2803"/>
                    <a:pt x="41029" y="3270"/>
                    <a:pt x="40629" y="3570"/>
                  </a:cubicBezTo>
                  <a:cubicBezTo>
                    <a:pt x="41029" y="3837"/>
                    <a:pt x="41263" y="4304"/>
                    <a:pt x="41263" y="4804"/>
                  </a:cubicBezTo>
                  <a:lnTo>
                    <a:pt x="41263" y="5605"/>
                  </a:lnTo>
                  <a:cubicBezTo>
                    <a:pt x="41263" y="6105"/>
                    <a:pt x="41029" y="6572"/>
                    <a:pt x="40629" y="6839"/>
                  </a:cubicBezTo>
                  <a:cubicBezTo>
                    <a:pt x="41029" y="7139"/>
                    <a:pt x="41263" y="7606"/>
                    <a:pt x="41263" y="8106"/>
                  </a:cubicBezTo>
                  <a:lnTo>
                    <a:pt x="41263" y="8907"/>
                  </a:lnTo>
                  <a:cubicBezTo>
                    <a:pt x="41263" y="9407"/>
                    <a:pt x="41029" y="9841"/>
                    <a:pt x="40629" y="10141"/>
                  </a:cubicBezTo>
                  <a:cubicBezTo>
                    <a:pt x="41029" y="10441"/>
                    <a:pt x="41263" y="10908"/>
                    <a:pt x="41263" y="11409"/>
                  </a:cubicBezTo>
                  <a:lnTo>
                    <a:pt x="41263" y="12209"/>
                  </a:lnTo>
                  <a:cubicBezTo>
                    <a:pt x="41263" y="12710"/>
                    <a:pt x="41029" y="13143"/>
                    <a:pt x="40629" y="13444"/>
                  </a:cubicBezTo>
                  <a:cubicBezTo>
                    <a:pt x="41029" y="13744"/>
                    <a:pt x="41263" y="14211"/>
                    <a:pt x="41263" y="14711"/>
                  </a:cubicBezTo>
                  <a:lnTo>
                    <a:pt x="41263" y="15478"/>
                  </a:lnTo>
                  <a:cubicBezTo>
                    <a:pt x="41263" y="15979"/>
                    <a:pt x="41029" y="16446"/>
                    <a:pt x="40629" y="16746"/>
                  </a:cubicBezTo>
                  <a:cubicBezTo>
                    <a:pt x="41029" y="17046"/>
                    <a:pt x="41263" y="17480"/>
                    <a:pt x="41263" y="17980"/>
                  </a:cubicBezTo>
                  <a:lnTo>
                    <a:pt x="41263" y="18781"/>
                  </a:lnTo>
                  <a:cubicBezTo>
                    <a:pt x="41263" y="19281"/>
                    <a:pt x="41029" y="19748"/>
                    <a:pt x="40629" y="20048"/>
                  </a:cubicBezTo>
                  <a:cubicBezTo>
                    <a:pt x="41029" y="20315"/>
                    <a:pt x="41263" y="20782"/>
                    <a:pt x="41263" y="21283"/>
                  </a:cubicBezTo>
                  <a:lnTo>
                    <a:pt x="41263" y="22083"/>
                  </a:lnTo>
                  <a:cubicBezTo>
                    <a:pt x="41263" y="22583"/>
                    <a:pt x="41029" y="23050"/>
                    <a:pt x="40629" y="23317"/>
                  </a:cubicBezTo>
                  <a:cubicBezTo>
                    <a:pt x="41029" y="23618"/>
                    <a:pt x="41263" y="24085"/>
                    <a:pt x="41263" y="24585"/>
                  </a:cubicBezTo>
                  <a:lnTo>
                    <a:pt x="41263" y="25385"/>
                  </a:lnTo>
                  <a:cubicBezTo>
                    <a:pt x="41263" y="25886"/>
                    <a:pt x="41029" y="26319"/>
                    <a:pt x="40629" y="26620"/>
                  </a:cubicBezTo>
                  <a:cubicBezTo>
                    <a:pt x="41029" y="26920"/>
                    <a:pt x="41263" y="27387"/>
                    <a:pt x="41263" y="27887"/>
                  </a:cubicBezTo>
                  <a:lnTo>
                    <a:pt x="41263" y="28654"/>
                  </a:lnTo>
                  <a:cubicBezTo>
                    <a:pt x="41263" y="29155"/>
                    <a:pt x="41029" y="29622"/>
                    <a:pt x="40629" y="29922"/>
                  </a:cubicBezTo>
                  <a:cubicBezTo>
                    <a:pt x="41029" y="30222"/>
                    <a:pt x="41263" y="30656"/>
                    <a:pt x="41263" y="31156"/>
                  </a:cubicBezTo>
                  <a:lnTo>
                    <a:pt x="41263" y="31957"/>
                  </a:lnTo>
                  <a:cubicBezTo>
                    <a:pt x="41263" y="32457"/>
                    <a:pt x="41029" y="32924"/>
                    <a:pt x="40629" y="33224"/>
                  </a:cubicBezTo>
                  <a:cubicBezTo>
                    <a:pt x="41029" y="33491"/>
                    <a:pt x="41263" y="33958"/>
                    <a:pt x="41263" y="34459"/>
                  </a:cubicBezTo>
                  <a:lnTo>
                    <a:pt x="41263" y="35259"/>
                  </a:lnTo>
                  <a:cubicBezTo>
                    <a:pt x="41263" y="35760"/>
                    <a:pt x="41029" y="36227"/>
                    <a:pt x="40629" y="36493"/>
                  </a:cubicBezTo>
                  <a:cubicBezTo>
                    <a:pt x="41029" y="36794"/>
                    <a:pt x="41263" y="37261"/>
                    <a:pt x="41263" y="37761"/>
                  </a:cubicBezTo>
                  <a:lnTo>
                    <a:pt x="41263" y="38562"/>
                  </a:lnTo>
                  <a:cubicBezTo>
                    <a:pt x="41263" y="39062"/>
                    <a:pt x="41029" y="39496"/>
                    <a:pt x="40629" y="39796"/>
                  </a:cubicBezTo>
                  <a:cubicBezTo>
                    <a:pt x="41029" y="40096"/>
                    <a:pt x="41263" y="40563"/>
                    <a:pt x="41263" y="41063"/>
                  </a:cubicBezTo>
                  <a:lnTo>
                    <a:pt x="41263" y="41831"/>
                  </a:lnTo>
                  <a:cubicBezTo>
                    <a:pt x="41263" y="42331"/>
                    <a:pt x="41029" y="42798"/>
                    <a:pt x="40629" y="43098"/>
                  </a:cubicBezTo>
                  <a:cubicBezTo>
                    <a:pt x="41029" y="43398"/>
                    <a:pt x="41263" y="43832"/>
                    <a:pt x="41263" y="44332"/>
                  </a:cubicBezTo>
                  <a:lnTo>
                    <a:pt x="41263" y="45133"/>
                  </a:lnTo>
                  <a:cubicBezTo>
                    <a:pt x="41263" y="45633"/>
                    <a:pt x="41029" y="46100"/>
                    <a:pt x="40629" y="46400"/>
                  </a:cubicBezTo>
                  <a:cubicBezTo>
                    <a:pt x="41029" y="46667"/>
                    <a:pt x="41263" y="47134"/>
                    <a:pt x="41263" y="47635"/>
                  </a:cubicBezTo>
                  <a:lnTo>
                    <a:pt x="41263" y="48602"/>
                  </a:lnTo>
                  <a:cubicBezTo>
                    <a:pt x="41263" y="49469"/>
                    <a:pt x="40562" y="50170"/>
                    <a:pt x="39695" y="50170"/>
                  </a:cubicBezTo>
                  <a:lnTo>
                    <a:pt x="38761" y="50170"/>
                  </a:lnTo>
                  <a:close/>
                </a:path>
              </a:pathLst>
            </a:custGeom>
            <a:solidFill>
              <a:srgbClr val="A073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4067250" y="610875"/>
              <a:ext cx="1084125" cy="1295950"/>
            </a:xfrm>
            <a:custGeom>
              <a:avLst/>
              <a:gdLst/>
              <a:ahLst/>
              <a:cxnLst/>
              <a:rect l="l" t="t" r="r" b="b"/>
              <a:pathLst>
                <a:path w="43365" h="51838" extrusionOk="0">
                  <a:moveTo>
                    <a:pt x="40562" y="1669"/>
                  </a:moveTo>
                  <a:cubicBezTo>
                    <a:pt x="40996" y="1669"/>
                    <a:pt x="41330" y="2002"/>
                    <a:pt x="41330" y="2436"/>
                  </a:cubicBezTo>
                  <a:lnTo>
                    <a:pt x="41330" y="3136"/>
                  </a:lnTo>
                  <a:cubicBezTo>
                    <a:pt x="41330" y="3570"/>
                    <a:pt x="40996" y="3903"/>
                    <a:pt x="40562" y="3903"/>
                  </a:cubicBezTo>
                  <a:cubicBezTo>
                    <a:pt x="40296" y="3903"/>
                    <a:pt x="40062" y="4104"/>
                    <a:pt x="40062" y="4404"/>
                  </a:cubicBezTo>
                  <a:cubicBezTo>
                    <a:pt x="40062" y="4704"/>
                    <a:pt x="40296" y="4904"/>
                    <a:pt x="40562" y="4904"/>
                  </a:cubicBezTo>
                  <a:cubicBezTo>
                    <a:pt x="40996" y="4904"/>
                    <a:pt x="41330" y="5238"/>
                    <a:pt x="41330" y="5638"/>
                  </a:cubicBezTo>
                  <a:lnTo>
                    <a:pt x="41330" y="6439"/>
                  </a:lnTo>
                  <a:cubicBezTo>
                    <a:pt x="41330" y="6872"/>
                    <a:pt x="40996" y="7172"/>
                    <a:pt x="40562" y="7172"/>
                  </a:cubicBezTo>
                  <a:cubicBezTo>
                    <a:pt x="40296" y="7172"/>
                    <a:pt x="40062" y="7406"/>
                    <a:pt x="40062" y="7706"/>
                  </a:cubicBezTo>
                  <a:cubicBezTo>
                    <a:pt x="40062" y="7973"/>
                    <a:pt x="40296" y="8207"/>
                    <a:pt x="40562" y="8207"/>
                  </a:cubicBezTo>
                  <a:cubicBezTo>
                    <a:pt x="40996" y="8207"/>
                    <a:pt x="41330" y="8540"/>
                    <a:pt x="41330" y="8940"/>
                  </a:cubicBezTo>
                  <a:lnTo>
                    <a:pt x="41330" y="9741"/>
                  </a:lnTo>
                  <a:cubicBezTo>
                    <a:pt x="41330" y="10141"/>
                    <a:pt x="40996" y="10475"/>
                    <a:pt x="40562" y="10475"/>
                  </a:cubicBezTo>
                  <a:cubicBezTo>
                    <a:pt x="40296" y="10475"/>
                    <a:pt x="40062" y="10675"/>
                    <a:pt x="40062" y="10975"/>
                  </a:cubicBezTo>
                  <a:cubicBezTo>
                    <a:pt x="40062" y="11275"/>
                    <a:pt x="40296" y="11476"/>
                    <a:pt x="40562" y="11476"/>
                  </a:cubicBezTo>
                  <a:cubicBezTo>
                    <a:pt x="40996" y="11476"/>
                    <a:pt x="41330" y="11809"/>
                    <a:pt x="41330" y="12243"/>
                  </a:cubicBezTo>
                  <a:lnTo>
                    <a:pt x="41330" y="13043"/>
                  </a:lnTo>
                  <a:cubicBezTo>
                    <a:pt x="41330" y="13444"/>
                    <a:pt x="40996" y="13777"/>
                    <a:pt x="40562" y="13777"/>
                  </a:cubicBezTo>
                  <a:cubicBezTo>
                    <a:pt x="40296" y="13777"/>
                    <a:pt x="40062" y="13977"/>
                    <a:pt x="40062" y="14278"/>
                  </a:cubicBezTo>
                  <a:cubicBezTo>
                    <a:pt x="40062" y="14578"/>
                    <a:pt x="40296" y="14778"/>
                    <a:pt x="40562" y="14778"/>
                  </a:cubicBezTo>
                  <a:cubicBezTo>
                    <a:pt x="40996" y="14778"/>
                    <a:pt x="41330" y="15111"/>
                    <a:pt x="41330" y="15545"/>
                  </a:cubicBezTo>
                  <a:lnTo>
                    <a:pt x="41330" y="16312"/>
                  </a:lnTo>
                  <a:cubicBezTo>
                    <a:pt x="41330" y="16746"/>
                    <a:pt x="40996" y="17080"/>
                    <a:pt x="40562" y="17080"/>
                  </a:cubicBezTo>
                  <a:cubicBezTo>
                    <a:pt x="40296" y="17080"/>
                    <a:pt x="40062" y="17280"/>
                    <a:pt x="40062" y="17580"/>
                  </a:cubicBezTo>
                  <a:cubicBezTo>
                    <a:pt x="40062" y="17880"/>
                    <a:pt x="40296" y="18080"/>
                    <a:pt x="40562" y="18080"/>
                  </a:cubicBezTo>
                  <a:cubicBezTo>
                    <a:pt x="40996" y="18080"/>
                    <a:pt x="41330" y="18414"/>
                    <a:pt x="41330" y="18814"/>
                  </a:cubicBezTo>
                  <a:lnTo>
                    <a:pt x="41330" y="19615"/>
                  </a:lnTo>
                  <a:cubicBezTo>
                    <a:pt x="41330" y="20048"/>
                    <a:pt x="40996" y="20382"/>
                    <a:pt x="40562" y="20382"/>
                  </a:cubicBezTo>
                  <a:cubicBezTo>
                    <a:pt x="40296" y="20382"/>
                    <a:pt x="40062" y="20582"/>
                    <a:pt x="40062" y="20882"/>
                  </a:cubicBezTo>
                  <a:cubicBezTo>
                    <a:pt x="40062" y="21149"/>
                    <a:pt x="40296" y="21383"/>
                    <a:pt x="40562" y="21383"/>
                  </a:cubicBezTo>
                  <a:cubicBezTo>
                    <a:pt x="40996" y="21383"/>
                    <a:pt x="41330" y="21716"/>
                    <a:pt x="41330" y="22117"/>
                  </a:cubicBezTo>
                  <a:lnTo>
                    <a:pt x="41330" y="22917"/>
                  </a:lnTo>
                  <a:cubicBezTo>
                    <a:pt x="41330" y="23317"/>
                    <a:pt x="40996" y="23651"/>
                    <a:pt x="40562" y="23651"/>
                  </a:cubicBezTo>
                  <a:cubicBezTo>
                    <a:pt x="40296" y="23651"/>
                    <a:pt x="40062" y="23884"/>
                    <a:pt x="40062" y="24151"/>
                  </a:cubicBezTo>
                  <a:cubicBezTo>
                    <a:pt x="40062" y="24452"/>
                    <a:pt x="40296" y="24652"/>
                    <a:pt x="40562" y="24652"/>
                  </a:cubicBezTo>
                  <a:cubicBezTo>
                    <a:pt x="40996" y="24652"/>
                    <a:pt x="41330" y="24985"/>
                    <a:pt x="41330" y="25419"/>
                  </a:cubicBezTo>
                  <a:lnTo>
                    <a:pt x="41330" y="26219"/>
                  </a:lnTo>
                  <a:cubicBezTo>
                    <a:pt x="41330" y="26620"/>
                    <a:pt x="40996" y="26953"/>
                    <a:pt x="40562" y="26953"/>
                  </a:cubicBezTo>
                  <a:cubicBezTo>
                    <a:pt x="40296" y="26953"/>
                    <a:pt x="40062" y="27153"/>
                    <a:pt x="40062" y="27454"/>
                  </a:cubicBezTo>
                  <a:cubicBezTo>
                    <a:pt x="40062" y="27754"/>
                    <a:pt x="40296" y="27954"/>
                    <a:pt x="40562" y="27954"/>
                  </a:cubicBezTo>
                  <a:cubicBezTo>
                    <a:pt x="40996" y="27954"/>
                    <a:pt x="41330" y="28288"/>
                    <a:pt x="41330" y="28721"/>
                  </a:cubicBezTo>
                  <a:lnTo>
                    <a:pt x="41330" y="29488"/>
                  </a:lnTo>
                  <a:cubicBezTo>
                    <a:pt x="41330" y="29922"/>
                    <a:pt x="40996" y="30256"/>
                    <a:pt x="40562" y="30256"/>
                  </a:cubicBezTo>
                  <a:cubicBezTo>
                    <a:pt x="40296" y="30256"/>
                    <a:pt x="40062" y="30456"/>
                    <a:pt x="40062" y="30756"/>
                  </a:cubicBezTo>
                  <a:cubicBezTo>
                    <a:pt x="40062" y="31056"/>
                    <a:pt x="40296" y="31256"/>
                    <a:pt x="40562" y="31256"/>
                  </a:cubicBezTo>
                  <a:cubicBezTo>
                    <a:pt x="40996" y="31256"/>
                    <a:pt x="41330" y="31590"/>
                    <a:pt x="41330" y="31990"/>
                  </a:cubicBezTo>
                  <a:lnTo>
                    <a:pt x="41330" y="32791"/>
                  </a:lnTo>
                  <a:cubicBezTo>
                    <a:pt x="41330" y="33224"/>
                    <a:pt x="40996" y="33558"/>
                    <a:pt x="40562" y="33558"/>
                  </a:cubicBezTo>
                  <a:cubicBezTo>
                    <a:pt x="40296" y="33558"/>
                    <a:pt x="40062" y="33758"/>
                    <a:pt x="40062" y="34058"/>
                  </a:cubicBezTo>
                  <a:cubicBezTo>
                    <a:pt x="40062" y="34325"/>
                    <a:pt x="40296" y="34559"/>
                    <a:pt x="40562" y="34559"/>
                  </a:cubicBezTo>
                  <a:cubicBezTo>
                    <a:pt x="40996" y="34559"/>
                    <a:pt x="41330" y="34892"/>
                    <a:pt x="41330" y="35293"/>
                  </a:cubicBezTo>
                  <a:lnTo>
                    <a:pt x="41330" y="36093"/>
                  </a:lnTo>
                  <a:cubicBezTo>
                    <a:pt x="41330" y="36493"/>
                    <a:pt x="40996" y="36827"/>
                    <a:pt x="40562" y="36827"/>
                  </a:cubicBezTo>
                  <a:cubicBezTo>
                    <a:pt x="40296" y="36827"/>
                    <a:pt x="40062" y="37061"/>
                    <a:pt x="40062" y="37327"/>
                  </a:cubicBezTo>
                  <a:cubicBezTo>
                    <a:pt x="40062" y="37628"/>
                    <a:pt x="40296" y="37828"/>
                    <a:pt x="40562" y="37828"/>
                  </a:cubicBezTo>
                  <a:cubicBezTo>
                    <a:pt x="40996" y="37828"/>
                    <a:pt x="41330" y="38161"/>
                    <a:pt x="41330" y="38595"/>
                  </a:cubicBezTo>
                  <a:lnTo>
                    <a:pt x="41330" y="39396"/>
                  </a:lnTo>
                  <a:cubicBezTo>
                    <a:pt x="41330" y="39796"/>
                    <a:pt x="40996" y="40129"/>
                    <a:pt x="40562" y="40129"/>
                  </a:cubicBezTo>
                  <a:cubicBezTo>
                    <a:pt x="40296" y="40129"/>
                    <a:pt x="40062" y="40330"/>
                    <a:pt x="40062" y="40630"/>
                  </a:cubicBezTo>
                  <a:cubicBezTo>
                    <a:pt x="40062" y="40930"/>
                    <a:pt x="40296" y="41130"/>
                    <a:pt x="40562" y="41130"/>
                  </a:cubicBezTo>
                  <a:cubicBezTo>
                    <a:pt x="40996" y="41130"/>
                    <a:pt x="41330" y="41464"/>
                    <a:pt x="41330" y="41897"/>
                  </a:cubicBezTo>
                  <a:lnTo>
                    <a:pt x="41330" y="42665"/>
                  </a:lnTo>
                  <a:cubicBezTo>
                    <a:pt x="41330" y="43098"/>
                    <a:pt x="40996" y="43432"/>
                    <a:pt x="40562" y="43432"/>
                  </a:cubicBezTo>
                  <a:cubicBezTo>
                    <a:pt x="40296" y="43432"/>
                    <a:pt x="40062" y="43632"/>
                    <a:pt x="40062" y="43932"/>
                  </a:cubicBezTo>
                  <a:cubicBezTo>
                    <a:pt x="40062" y="44232"/>
                    <a:pt x="40296" y="44432"/>
                    <a:pt x="40562" y="44432"/>
                  </a:cubicBezTo>
                  <a:cubicBezTo>
                    <a:pt x="40996" y="44432"/>
                    <a:pt x="41330" y="44766"/>
                    <a:pt x="41330" y="45166"/>
                  </a:cubicBezTo>
                  <a:lnTo>
                    <a:pt x="41330" y="45967"/>
                  </a:lnTo>
                  <a:cubicBezTo>
                    <a:pt x="41330" y="46401"/>
                    <a:pt x="40996" y="46734"/>
                    <a:pt x="40562" y="46734"/>
                  </a:cubicBezTo>
                  <a:cubicBezTo>
                    <a:pt x="40296" y="46734"/>
                    <a:pt x="40062" y="46934"/>
                    <a:pt x="40062" y="47234"/>
                  </a:cubicBezTo>
                  <a:cubicBezTo>
                    <a:pt x="40062" y="47501"/>
                    <a:pt x="40296" y="47735"/>
                    <a:pt x="40562" y="47735"/>
                  </a:cubicBezTo>
                  <a:cubicBezTo>
                    <a:pt x="40996" y="47735"/>
                    <a:pt x="41330" y="48068"/>
                    <a:pt x="41330" y="48469"/>
                  </a:cubicBezTo>
                  <a:lnTo>
                    <a:pt x="41330" y="49436"/>
                  </a:lnTo>
                  <a:cubicBezTo>
                    <a:pt x="41330" y="49836"/>
                    <a:pt x="40996" y="50170"/>
                    <a:pt x="40562" y="50170"/>
                  </a:cubicBezTo>
                  <a:lnTo>
                    <a:pt x="39228" y="50170"/>
                  </a:lnTo>
                  <a:cubicBezTo>
                    <a:pt x="39028" y="50170"/>
                    <a:pt x="38828" y="50103"/>
                    <a:pt x="38694" y="49936"/>
                  </a:cubicBezTo>
                  <a:cubicBezTo>
                    <a:pt x="38561" y="49770"/>
                    <a:pt x="38494" y="49569"/>
                    <a:pt x="38528" y="49336"/>
                  </a:cubicBezTo>
                  <a:lnTo>
                    <a:pt x="38528" y="49303"/>
                  </a:lnTo>
                  <a:cubicBezTo>
                    <a:pt x="38528" y="49002"/>
                    <a:pt x="38328" y="48802"/>
                    <a:pt x="38027" y="48802"/>
                  </a:cubicBezTo>
                  <a:cubicBezTo>
                    <a:pt x="37727" y="48802"/>
                    <a:pt x="37527" y="49002"/>
                    <a:pt x="37527" y="49303"/>
                  </a:cubicBezTo>
                  <a:lnTo>
                    <a:pt x="37527" y="49336"/>
                  </a:lnTo>
                  <a:cubicBezTo>
                    <a:pt x="37560" y="49569"/>
                    <a:pt x="37494" y="49770"/>
                    <a:pt x="37360" y="49936"/>
                  </a:cubicBezTo>
                  <a:cubicBezTo>
                    <a:pt x="37227" y="50103"/>
                    <a:pt x="37027" y="50170"/>
                    <a:pt x="36826" y="50170"/>
                  </a:cubicBezTo>
                  <a:lnTo>
                    <a:pt x="35993" y="50170"/>
                  </a:lnTo>
                  <a:cubicBezTo>
                    <a:pt x="35792" y="50170"/>
                    <a:pt x="35559" y="50103"/>
                    <a:pt x="35459" y="49936"/>
                  </a:cubicBezTo>
                  <a:cubicBezTo>
                    <a:pt x="35325" y="49770"/>
                    <a:pt x="35225" y="49569"/>
                    <a:pt x="35292" y="49336"/>
                  </a:cubicBezTo>
                  <a:lnTo>
                    <a:pt x="35292" y="49303"/>
                  </a:lnTo>
                  <a:cubicBezTo>
                    <a:pt x="35292" y="49002"/>
                    <a:pt x="35059" y="48802"/>
                    <a:pt x="34792" y="48802"/>
                  </a:cubicBezTo>
                  <a:cubicBezTo>
                    <a:pt x="34491" y="48802"/>
                    <a:pt x="34291" y="49002"/>
                    <a:pt x="34291" y="49303"/>
                  </a:cubicBezTo>
                  <a:lnTo>
                    <a:pt x="34291" y="49336"/>
                  </a:lnTo>
                  <a:cubicBezTo>
                    <a:pt x="34325" y="49569"/>
                    <a:pt x="34225" y="49770"/>
                    <a:pt x="34125" y="49936"/>
                  </a:cubicBezTo>
                  <a:cubicBezTo>
                    <a:pt x="33991" y="50103"/>
                    <a:pt x="33791" y="50170"/>
                    <a:pt x="33557" y="50170"/>
                  </a:cubicBezTo>
                  <a:lnTo>
                    <a:pt x="32724" y="50170"/>
                  </a:lnTo>
                  <a:cubicBezTo>
                    <a:pt x="32523" y="50170"/>
                    <a:pt x="32323" y="50103"/>
                    <a:pt x="32190" y="49936"/>
                  </a:cubicBezTo>
                  <a:cubicBezTo>
                    <a:pt x="32056" y="49770"/>
                    <a:pt x="31990" y="49569"/>
                    <a:pt x="32023" y="49336"/>
                  </a:cubicBezTo>
                  <a:lnTo>
                    <a:pt x="32023" y="49303"/>
                  </a:lnTo>
                  <a:cubicBezTo>
                    <a:pt x="32023" y="49002"/>
                    <a:pt x="31823" y="48802"/>
                    <a:pt x="31523" y="48802"/>
                  </a:cubicBezTo>
                  <a:cubicBezTo>
                    <a:pt x="31222" y="48802"/>
                    <a:pt x="31022" y="49002"/>
                    <a:pt x="31022" y="49303"/>
                  </a:cubicBezTo>
                  <a:lnTo>
                    <a:pt x="31022" y="49336"/>
                  </a:lnTo>
                  <a:cubicBezTo>
                    <a:pt x="31056" y="49569"/>
                    <a:pt x="30989" y="49770"/>
                    <a:pt x="30856" y="49936"/>
                  </a:cubicBezTo>
                  <a:cubicBezTo>
                    <a:pt x="30722" y="50103"/>
                    <a:pt x="30522" y="50170"/>
                    <a:pt x="30322" y="50170"/>
                  </a:cubicBezTo>
                  <a:lnTo>
                    <a:pt x="29488" y="50170"/>
                  </a:lnTo>
                  <a:cubicBezTo>
                    <a:pt x="29288" y="50170"/>
                    <a:pt x="29054" y="50103"/>
                    <a:pt x="28954" y="49936"/>
                  </a:cubicBezTo>
                  <a:cubicBezTo>
                    <a:pt x="28821" y="49770"/>
                    <a:pt x="28721" y="49569"/>
                    <a:pt x="28787" y="49336"/>
                  </a:cubicBezTo>
                  <a:lnTo>
                    <a:pt x="28787" y="49303"/>
                  </a:lnTo>
                  <a:cubicBezTo>
                    <a:pt x="28787" y="49002"/>
                    <a:pt x="28554" y="48802"/>
                    <a:pt x="28287" y="48802"/>
                  </a:cubicBezTo>
                  <a:cubicBezTo>
                    <a:pt x="27987" y="48802"/>
                    <a:pt x="27787" y="49002"/>
                    <a:pt x="27787" y="49303"/>
                  </a:cubicBezTo>
                  <a:lnTo>
                    <a:pt x="27787" y="49336"/>
                  </a:lnTo>
                  <a:cubicBezTo>
                    <a:pt x="27820" y="49569"/>
                    <a:pt x="27720" y="49770"/>
                    <a:pt x="27620" y="49936"/>
                  </a:cubicBezTo>
                  <a:cubicBezTo>
                    <a:pt x="27486" y="50103"/>
                    <a:pt x="27286" y="50170"/>
                    <a:pt x="27053" y="50170"/>
                  </a:cubicBezTo>
                  <a:lnTo>
                    <a:pt x="26219" y="50170"/>
                  </a:lnTo>
                  <a:cubicBezTo>
                    <a:pt x="26019" y="50170"/>
                    <a:pt x="25819" y="50103"/>
                    <a:pt x="25685" y="49936"/>
                  </a:cubicBezTo>
                  <a:cubicBezTo>
                    <a:pt x="25552" y="49770"/>
                    <a:pt x="25485" y="49569"/>
                    <a:pt x="25518" y="49336"/>
                  </a:cubicBezTo>
                  <a:lnTo>
                    <a:pt x="25518" y="49303"/>
                  </a:lnTo>
                  <a:cubicBezTo>
                    <a:pt x="25518" y="49002"/>
                    <a:pt x="25318" y="48802"/>
                    <a:pt x="25018" y="48802"/>
                  </a:cubicBezTo>
                  <a:cubicBezTo>
                    <a:pt x="24718" y="48802"/>
                    <a:pt x="24518" y="49002"/>
                    <a:pt x="24518" y="49303"/>
                  </a:cubicBezTo>
                  <a:lnTo>
                    <a:pt x="24518" y="49336"/>
                  </a:lnTo>
                  <a:cubicBezTo>
                    <a:pt x="24551" y="49569"/>
                    <a:pt x="24484" y="49770"/>
                    <a:pt x="24351" y="49936"/>
                  </a:cubicBezTo>
                  <a:cubicBezTo>
                    <a:pt x="24217" y="50103"/>
                    <a:pt x="24017" y="50170"/>
                    <a:pt x="23817" y="50170"/>
                  </a:cubicBezTo>
                  <a:lnTo>
                    <a:pt x="22983" y="50170"/>
                  </a:lnTo>
                  <a:cubicBezTo>
                    <a:pt x="22783" y="50170"/>
                    <a:pt x="22550" y="50103"/>
                    <a:pt x="22450" y="49936"/>
                  </a:cubicBezTo>
                  <a:cubicBezTo>
                    <a:pt x="22316" y="49770"/>
                    <a:pt x="22216" y="49569"/>
                    <a:pt x="22283" y="49336"/>
                  </a:cubicBezTo>
                  <a:lnTo>
                    <a:pt x="22283" y="49303"/>
                  </a:lnTo>
                  <a:cubicBezTo>
                    <a:pt x="22283" y="49002"/>
                    <a:pt x="22049" y="48802"/>
                    <a:pt x="21782" y="48802"/>
                  </a:cubicBezTo>
                  <a:cubicBezTo>
                    <a:pt x="21482" y="48802"/>
                    <a:pt x="21282" y="49002"/>
                    <a:pt x="21282" y="49303"/>
                  </a:cubicBezTo>
                  <a:lnTo>
                    <a:pt x="21282" y="49336"/>
                  </a:lnTo>
                  <a:cubicBezTo>
                    <a:pt x="21315" y="49569"/>
                    <a:pt x="21215" y="49770"/>
                    <a:pt x="21115" y="49936"/>
                  </a:cubicBezTo>
                  <a:cubicBezTo>
                    <a:pt x="20982" y="50103"/>
                    <a:pt x="20782" y="50170"/>
                    <a:pt x="20548" y="50170"/>
                  </a:cubicBezTo>
                  <a:lnTo>
                    <a:pt x="19714" y="50170"/>
                  </a:lnTo>
                  <a:cubicBezTo>
                    <a:pt x="19514" y="50170"/>
                    <a:pt x="19314" y="50103"/>
                    <a:pt x="19181" y="49936"/>
                  </a:cubicBezTo>
                  <a:cubicBezTo>
                    <a:pt x="19047" y="49770"/>
                    <a:pt x="18980" y="49569"/>
                    <a:pt x="19014" y="49336"/>
                  </a:cubicBezTo>
                  <a:lnTo>
                    <a:pt x="19014" y="49303"/>
                  </a:lnTo>
                  <a:cubicBezTo>
                    <a:pt x="19014" y="49002"/>
                    <a:pt x="18814" y="48802"/>
                    <a:pt x="18513" y="48802"/>
                  </a:cubicBezTo>
                  <a:cubicBezTo>
                    <a:pt x="18213" y="48802"/>
                    <a:pt x="18013" y="49002"/>
                    <a:pt x="18013" y="49303"/>
                  </a:cubicBezTo>
                  <a:lnTo>
                    <a:pt x="18013" y="49336"/>
                  </a:lnTo>
                  <a:cubicBezTo>
                    <a:pt x="18046" y="49569"/>
                    <a:pt x="17980" y="49770"/>
                    <a:pt x="17846" y="49936"/>
                  </a:cubicBezTo>
                  <a:cubicBezTo>
                    <a:pt x="17713" y="50103"/>
                    <a:pt x="17513" y="50170"/>
                    <a:pt x="17313" y="50170"/>
                  </a:cubicBezTo>
                  <a:lnTo>
                    <a:pt x="16479" y="50170"/>
                  </a:lnTo>
                  <a:cubicBezTo>
                    <a:pt x="16278" y="50170"/>
                    <a:pt x="16045" y="50103"/>
                    <a:pt x="15945" y="49936"/>
                  </a:cubicBezTo>
                  <a:cubicBezTo>
                    <a:pt x="15811" y="49770"/>
                    <a:pt x="15711" y="49569"/>
                    <a:pt x="15778" y="49336"/>
                  </a:cubicBezTo>
                  <a:lnTo>
                    <a:pt x="15778" y="49303"/>
                  </a:lnTo>
                  <a:cubicBezTo>
                    <a:pt x="15778" y="49002"/>
                    <a:pt x="15545" y="48802"/>
                    <a:pt x="15278" y="48802"/>
                  </a:cubicBezTo>
                  <a:cubicBezTo>
                    <a:pt x="14978" y="48802"/>
                    <a:pt x="14777" y="49002"/>
                    <a:pt x="14777" y="49303"/>
                  </a:cubicBezTo>
                  <a:lnTo>
                    <a:pt x="14777" y="49336"/>
                  </a:lnTo>
                  <a:cubicBezTo>
                    <a:pt x="14811" y="49569"/>
                    <a:pt x="14711" y="49770"/>
                    <a:pt x="14611" y="49936"/>
                  </a:cubicBezTo>
                  <a:cubicBezTo>
                    <a:pt x="14477" y="50103"/>
                    <a:pt x="14277" y="50170"/>
                    <a:pt x="14044" y="50170"/>
                  </a:cubicBezTo>
                  <a:lnTo>
                    <a:pt x="13210" y="50170"/>
                  </a:lnTo>
                  <a:cubicBezTo>
                    <a:pt x="13009" y="50170"/>
                    <a:pt x="12809" y="50103"/>
                    <a:pt x="12676" y="49936"/>
                  </a:cubicBezTo>
                  <a:cubicBezTo>
                    <a:pt x="12542" y="49770"/>
                    <a:pt x="12476" y="49569"/>
                    <a:pt x="12509" y="49336"/>
                  </a:cubicBezTo>
                  <a:lnTo>
                    <a:pt x="12509" y="49303"/>
                  </a:lnTo>
                  <a:cubicBezTo>
                    <a:pt x="12509" y="49002"/>
                    <a:pt x="12309" y="48802"/>
                    <a:pt x="12009" y="48802"/>
                  </a:cubicBezTo>
                  <a:cubicBezTo>
                    <a:pt x="11709" y="48802"/>
                    <a:pt x="11508" y="49002"/>
                    <a:pt x="11508" y="49303"/>
                  </a:cubicBezTo>
                  <a:lnTo>
                    <a:pt x="11508" y="49336"/>
                  </a:lnTo>
                  <a:cubicBezTo>
                    <a:pt x="11542" y="49569"/>
                    <a:pt x="11475" y="49770"/>
                    <a:pt x="11342" y="49936"/>
                  </a:cubicBezTo>
                  <a:cubicBezTo>
                    <a:pt x="11208" y="50103"/>
                    <a:pt x="11008" y="50170"/>
                    <a:pt x="10808" y="50170"/>
                  </a:cubicBezTo>
                  <a:lnTo>
                    <a:pt x="9974" y="50170"/>
                  </a:lnTo>
                  <a:cubicBezTo>
                    <a:pt x="9774" y="50170"/>
                    <a:pt x="9540" y="50103"/>
                    <a:pt x="9440" y="49936"/>
                  </a:cubicBezTo>
                  <a:cubicBezTo>
                    <a:pt x="9307" y="49770"/>
                    <a:pt x="9207" y="49569"/>
                    <a:pt x="9273" y="49336"/>
                  </a:cubicBezTo>
                  <a:lnTo>
                    <a:pt x="9273" y="49303"/>
                  </a:lnTo>
                  <a:cubicBezTo>
                    <a:pt x="9273" y="49002"/>
                    <a:pt x="9040" y="48802"/>
                    <a:pt x="8773" y="48802"/>
                  </a:cubicBezTo>
                  <a:cubicBezTo>
                    <a:pt x="8473" y="48802"/>
                    <a:pt x="8273" y="49002"/>
                    <a:pt x="8273" y="49303"/>
                  </a:cubicBezTo>
                  <a:lnTo>
                    <a:pt x="8273" y="49336"/>
                  </a:lnTo>
                  <a:cubicBezTo>
                    <a:pt x="8306" y="49569"/>
                    <a:pt x="8206" y="49770"/>
                    <a:pt x="8106" y="49936"/>
                  </a:cubicBezTo>
                  <a:cubicBezTo>
                    <a:pt x="7973" y="50103"/>
                    <a:pt x="7772" y="50170"/>
                    <a:pt x="7539" y="50170"/>
                  </a:cubicBezTo>
                  <a:lnTo>
                    <a:pt x="6705" y="50170"/>
                  </a:lnTo>
                  <a:cubicBezTo>
                    <a:pt x="6505" y="50170"/>
                    <a:pt x="6305" y="50103"/>
                    <a:pt x="6171" y="49936"/>
                  </a:cubicBezTo>
                  <a:cubicBezTo>
                    <a:pt x="6038" y="49770"/>
                    <a:pt x="5971" y="49569"/>
                    <a:pt x="6004" y="49336"/>
                  </a:cubicBezTo>
                  <a:lnTo>
                    <a:pt x="6004" y="49303"/>
                  </a:lnTo>
                  <a:cubicBezTo>
                    <a:pt x="6004" y="49002"/>
                    <a:pt x="5804" y="48802"/>
                    <a:pt x="5504" y="48802"/>
                  </a:cubicBezTo>
                  <a:cubicBezTo>
                    <a:pt x="5204" y="48802"/>
                    <a:pt x="5004" y="49002"/>
                    <a:pt x="5004" y="49303"/>
                  </a:cubicBezTo>
                  <a:lnTo>
                    <a:pt x="5004" y="49336"/>
                  </a:lnTo>
                  <a:cubicBezTo>
                    <a:pt x="5037" y="49569"/>
                    <a:pt x="4970" y="49770"/>
                    <a:pt x="4837" y="49936"/>
                  </a:cubicBezTo>
                  <a:cubicBezTo>
                    <a:pt x="4704" y="50103"/>
                    <a:pt x="4503" y="50170"/>
                    <a:pt x="4303" y="50170"/>
                  </a:cubicBezTo>
                  <a:lnTo>
                    <a:pt x="2969" y="50170"/>
                  </a:lnTo>
                  <a:cubicBezTo>
                    <a:pt x="2535" y="50170"/>
                    <a:pt x="2202" y="49836"/>
                    <a:pt x="2202" y="49436"/>
                  </a:cubicBezTo>
                  <a:lnTo>
                    <a:pt x="2202" y="48602"/>
                  </a:lnTo>
                  <a:cubicBezTo>
                    <a:pt x="2202" y="48168"/>
                    <a:pt x="2535" y="47835"/>
                    <a:pt x="2969" y="47835"/>
                  </a:cubicBezTo>
                  <a:cubicBezTo>
                    <a:pt x="3269" y="47835"/>
                    <a:pt x="3469" y="47635"/>
                    <a:pt x="3469" y="47335"/>
                  </a:cubicBezTo>
                  <a:cubicBezTo>
                    <a:pt x="3469" y="47068"/>
                    <a:pt x="3269" y="46834"/>
                    <a:pt x="2969" y="46834"/>
                  </a:cubicBezTo>
                  <a:cubicBezTo>
                    <a:pt x="2535" y="46834"/>
                    <a:pt x="2202" y="46501"/>
                    <a:pt x="2202" y="46100"/>
                  </a:cubicBezTo>
                  <a:lnTo>
                    <a:pt x="2202" y="45300"/>
                  </a:lnTo>
                  <a:cubicBezTo>
                    <a:pt x="2202" y="44899"/>
                    <a:pt x="2535" y="44566"/>
                    <a:pt x="2969" y="44566"/>
                  </a:cubicBezTo>
                  <a:cubicBezTo>
                    <a:pt x="3269" y="44566"/>
                    <a:pt x="3469" y="44332"/>
                    <a:pt x="3469" y="44066"/>
                  </a:cubicBezTo>
                  <a:cubicBezTo>
                    <a:pt x="3469" y="43765"/>
                    <a:pt x="3269" y="43565"/>
                    <a:pt x="2969" y="43565"/>
                  </a:cubicBezTo>
                  <a:cubicBezTo>
                    <a:pt x="2535" y="43565"/>
                    <a:pt x="2202" y="43232"/>
                    <a:pt x="2202" y="42798"/>
                  </a:cubicBezTo>
                  <a:lnTo>
                    <a:pt x="2202" y="41997"/>
                  </a:lnTo>
                  <a:cubicBezTo>
                    <a:pt x="2202" y="41597"/>
                    <a:pt x="2535" y="41264"/>
                    <a:pt x="2969" y="41264"/>
                  </a:cubicBezTo>
                  <a:cubicBezTo>
                    <a:pt x="3269" y="41264"/>
                    <a:pt x="3469" y="41063"/>
                    <a:pt x="3469" y="40763"/>
                  </a:cubicBezTo>
                  <a:cubicBezTo>
                    <a:pt x="3469" y="40463"/>
                    <a:pt x="3269" y="40263"/>
                    <a:pt x="2969" y="40263"/>
                  </a:cubicBezTo>
                  <a:cubicBezTo>
                    <a:pt x="2535" y="40263"/>
                    <a:pt x="2202" y="39929"/>
                    <a:pt x="2202" y="39496"/>
                  </a:cubicBezTo>
                  <a:lnTo>
                    <a:pt x="2202" y="38728"/>
                  </a:lnTo>
                  <a:cubicBezTo>
                    <a:pt x="2202" y="38295"/>
                    <a:pt x="2535" y="37961"/>
                    <a:pt x="2969" y="37961"/>
                  </a:cubicBezTo>
                  <a:cubicBezTo>
                    <a:pt x="3269" y="37961"/>
                    <a:pt x="3469" y="37761"/>
                    <a:pt x="3469" y="37461"/>
                  </a:cubicBezTo>
                  <a:cubicBezTo>
                    <a:pt x="3469" y="37161"/>
                    <a:pt x="3269" y="36960"/>
                    <a:pt x="2969" y="36960"/>
                  </a:cubicBezTo>
                  <a:cubicBezTo>
                    <a:pt x="2535" y="36960"/>
                    <a:pt x="2202" y="36627"/>
                    <a:pt x="2202" y="36227"/>
                  </a:cubicBezTo>
                  <a:lnTo>
                    <a:pt x="2202" y="35426"/>
                  </a:lnTo>
                  <a:cubicBezTo>
                    <a:pt x="2202" y="34992"/>
                    <a:pt x="2535" y="34659"/>
                    <a:pt x="2969" y="34659"/>
                  </a:cubicBezTo>
                  <a:cubicBezTo>
                    <a:pt x="3269" y="34659"/>
                    <a:pt x="3469" y="34459"/>
                    <a:pt x="3469" y="34158"/>
                  </a:cubicBezTo>
                  <a:cubicBezTo>
                    <a:pt x="3469" y="33892"/>
                    <a:pt x="3269" y="33658"/>
                    <a:pt x="2969" y="33658"/>
                  </a:cubicBezTo>
                  <a:cubicBezTo>
                    <a:pt x="2535" y="33658"/>
                    <a:pt x="2202" y="33325"/>
                    <a:pt x="2202" y="32924"/>
                  </a:cubicBezTo>
                  <a:lnTo>
                    <a:pt x="2202" y="32124"/>
                  </a:lnTo>
                  <a:cubicBezTo>
                    <a:pt x="2202" y="31723"/>
                    <a:pt x="2535" y="31390"/>
                    <a:pt x="2969" y="31390"/>
                  </a:cubicBezTo>
                  <a:cubicBezTo>
                    <a:pt x="3269" y="31390"/>
                    <a:pt x="3469" y="31156"/>
                    <a:pt x="3469" y="30889"/>
                  </a:cubicBezTo>
                  <a:cubicBezTo>
                    <a:pt x="3469" y="30589"/>
                    <a:pt x="3269" y="30389"/>
                    <a:pt x="2969" y="30389"/>
                  </a:cubicBezTo>
                  <a:cubicBezTo>
                    <a:pt x="2535" y="30389"/>
                    <a:pt x="2202" y="30056"/>
                    <a:pt x="2202" y="29622"/>
                  </a:cubicBezTo>
                  <a:lnTo>
                    <a:pt x="2202" y="28821"/>
                  </a:lnTo>
                  <a:cubicBezTo>
                    <a:pt x="2202" y="28421"/>
                    <a:pt x="2535" y="28087"/>
                    <a:pt x="2969" y="28087"/>
                  </a:cubicBezTo>
                  <a:cubicBezTo>
                    <a:pt x="3269" y="28087"/>
                    <a:pt x="3469" y="27887"/>
                    <a:pt x="3469" y="27587"/>
                  </a:cubicBezTo>
                  <a:cubicBezTo>
                    <a:pt x="3469" y="27287"/>
                    <a:pt x="3269" y="27087"/>
                    <a:pt x="2969" y="27087"/>
                  </a:cubicBezTo>
                  <a:cubicBezTo>
                    <a:pt x="2535" y="27087"/>
                    <a:pt x="2202" y="26753"/>
                    <a:pt x="2202" y="26320"/>
                  </a:cubicBezTo>
                  <a:lnTo>
                    <a:pt x="2202" y="25552"/>
                  </a:lnTo>
                  <a:cubicBezTo>
                    <a:pt x="2202" y="25119"/>
                    <a:pt x="2535" y="24785"/>
                    <a:pt x="2969" y="24785"/>
                  </a:cubicBezTo>
                  <a:cubicBezTo>
                    <a:pt x="3269" y="24785"/>
                    <a:pt x="3469" y="24585"/>
                    <a:pt x="3469" y="24285"/>
                  </a:cubicBezTo>
                  <a:cubicBezTo>
                    <a:pt x="3469" y="23985"/>
                    <a:pt x="3269" y="23784"/>
                    <a:pt x="2969" y="23784"/>
                  </a:cubicBezTo>
                  <a:cubicBezTo>
                    <a:pt x="2535" y="23784"/>
                    <a:pt x="2202" y="23451"/>
                    <a:pt x="2202" y="23051"/>
                  </a:cubicBezTo>
                  <a:lnTo>
                    <a:pt x="2202" y="22250"/>
                  </a:lnTo>
                  <a:cubicBezTo>
                    <a:pt x="2202" y="21816"/>
                    <a:pt x="2535" y="21483"/>
                    <a:pt x="2969" y="21483"/>
                  </a:cubicBezTo>
                  <a:cubicBezTo>
                    <a:pt x="3269" y="21483"/>
                    <a:pt x="3469" y="21283"/>
                    <a:pt x="3469" y="20982"/>
                  </a:cubicBezTo>
                  <a:cubicBezTo>
                    <a:pt x="3469" y="20716"/>
                    <a:pt x="3269" y="20482"/>
                    <a:pt x="2969" y="20482"/>
                  </a:cubicBezTo>
                  <a:cubicBezTo>
                    <a:pt x="2535" y="20482"/>
                    <a:pt x="2202" y="20148"/>
                    <a:pt x="2202" y="19748"/>
                  </a:cubicBezTo>
                  <a:lnTo>
                    <a:pt x="2202" y="18948"/>
                  </a:lnTo>
                  <a:cubicBezTo>
                    <a:pt x="2202" y="18514"/>
                    <a:pt x="2535" y="18180"/>
                    <a:pt x="2969" y="18180"/>
                  </a:cubicBezTo>
                  <a:cubicBezTo>
                    <a:pt x="3269" y="18180"/>
                    <a:pt x="3469" y="17980"/>
                    <a:pt x="3469" y="17680"/>
                  </a:cubicBezTo>
                  <a:cubicBezTo>
                    <a:pt x="3469" y="17413"/>
                    <a:pt x="3269" y="17180"/>
                    <a:pt x="2969" y="17180"/>
                  </a:cubicBezTo>
                  <a:cubicBezTo>
                    <a:pt x="2535" y="17180"/>
                    <a:pt x="2202" y="16846"/>
                    <a:pt x="2202" y="16446"/>
                  </a:cubicBezTo>
                  <a:lnTo>
                    <a:pt x="2202" y="15645"/>
                  </a:lnTo>
                  <a:cubicBezTo>
                    <a:pt x="2202" y="15245"/>
                    <a:pt x="2535" y="14911"/>
                    <a:pt x="2969" y="14911"/>
                  </a:cubicBezTo>
                  <a:cubicBezTo>
                    <a:pt x="3269" y="14911"/>
                    <a:pt x="3469" y="14678"/>
                    <a:pt x="3469" y="14411"/>
                  </a:cubicBezTo>
                  <a:cubicBezTo>
                    <a:pt x="3469" y="14111"/>
                    <a:pt x="3269" y="13911"/>
                    <a:pt x="2969" y="13911"/>
                  </a:cubicBezTo>
                  <a:cubicBezTo>
                    <a:pt x="2535" y="13911"/>
                    <a:pt x="2202" y="13577"/>
                    <a:pt x="2202" y="13143"/>
                  </a:cubicBezTo>
                  <a:lnTo>
                    <a:pt x="2202" y="12343"/>
                  </a:lnTo>
                  <a:cubicBezTo>
                    <a:pt x="2202" y="11943"/>
                    <a:pt x="2535" y="11609"/>
                    <a:pt x="2969" y="11609"/>
                  </a:cubicBezTo>
                  <a:cubicBezTo>
                    <a:pt x="3269" y="11609"/>
                    <a:pt x="3469" y="11409"/>
                    <a:pt x="3469" y="11109"/>
                  </a:cubicBezTo>
                  <a:cubicBezTo>
                    <a:pt x="3469" y="10808"/>
                    <a:pt x="3269" y="10608"/>
                    <a:pt x="2969" y="10608"/>
                  </a:cubicBezTo>
                  <a:cubicBezTo>
                    <a:pt x="2535" y="10608"/>
                    <a:pt x="2202" y="10275"/>
                    <a:pt x="2202" y="9841"/>
                  </a:cubicBezTo>
                  <a:lnTo>
                    <a:pt x="2202" y="9074"/>
                  </a:lnTo>
                  <a:cubicBezTo>
                    <a:pt x="2202" y="8640"/>
                    <a:pt x="2535" y="8307"/>
                    <a:pt x="2969" y="8307"/>
                  </a:cubicBezTo>
                  <a:cubicBezTo>
                    <a:pt x="3269" y="8307"/>
                    <a:pt x="3469" y="8106"/>
                    <a:pt x="3469" y="7806"/>
                  </a:cubicBezTo>
                  <a:cubicBezTo>
                    <a:pt x="3469" y="7506"/>
                    <a:pt x="3269" y="7306"/>
                    <a:pt x="2969" y="7306"/>
                  </a:cubicBezTo>
                  <a:cubicBezTo>
                    <a:pt x="2535" y="7306"/>
                    <a:pt x="2202" y="6972"/>
                    <a:pt x="2202" y="6572"/>
                  </a:cubicBezTo>
                  <a:lnTo>
                    <a:pt x="2202" y="5771"/>
                  </a:lnTo>
                  <a:cubicBezTo>
                    <a:pt x="2202" y="5338"/>
                    <a:pt x="2535" y="5004"/>
                    <a:pt x="2969" y="5004"/>
                  </a:cubicBezTo>
                  <a:cubicBezTo>
                    <a:pt x="3269" y="5004"/>
                    <a:pt x="3469" y="4804"/>
                    <a:pt x="3469" y="4504"/>
                  </a:cubicBezTo>
                  <a:cubicBezTo>
                    <a:pt x="3469" y="4237"/>
                    <a:pt x="3269" y="4004"/>
                    <a:pt x="2969" y="4004"/>
                  </a:cubicBezTo>
                  <a:cubicBezTo>
                    <a:pt x="2535" y="4004"/>
                    <a:pt x="2202" y="3670"/>
                    <a:pt x="2202" y="3270"/>
                  </a:cubicBezTo>
                  <a:lnTo>
                    <a:pt x="2202" y="2436"/>
                  </a:lnTo>
                  <a:cubicBezTo>
                    <a:pt x="2202" y="2002"/>
                    <a:pt x="2535" y="1669"/>
                    <a:pt x="2969" y="1669"/>
                  </a:cubicBezTo>
                  <a:lnTo>
                    <a:pt x="4303" y="1669"/>
                  </a:lnTo>
                  <a:cubicBezTo>
                    <a:pt x="4704" y="1669"/>
                    <a:pt x="5037" y="2002"/>
                    <a:pt x="5037" y="2436"/>
                  </a:cubicBezTo>
                  <a:cubicBezTo>
                    <a:pt x="5037" y="2736"/>
                    <a:pt x="5271" y="2936"/>
                    <a:pt x="5537" y="2936"/>
                  </a:cubicBezTo>
                  <a:cubicBezTo>
                    <a:pt x="5838" y="2936"/>
                    <a:pt x="6038" y="2736"/>
                    <a:pt x="6038" y="2436"/>
                  </a:cubicBezTo>
                  <a:cubicBezTo>
                    <a:pt x="6038" y="2002"/>
                    <a:pt x="6371" y="1669"/>
                    <a:pt x="6805" y="1669"/>
                  </a:cubicBezTo>
                  <a:lnTo>
                    <a:pt x="7606" y="1669"/>
                  </a:lnTo>
                  <a:cubicBezTo>
                    <a:pt x="8006" y="1669"/>
                    <a:pt x="8339" y="2002"/>
                    <a:pt x="8339" y="2436"/>
                  </a:cubicBezTo>
                  <a:cubicBezTo>
                    <a:pt x="8339" y="2736"/>
                    <a:pt x="8540" y="2936"/>
                    <a:pt x="8840" y="2936"/>
                  </a:cubicBezTo>
                  <a:cubicBezTo>
                    <a:pt x="9140" y="2936"/>
                    <a:pt x="9340" y="2736"/>
                    <a:pt x="9340" y="2436"/>
                  </a:cubicBezTo>
                  <a:cubicBezTo>
                    <a:pt x="9340" y="2002"/>
                    <a:pt x="9674" y="1669"/>
                    <a:pt x="10107" y="1669"/>
                  </a:cubicBezTo>
                  <a:lnTo>
                    <a:pt x="10875" y="1669"/>
                  </a:lnTo>
                  <a:cubicBezTo>
                    <a:pt x="11308" y="1669"/>
                    <a:pt x="11642" y="2002"/>
                    <a:pt x="11642" y="2436"/>
                  </a:cubicBezTo>
                  <a:cubicBezTo>
                    <a:pt x="11642" y="2736"/>
                    <a:pt x="11842" y="2936"/>
                    <a:pt x="12142" y="2936"/>
                  </a:cubicBezTo>
                  <a:cubicBezTo>
                    <a:pt x="12442" y="2936"/>
                    <a:pt x="12643" y="2736"/>
                    <a:pt x="12643" y="2436"/>
                  </a:cubicBezTo>
                  <a:cubicBezTo>
                    <a:pt x="12643" y="2002"/>
                    <a:pt x="12976" y="1669"/>
                    <a:pt x="13376" y="1669"/>
                  </a:cubicBezTo>
                  <a:lnTo>
                    <a:pt x="14177" y="1669"/>
                  </a:lnTo>
                  <a:cubicBezTo>
                    <a:pt x="14611" y="1669"/>
                    <a:pt x="14944" y="2002"/>
                    <a:pt x="14944" y="2436"/>
                  </a:cubicBezTo>
                  <a:cubicBezTo>
                    <a:pt x="14944" y="2736"/>
                    <a:pt x="15144" y="2936"/>
                    <a:pt x="15445" y="2936"/>
                  </a:cubicBezTo>
                  <a:cubicBezTo>
                    <a:pt x="15711" y="2936"/>
                    <a:pt x="15945" y="2736"/>
                    <a:pt x="15945" y="2436"/>
                  </a:cubicBezTo>
                  <a:cubicBezTo>
                    <a:pt x="15945" y="2002"/>
                    <a:pt x="16278" y="1669"/>
                    <a:pt x="16679" y="1669"/>
                  </a:cubicBezTo>
                  <a:lnTo>
                    <a:pt x="17479" y="1669"/>
                  </a:lnTo>
                  <a:cubicBezTo>
                    <a:pt x="17880" y="1669"/>
                    <a:pt x="18213" y="2002"/>
                    <a:pt x="18213" y="2436"/>
                  </a:cubicBezTo>
                  <a:cubicBezTo>
                    <a:pt x="18213" y="2736"/>
                    <a:pt x="18447" y="2936"/>
                    <a:pt x="18714" y="2936"/>
                  </a:cubicBezTo>
                  <a:cubicBezTo>
                    <a:pt x="19014" y="2936"/>
                    <a:pt x="19214" y="2736"/>
                    <a:pt x="19214" y="2436"/>
                  </a:cubicBezTo>
                  <a:cubicBezTo>
                    <a:pt x="19214" y="2002"/>
                    <a:pt x="19547" y="1669"/>
                    <a:pt x="19981" y="1669"/>
                  </a:cubicBezTo>
                  <a:lnTo>
                    <a:pt x="20782" y="1669"/>
                  </a:lnTo>
                  <a:cubicBezTo>
                    <a:pt x="21182" y="1669"/>
                    <a:pt x="21516" y="2002"/>
                    <a:pt x="21516" y="2436"/>
                  </a:cubicBezTo>
                  <a:cubicBezTo>
                    <a:pt x="21516" y="2736"/>
                    <a:pt x="21716" y="2936"/>
                    <a:pt x="22016" y="2936"/>
                  </a:cubicBezTo>
                  <a:cubicBezTo>
                    <a:pt x="22316" y="2936"/>
                    <a:pt x="22516" y="2736"/>
                    <a:pt x="22516" y="2436"/>
                  </a:cubicBezTo>
                  <a:cubicBezTo>
                    <a:pt x="22516" y="2002"/>
                    <a:pt x="22850" y="1669"/>
                    <a:pt x="23283" y="1669"/>
                  </a:cubicBezTo>
                  <a:lnTo>
                    <a:pt x="24051" y="1669"/>
                  </a:lnTo>
                  <a:cubicBezTo>
                    <a:pt x="24484" y="1669"/>
                    <a:pt x="24818" y="2002"/>
                    <a:pt x="24818" y="2436"/>
                  </a:cubicBezTo>
                  <a:cubicBezTo>
                    <a:pt x="24818" y="2736"/>
                    <a:pt x="25018" y="2936"/>
                    <a:pt x="25318" y="2936"/>
                  </a:cubicBezTo>
                  <a:cubicBezTo>
                    <a:pt x="25618" y="2936"/>
                    <a:pt x="25819" y="2736"/>
                    <a:pt x="25819" y="2436"/>
                  </a:cubicBezTo>
                  <a:cubicBezTo>
                    <a:pt x="25819" y="2002"/>
                    <a:pt x="26152" y="1669"/>
                    <a:pt x="26552" y="1669"/>
                  </a:cubicBezTo>
                  <a:lnTo>
                    <a:pt x="27353" y="1669"/>
                  </a:lnTo>
                  <a:cubicBezTo>
                    <a:pt x="27787" y="1669"/>
                    <a:pt x="28120" y="2002"/>
                    <a:pt x="28120" y="2436"/>
                  </a:cubicBezTo>
                  <a:cubicBezTo>
                    <a:pt x="28120" y="2736"/>
                    <a:pt x="28320" y="2936"/>
                    <a:pt x="28621" y="2936"/>
                  </a:cubicBezTo>
                  <a:cubicBezTo>
                    <a:pt x="28887" y="2936"/>
                    <a:pt x="29121" y="2736"/>
                    <a:pt x="29121" y="2436"/>
                  </a:cubicBezTo>
                  <a:cubicBezTo>
                    <a:pt x="29121" y="2002"/>
                    <a:pt x="29455" y="1669"/>
                    <a:pt x="29855" y="1669"/>
                  </a:cubicBezTo>
                  <a:lnTo>
                    <a:pt x="30655" y="1669"/>
                  </a:lnTo>
                  <a:cubicBezTo>
                    <a:pt x="31056" y="1669"/>
                    <a:pt x="31389" y="2002"/>
                    <a:pt x="31389" y="2436"/>
                  </a:cubicBezTo>
                  <a:cubicBezTo>
                    <a:pt x="31389" y="2736"/>
                    <a:pt x="31623" y="2936"/>
                    <a:pt x="31890" y="2936"/>
                  </a:cubicBezTo>
                  <a:cubicBezTo>
                    <a:pt x="32190" y="2936"/>
                    <a:pt x="32390" y="2736"/>
                    <a:pt x="32390" y="2436"/>
                  </a:cubicBezTo>
                  <a:cubicBezTo>
                    <a:pt x="32390" y="2002"/>
                    <a:pt x="32724" y="1669"/>
                    <a:pt x="33157" y="1669"/>
                  </a:cubicBezTo>
                  <a:lnTo>
                    <a:pt x="33958" y="1669"/>
                  </a:lnTo>
                  <a:cubicBezTo>
                    <a:pt x="34358" y="1669"/>
                    <a:pt x="34692" y="2002"/>
                    <a:pt x="34692" y="2436"/>
                  </a:cubicBezTo>
                  <a:cubicBezTo>
                    <a:pt x="34692" y="2736"/>
                    <a:pt x="34892" y="2936"/>
                    <a:pt x="35192" y="2936"/>
                  </a:cubicBezTo>
                  <a:cubicBezTo>
                    <a:pt x="35492" y="2936"/>
                    <a:pt x="35692" y="2736"/>
                    <a:pt x="35692" y="2436"/>
                  </a:cubicBezTo>
                  <a:cubicBezTo>
                    <a:pt x="35692" y="2002"/>
                    <a:pt x="36026" y="1669"/>
                    <a:pt x="36460" y="1669"/>
                  </a:cubicBezTo>
                  <a:lnTo>
                    <a:pt x="37227" y="1669"/>
                  </a:lnTo>
                  <a:cubicBezTo>
                    <a:pt x="37660" y="1669"/>
                    <a:pt x="37994" y="2002"/>
                    <a:pt x="37994" y="2436"/>
                  </a:cubicBezTo>
                  <a:cubicBezTo>
                    <a:pt x="37994" y="2736"/>
                    <a:pt x="38194" y="2936"/>
                    <a:pt x="38494" y="2936"/>
                  </a:cubicBezTo>
                  <a:cubicBezTo>
                    <a:pt x="38795" y="2936"/>
                    <a:pt x="38995" y="2736"/>
                    <a:pt x="38995" y="2436"/>
                  </a:cubicBezTo>
                  <a:cubicBezTo>
                    <a:pt x="38995" y="2002"/>
                    <a:pt x="39328" y="1669"/>
                    <a:pt x="39729" y="1669"/>
                  </a:cubicBezTo>
                  <a:close/>
                  <a:moveTo>
                    <a:pt x="2435" y="1"/>
                  </a:moveTo>
                  <a:cubicBezTo>
                    <a:pt x="1101" y="1"/>
                    <a:pt x="0" y="1101"/>
                    <a:pt x="0" y="2436"/>
                  </a:cubicBezTo>
                  <a:lnTo>
                    <a:pt x="0" y="3270"/>
                  </a:lnTo>
                  <a:cubicBezTo>
                    <a:pt x="0" y="3737"/>
                    <a:pt x="134" y="4137"/>
                    <a:pt x="334" y="4504"/>
                  </a:cubicBezTo>
                  <a:cubicBezTo>
                    <a:pt x="134" y="4904"/>
                    <a:pt x="0" y="5304"/>
                    <a:pt x="0" y="5771"/>
                  </a:cubicBezTo>
                  <a:lnTo>
                    <a:pt x="0" y="6572"/>
                  </a:lnTo>
                  <a:cubicBezTo>
                    <a:pt x="0" y="7006"/>
                    <a:pt x="134" y="7439"/>
                    <a:pt x="334" y="7806"/>
                  </a:cubicBezTo>
                  <a:cubicBezTo>
                    <a:pt x="134" y="8173"/>
                    <a:pt x="0" y="8607"/>
                    <a:pt x="0" y="9074"/>
                  </a:cubicBezTo>
                  <a:lnTo>
                    <a:pt x="0" y="9841"/>
                  </a:lnTo>
                  <a:cubicBezTo>
                    <a:pt x="0" y="10308"/>
                    <a:pt x="134" y="10742"/>
                    <a:pt x="334" y="11109"/>
                  </a:cubicBezTo>
                  <a:cubicBezTo>
                    <a:pt x="134" y="11476"/>
                    <a:pt x="0" y="11909"/>
                    <a:pt x="0" y="12343"/>
                  </a:cubicBezTo>
                  <a:lnTo>
                    <a:pt x="0" y="13143"/>
                  </a:lnTo>
                  <a:cubicBezTo>
                    <a:pt x="0" y="13610"/>
                    <a:pt x="134" y="14011"/>
                    <a:pt x="334" y="14411"/>
                  </a:cubicBezTo>
                  <a:cubicBezTo>
                    <a:pt x="134" y="14778"/>
                    <a:pt x="0" y="15212"/>
                    <a:pt x="0" y="15645"/>
                  </a:cubicBezTo>
                  <a:lnTo>
                    <a:pt x="0" y="16446"/>
                  </a:lnTo>
                  <a:cubicBezTo>
                    <a:pt x="0" y="16913"/>
                    <a:pt x="134" y="17313"/>
                    <a:pt x="334" y="17713"/>
                  </a:cubicBezTo>
                  <a:cubicBezTo>
                    <a:pt x="134" y="18080"/>
                    <a:pt x="0" y="18481"/>
                    <a:pt x="0" y="18948"/>
                  </a:cubicBezTo>
                  <a:lnTo>
                    <a:pt x="0" y="19748"/>
                  </a:lnTo>
                  <a:cubicBezTo>
                    <a:pt x="0" y="20215"/>
                    <a:pt x="134" y="20615"/>
                    <a:pt x="334" y="20982"/>
                  </a:cubicBezTo>
                  <a:cubicBezTo>
                    <a:pt x="134" y="21383"/>
                    <a:pt x="0" y="21783"/>
                    <a:pt x="0" y="22250"/>
                  </a:cubicBezTo>
                  <a:lnTo>
                    <a:pt x="0" y="23051"/>
                  </a:lnTo>
                  <a:cubicBezTo>
                    <a:pt x="0" y="23484"/>
                    <a:pt x="134" y="23918"/>
                    <a:pt x="334" y="24285"/>
                  </a:cubicBezTo>
                  <a:cubicBezTo>
                    <a:pt x="134" y="24652"/>
                    <a:pt x="0" y="25085"/>
                    <a:pt x="0" y="25552"/>
                  </a:cubicBezTo>
                  <a:lnTo>
                    <a:pt x="0" y="26320"/>
                  </a:lnTo>
                  <a:cubicBezTo>
                    <a:pt x="0" y="26787"/>
                    <a:pt x="134" y="27220"/>
                    <a:pt x="334" y="27587"/>
                  </a:cubicBezTo>
                  <a:cubicBezTo>
                    <a:pt x="134" y="27954"/>
                    <a:pt x="0" y="28388"/>
                    <a:pt x="0" y="28821"/>
                  </a:cubicBezTo>
                  <a:lnTo>
                    <a:pt x="0" y="29622"/>
                  </a:lnTo>
                  <a:cubicBezTo>
                    <a:pt x="0" y="30089"/>
                    <a:pt x="134" y="30489"/>
                    <a:pt x="334" y="30889"/>
                  </a:cubicBezTo>
                  <a:cubicBezTo>
                    <a:pt x="134" y="31256"/>
                    <a:pt x="0" y="31657"/>
                    <a:pt x="0" y="32124"/>
                  </a:cubicBezTo>
                  <a:lnTo>
                    <a:pt x="0" y="32924"/>
                  </a:lnTo>
                  <a:cubicBezTo>
                    <a:pt x="0" y="33391"/>
                    <a:pt x="134" y="33792"/>
                    <a:pt x="334" y="34158"/>
                  </a:cubicBezTo>
                  <a:cubicBezTo>
                    <a:pt x="134" y="34559"/>
                    <a:pt x="0" y="34959"/>
                    <a:pt x="0" y="35426"/>
                  </a:cubicBezTo>
                  <a:lnTo>
                    <a:pt x="0" y="36227"/>
                  </a:lnTo>
                  <a:cubicBezTo>
                    <a:pt x="0" y="36660"/>
                    <a:pt x="134" y="37094"/>
                    <a:pt x="334" y="37461"/>
                  </a:cubicBezTo>
                  <a:cubicBezTo>
                    <a:pt x="134" y="37828"/>
                    <a:pt x="0" y="38261"/>
                    <a:pt x="0" y="38728"/>
                  </a:cubicBezTo>
                  <a:lnTo>
                    <a:pt x="0" y="39496"/>
                  </a:lnTo>
                  <a:cubicBezTo>
                    <a:pt x="0" y="39963"/>
                    <a:pt x="134" y="40396"/>
                    <a:pt x="334" y="40763"/>
                  </a:cubicBezTo>
                  <a:cubicBezTo>
                    <a:pt x="134" y="41130"/>
                    <a:pt x="0" y="41564"/>
                    <a:pt x="0" y="41997"/>
                  </a:cubicBezTo>
                  <a:lnTo>
                    <a:pt x="0" y="42798"/>
                  </a:lnTo>
                  <a:cubicBezTo>
                    <a:pt x="0" y="43265"/>
                    <a:pt x="134" y="43665"/>
                    <a:pt x="334" y="44066"/>
                  </a:cubicBezTo>
                  <a:cubicBezTo>
                    <a:pt x="134" y="44432"/>
                    <a:pt x="0" y="44833"/>
                    <a:pt x="0" y="45300"/>
                  </a:cubicBezTo>
                  <a:lnTo>
                    <a:pt x="0" y="46100"/>
                  </a:lnTo>
                  <a:cubicBezTo>
                    <a:pt x="0" y="46567"/>
                    <a:pt x="134" y="46968"/>
                    <a:pt x="334" y="47335"/>
                  </a:cubicBezTo>
                  <a:cubicBezTo>
                    <a:pt x="134" y="47735"/>
                    <a:pt x="0" y="48135"/>
                    <a:pt x="0" y="48602"/>
                  </a:cubicBezTo>
                  <a:lnTo>
                    <a:pt x="0" y="49436"/>
                  </a:lnTo>
                  <a:cubicBezTo>
                    <a:pt x="0" y="50770"/>
                    <a:pt x="1101" y="51838"/>
                    <a:pt x="2435" y="51838"/>
                  </a:cubicBezTo>
                  <a:lnTo>
                    <a:pt x="3770" y="51838"/>
                  </a:lnTo>
                  <a:cubicBezTo>
                    <a:pt x="4203" y="51838"/>
                    <a:pt x="4637" y="51738"/>
                    <a:pt x="5004" y="51504"/>
                  </a:cubicBezTo>
                  <a:cubicBezTo>
                    <a:pt x="5371" y="51738"/>
                    <a:pt x="5804" y="51838"/>
                    <a:pt x="6271" y="51838"/>
                  </a:cubicBezTo>
                  <a:lnTo>
                    <a:pt x="7105" y="51838"/>
                  </a:lnTo>
                  <a:cubicBezTo>
                    <a:pt x="7539" y="51838"/>
                    <a:pt x="7973" y="51738"/>
                    <a:pt x="8339" y="51504"/>
                  </a:cubicBezTo>
                  <a:cubicBezTo>
                    <a:pt x="8706" y="51738"/>
                    <a:pt x="9140" y="51838"/>
                    <a:pt x="9607" y="51838"/>
                  </a:cubicBezTo>
                  <a:lnTo>
                    <a:pt x="10441" y="51838"/>
                  </a:lnTo>
                  <a:cubicBezTo>
                    <a:pt x="10875" y="51838"/>
                    <a:pt x="11308" y="51738"/>
                    <a:pt x="11675" y="51504"/>
                  </a:cubicBezTo>
                  <a:cubicBezTo>
                    <a:pt x="12042" y="51738"/>
                    <a:pt x="12476" y="51838"/>
                    <a:pt x="12943" y="51838"/>
                  </a:cubicBezTo>
                  <a:lnTo>
                    <a:pt x="13777" y="51838"/>
                  </a:lnTo>
                  <a:cubicBezTo>
                    <a:pt x="14210" y="51838"/>
                    <a:pt x="14644" y="51738"/>
                    <a:pt x="15011" y="51504"/>
                  </a:cubicBezTo>
                  <a:cubicBezTo>
                    <a:pt x="15378" y="51738"/>
                    <a:pt x="15811" y="51838"/>
                    <a:pt x="16278" y="51838"/>
                  </a:cubicBezTo>
                  <a:lnTo>
                    <a:pt x="17112" y="51838"/>
                  </a:lnTo>
                  <a:cubicBezTo>
                    <a:pt x="17546" y="51838"/>
                    <a:pt x="17980" y="51738"/>
                    <a:pt x="18347" y="51504"/>
                  </a:cubicBezTo>
                  <a:cubicBezTo>
                    <a:pt x="18714" y="51738"/>
                    <a:pt x="19147" y="51838"/>
                    <a:pt x="19614" y="51838"/>
                  </a:cubicBezTo>
                  <a:lnTo>
                    <a:pt x="20448" y="51838"/>
                  </a:lnTo>
                  <a:cubicBezTo>
                    <a:pt x="20882" y="51838"/>
                    <a:pt x="21315" y="51738"/>
                    <a:pt x="21682" y="51504"/>
                  </a:cubicBezTo>
                  <a:cubicBezTo>
                    <a:pt x="22049" y="51738"/>
                    <a:pt x="22483" y="51838"/>
                    <a:pt x="22950" y="51838"/>
                  </a:cubicBezTo>
                  <a:lnTo>
                    <a:pt x="23784" y="51838"/>
                  </a:lnTo>
                  <a:cubicBezTo>
                    <a:pt x="24217" y="51838"/>
                    <a:pt x="24651" y="51738"/>
                    <a:pt x="25018" y="51504"/>
                  </a:cubicBezTo>
                  <a:cubicBezTo>
                    <a:pt x="25385" y="51738"/>
                    <a:pt x="25819" y="51838"/>
                    <a:pt x="26286" y="51838"/>
                  </a:cubicBezTo>
                  <a:lnTo>
                    <a:pt x="27120" y="51838"/>
                  </a:lnTo>
                  <a:cubicBezTo>
                    <a:pt x="27553" y="51838"/>
                    <a:pt x="27987" y="51738"/>
                    <a:pt x="28354" y="51504"/>
                  </a:cubicBezTo>
                  <a:cubicBezTo>
                    <a:pt x="28721" y="51738"/>
                    <a:pt x="29154" y="51838"/>
                    <a:pt x="29621" y="51838"/>
                  </a:cubicBezTo>
                  <a:lnTo>
                    <a:pt x="30455" y="51838"/>
                  </a:lnTo>
                  <a:cubicBezTo>
                    <a:pt x="30889" y="51838"/>
                    <a:pt x="31323" y="51738"/>
                    <a:pt x="31689" y="51504"/>
                  </a:cubicBezTo>
                  <a:cubicBezTo>
                    <a:pt x="32056" y="51738"/>
                    <a:pt x="32490" y="51838"/>
                    <a:pt x="32957" y="51838"/>
                  </a:cubicBezTo>
                  <a:lnTo>
                    <a:pt x="33791" y="51838"/>
                  </a:lnTo>
                  <a:cubicBezTo>
                    <a:pt x="34225" y="51838"/>
                    <a:pt x="34658" y="51738"/>
                    <a:pt x="35025" y="51504"/>
                  </a:cubicBezTo>
                  <a:cubicBezTo>
                    <a:pt x="35392" y="51738"/>
                    <a:pt x="35826" y="51838"/>
                    <a:pt x="36293" y="51838"/>
                  </a:cubicBezTo>
                  <a:lnTo>
                    <a:pt x="37127" y="51838"/>
                  </a:lnTo>
                  <a:cubicBezTo>
                    <a:pt x="37560" y="51838"/>
                    <a:pt x="37994" y="51738"/>
                    <a:pt x="38361" y="51504"/>
                  </a:cubicBezTo>
                  <a:cubicBezTo>
                    <a:pt x="38728" y="51738"/>
                    <a:pt x="39161" y="51838"/>
                    <a:pt x="39628" y="51838"/>
                  </a:cubicBezTo>
                  <a:lnTo>
                    <a:pt x="40963" y="51838"/>
                  </a:lnTo>
                  <a:cubicBezTo>
                    <a:pt x="42297" y="51838"/>
                    <a:pt x="43364" y="50770"/>
                    <a:pt x="43364" y="49436"/>
                  </a:cubicBezTo>
                  <a:lnTo>
                    <a:pt x="43364" y="48469"/>
                  </a:lnTo>
                  <a:cubicBezTo>
                    <a:pt x="43364" y="48002"/>
                    <a:pt x="43231" y="47601"/>
                    <a:pt x="43031" y="47234"/>
                  </a:cubicBezTo>
                  <a:cubicBezTo>
                    <a:pt x="43231" y="46834"/>
                    <a:pt x="43364" y="46434"/>
                    <a:pt x="43364" y="45967"/>
                  </a:cubicBezTo>
                  <a:lnTo>
                    <a:pt x="43364" y="45166"/>
                  </a:lnTo>
                  <a:cubicBezTo>
                    <a:pt x="43364" y="44733"/>
                    <a:pt x="43231" y="44299"/>
                    <a:pt x="43031" y="43932"/>
                  </a:cubicBezTo>
                  <a:cubicBezTo>
                    <a:pt x="43231" y="43532"/>
                    <a:pt x="43364" y="43132"/>
                    <a:pt x="43364" y="42665"/>
                  </a:cubicBezTo>
                  <a:lnTo>
                    <a:pt x="43364" y="41864"/>
                  </a:lnTo>
                  <a:cubicBezTo>
                    <a:pt x="43364" y="41430"/>
                    <a:pt x="43231" y="40997"/>
                    <a:pt x="43031" y="40630"/>
                  </a:cubicBezTo>
                  <a:cubicBezTo>
                    <a:pt x="43231" y="40263"/>
                    <a:pt x="43364" y="39829"/>
                    <a:pt x="43364" y="39362"/>
                  </a:cubicBezTo>
                  <a:lnTo>
                    <a:pt x="43364" y="38595"/>
                  </a:lnTo>
                  <a:cubicBezTo>
                    <a:pt x="43364" y="38128"/>
                    <a:pt x="43231" y="37694"/>
                    <a:pt x="43031" y="37327"/>
                  </a:cubicBezTo>
                  <a:cubicBezTo>
                    <a:pt x="43231" y="36960"/>
                    <a:pt x="43364" y="36527"/>
                    <a:pt x="43364" y="36093"/>
                  </a:cubicBezTo>
                  <a:lnTo>
                    <a:pt x="43364" y="35293"/>
                  </a:lnTo>
                  <a:cubicBezTo>
                    <a:pt x="43364" y="34826"/>
                    <a:pt x="43231" y="34425"/>
                    <a:pt x="43031" y="34025"/>
                  </a:cubicBezTo>
                  <a:cubicBezTo>
                    <a:pt x="43231" y="33658"/>
                    <a:pt x="43364" y="33258"/>
                    <a:pt x="43364" y="32791"/>
                  </a:cubicBezTo>
                  <a:lnTo>
                    <a:pt x="43364" y="31990"/>
                  </a:lnTo>
                  <a:cubicBezTo>
                    <a:pt x="43364" y="31523"/>
                    <a:pt x="43231" y="31123"/>
                    <a:pt x="43031" y="30756"/>
                  </a:cubicBezTo>
                  <a:cubicBezTo>
                    <a:pt x="43231" y="30356"/>
                    <a:pt x="43364" y="29955"/>
                    <a:pt x="43364" y="29488"/>
                  </a:cubicBezTo>
                  <a:lnTo>
                    <a:pt x="43364" y="28688"/>
                  </a:lnTo>
                  <a:cubicBezTo>
                    <a:pt x="43364" y="28254"/>
                    <a:pt x="43231" y="27821"/>
                    <a:pt x="43031" y="27454"/>
                  </a:cubicBezTo>
                  <a:cubicBezTo>
                    <a:pt x="43231" y="27087"/>
                    <a:pt x="43364" y="26653"/>
                    <a:pt x="43364" y="26186"/>
                  </a:cubicBezTo>
                  <a:lnTo>
                    <a:pt x="43364" y="25419"/>
                  </a:lnTo>
                  <a:cubicBezTo>
                    <a:pt x="43364" y="24952"/>
                    <a:pt x="43231" y="24518"/>
                    <a:pt x="43031" y="24151"/>
                  </a:cubicBezTo>
                  <a:cubicBezTo>
                    <a:pt x="43231" y="23784"/>
                    <a:pt x="43364" y="23351"/>
                    <a:pt x="43364" y="22917"/>
                  </a:cubicBezTo>
                  <a:lnTo>
                    <a:pt x="43364" y="22117"/>
                  </a:lnTo>
                  <a:cubicBezTo>
                    <a:pt x="43364" y="21650"/>
                    <a:pt x="43231" y="21249"/>
                    <a:pt x="43031" y="20849"/>
                  </a:cubicBezTo>
                  <a:cubicBezTo>
                    <a:pt x="43231" y="20482"/>
                    <a:pt x="43364" y="20082"/>
                    <a:pt x="43364" y="19615"/>
                  </a:cubicBezTo>
                  <a:lnTo>
                    <a:pt x="43364" y="18814"/>
                  </a:lnTo>
                  <a:cubicBezTo>
                    <a:pt x="43364" y="18347"/>
                    <a:pt x="43231" y="17947"/>
                    <a:pt x="43031" y="17580"/>
                  </a:cubicBezTo>
                  <a:cubicBezTo>
                    <a:pt x="43231" y="17180"/>
                    <a:pt x="43364" y="16779"/>
                    <a:pt x="43364" y="16312"/>
                  </a:cubicBezTo>
                  <a:lnTo>
                    <a:pt x="43364" y="15545"/>
                  </a:lnTo>
                  <a:cubicBezTo>
                    <a:pt x="43364" y="15078"/>
                    <a:pt x="43231" y="14644"/>
                    <a:pt x="43031" y="14278"/>
                  </a:cubicBezTo>
                  <a:cubicBezTo>
                    <a:pt x="43231" y="13911"/>
                    <a:pt x="43364" y="13477"/>
                    <a:pt x="43364" y="13043"/>
                  </a:cubicBezTo>
                  <a:lnTo>
                    <a:pt x="43364" y="12243"/>
                  </a:lnTo>
                  <a:cubicBezTo>
                    <a:pt x="43364" y="11776"/>
                    <a:pt x="43231" y="11342"/>
                    <a:pt x="43031" y="10975"/>
                  </a:cubicBezTo>
                  <a:cubicBezTo>
                    <a:pt x="43231" y="10608"/>
                    <a:pt x="43364" y="10208"/>
                    <a:pt x="43364" y="9741"/>
                  </a:cubicBezTo>
                  <a:lnTo>
                    <a:pt x="43364" y="8940"/>
                  </a:lnTo>
                  <a:cubicBezTo>
                    <a:pt x="43364" y="8473"/>
                    <a:pt x="43231" y="8073"/>
                    <a:pt x="43031" y="7706"/>
                  </a:cubicBezTo>
                  <a:cubicBezTo>
                    <a:pt x="43231" y="7306"/>
                    <a:pt x="43364" y="6906"/>
                    <a:pt x="43364" y="6439"/>
                  </a:cubicBezTo>
                  <a:lnTo>
                    <a:pt x="43364" y="5638"/>
                  </a:lnTo>
                  <a:cubicBezTo>
                    <a:pt x="43364" y="5204"/>
                    <a:pt x="43231" y="4771"/>
                    <a:pt x="43031" y="4404"/>
                  </a:cubicBezTo>
                  <a:cubicBezTo>
                    <a:pt x="43231" y="4037"/>
                    <a:pt x="43364" y="3603"/>
                    <a:pt x="43364" y="3136"/>
                  </a:cubicBezTo>
                  <a:lnTo>
                    <a:pt x="43364" y="2436"/>
                  </a:lnTo>
                  <a:cubicBezTo>
                    <a:pt x="42964" y="1101"/>
                    <a:pt x="41863" y="1"/>
                    <a:pt x="40562" y="1"/>
                  </a:cubicBezTo>
                  <a:lnTo>
                    <a:pt x="39228" y="1"/>
                  </a:lnTo>
                  <a:cubicBezTo>
                    <a:pt x="38795" y="1"/>
                    <a:pt x="38361" y="134"/>
                    <a:pt x="37994" y="334"/>
                  </a:cubicBezTo>
                  <a:cubicBezTo>
                    <a:pt x="37627" y="134"/>
                    <a:pt x="37193" y="1"/>
                    <a:pt x="36726" y="1"/>
                  </a:cubicBezTo>
                  <a:lnTo>
                    <a:pt x="35959" y="1"/>
                  </a:lnTo>
                  <a:cubicBezTo>
                    <a:pt x="35492" y="1"/>
                    <a:pt x="35059" y="134"/>
                    <a:pt x="34692" y="334"/>
                  </a:cubicBezTo>
                  <a:cubicBezTo>
                    <a:pt x="34325" y="134"/>
                    <a:pt x="33891" y="1"/>
                    <a:pt x="33457" y="1"/>
                  </a:cubicBezTo>
                  <a:lnTo>
                    <a:pt x="32657" y="1"/>
                  </a:lnTo>
                  <a:cubicBezTo>
                    <a:pt x="32190" y="1"/>
                    <a:pt x="31790" y="134"/>
                    <a:pt x="31389" y="334"/>
                  </a:cubicBezTo>
                  <a:cubicBezTo>
                    <a:pt x="31022" y="134"/>
                    <a:pt x="30622" y="1"/>
                    <a:pt x="30155" y="1"/>
                  </a:cubicBezTo>
                  <a:lnTo>
                    <a:pt x="29354" y="1"/>
                  </a:lnTo>
                  <a:cubicBezTo>
                    <a:pt x="28887" y="1"/>
                    <a:pt x="28487" y="134"/>
                    <a:pt x="28120" y="334"/>
                  </a:cubicBezTo>
                  <a:cubicBezTo>
                    <a:pt x="27720" y="134"/>
                    <a:pt x="27320" y="1"/>
                    <a:pt x="26853" y="1"/>
                  </a:cubicBezTo>
                  <a:lnTo>
                    <a:pt x="26052" y="1"/>
                  </a:lnTo>
                  <a:cubicBezTo>
                    <a:pt x="25618" y="1"/>
                    <a:pt x="25185" y="134"/>
                    <a:pt x="24818" y="334"/>
                  </a:cubicBezTo>
                  <a:cubicBezTo>
                    <a:pt x="24451" y="134"/>
                    <a:pt x="24017" y="1"/>
                    <a:pt x="23550" y="1"/>
                  </a:cubicBezTo>
                  <a:lnTo>
                    <a:pt x="22783" y="1"/>
                  </a:lnTo>
                  <a:cubicBezTo>
                    <a:pt x="22316" y="1"/>
                    <a:pt x="21882" y="134"/>
                    <a:pt x="21516" y="334"/>
                  </a:cubicBezTo>
                  <a:cubicBezTo>
                    <a:pt x="21149" y="134"/>
                    <a:pt x="20715" y="1"/>
                    <a:pt x="20281" y="1"/>
                  </a:cubicBezTo>
                  <a:lnTo>
                    <a:pt x="19481" y="1"/>
                  </a:lnTo>
                  <a:cubicBezTo>
                    <a:pt x="19014" y="1"/>
                    <a:pt x="18613" y="134"/>
                    <a:pt x="18213" y="334"/>
                  </a:cubicBezTo>
                  <a:cubicBezTo>
                    <a:pt x="17846" y="134"/>
                    <a:pt x="17446" y="1"/>
                    <a:pt x="16979" y="1"/>
                  </a:cubicBezTo>
                  <a:lnTo>
                    <a:pt x="16178" y="1"/>
                  </a:lnTo>
                  <a:cubicBezTo>
                    <a:pt x="15711" y="1"/>
                    <a:pt x="15311" y="134"/>
                    <a:pt x="14944" y="334"/>
                  </a:cubicBezTo>
                  <a:cubicBezTo>
                    <a:pt x="14544" y="134"/>
                    <a:pt x="14144" y="1"/>
                    <a:pt x="13677" y="1"/>
                  </a:cubicBezTo>
                  <a:lnTo>
                    <a:pt x="12876" y="1"/>
                  </a:lnTo>
                  <a:cubicBezTo>
                    <a:pt x="12442" y="1"/>
                    <a:pt x="12009" y="134"/>
                    <a:pt x="11642" y="334"/>
                  </a:cubicBezTo>
                  <a:cubicBezTo>
                    <a:pt x="11275" y="134"/>
                    <a:pt x="10841" y="1"/>
                    <a:pt x="10374" y="1"/>
                  </a:cubicBezTo>
                  <a:lnTo>
                    <a:pt x="9607" y="1"/>
                  </a:lnTo>
                  <a:cubicBezTo>
                    <a:pt x="9140" y="1"/>
                    <a:pt x="8706" y="134"/>
                    <a:pt x="8339" y="334"/>
                  </a:cubicBezTo>
                  <a:cubicBezTo>
                    <a:pt x="7973" y="134"/>
                    <a:pt x="7539" y="1"/>
                    <a:pt x="7105" y="1"/>
                  </a:cubicBezTo>
                  <a:lnTo>
                    <a:pt x="6271" y="1"/>
                  </a:lnTo>
                  <a:cubicBezTo>
                    <a:pt x="5804" y="1"/>
                    <a:pt x="5371" y="134"/>
                    <a:pt x="5004" y="334"/>
                  </a:cubicBezTo>
                  <a:cubicBezTo>
                    <a:pt x="4637" y="134"/>
                    <a:pt x="4203" y="1"/>
                    <a:pt x="3770"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4109775" y="652575"/>
              <a:ext cx="990725" cy="1212550"/>
            </a:xfrm>
            <a:custGeom>
              <a:avLst/>
              <a:gdLst/>
              <a:ahLst/>
              <a:cxnLst/>
              <a:rect l="l" t="t" r="r" b="b"/>
              <a:pathLst>
                <a:path w="39629" h="48502" extrusionOk="0">
                  <a:moveTo>
                    <a:pt x="768" y="1"/>
                  </a:moveTo>
                  <a:lnTo>
                    <a:pt x="2102" y="1"/>
                  </a:lnTo>
                  <a:cubicBezTo>
                    <a:pt x="2502" y="1"/>
                    <a:pt x="2836" y="334"/>
                    <a:pt x="2836" y="768"/>
                  </a:cubicBezTo>
                  <a:cubicBezTo>
                    <a:pt x="2836" y="1068"/>
                    <a:pt x="3036" y="1268"/>
                    <a:pt x="3336" y="1268"/>
                  </a:cubicBezTo>
                  <a:cubicBezTo>
                    <a:pt x="3636" y="1268"/>
                    <a:pt x="3836" y="1068"/>
                    <a:pt x="3836" y="768"/>
                  </a:cubicBezTo>
                  <a:cubicBezTo>
                    <a:pt x="3836" y="334"/>
                    <a:pt x="4170" y="1"/>
                    <a:pt x="4604" y="1"/>
                  </a:cubicBezTo>
                  <a:lnTo>
                    <a:pt x="5371" y="1"/>
                  </a:lnTo>
                  <a:cubicBezTo>
                    <a:pt x="5805" y="1"/>
                    <a:pt x="6138" y="334"/>
                    <a:pt x="6138" y="768"/>
                  </a:cubicBezTo>
                  <a:cubicBezTo>
                    <a:pt x="6138" y="1068"/>
                    <a:pt x="6338" y="1268"/>
                    <a:pt x="6638" y="1268"/>
                  </a:cubicBezTo>
                  <a:cubicBezTo>
                    <a:pt x="6939" y="1268"/>
                    <a:pt x="7139" y="1068"/>
                    <a:pt x="7139" y="768"/>
                  </a:cubicBezTo>
                  <a:cubicBezTo>
                    <a:pt x="7139" y="334"/>
                    <a:pt x="7472" y="1"/>
                    <a:pt x="7873" y="1"/>
                  </a:cubicBezTo>
                  <a:lnTo>
                    <a:pt x="8673" y="1"/>
                  </a:lnTo>
                  <a:cubicBezTo>
                    <a:pt x="9107" y="1"/>
                    <a:pt x="9440" y="334"/>
                    <a:pt x="9440" y="768"/>
                  </a:cubicBezTo>
                  <a:cubicBezTo>
                    <a:pt x="9440" y="1068"/>
                    <a:pt x="9641" y="1268"/>
                    <a:pt x="9941" y="1268"/>
                  </a:cubicBezTo>
                  <a:cubicBezTo>
                    <a:pt x="10208" y="1268"/>
                    <a:pt x="10441" y="1068"/>
                    <a:pt x="10441" y="768"/>
                  </a:cubicBezTo>
                  <a:cubicBezTo>
                    <a:pt x="10441" y="334"/>
                    <a:pt x="10775" y="1"/>
                    <a:pt x="11175" y="1"/>
                  </a:cubicBezTo>
                  <a:lnTo>
                    <a:pt x="11976" y="1"/>
                  </a:lnTo>
                  <a:cubicBezTo>
                    <a:pt x="12376" y="1"/>
                    <a:pt x="12709" y="334"/>
                    <a:pt x="12709" y="768"/>
                  </a:cubicBezTo>
                  <a:cubicBezTo>
                    <a:pt x="12709" y="1068"/>
                    <a:pt x="12943" y="1268"/>
                    <a:pt x="13210" y="1268"/>
                  </a:cubicBezTo>
                  <a:cubicBezTo>
                    <a:pt x="13510" y="1268"/>
                    <a:pt x="13710" y="1068"/>
                    <a:pt x="13710" y="768"/>
                  </a:cubicBezTo>
                  <a:cubicBezTo>
                    <a:pt x="13710" y="334"/>
                    <a:pt x="14044" y="1"/>
                    <a:pt x="14477" y="1"/>
                  </a:cubicBezTo>
                  <a:lnTo>
                    <a:pt x="15278" y="1"/>
                  </a:lnTo>
                  <a:cubicBezTo>
                    <a:pt x="15678" y="1"/>
                    <a:pt x="16012" y="334"/>
                    <a:pt x="16012" y="768"/>
                  </a:cubicBezTo>
                  <a:cubicBezTo>
                    <a:pt x="16012" y="1068"/>
                    <a:pt x="16212" y="1268"/>
                    <a:pt x="16512" y="1268"/>
                  </a:cubicBezTo>
                  <a:cubicBezTo>
                    <a:pt x="16812" y="1268"/>
                    <a:pt x="17013" y="1068"/>
                    <a:pt x="17013" y="768"/>
                  </a:cubicBezTo>
                  <a:cubicBezTo>
                    <a:pt x="17013" y="334"/>
                    <a:pt x="17346" y="1"/>
                    <a:pt x="17780" y="1"/>
                  </a:cubicBezTo>
                  <a:lnTo>
                    <a:pt x="18547" y="1"/>
                  </a:lnTo>
                  <a:cubicBezTo>
                    <a:pt x="18981" y="1"/>
                    <a:pt x="19314" y="334"/>
                    <a:pt x="19314" y="768"/>
                  </a:cubicBezTo>
                  <a:cubicBezTo>
                    <a:pt x="19314" y="1068"/>
                    <a:pt x="19514" y="1268"/>
                    <a:pt x="19815" y="1268"/>
                  </a:cubicBezTo>
                  <a:cubicBezTo>
                    <a:pt x="20115" y="1268"/>
                    <a:pt x="20315" y="1068"/>
                    <a:pt x="20315" y="768"/>
                  </a:cubicBezTo>
                  <a:cubicBezTo>
                    <a:pt x="20315" y="334"/>
                    <a:pt x="20648" y="1"/>
                    <a:pt x="21049" y="1"/>
                  </a:cubicBezTo>
                  <a:lnTo>
                    <a:pt x="21849" y="1"/>
                  </a:lnTo>
                  <a:cubicBezTo>
                    <a:pt x="22283" y="1"/>
                    <a:pt x="22617" y="334"/>
                    <a:pt x="22617" y="768"/>
                  </a:cubicBezTo>
                  <a:cubicBezTo>
                    <a:pt x="22617" y="1068"/>
                    <a:pt x="22817" y="1268"/>
                    <a:pt x="23117" y="1268"/>
                  </a:cubicBezTo>
                  <a:cubicBezTo>
                    <a:pt x="23384" y="1268"/>
                    <a:pt x="23617" y="1068"/>
                    <a:pt x="23617" y="768"/>
                  </a:cubicBezTo>
                  <a:cubicBezTo>
                    <a:pt x="23617" y="334"/>
                    <a:pt x="23951" y="1"/>
                    <a:pt x="24351" y="1"/>
                  </a:cubicBezTo>
                  <a:lnTo>
                    <a:pt x="25152" y="1"/>
                  </a:lnTo>
                  <a:cubicBezTo>
                    <a:pt x="25552" y="1"/>
                    <a:pt x="25886" y="334"/>
                    <a:pt x="25886" y="768"/>
                  </a:cubicBezTo>
                  <a:cubicBezTo>
                    <a:pt x="25886" y="1068"/>
                    <a:pt x="26119" y="1268"/>
                    <a:pt x="26386" y="1268"/>
                  </a:cubicBezTo>
                  <a:cubicBezTo>
                    <a:pt x="26686" y="1268"/>
                    <a:pt x="26886" y="1068"/>
                    <a:pt x="26886" y="768"/>
                  </a:cubicBezTo>
                  <a:cubicBezTo>
                    <a:pt x="26886" y="334"/>
                    <a:pt x="27220" y="1"/>
                    <a:pt x="27653" y="1"/>
                  </a:cubicBezTo>
                  <a:lnTo>
                    <a:pt x="28454" y="1"/>
                  </a:lnTo>
                  <a:cubicBezTo>
                    <a:pt x="28854" y="1"/>
                    <a:pt x="29188" y="334"/>
                    <a:pt x="29188" y="768"/>
                  </a:cubicBezTo>
                  <a:cubicBezTo>
                    <a:pt x="29188" y="1068"/>
                    <a:pt x="29388" y="1268"/>
                    <a:pt x="29688" y="1268"/>
                  </a:cubicBezTo>
                  <a:cubicBezTo>
                    <a:pt x="29988" y="1268"/>
                    <a:pt x="30189" y="1068"/>
                    <a:pt x="30189" y="768"/>
                  </a:cubicBezTo>
                  <a:cubicBezTo>
                    <a:pt x="30189" y="334"/>
                    <a:pt x="30522" y="1"/>
                    <a:pt x="30956" y="1"/>
                  </a:cubicBezTo>
                  <a:lnTo>
                    <a:pt x="31723" y="1"/>
                  </a:lnTo>
                  <a:cubicBezTo>
                    <a:pt x="32157" y="1"/>
                    <a:pt x="32490" y="334"/>
                    <a:pt x="32490" y="768"/>
                  </a:cubicBezTo>
                  <a:cubicBezTo>
                    <a:pt x="32490" y="1068"/>
                    <a:pt x="32690" y="1268"/>
                    <a:pt x="32991" y="1268"/>
                  </a:cubicBezTo>
                  <a:cubicBezTo>
                    <a:pt x="33291" y="1268"/>
                    <a:pt x="33491" y="1068"/>
                    <a:pt x="33491" y="768"/>
                  </a:cubicBezTo>
                  <a:cubicBezTo>
                    <a:pt x="33491" y="334"/>
                    <a:pt x="33825" y="1"/>
                    <a:pt x="34225" y="1"/>
                  </a:cubicBezTo>
                  <a:lnTo>
                    <a:pt x="35025" y="1"/>
                  </a:lnTo>
                  <a:cubicBezTo>
                    <a:pt x="35459" y="1"/>
                    <a:pt x="35793" y="334"/>
                    <a:pt x="35793" y="768"/>
                  </a:cubicBezTo>
                  <a:cubicBezTo>
                    <a:pt x="35793" y="1068"/>
                    <a:pt x="35993" y="1268"/>
                    <a:pt x="36293" y="1268"/>
                  </a:cubicBezTo>
                  <a:cubicBezTo>
                    <a:pt x="36560" y="1268"/>
                    <a:pt x="36793" y="1068"/>
                    <a:pt x="36793" y="768"/>
                  </a:cubicBezTo>
                  <a:cubicBezTo>
                    <a:pt x="36793" y="334"/>
                    <a:pt x="37127" y="1"/>
                    <a:pt x="37527" y="1"/>
                  </a:cubicBezTo>
                  <a:lnTo>
                    <a:pt x="38861" y="1"/>
                  </a:lnTo>
                  <a:cubicBezTo>
                    <a:pt x="39295" y="1"/>
                    <a:pt x="39629" y="334"/>
                    <a:pt x="39629" y="768"/>
                  </a:cubicBezTo>
                  <a:lnTo>
                    <a:pt x="39629" y="1468"/>
                  </a:lnTo>
                  <a:cubicBezTo>
                    <a:pt x="39629" y="1902"/>
                    <a:pt x="39295" y="2235"/>
                    <a:pt x="38861" y="2235"/>
                  </a:cubicBezTo>
                  <a:cubicBezTo>
                    <a:pt x="38561" y="2235"/>
                    <a:pt x="38361" y="2436"/>
                    <a:pt x="38361" y="2736"/>
                  </a:cubicBezTo>
                  <a:cubicBezTo>
                    <a:pt x="38361" y="3036"/>
                    <a:pt x="38561" y="3236"/>
                    <a:pt x="38861" y="3236"/>
                  </a:cubicBezTo>
                  <a:cubicBezTo>
                    <a:pt x="39295" y="3236"/>
                    <a:pt x="39629" y="3570"/>
                    <a:pt x="39629" y="3970"/>
                  </a:cubicBezTo>
                  <a:lnTo>
                    <a:pt x="39629" y="4771"/>
                  </a:lnTo>
                  <a:cubicBezTo>
                    <a:pt x="39629" y="5204"/>
                    <a:pt x="39295" y="5504"/>
                    <a:pt x="38861" y="5504"/>
                  </a:cubicBezTo>
                  <a:cubicBezTo>
                    <a:pt x="38561" y="5504"/>
                    <a:pt x="38361" y="5738"/>
                    <a:pt x="38361" y="6038"/>
                  </a:cubicBezTo>
                  <a:cubicBezTo>
                    <a:pt x="38361" y="6305"/>
                    <a:pt x="38561" y="6539"/>
                    <a:pt x="38861" y="6539"/>
                  </a:cubicBezTo>
                  <a:cubicBezTo>
                    <a:pt x="39295" y="6539"/>
                    <a:pt x="39629" y="6872"/>
                    <a:pt x="39629" y="7272"/>
                  </a:cubicBezTo>
                  <a:lnTo>
                    <a:pt x="39629" y="8073"/>
                  </a:lnTo>
                  <a:cubicBezTo>
                    <a:pt x="39629" y="8473"/>
                    <a:pt x="39295" y="8807"/>
                    <a:pt x="38861" y="8807"/>
                  </a:cubicBezTo>
                  <a:cubicBezTo>
                    <a:pt x="38561" y="8807"/>
                    <a:pt x="38361" y="9007"/>
                    <a:pt x="38361" y="9307"/>
                  </a:cubicBezTo>
                  <a:cubicBezTo>
                    <a:pt x="38361" y="9607"/>
                    <a:pt x="38561" y="9808"/>
                    <a:pt x="38861" y="9808"/>
                  </a:cubicBezTo>
                  <a:cubicBezTo>
                    <a:pt x="39295" y="9808"/>
                    <a:pt x="39629" y="10141"/>
                    <a:pt x="39629" y="10575"/>
                  </a:cubicBezTo>
                  <a:lnTo>
                    <a:pt x="39629" y="11375"/>
                  </a:lnTo>
                  <a:cubicBezTo>
                    <a:pt x="39629" y="11776"/>
                    <a:pt x="39295" y="12109"/>
                    <a:pt x="38861" y="12109"/>
                  </a:cubicBezTo>
                  <a:cubicBezTo>
                    <a:pt x="38561" y="12109"/>
                    <a:pt x="38361" y="12309"/>
                    <a:pt x="38361" y="12610"/>
                  </a:cubicBezTo>
                  <a:cubicBezTo>
                    <a:pt x="38361" y="12910"/>
                    <a:pt x="38561" y="13110"/>
                    <a:pt x="38861" y="13110"/>
                  </a:cubicBezTo>
                  <a:cubicBezTo>
                    <a:pt x="39295" y="13110"/>
                    <a:pt x="39629" y="13443"/>
                    <a:pt x="39629" y="13877"/>
                  </a:cubicBezTo>
                  <a:lnTo>
                    <a:pt x="39629" y="14644"/>
                  </a:lnTo>
                  <a:cubicBezTo>
                    <a:pt x="39629" y="15078"/>
                    <a:pt x="39295" y="15412"/>
                    <a:pt x="38861" y="15412"/>
                  </a:cubicBezTo>
                  <a:cubicBezTo>
                    <a:pt x="38561" y="15412"/>
                    <a:pt x="38361" y="15612"/>
                    <a:pt x="38361" y="15912"/>
                  </a:cubicBezTo>
                  <a:cubicBezTo>
                    <a:pt x="38361" y="16212"/>
                    <a:pt x="38561" y="16412"/>
                    <a:pt x="38861" y="16412"/>
                  </a:cubicBezTo>
                  <a:cubicBezTo>
                    <a:pt x="39295" y="16412"/>
                    <a:pt x="39629" y="16746"/>
                    <a:pt x="39629" y="17146"/>
                  </a:cubicBezTo>
                  <a:lnTo>
                    <a:pt x="39629" y="17947"/>
                  </a:lnTo>
                  <a:cubicBezTo>
                    <a:pt x="39629" y="18380"/>
                    <a:pt x="39295" y="18714"/>
                    <a:pt x="38861" y="18714"/>
                  </a:cubicBezTo>
                  <a:cubicBezTo>
                    <a:pt x="38561" y="18714"/>
                    <a:pt x="38361" y="18914"/>
                    <a:pt x="38361" y="19214"/>
                  </a:cubicBezTo>
                  <a:cubicBezTo>
                    <a:pt x="38361" y="19481"/>
                    <a:pt x="38561" y="19715"/>
                    <a:pt x="38861" y="19715"/>
                  </a:cubicBezTo>
                  <a:cubicBezTo>
                    <a:pt x="39295" y="19715"/>
                    <a:pt x="39629" y="20048"/>
                    <a:pt x="39629" y="20449"/>
                  </a:cubicBezTo>
                  <a:lnTo>
                    <a:pt x="39629" y="21249"/>
                  </a:lnTo>
                  <a:cubicBezTo>
                    <a:pt x="39629" y="21649"/>
                    <a:pt x="39295" y="21983"/>
                    <a:pt x="38861" y="21983"/>
                  </a:cubicBezTo>
                  <a:cubicBezTo>
                    <a:pt x="38561" y="21983"/>
                    <a:pt x="38361" y="22216"/>
                    <a:pt x="38361" y="22483"/>
                  </a:cubicBezTo>
                  <a:cubicBezTo>
                    <a:pt x="38361" y="22784"/>
                    <a:pt x="38561" y="22984"/>
                    <a:pt x="38861" y="22984"/>
                  </a:cubicBezTo>
                  <a:cubicBezTo>
                    <a:pt x="39295" y="22984"/>
                    <a:pt x="39629" y="23317"/>
                    <a:pt x="39629" y="23751"/>
                  </a:cubicBezTo>
                  <a:lnTo>
                    <a:pt x="39629" y="24551"/>
                  </a:lnTo>
                  <a:cubicBezTo>
                    <a:pt x="39629" y="24952"/>
                    <a:pt x="39295" y="25285"/>
                    <a:pt x="38861" y="25285"/>
                  </a:cubicBezTo>
                  <a:cubicBezTo>
                    <a:pt x="38561" y="25285"/>
                    <a:pt x="38361" y="25485"/>
                    <a:pt x="38361" y="25786"/>
                  </a:cubicBezTo>
                  <a:cubicBezTo>
                    <a:pt x="38361" y="26086"/>
                    <a:pt x="38561" y="26286"/>
                    <a:pt x="38861" y="26286"/>
                  </a:cubicBezTo>
                  <a:cubicBezTo>
                    <a:pt x="39295" y="26286"/>
                    <a:pt x="39629" y="26620"/>
                    <a:pt x="39629" y="27053"/>
                  </a:cubicBezTo>
                  <a:lnTo>
                    <a:pt x="39629" y="27820"/>
                  </a:lnTo>
                  <a:cubicBezTo>
                    <a:pt x="39629" y="28254"/>
                    <a:pt x="39295" y="28588"/>
                    <a:pt x="38861" y="28588"/>
                  </a:cubicBezTo>
                  <a:cubicBezTo>
                    <a:pt x="38561" y="28588"/>
                    <a:pt x="38361" y="28788"/>
                    <a:pt x="38361" y="29088"/>
                  </a:cubicBezTo>
                  <a:cubicBezTo>
                    <a:pt x="38361" y="29388"/>
                    <a:pt x="38561" y="29588"/>
                    <a:pt x="38861" y="29588"/>
                  </a:cubicBezTo>
                  <a:cubicBezTo>
                    <a:pt x="39295" y="29588"/>
                    <a:pt x="39629" y="29922"/>
                    <a:pt x="39629" y="30322"/>
                  </a:cubicBezTo>
                  <a:lnTo>
                    <a:pt x="39629" y="31123"/>
                  </a:lnTo>
                  <a:cubicBezTo>
                    <a:pt x="39629" y="31556"/>
                    <a:pt x="39295" y="31890"/>
                    <a:pt x="38861" y="31890"/>
                  </a:cubicBezTo>
                  <a:cubicBezTo>
                    <a:pt x="38561" y="31890"/>
                    <a:pt x="38361" y="32090"/>
                    <a:pt x="38361" y="32390"/>
                  </a:cubicBezTo>
                  <a:cubicBezTo>
                    <a:pt x="38361" y="32657"/>
                    <a:pt x="38561" y="32891"/>
                    <a:pt x="38861" y="32891"/>
                  </a:cubicBezTo>
                  <a:cubicBezTo>
                    <a:pt x="39295" y="32891"/>
                    <a:pt x="39629" y="33224"/>
                    <a:pt x="39629" y="33625"/>
                  </a:cubicBezTo>
                  <a:lnTo>
                    <a:pt x="39629" y="34425"/>
                  </a:lnTo>
                  <a:cubicBezTo>
                    <a:pt x="39629" y="34825"/>
                    <a:pt x="39295" y="35159"/>
                    <a:pt x="38861" y="35159"/>
                  </a:cubicBezTo>
                  <a:cubicBezTo>
                    <a:pt x="38561" y="35159"/>
                    <a:pt x="38361" y="35393"/>
                    <a:pt x="38361" y="35659"/>
                  </a:cubicBezTo>
                  <a:cubicBezTo>
                    <a:pt x="38361" y="35960"/>
                    <a:pt x="38561" y="36160"/>
                    <a:pt x="38861" y="36160"/>
                  </a:cubicBezTo>
                  <a:cubicBezTo>
                    <a:pt x="39295" y="36160"/>
                    <a:pt x="39629" y="36493"/>
                    <a:pt x="39629" y="36927"/>
                  </a:cubicBezTo>
                  <a:lnTo>
                    <a:pt x="39629" y="37728"/>
                  </a:lnTo>
                  <a:cubicBezTo>
                    <a:pt x="39629" y="38128"/>
                    <a:pt x="39295" y="38461"/>
                    <a:pt x="38861" y="38461"/>
                  </a:cubicBezTo>
                  <a:cubicBezTo>
                    <a:pt x="38561" y="38461"/>
                    <a:pt x="38361" y="38662"/>
                    <a:pt x="38361" y="38962"/>
                  </a:cubicBezTo>
                  <a:cubicBezTo>
                    <a:pt x="38361" y="39262"/>
                    <a:pt x="38561" y="39462"/>
                    <a:pt x="38861" y="39462"/>
                  </a:cubicBezTo>
                  <a:cubicBezTo>
                    <a:pt x="39295" y="39462"/>
                    <a:pt x="39629" y="39796"/>
                    <a:pt x="39629" y="40229"/>
                  </a:cubicBezTo>
                  <a:lnTo>
                    <a:pt x="39629" y="40997"/>
                  </a:lnTo>
                  <a:cubicBezTo>
                    <a:pt x="39629" y="41430"/>
                    <a:pt x="39295" y="41764"/>
                    <a:pt x="38861" y="41764"/>
                  </a:cubicBezTo>
                  <a:cubicBezTo>
                    <a:pt x="38561" y="41764"/>
                    <a:pt x="38361" y="41964"/>
                    <a:pt x="38361" y="42264"/>
                  </a:cubicBezTo>
                  <a:cubicBezTo>
                    <a:pt x="38361" y="42564"/>
                    <a:pt x="38561" y="42764"/>
                    <a:pt x="38861" y="42764"/>
                  </a:cubicBezTo>
                  <a:cubicBezTo>
                    <a:pt x="39295" y="42764"/>
                    <a:pt x="39629" y="43098"/>
                    <a:pt x="39629" y="43498"/>
                  </a:cubicBezTo>
                  <a:lnTo>
                    <a:pt x="39629" y="44299"/>
                  </a:lnTo>
                  <a:cubicBezTo>
                    <a:pt x="39629" y="44733"/>
                    <a:pt x="39295" y="45066"/>
                    <a:pt x="38861" y="45066"/>
                  </a:cubicBezTo>
                  <a:cubicBezTo>
                    <a:pt x="38561" y="45066"/>
                    <a:pt x="38361" y="45266"/>
                    <a:pt x="38361" y="45566"/>
                  </a:cubicBezTo>
                  <a:cubicBezTo>
                    <a:pt x="38361" y="45833"/>
                    <a:pt x="38561" y="46067"/>
                    <a:pt x="38861" y="46067"/>
                  </a:cubicBezTo>
                  <a:cubicBezTo>
                    <a:pt x="39295" y="46067"/>
                    <a:pt x="39629" y="46400"/>
                    <a:pt x="39629" y="46801"/>
                  </a:cubicBezTo>
                  <a:lnTo>
                    <a:pt x="39629" y="47768"/>
                  </a:lnTo>
                  <a:cubicBezTo>
                    <a:pt x="39629" y="48168"/>
                    <a:pt x="39295" y="48502"/>
                    <a:pt x="38861" y="48502"/>
                  </a:cubicBezTo>
                  <a:lnTo>
                    <a:pt x="37527" y="48502"/>
                  </a:lnTo>
                  <a:cubicBezTo>
                    <a:pt x="37327" y="48502"/>
                    <a:pt x="37127" y="48435"/>
                    <a:pt x="36993" y="48268"/>
                  </a:cubicBezTo>
                  <a:cubicBezTo>
                    <a:pt x="36860" y="48102"/>
                    <a:pt x="36793" y="47901"/>
                    <a:pt x="36827" y="47668"/>
                  </a:cubicBezTo>
                  <a:lnTo>
                    <a:pt x="36827" y="47635"/>
                  </a:lnTo>
                  <a:cubicBezTo>
                    <a:pt x="36827" y="47334"/>
                    <a:pt x="36627" y="47134"/>
                    <a:pt x="36326" y="47134"/>
                  </a:cubicBezTo>
                  <a:cubicBezTo>
                    <a:pt x="36026" y="47134"/>
                    <a:pt x="35826" y="47334"/>
                    <a:pt x="35826" y="47635"/>
                  </a:cubicBezTo>
                  <a:lnTo>
                    <a:pt x="35826" y="47668"/>
                  </a:lnTo>
                  <a:cubicBezTo>
                    <a:pt x="35859" y="47901"/>
                    <a:pt x="35793" y="48102"/>
                    <a:pt x="35659" y="48268"/>
                  </a:cubicBezTo>
                  <a:cubicBezTo>
                    <a:pt x="35526" y="48435"/>
                    <a:pt x="35326" y="48502"/>
                    <a:pt x="35125" y="48502"/>
                  </a:cubicBezTo>
                  <a:lnTo>
                    <a:pt x="34292" y="48502"/>
                  </a:lnTo>
                  <a:cubicBezTo>
                    <a:pt x="34058" y="48502"/>
                    <a:pt x="33858" y="48435"/>
                    <a:pt x="33724" y="48268"/>
                  </a:cubicBezTo>
                  <a:cubicBezTo>
                    <a:pt x="33624" y="48102"/>
                    <a:pt x="33524" y="47901"/>
                    <a:pt x="33558" y="47668"/>
                  </a:cubicBezTo>
                  <a:lnTo>
                    <a:pt x="33558" y="47635"/>
                  </a:lnTo>
                  <a:cubicBezTo>
                    <a:pt x="33558" y="47334"/>
                    <a:pt x="33358" y="47134"/>
                    <a:pt x="33057" y="47134"/>
                  </a:cubicBezTo>
                  <a:cubicBezTo>
                    <a:pt x="32790" y="47134"/>
                    <a:pt x="32557" y="47334"/>
                    <a:pt x="32557" y="47635"/>
                  </a:cubicBezTo>
                  <a:lnTo>
                    <a:pt x="32557" y="47668"/>
                  </a:lnTo>
                  <a:cubicBezTo>
                    <a:pt x="32624" y="47901"/>
                    <a:pt x="32524" y="48102"/>
                    <a:pt x="32390" y="48268"/>
                  </a:cubicBezTo>
                  <a:cubicBezTo>
                    <a:pt x="32290" y="48435"/>
                    <a:pt x="32057" y="48502"/>
                    <a:pt x="31856" y="48502"/>
                  </a:cubicBezTo>
                  <a:lnTo>
                    <a:pt x="31023" y="48502"/>
                  </a:lnTo>
                  <a:cubicBezTo>
                    <a:pt x="30822" y="48502"/>
                    <a:pt x="30622" y="48435"/>
                    <a:pt x="30489" y="48268"/>
                  </a:cubicBezTo>
                  <a:cubicBezTo>
                    <a:pt x="30355" y="48102"/>
                    <a:pt x="30289" y="47901"/>
                    <a:pt x="30322" y="47668"/>
                  </a:cubicBezTo>
                  <a:lnTo>
                    <a:pt x="30322" y="47635"/>
                  </a:lnTo>
                  <a:cubicBezTo>
                    <a:pt x="30322" y="47334"/>
                    <a:pt x="30122" y="47134"/>
                    <a:pt x="29822" y="47134"/>
                  </a:cubicBezTo>
                  <a:cubicBezTo>
                    <a:pt x="29521" y="47134"/>
                    <a:pt x="29321" y="47334"/>
                    <a:pt x="29321" y="47635"/>
                  </a:cubicBezTo>
                  <a:lnTo>
                    <a:pt x="29321" y="47668"/>
                  </a:lnTo>
                  <a:cubicBezTo>
                    <a:pt x="29355" y="47901"/>
                    <a:pt x="29288" y="48102"/>
                    <a:pt x="29155" y="48268"/>
                  </a:cubicBezTo>
                  <a:cubicBezTo>
                    <a:pt x="29021" y="48435"/>
                    <a:pt x="28821" y="48502"/>
                    <a:pt x="28621" y="48502"/>
                  </a:cubicBezTo>
                  <a:lnTo>
                    <a:pt x="27787" y="48502"/>
                  </a:lnTo>
                  <a:cubicBezTo>
                    <a:pt x="27553" y="48502"/>
                    <a:pt x="27353" y="48435"/>
                    <a:pt x="27220" y="48268"/>
                  </a:cubicBezTo>
                  <a:cubicBezTo>
                    <a:pt x="27120" y="48102"/>
                    <a:pt x="27020" y="47901"/>
                    <a:pt x="27053" y="47668"/>
                  </a:cubicBezTo>
                  <a:lnTo>
                    <a:pt x="27053" y="47635"/>
                  </a:lnTo>
                  <a:cubicBezTo>
                    <a:pt x="27053" y="47334"/>
                    <a:pt x="26853" y="47134"/>
                    <a:pt x="26553" y="47134"/>
                  </a:cubicBezTo>
                  <a:cubicBezTo>
                    <a:pt x="26286" y="47134"/>
                    <a:pt x="26052" y="47334"/>
                    <a:pt x="26052" y="47635"/>
                  </a:cubicBezTo>
                  <a:lnTo>
                    <a:pt x="26052" y="47668"/>
                  </a:lnTo>
                  <a:cubicBezTo>
                    <a:pt x="26119" y="47901"/>
                    <a:pt x="26019" y="48102"/>
                    <a:pt x="25886" y="48268"/>
                  </a:cubicBezTo>
                  <a:cubicBezTo>
                    <a:pt x="25785" y="48435"/>
                    <a:pt x="25552" y="48502"/>
                    <a:pt x="25352" y="48502"/>
                  </a:cubicBezTo>
                  <a:lnTo>
                    <a:pt x="24518" y="48502"/>
                  </a:lnTo>
                  <a:cubicBezTo>
                    <a:pt x="24318" y="48502"/>
                    <a:pt x="24118" y="48435"/>
                    <a:pt x="23984" y="48268"/>
                  </a:cubicBezTo>
                  <a:cubicBezTo>
                    <a:pt x="23851" y="48102"/>
                    <a:pt x="23784" y="47901"/>
                    <a:pt x="23817" y="47668"/>
                  </a:cubicBezTo>
                  <a:lnTo>
                    <a:pt x="23817" y="47635"/>
                  </a:lnTo>
                  <a:cubicBezTo>
                    <a:pt x="23817" y="47334"/>
                    <a:pt x="23617" y="47134"/>
                    <a:pt x="23317" y="47134"/>
                  </a:cubicBezTo>
                  <a:cubicBezTo>
                    <a:pt x="23017" y="47134"/>
                    <a:pt x="22817" y="47334"/>
                    <a:pt x="22817" y="47635"/>
                  </a:cubicBezTo>
                  <a:lnTo>
                    <a:pt x="22817" y="47668"/>
                  </a:lnTo>
                  <a:cubicBezTo>
                    <a:pt x="22850" y="47901"/>
                    <a:pt x="22783" y="48102"/>
                    <a:pt x="22650" y="48268"/>
                  </a:cubicBezTo>
                  <a:cubicBezTo>
                    <a:pt x="22516" y="48435"/>
                    <a:pt x="22316" y="48502"/>
                    <a:pt x="22116" y="48502"/>
                  </a:cubicBezTo>
                  <a:lnTo>
                    <a:pt x="21282" y="48502"/>
                  </a:lnTo>
                  <a:cubicBezTo>
                    <a:pt x="21082" y="48502"/>
                    <a:pt x="20849" y="48435"/>
                    <a:pt x="20715" y="48268"/>
                  </a:cubicBezTo>
                  <a:cubicBezTo>
                    <a:pt x="20615" y="48102"/>
                    <a:pt x="20515" y="47901"/>
                    <a:pt x="20582" y="47668"/>
                  </a:cubicBezTo>
                  <a:lnTo>
                    <a:pt x="20582" y="47635"/>
                  </a:lnTo>
                  <a:cubicBezTo>
                    <a:pt x="20582" y="47334"/>
                    <a:pt x="20348" y="47134"/>
                    <a:pt x="20081" y="47134"/>
                  </a:cubicBezTo>
                  <a:cubicBezTo>
                    <a:pt x="19781" y="47134"/>
                    <a:pt x="19581" y="47334"/>
                    <a:pt x="19581" y="47635"/>
                  </a:cubicBezTo>
                  <a:lnTo>
                    <a:pt x="19581" y="47668"/>
                  </a:lnTo>
                  <a:cubicBezTo>
                    <a:pt x="19614" y="47901"/>
                    <a:pt x="19514" y="48102"/>
                    <a:pt x="19414" y="48268"/>
                  </a:cubicBezTo>
                  <a:cubicBezTo>
                    <a:pt x="19281" y="48435"/>
                    <a:pt x="19081" y="48502"/>
                    <a:pt x="18847" y="48502"/>
                  </a:cubicBezTo>
                  <a:lnTo>
                    <a:pt x="18013" y="48502"/>
                  </a:lnTo>
                  <a:cubicBezTo>
                    <a:pt x="17813" y="48502"/>
                    <a:pt x="17613" y="48435"/>
                    <a:pt x="17480" y="48268"/>
                  </a:cubicBezTo>
                  <a:cubicBezTo>
                    <a:pt x="17346" y="48102"/>
                    <a:pt x="17279" y="47901"/>
                    <a:pt x="17313" y="47668"/>
                  </a:cubicBezTo>
                  <a:lnTo>
                    <a:pt x="17313" y="47635"/>
                  </a:lnTo>
                  <a:cubicBezTo>
                    <a:pt x="17313" y="47334"/>
                    <a:pt x="17113" y="47134"/>
                    <a:pt x="16812" y="47134"/>
                  </a:cubicBezTo>
                  <a:cubicBezTo>
                    <a:pt x="16512" y="47134"/>
                    <a:pt x="16312" y="47334"/>
                    <a:pt x="16312" y="47635"/>
                  </a:cubicBezTo>
                  <a:lnTo>
                    <a:pt x="16312" y="47668"/>
                  </a:lnTo>
                  <a:cubicBezTo>
                    <a:pt x="16345" y="47901"/>
                    <a:pt x="16279" y="48102"/>
                    <a:pt x="16145" y="48268"/>
                  </a:cubicBezTo>
                  <a:cubicBezTo>
                    <a:pt x="16012" y="48435"/>
                    <a:pt x="15812" y="48502"/>
                    <a:pt x="15612" y="48502"/>
                  </a:cubicBezTo>
                  <a:lnTo>
                    <a:pt x="14778" y="48502"/>
                  </a:lnTo>
                  <a:cubicBezTo>
                    <a:pt x="14577" y="48502"/>
                    <a:pt x="14344" y="48435"/>
                    <a:pt x="14244" y="48268"/>
                  </a:cubicBezTo>
                  <a:cubicBezTo>
                    <a:pt x="14110" y="48102"/>
                    <a:pt x="14010" y="47901"/>
                    <a:pt x="14077" y="47668"/>
                  </a:cubicBezTo>
                  <a:lnTo>
                    <a:pt x="14077" y="47635"/>
                  </a:lnTo>
                  <a:cubicBezTo>
                    <a:pt x="14077" y="47334"/>
                    <a:pt x="13844" y="47134"/>
                    <a:pt x="13577" y="47134"/>
                  </a:cubicBezTo>
                  <a:cubicBezTo>
                    <a:pt x="13277" y="47134"/>
                    <a:pt x="13076" y="47334"/>
                    <a:pt x="13076" y="47635"/>
                  </a:cubicBezTo>
                  <a:lnTo>
                    <a:pt x="13076" y="47668"/>
                  </a:lnTo>
                  <a:cubicBezTo>
                    <a:pt x="13110" y="47901"/>
                    <a:pt x="13010" y="48102"/>
                    <a:pt x="12910" y="48268"/>
                  </a:cubicBezTo>
                  <a:cubicBezTo>
                    <a:pt x="12776" y="48435"/>
                    <a:pt x="12576" y="48502"/>
                    <a:pt x="12343" y="48502"/>
                  </a:cubicBezTo>
                  <a:lnTo>
                    <a:pt x="11509" y="48502"/>
                  </a:lnTo>
                  <a:cubicBezTo>
                    <a:pt x="11308" y="48502"/>
                    <a:pt x="11108" y="48435"/>
                    <a:pt x="10975" y="48268"/>
                  </a:cubicBezTo>
                  <a:cubicBezTo>
                    <a:pt x="10841" y="48102"/>
                    <a:pt x="10775" y="47901"/>
                    <a:pt x="10808" y="47668"/>
                  </a:cubicBezTo>
                  <a:lnTo>
                    <a:pt x="10808" y="47635"/>
                  </a:lnTo>
                  <a:cubicBezTo>
                    <a:pt x="10808" y="47334"/>
                    <a:pt x="10608" y="47134"/>
                    <a:pt x="10308" y="47134"/>
                  </a:cubicBezTo>
                  <a:cubicBezTo>
                    <a:pt x="10008" y="47134"/>
                    <a:pt x="9807" y="47334"/>
                    <a:pt x="9807" y="47635"/>
                  </a:cubicBezTo>
                  <a:lnTo>
                    <a:pt x="9807" y="47668"/>
                  </a:lnTo>
                  <a:cubicBezTo>
                    <a:pt x="9841" y="47901"/>
                    <a:pt x="9774" y="48102"/>
                    <a:pt x="9641" y="48268"/>
                  </a:cubicBezTo>
                  <a:cubicBezTo>
                    <a:pt x="9507" y="48435"/>
                    <a:pt x="9307" y="48502"/>
                    <a:pt x="9107" y="48502"/>
                  </a:cubicBezTo>
                  <a:lnTo>
                    <a:pt x="8273" y="48502"/>
                  </a:lnTo>
                  <a:cubicBezTo>
                    <a:pt x="8073" y="48502"/>
                    <a:pt x="7839" y="48435"/>
                    <a:pt x="7739" y="48268"/>
                  </a:cubicBezTo>
                  <a:cubicBezTo>
                    <a:pt x="7606" y="48102"/>
                    <a:pt x="7506" y="47901"/>
                    <a:pt x="7572" y="47668"/>
                  </a:cubicBezTo>
                  <a:lnTo>
                    <a:pt x="7572" y="47635"/>
                  </a:lnTo>
                  <a:cubicBezTo>
                    <a:pt x="7572" y="47334"/>
                    <a:pt x="7339" y="47134"/>
                    <a:pt x="7072" y="47134"/>
                  </a:cubicBezTo>
                  <a:cubicBezTo>
                    <a:pt x="6772" y="47134"/>
                    <a:pt x="6572" y="47334"/>
                    <a:pt x="6572" y="47635"/>
                  </a:cubicBezTo>
                  <a:lnTo>
                    <a:pt x="6572" y="47668"/>
                  </a:lnTo>
                  <a:cubicBezTo>
                    <a:pt x="6605" y="47901"/>
                    <a:pt x="6505" y="48102"/>
                    <a:pt x="6405" y="48268"/>
                  </a:cubicBezTo>
                  <a:cubicBezTo>
                    <a:pt x="6272" y="48435"/>
                    <a:pt x="6071" y="48502"/>
                    <a:pt x="5838" y="48502"/>
                  </a:cubicBezTo>
                  <a:lnTo>
                    <a:pt x="5004" y="48502"/>
                  </a:lnTo>
                  <a:cubicBezTo>
                    <a:pt x="4804" y="48502"/>
                    <a:pt x="4604" y="48435"/>
                    <a:pt x="4470" y="48268"/>
                  </a:cubicBezTo>
                  <a:cubicBezTo>
                    <a:pt x="4337" y="48102"/>
                    <a:pt x="4270" y="47901"/>
                    <a:pt x="4303" y="47668"/>
                  </a:cubicBezTo>
                  <a:lnTo>
                    <a:pt x="4303" y="47635"/>
                  </a:lnTo>
                  <a:cubicBezTo>
                    <a:pt x="4303" y="47334"/>
                    <a:pt x="4103" y="47134"/>
                    <a:pt x="3803" y="47134"/>
                  </a:cubicBezTo>
                  <a:cubicBezTo>
                    <a:pt x="3503" y="47134"/>
                    <a:pt x="3303" y="47334"/>
                    <a:pt x="3303" y="47635"/>
                  </a:cubicBezTo>
                  <a:lnTo>
                    <a:pt x="3303" y="47668"/>
                  </a:lnTo>
                  <a:cubicBezTo>
                    <a:pt x="3336" y="47901"/>
                    <a:pt x="3269" y="48102"/>
                    <a:pt x="3136" y="48268"/>
                  </a:cubicBezTo>
                  <a:cubicBezTo>
                    <a:pt x="3003" y="48435"/>
                    <a:pt x="2802" y="48502"/>
                    <a:pt x="2602" y="48502"/>
                  </a:cubicBezTo>
                  <a:lnTo>
                    <a:pt x="1268" y="48502"/>
                  </a:lnTo>
                  <a:cubicBezTo>
                    <a:pt x="834" y="48502"/>
                    <a:pt x="501" y="48168"/>
                    <a:pt x="501" y="47768"/>
                  </a:cubicBezTo>
                  <a:lnTo>
                    <a:pt x="501" y="46934"/>
                  </a:lnTo>
                  <a:cubicBezTo>
                    <a:pt x="501" y="46500"/>
                    <a:pt x="834" y="46167"/>
                    <a:pt x="1268" y="46167"/>
                  </a:cubicBezTo>
                  <a:cubicBezTo>
                    <a:pt x="1568" y="46167"/>
                    <a:pt x="1768" y="45967"/>
                    <a:pt x="1768" y="45667"/>
                  </a:cubicBezTo>
                  <a:cubicBezTo>
                    <a:pt x="1768" y="45400"/>
                    <a:pt x="1568" y="45166"/>
                    <a:pt x="1268" y="45166"/>
                  </a:cubicBezTo>
                  <a:cubicBezTo>
                    <a:pt x="834" y="45166"/>
                    <a:pt x="501" y="44833"/>
                    <a:pt x="501" y="44432"/>
                  </a:cubicBezTo>
                  <a:lnTo>
                    <a:pt x="501" y="43632"/>
                  </a:lnTo>
                  <a:cubicBezTo>
                    <a:pt x="501" y="43231"/>
                    <a:pt x="834" y="42898"/>
                    <a:pt x="1268" y="42898"/>
                  </a:cubicBezTo>
                  <a:cubicBezTo>
                    <a:pt x="1568" y="42898"/>
                    <a:pt x="1768" y="42664"/>
                    <a:pt x="1768" y="42398"/>
                  </a:cubicBezTo>
                  <a:cubicBezTo>
                    <a:pt x="1768" y="42097"/>
                    <a:pt x="1568" y="41897"/>
                    <a:pt x="1268" y="41897"/>
                  </a:cubicBezTo>
                  <a:cubicBezTo>
                    <a:pt x="834" y="41897"/>
                    <a:pt x="501" y="41564"/>
                    <a:pt x="501" y="41130"/>
                  </a:cubicBezTo>
                  <a:lnTo>
                    <a:pt x="501" y="40329"/>
                  </a:lnTo>
                  <a:cubicBezTo>
                    <a:pt x="501" y="39929"/>
                    <a:pt x="834" y="39596"/>
                    <a:pt x="1268" y="39596"/>
                  </a:cubicBezTo>
                  <a:cubicBezTo>
                    <a:pt x="1568" y="39596"/>
                    <a:pt x="1768" y="39395"/>
                    <a:pt x="1768" y="39095"/>
                  </a:cubicBezTo>
                  <a:cubicBezTo>
                    <a:pt x="1768" y="38795"/>
                    <a:pt x="1568" y="38595"/>
                    <a:pt x="1268" y="38595"/>
                  </a:cubicBezTo>
                  <a:cubicBezTo>
                    <a:pt x="834" y="38595"/>
                    <a:pt x="501" y="38261"/>
                    <a:pt x="501" y="37828"/>
                  </a:cubicBezTo>
                  <a:lnTo>
                    <a:pt x="501" y="37060"/>
                  </a:lnTo>
                  <a:cubicBezTo>
                    <a:pt x="501" y="36627"/>
                    <a:pt x="834" y="36293"/>
                    <a:pt x="1268" y="36293"/>
                  </a:cubicBezTo>
                  <a:cubicBezTo>
                    <a:pt x="1568" y="36293"/>
                    <a:pt x="1768" y="36093"/>
                    <a:pt x="1768" y="35793"/>
                  </a:cubicBezTo>
                  <a:cubicBezTo>
                    <a:pt x="1768" y="35493"/>
                    <a:pt x="1568" y="35292"/>
                    <a:pt x="1268" y="35292"/>
                  </a:cubicBezTo>
                  <a:cubicBezTo>
                    <a:pt x="834" y="35292"/>
                    <a:pt x="501" y="34959"/>
                    <a:pt x="501" y="34559"/>
                  </a:cubicBezTo>
                  <a:lnTo>
                    <a:pt x="501" y="33758"/>
                  </a:lnTo>
                  <a:cubicBezTo>
                    <a:pt x="501" y="33324"/>
                    <a:pt x="834" y="32991"/>
                    <a:pt x="1268" y="32991"/>
                  </a:cubicBezTo>
                  <a:cubicBezTo>
                    <a:pt x="1568" y="32991"/>
                    <a:pt x="1768" y="32791"/>
                    <a:pt x="1768" y="32490"/>
                  </a:cubicBezTo>
                  <a:cubicBezTo>
                    <a:pt x="1768" y="32224"/>
                    <a:pt x="1568" y="31990"/>
                    <a:pt x="1268" y="31990"/>
                  </a:cubicBezTo>
                  <a:cubicBezTo>
                    <a:pt x="834" y="31990"/>
                    <a:pt x="501" y="31657"/>
                    <a:pt x="501" y="31256"/>
                  </a:cubicBezTo>
                  <a:lnTo>
                    <a:pt x="501" y="30456"/>
                  </a:lnTo>
                  <a:cubicBezTo>
                    <a:pt x="501" y="30055"/>
                    <a:pt x="834" y="29722"/>
                    <a:pt x="1268" y="29722"/>
                  </a:cubicBezTo>
                  <a:cubicBezTo>
                    <a:pt x="1568" y="29722"/>
                    <a:pt x="1768" y="29488"/>
                    <a:pt x="1768" y="29221"/>
                  </a:cubicBezTo>
                  <a:cubicBezTo>
                    <a:pt x="1768" y="28921"/>
                    <a:pt x="1568" y="28721"/>
                    <a:pt x="1268" y="28721"/>
                  </a:cubicBezTo>
                  <a:cubicBezTo>
                    <a:pt x="834" y="28721"/>
                    <a:pt x="501" y="28388"/>
                    <a:pt x="501" y="27954"/>
                  </a:cubicBezTo>
                  <a:lnTo>
                    <a:pt x="501" y="27153"/>
                  </a:lnTo>
                  <a:cubicBezTo>
                    <a:pt x="501" y="26753"/>
                    <a:pt x="834" y="26419"/>
                    <a:pt x="1268" y="26419"/>
                  </a:cubicBezTo>
                  <a:cubicBezTo>
                    <a:pt x="1568" y="26419"/>
                    <a:pt x="1768" y="26219"/>
                    <a:pt x="1768" y="25919"/>
                  </a:cubicBezTo>
                  <a:cubicBezTo>
                    <a:pt x="1768" y="25619"/>
                    <a:pt x="1568" y="25419"/>
                    <a:pt x="1268" y="25419"/>
                  </a:cubicBezTo>
                  <a:cubicBezTo>
                    <a:pt x="834" y="25419"/>
                    <a:pt x="501" y="25085"/>
                    <a:pt x="501" y="24652"/>
                  </a:cubicBezTo>
                  <a:lnTo>
                    <a:pt x="501" y="23884"/>
                  </a:lnTo>
                  <a:cubicBezTo>
                    <a:pt x="501" y="23451"/>
                    <a:pt x="834" y="23117"/>
                    <a:pt x="1268" y="23117"/>
                  </a:cubicBezTo>
                  <a:cubicBezTo>
                    <a:pt x="1568" y="23117"/>
                    <a:pt x="1768" y="22917"/>
                    <a:pt x="1768" y="22617"/>
                  </a:cubicBezTo>
                  <a:cubicBezTo>
                    <a:pt x="1768" y="22317"/>
                    <a:pt x="1568" y="22116"/>
                    <a:pt x="1268" y="22116"/>
                  </a:cubicBezTo>
                  <a:cubicBezTo>
                    <a:pt x="834" y="22116"/>
                    <a:pt x="501" y="21783"/>
                    <a:pt x="501" y="21383"/>
                  </a:cubicBezTo>
                  <a:lnTo>
                    <a:pt x="501" y="20582"/>
                  </a:lnTo>
                  <a:cubicBezTo>
                    <a:pt x="501" y="20148"/>
                    <a:pt x="834" y="19815"/>
                    <a:pt x="1268" y="19815"/>
                  </a:cubicBezTo>
                  <a:cubicBezTo>
                    <a:pt x="1568" y="19815"/>
                    <a:pt x="1768" y="19615"/>
                    <a:pt x="1768" y="19314"/>
                  </a:cubicBezTo>
                  <a:cubicBezTo>
                    <a:pt x="1768" y="19048"/>
                    <a:pt x="1568" y="18814"/>
                    <a:pt x="1268" y="18814"/>
                  </a:cubicBezTo>
                  <a:cubicBezTo>
                    <a:pt x="834" y="18814"/>
                    <a:pt x="501" y="18480"/>
                    <a:pt x="501" y="18080"/>
                  </a:cubicBezTo>
                  <a:lnTo>
                    <a:pt x="501" y="17280"/>
                  </a:lnTo>
                  <a:cubicBezTo>
                    <a:pt x="501" y="16846"/>
                    <a:pt x="834" y="16512"/>
                    <a:pt x="1268" y="16512"/>
                  </a:cubicBezTo>
                  <a:cubicBezTo>
                    <a:pt x="1568" y="16512"/>
                    <a:pt x="1768" y="16312"/>
                    <a:pt x="1768" y="16012"/>
                  </a:cubicBezTo>
                  <a:cubicBezTo>
                    <a:pt x="1768" y="15745"/>
                    <a:pt x="1568" y="15512"/>
                    <a:pt x="1268" y="15512"/>
                  </a:cubicBezTo>
                  <a:cubicBezTo>
                    <a:pt x="834" y="15512"/>
                    <a:pt x="501" y="15178"/>
                    <a:pt x="501" y="14778"/>
                  </a:cubicBezTo>
                  <a:lnTo>
                    <a:pt x="501" y="13977"/>
                  </a:lnTo>
                  <a:cubicBezTo>
                    <a:pt x="501" y="13577"/>
                    <a:pt x="834" y="13243"/>
                    <a:pt x="1268" y="13243"/>
                  </a:cubicBezTo>
                  <a:cubicBezTo>
                    <a:pt x="1568" y="13243"/>
                    <a:pt x="1768" y="13010"/>
                    <a:pt x="1768" y="12743"/>
                  </a:cubicBezTo>
                  <a:cubicBezTo>
                    <a:pt x="1768" y="12443"/>
                    <a:pt x="1568" y="12243"/>
                    <a:pt x="1268" y="12243"/>
                  </a:cubicBezTo>
                  <a:cubicBezTo>
                    <a:pt x="834" y="12243"/>
                    <a:pt x="501" y="11909"/>
                    <a:pt x="501" y="11475"/>
                  </a:cubicBezTo>
                  <a:lnTo>
                    <a:pt x="501" y="10675"/>
                  </a:lnTo>
                  <a:cubicBezTo>
                    <a:pt x="501" y="10275"/>
                    <a:pt x="834" y="9941"/>
                    <a:pt x="1268" y="9941"/>
                  </a:cubicBezTo>
                  <a:cubicBezTo>
                    <a:pt x="1568" y="9941"/>
                    <a:pt x="1768" y="9741"/>
                    <a:pt x="1768" y="9441"/>
                  </a:cubicBezTo>
                  <a:cubicBezTo>
                    <a:pt x="1768" y="9140"/>
                    <a:pt x="1568" y="8940"/>
                    <a:pt x="1268" y="8940"/>
                  </a:cubicBezTo>
                  <a:cubicBezTo>
                    <a:pt x="834" y="8940"/>
                    <a:pt x="501" y="8607"/>
                    <a:pt x="501" y="8173"/>
                  </a:cubicBezTo>
                  <a:lnTo>
                    <a:pt x="501" y="7406"/>
                  </a:lnTo>
                  <a:cubicBezTo>
                    <a:pt x="501" y="6972"/>
                    <a:pt x="834" y="6639"/>
                    <a:pt x="1268" y="6639"/>
                  </a:cubicBezTo>
                  <a:cubicBezTo>
                    <a:pt x="1568" y="6639"/>
                    <a:pt x="1768" y="6438"/>
                    <a:pt x="1768" y="6138"/>
                  </a:cubicBezTo>
                  <a:cubicBezTo>
                    <a:pt x="1768" y="5838"/>
                    <a:pt x="1568" y="5638"/>
                    <a:pt x="1268" y="5638"/>
                  </a:cubicBezTo>
                  <a:cubicBezTo>
                    <a:pt x="834" y="5638"/>
                    <a:pt x="501" y="5304"/>
                    <a:pt x="501" y="4904"/>
                  </a:cubicBezTo>
                  <a:lnTo>
                    <a:pt x="501" y="4103"/>
                  </a:lnTo>
                  <a:cubicBezTo>
                    <a:pt x="501" y="3670"/>
                    <a:pt x="834" y="3336"/>
                    <a:pt x="1268" y="3336"/>
                  </a:cubicBezTo>
                  <a:cubicBezTo>
                    <a:pt x="1568" y="3336"/>
                    <a:pt x="1768" y="3136"/>
                    <a:pt x="1768" y="2836"/>
                  </a:cubicBezTo>
                  <a:cubicBezTo>
                    <a:pt x="1768" y="2569"/>
                    <a:pt x="1568" y="2336"/>
                    <a:pt x="1268" y="2336"/>
                  </a:cubicBezTo>
                  <a:cubicBezTo>
                    <a:pt x="834" y="2336"/>
                    <a:pt x="501" y="2002"/>
                    <a:pt x="501" y="1602"/>
                  </a:cubicBezTo>
                  <a:lnTo>
                    <a:pt x="501" y="768"/>
                  </a:lnTo>
                  <a:cubicBezTo>
                    <a:pt x="0" y="367"/>
                    <a:pt x="334" y="1"/>
                    <a:pt x="76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41"/>
            <p:cNvSpPr/>
            <p:nvPr/>
          </p:nvSpPr>
          <p:spPr>
            <a:xfrm>
              <a:off x="4204000" y="745975"/>
              <a:ext cx="802275" cy="1025750"/>
            </a:xfrm>
            <a:custGeom>
              <a:avLst/>
              <a:gdLst/>
              <a:ahLst/>
              <a:cxnLst/>
              <a:rect l="l" t="t" r="r" b="b"/>
              <a:pathLst>
                <a:path w="32091" h="41030" extrusionOk="0">
                  <a:moveTo>
                    <a:pt x="1" y="1"/>
                  </a:moveTo>
                  <a:lnTo>
                    <a:pt x="32090" y="1"/>
                  </a:lnTo>
                  <a:lnTo>
                    <a:pt x="32090" y="41030"/>
                  </a:lnTo>
                  <a:lnTo>
                    <a:pt x="1" y="4103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41"/>
            <p:cNvSpPr/>
            <p:nvPr/>
          </p:nvSpPr>
          <p:spPr>
            <a:xfrm>
              <a:off x="4262375" y="809350"/>
              <a:ext cx="115125" cy="71750"/>
            </a:xfrm>
            <a:custGeom>
              <a:avLst/>
              <a:gdLst/>
              <a:ahLst/>
              <a:cxnLst/>
              <a:rect l="l" t="t" r="r" b="b"/>
              <a:pathLst>
                <a:path w="4605" h="2870" extrusionOk="0">
                  <a:moveTo>
                    <a:pt x="501" y="1"/>
                  </a:moveTo>
                  <a:cubicBezTo>
                    <a:pt x="401" y="34"/>
                    <a:pt x="334" y="34"/>
                    <a:pt x="234" y="101"/>
                  </a:cubicBezTo>
                  <a:cubicBezTo>
                    <a:pt x="168" y="134"/>
                    <a:pt x="101" y="201"/>
                    <a:pt x="67" y="268"/>
                  </a:cubicBezTo>
                  <a:cubicBezTo>
                    <a:pt x="34" y="301"/>
                    <a:pt x="1" y="368"/>
                    <a:pt x="1" y="501"/>
                  </a:cubicBezTo>
                  <a:cubicBezTo>
                    <a:pt x="1" y="601"/>
                    <a:pt x="34" y="668"/>
                    <a:pt x="67" y="768"/>
                  </a:cubicBezTo>
                  <a:cubicBezTo>
                    <a:pt x="101" y="835"/>
                    <a:pt x="168" y="868"/>
                    <a:pt x="234" y="935"/>
                  </a:cubicBezTo>
                  <a:cubicBezTo>
                    <a:pt x="334" y="968"/>
                    <a:pt x="401" y="1001"/>
                    <a:pt x="501" y="1001"/>
                  </a:cubicBezTo>
                  <a:lnTo>
                    <a:pt x="1869" y="1001"/>
                  </a:lnTo>
                  <a:lnTo>
                    <a:pt x="1869" y="1869"/>
                  </a:lnTo>
                  <a:lnTo>
                    <a:pt x="501" y="1869"/>
                  </a:lnTo>
                  <a:cubicBezTo>
                    <a:pt x="401" y="1935"/>
                    <a:pt x="334" y="1935"/>
                    <a:pt x="234" y="1969"/>
                  </a:cubicBezTo>
                  <a:cubicBezTo>
                    <a:pt x="168" y="2002"/>
                    <a:pt x="101" y="2102"/>
                    <a:pt x="67" y="2136"/>
                  </a:cubicBezTo>
                  <a:cubicBezTo>
                    <a:pt x="34" y="2169"/>
                    <a:pt x="1" y="2269"/>
                    <a:pt x="1" y="2369"/>
                  </a:cubicBezTo>
                  <a:cubicBezTo>
                    <a:pt x="1" y="2469"/>
                    <a:pt x="34" y="2536"/>
                    <a:pt x="67" y="2636"/>
                  </a:cubicBezTo>
                  <a:cubicBezTo>
                    <a:pt x="101" y="2703"/>
                    <a:pt x="168" y="2769"/>
                    <a:pt x="234" y="2803"/>
                  </a:cubicBezTo>
                  <a:cubicBezTo>
                    <a:pt x="334" y="2836"/>
                    <a:pt x="401" y="2869"/>
                    <a:pt x="501" y="2869"/>
                  </a:cubicBezTo>
                  <a:lnTo>
                    <a:pt x="4104" y="2869"/>
                  </a:lnTo>
                  <a:cubicBezTo>
                    <a:pt x="4204" y="2836"/>
                    <a:pt x="4304" y="2836"/>
                    <a:pt x="4371" y="2803"/>
                  </a:cubicBezTo>
                  <a:cubicBezTo>
                    <a:pt x="4437" y="2769"/>
                    <a:pt x="4504" y="2703"/>
                    <a:pt x="4537" y="2636"/>
                  </a:cubicBezTo>
                  <a:cubicBezTo>
                    <a:pt x="4571" y="2603"/>
                    <a:pt x="4604" y="2502"/>
                    <a:pt x="4604" y="2369"/>
                  </a:cubicBezTo>
                  <a:cubicBezTo>
                    <a:pt x="4604" y="2302"/>
                    <a:pt x="4571" y="2202"/>
                    <a:pt x="4537" y="2136"/>
                  </a:cubicBezTo>
                  <a:cubicBezTo>
                    <a:pt x="4504" y="2035"/>
                    <a:pt x="4437" y="2002"/>
                    <a:pt x="4371" y="1969"/>
                  </a:cubicBezTo>
                  <a:cubicBezTo>
                    <a:pt x="4270" y="1935"/>
                    <a:pt x="4204" y="1869"/>
                    <a:pt x="4104" y="1869"/>
                  </a:cubicBezTo>
                  <a:lnTo>
                    <a:pt x="2769" y="1869"/>
                  </a:lnTo>
                  <a:lnTo>
                    <a:pt x="2769" y="1001"/>
                  </a:lnTo>
                  <a:lnTo>
                    <a:pt x="4104" y="1001"/>
                  </a:lnTo>
                  <a:cubicBezTo>
                    <a:pt x="4204" y="968"/>
                    <a:pt x="4304" y="968"/>
                    <a:pt x="4371" y="935"/>
                  </a:cubicBezTo>
                  <a:cubicBezTo>
                    <a:pt x="4437" y="868"/>
                    <a:pt x="4504" y="835"/>
                    <a:pt x="4537" y="768"/>
                  </a:cubicBezTo>
                  <a:cubicBezTo>
                    <a:pt x="4571" y="701"/>
                    <a:pt x="4604" y="634"/>
                    <a:pt x="4604" y="501"/>
                  </a:cubicBezTo>
                  <a:cubicBezTo>
                    <a:pt x="4604" y="434"/>
                    <a:pt x="4571" y="334"/>
                    <a:pt x="4537" y="268"/>
                  </a:cubicBezTo>
                  <a:cubicBezTo>
                    <a:pt x="4504" y="167"/>
                    <a:pt x="4437" y="134"/>
                    <a:pt x="4371" y="101"/>
                  </a:cubicBezTo>
                  <a:cubicBezTo>
                    <a:pt x="4270" y="34"/>
                    <a:pt x="4204" y="1"/>
                    <a:pt x="41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4262375" y="946125"/>
              <a:ext cx="115950" cy="74250"/>
            </a:xfrm>
            <a:custGeom>
              <a:avLst/>
              <a:gdLst/>
              <a:ahLst/>
              <a:cxnLst/>
              <a:rect l="l" t="t" r="r" b="b"/>
              <a:pathLst>
                <a:path w="4638" h="2970" extrusionOk="0">
                  <a:moveTo>
                    <a:pt x="1935" y="901"/>
                  </a:moveTo>
                  <a:lnTo>
                    <a:pt x="3703" y="1368"/>
                  </a:lnTo>
                  <a:lnTo>
                    <a:pt x="3703" y="1435"/>
                  </a:lnTo>
                  <a:lnTo>
                    <a:pt x="1935" y="1935"/>
                  </a:lnTo>
                  <a:lnTo>
                    <a:pt x="1935" y="901"/>
                  </a:lnTo>
                  <a:close/>
                  <a:moveTo>
                    <a:pt x="401" y="0"/>
                  </a:moveTo>
                  <a:cubicBezTo>
                    <a:pt x="334" y="0"/>
                    <a:pt x="234" y="0"/>
                    <a:pt x="201" y="34"/>
                  </a:cubicBezTo>
                  <a:cubicBezTo>
                    <a:pt x="101" y="34"/>
                    <a:pt x="67" y="134"/>
                    <a:pt x="34" y="167"/>
                  </a:cubicBezTo>
                  <a:cubicBezTo>
                    <a:pt x="1" y="200"/>
                    <a:pt x="1" y="300"/>
                    <a:pt x="1" y="401"/>
                  </a:cubicBezTo>
                  <a:cubicBezTo>
                    <a:pt x="1" y="501"/>
                    <a:pt x="1" y="634"/>
                    <a:pt x="34" y="667"/>
                  </a:cubicBezTo>
                  <a:cubicBezTo>
                    <a:pt x="67" y="701"/>
                    <a:pt x="168" y="801"/>
                    <a:pt x="201" y="801"/>
                  </a:cubicBezTo>
                  <a:cubicBezTo>
                    <a:pt x="234" y="801"/>
                    <a:pt x="334" y="834"/>
                    <a:pt x="401" y="834"/>
                  </a:cubicBezTo>
                  <a:lnTo>
                    <a:pt x="1102" y="834"/>
                  </a:lnTo>
                  <a:lnTo>
                    <a:pt x="1102" y="2135"/>
                  </a:lnTo>
                  <a:lnTo>
                    <a:pt x="401" y="2135"/>
                  </a:lnTo>
                  <a:cubicBezTo>
                    <a:pt x="334" y="2135"/>
                    <a:pt x="268" y="2168"/>
                    <a:pt x="201" y="2168"/>
                  </a:cubicBezTo>
                  <a:cubicBezTo>
                    <a:pt x="101" y="2168"/>
                    <a:pt x="67" y="2235"/>
                    <a:pt x="34" y="2302"/>
                  </a:cubicBezTo>
                  <a:cubicBezTo>
                    <a:pt x="1" y="2335"/>
                    <a:pt x="1" y="2402"/>
                    <a:pt x="1" y="2535"/>
                  </a:cubicBezTo>
                  <a:cubicBezTo>
                    <a:pt x="1" y="2635"/>
                    <a:pt x="1" y="2736"/>
                    <a:pt x="34" y="2802"/>
                  </a:cubicBezTo>
                  <a:cubicBezTo>
                    <a:pt x="67" y="2836"/>
                    <a:pt x="168" y="2869"/>
                    <a:pt x="201" y="2902"/>
                  </a:cubicBezTo>
                  <a:cubicBezTo>
                    <a:pt x="234" y="2902"/>
                    <a:pt x="334" y="2969"/>
                    <a:pt x="401" y="2969"/>
                  </a:cubicBezTo>
                  <a:lnTo>
                    <a:pt x="1669" y="2969"/>
                  </a:lnTo>
                  <a:lnTo>
                    <a:pt x="4004" y="2402"/>
                  </a:lnTo>
                  <a:cubicBezTo>
                    <a:pt x="4070" y="2369"/>
                    <a:pt x="4170" y="2369"/>
                    <a:pt x="4237" y="2335"/>
                  </a:cubicBezTo>
                  <a:cubicBezTo>
                    <a:pt x="4337" y="2302"/>
                    <a:pt x="4404" y="2235"/>
                    <a:pt x="4471" y="2202"/>
                  </a:cubicBezTo>
                  <a:cubicBezTo>
                    <a:pt x="4504" y="2135"/>
                    <a:pt x="4537" y="2068"/>
                    <a:pt x="4571" y="2002"/>
                  </a:cubicBezTo>
                  <a:cubicBezTo>
                    <a:pt x="4637" y="1902"/>
                    <a:pt x="4637" y="1835"/>
                    <a:pt x="4637" y="1701"/>
                  </a:cubicBezTo>
                  <a:lnTo>
                    <a:pt x="4637" y="1368"/>
                  </a:lnTo>
                  <a:cubicBezTo>
                    <a:pt x="4637" y="1234"/>
                    <a:pt x="4637" y="1168"/>
                    <a:pt x="4571" y="1068"/>
                  </a:cubicBezTo>
                  <a:cubicBezTo>
                    <a:pt x="4537" y="1001"/>
                    <a:pt x="4504" y="901"/>
                    <a:pt x="4471" y="868"/>
                  </a:cubicBezTo>
                  <a:cubicBezTo>
                    <a:pt x="4371" y="834"/>
                    <a:pt x="4337" y="801"/>
                    <a:pt x="4237" y="734"/>
                  </a:cubicBezTo>
                  <a:cubicBezTo>
                    <a:pt x="4170" y="701"/>
                    <a:pt x="4070" y="701"/>
                    <a:pt x="4004" y="667"/>
                  </a:cubicBezTo>
                  <a:cubicBezTo>
                    <a:pt x="3603" y="567"/>
                    <a:pt x="3203" y="467"/>
                    <a:pt x="2836" y="334"/>
                  </a:cubicBezTo>
                  <a:cubicBezTo>
                    <a:pt x="2402" y="200"/>
                    <a:pt x="2036" y="134"/>
                    <a:pt x="16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41"/>
            <p:cNvSpPr/>
            <p:nvPr/>
          </p:nvSpPr>
          <p:spPr>
            <a:xfrm>
              <a:off x="4261550" y="1082875"/>
              <a:ext cx="115950" cy="73425"/>
            </a:xfrm>
            <a:custGeom>
              <a:avLst/>
              <a:gdLst/>
              <a:ahLst/>
              <a:cxnLst/>
              <a:rect l="l" t="t" r="r" b="b"/>
              <a:pathLst>
                <a:path w="4638" h="2937" extrusionOk="0">
                  <a:moveTo>
                    <a:pt x="3870" y="935"/>
                  </a:moveTo>
                  <a:lnTo>
                    <a:pt x="3870" y="1402"/>
                  </a:lnTo>
                  <a:cubicBezTo>
                    <a:pt x="3870" y="1535"/>
                    <a:pt x="3803" y="1602"/>
                    <a:pt x="3770" y="1702"/>
                  </a:cubicBezTo>
                  <a:cubicBezTo>
                    <a:pt x="3736" y="1702"/>
                    <a:pt x="3703" y="1735"/>
                    <a:pt x="3703" y="1769"/>
                  </a:cubicBezTo>
                  <a:cubicBezTo>
                    <a:pt x="3703" y="1836"/>
                    <a:pt x="3636" y="1836"/>
                    <a:pt x="3603" y="1869"/>
                  </a:cubicBezTo>
                  <a:cubicBezTo>
                    <a:pt x="3570" y="1902"/>
                    <a:pt x="3570" y="1902"/>
                    <a:pt x="3470" y="1936"/>
                  </a:cubicBezTo>
                  <a:cubicBezTo>
                    <a:pt x="3403" y="2002"/>
                    <a:pt x="3369" y="2002"/>
                    <a:pt x="3269" y="2002"/>
                  </a:cubicBezTo>
                  <a:cubicBezTo>
                    <a:pt x="3203" y="2002"/>
                    <a:pt x="3136" y="2002"/>
                    <a:pt x="3069" y="1936"/>
                  </a:cubicBezTo>
                  <a:cubicBezTo>
                    <a:pt x="2969" y="1902"/>
                    <a:pt x="2936" y="1902"/>
                    <a:pt x="2902" y="1869"/>
                  </a:cubicBezTo>
                  <a:cubicBezTo>
                    <a:pt x="2869" y="1869"/>
                    <a:pt x="2802" y="1836"/>
                    <a:pt x="2769" y="1769"/>
                  </a:cubicBezTo>
                  <a:cubicBezTo>
                    <a:pt x="2736" y="1735"/>
                    <a:pt x="2702" y="1702"/>
                    <a:pt x="2702" y="1669"/>
                  </a:cubicBezTo>
                  <a:cubicBezTo>
                    <a:pt x="2669" y="1569"/>
                    <a:pt x="2602" y="1502"/>
                    <a:pt x="2602" y="1369"/>
                  </a:cubicBezTo>
                  <a:lnTo>
                    <a:pt x="2636" y="1369"/>
                  </a:lnTo>
                  <a:lnTo>
                    <a:pt x="2636" y="935"/>
                  </a:lnTo>
                  <a:close/>
                  <a:moveTo>
                    <a:pt x="501" y="1"/>
                  </a:moveTo>
                  <a:cubicBezTo>
                    <a:pt x="401" y="1"/>
                    <a:pt x="301" y="1"/>
                    <a:pt x="234" y="34"/>
                  </a:cubicBezTo>
                  <a:cubicBezTo>
                    <a:pt x="167" y="34"/>
                    <a:pt x="100" y="68"/>
                    <a:pt x="67" y="134"/>
                  </a:cubicBezTo>
                  <a:cubicBezTo>
                    <a:pt x="34" y="234"/>
                    <a:pt x="0" y="334"/>
                    <a:pt x="0" y="435"/>
                  </a:cubicBezTo>
                  <a:cubicBezTo>
                    <a:pt x="0" y="568"/>
                    <a:pt x="34" y="668"/>
                    <a:pt x="67" y="735"/>
                  </a:cubicBezTo>
                  <a:cubicBezTo>
                    <a:pt x="100" y="835"/>
                    <a:pt x="167" y="868"/>
                    <a:pt x="234" y="902"/>
                  </a:cubicBezTo>
                  <a:cubicBezTo>
                    <a:pt x="334" y="902"/>
                    <a:pt x="401" y="935"/>
                    <a:pt x="501" y="935"/>
                  </a:cubicBezTo>
                  <a:lnTo>
                    <a:pt x="1868" y="935"/>
                  </a:lnTo>
                  <a:lnTo>
                    <a:pt x="1868" y="1302"/>
                  </a:lnTo>
                  <a:cubicBezTo>
                    <a:pt x="1868" y="1569"/>
                    <a:pt x="1902" y="1769"/>
                    <a:pt x="1935" y="1969"/>
                  </a:cubicBezTo>
                  <a:cubicBezTo>
                    <a:pt x="1968" y="2202"/>
                    <a:pt x="2069" y="2369"/>
                    <a:pt x="2202" y="2469"/>
                  </a:cubicBezTo>
                  <a:cubicBezTo>
                    <a:pt x="2302" y="2636"/>
                    <a:pt x="2469" y="2736"/>
                    <a:pt x="2636" y="2803"/>
                  </a:cubicBezTo>
                  <a:cubicBezTo>
                    <a:pt x="2869" y="2903"/>
                    <a:pt x="3036" y="2936"/>
                    <a:pt x="3269" y="2936"/>
                  </a:cubicBezTo>
                  <a:cubicBezTo>
                    <a:pt x="3436" y="2936"/>
                    <a:pt x="3603" y="2936"/>
                    <a:pt x="3736" y="2903"/>
                  </a:cubicBezTo>
                  <a:cubicBezTo>
                    <a:pt x="3870" y="2870"/>
                    <a:pt x="3937" y="2803"/>
                    <a:pt x="4070" y="2736"/>
                  </a:cubicBezTo>
                  <a:cubicBezTo>
                    <a:pt x="4203" y="2669"/>
                    <a:pt x="4237" y="2569"/>
                    <a:pt x="4337" y="2469"/>
                  </a:cubicBezTo>
                  <a:cubicBezTo>
                    <a:pt x="4404" y="2403"/>
                    <a:pt x="4437" y="2336"/>
                    <a:pt x="4470" y="2236"/>
                  </a:cubicBezTo>
                  <a:cubicBezTo>
                    <a:pt x="4570" y="2036"/>
                    <a:pt x="4637" y="1769"/>
                    <a:pt x="4637" y="1535"/>
                  </a:cubicBezTo>
                  <a:lnTo>
                    <a:pt x="4637" y="435"/>
                  </a:lnTo>
                  <a:cubicBezTo>
                    <a:pt x="4637" y="334"/>
                    <a:pt x="4604" y="234"/>
                    <a:pt x="4570" y="134"/>
                  </a:cubicBezTo>
                  <a:cubicBezTo>
                    <a:pt x="4537" y="101"/>
                    <a:pt x="4470" y="68"/>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41"/>
            <p:cNvSpPr/>
            <p:nvPr/>
          </p:nvSpPr>
          <p:spPr>
            <a:xfrm>
              <a:off x="4261550" y="1213800"/>
              <a:ext cx="115950" cy="74250"/>
            </a:xfrm>
            <a:custGeom>
              <a:avLst/>
              <a:gdLst/>
              <a:ahLst/>
              <a:cxnLst/>
              <a:rect l="l" t="t" r="r" b="b"/>
              <a:pathLst>
                <a:path w="4638" h="2970" extrusionOk="0">
                  <a:moveTo>
                    <a:pt x="3870" y="1002"/>
                  </a:moveTo>
                  <a:lnTo>
                    <a:pt x="3870" y="1469"/>
                  </a:lnTo>
                  <a:cubicBezTo>
                    <a:pt x="3870" y="1602"/>
                    <a:pt x="3803" y="1669"/>
                    <a:pt x="3770" y="1769"/>
                  </a:cubicBezTo>
                  <a:cubicBezTo>
                    <a:pt x="3736" y="1769"/>
                    <a:pt x="3703" y="1802"/>
                    <a:pt x="3703" y="1836"/>
                  </a:cubicBezTo>
                  <a:cubicBezTo>
                    <a:pt x="3703" y="1869"/>
                    <a:pt x="3636" y="1869"/>
                    <a:pt x="3603" y="1936"/>
                  </a:cubicBezTo>
                  <a:cubicBezTo>
                    <a:pt x="3570" y="1969"/>
                    <a:pt x="3570" y="1969"/>
                    <a:pt x="3470" y="2002"/>
                  </a:cubicBezTo>
                  <a:cubicBezTo>
                    <a:pt x="3403" y="2036"/>
                    <a:pt x="3369" y="2036"/>
                    <a:pt x="3269" y="2036"/>
                  </a:cubicBezTo>
                  <a:cubicBezTo>
                    <a:pt x="3203" y="2036"/>
                    <a:pt x="3136" y="2036"/>
                    <a:pt x="3069" y="2002"/>
                  </a:cubicBezTo>
                  <a:cubicBezTo>
                    <a:pt x="2969" y="1969"/>
                    <a:pt x="2936" y="1969"/>
                    <a:pt x="2902" y="1936"/>
                  </a:cubicBezTo>
                  <a:cubicBezTo>
                    <a:pt x="2869" y="1936"/>
                    <a:pt x="2802" y="1869"/>
                    <a:pt x="2769" y="1836"/>
                  </a:cubicBezTo>
                  <a:cubicBezTo>
                    <a:pt x="2736" y="1802"/>
                    <a:pt x="2702" y="1769"/>
                    <a:pt x="2702" y="1702"/>
                  </a:cubicBezTo>
                  <a:cubicBezTo>
                    <a:pt x="2669" y="1635"/>
                    <a:pt x="2602" y="1535"/>
                    <a:pt x="2602" y="1435"/>
                  </a:cubicBezTo>
                  <a:lnTo>
                    <a:pt x="2636" y="1435"/>
                  </a:lnTo>
                  <a:lnTo>
                    <a:pt x="2636" y="1002"/>
                  </a:lnTo>
                  <a:close/>
                  <a:moveTo>
                    <a:pt x="501" y="1"/>
                  </a:moveTo>
                  <a:cubicBezTo>
                    <a:pt x="401" y="1"/>
                    <a:pt x="301" y="1"/>
                    <a:pt x="234" y="34"/>
                  </a:cubicBezTo>
                  <a:cubicBezTo>
                    <a:pt x="167" y="34"/>
                    <a:pt x="100" y="101"/>
                    <a:pt x="67" y="168"/>
                  </a:cubicBezTo>
                  <a:cubicBezTo>
                    <a:pt x="34" y="268"/>
                    <a:pt x="0" y="335"/>
                    <a:pt x="0" y="468"/>
                  </a:cubicBezTo>
                  <a:cubicBezTo>
                    <a:pt x="0" y="601"/>
                    <a:pt x="34" y="668"/>
                    <a:pt x="67" y="768"/>
                  </a:cubicBezTo>
                  <a:cubicBezTo>
                    <a:pt x="100" y="835"/>
                    <a:pt x="167" y="868"/>
                    <a:pt x="234" y="935"/>
                  </a:cubicBezTo>
                  <a:cubicBezTo>
                    <a:pt x="334" y="935"/>
                    <a:pt x="401" y="968"/>
                    <a:pt x="501" y="968"/>
                  </a:cubicBezTo>
                  <a:lnTo>
                    <a:pt x="1868" y="968"/>
                  </a:lnTo>
                  <a:lnTo>
                    <a:pt x="1868" y="1335"/>
                  </a:lnTo>
                  <a:cubicBezTo>
                    <a:pt x="1868" y="1602"/>
                    <a:pt x="1902" y="1802"/>
                    <a:pt x="1935" y="2002"/>
                  </a:cubicBezTo>
                  <a:cubicBezTo>
                    <a:pt x="1968" y="2203"/>
                    <a:pt x="2069" y="2369"/>
                    <a:pt x="2202" y="2503"/>
                  </a:cubicBezTo>
                  <a:cubicBezTo>
                    <a:pt x="2302" y="2670"/>
                    <a:pt x="2469" y="2736"/>
                    <a:pt x="2636" y="2836"/>
                  </a:cubicBezTo>
                  <a:cubicBezTo>
                    <a:pt x="2869" y="2936"/>
                    <a:pt x="3036" y="2970"/>
                    <a:pt x="3269" y="2970"/>
                  </a:cubicBezTo>
                  <a:cubicBezTo>
                    <a:pt x="3436" y="2970"/>
                    <a:pt x="3603" y="2970"/>
                    <a:pt x="3736" y="2936"/>
                  </a:cubicBezTo>
                  <a:cubicBezTo>
                    <a:pt x="3870" y="2870"/>
                    <a:pt x="3937" y="2836"/>
                    <a:pt x="4070" y="2736"/>
                  </a:cubicBezTo>
                  <a:cubicBezTo>
                    <a:pt x="4203" y="2670"/>
                    <a:pt x="4237" y="2603"/>
                    <a:pt x="4337" y="2503"/>
                  </a:cubicBezTo>
                  <a:cubicBezTo>
                    <a:pt x="4404" y="2436"/>
                    <a:pt x="4437" y="2336"/>
                    <a:pt x="4470" y="2269"/>
                  </a:cubicBezTo>
                  <a:cubicBezTo>
                    <a:pt x="4570" y="2036"/>
                    <a:pt x="4637" y="1802"/>
                    <a:pt x="4637" y="1535"/>
                  </a:cubicBezTo>
                  <a:lnTo>
                    <a:pt x="4637" y="468"/>
                  </a:lnTo>
                  <a:cubicBezTo>
                    <a:pt x="4637" y="335"/>
                    <a:pt x="4604" y="268"/>
                    <a:pt x="4570" y="168"/>
                  </a:cubicBezTo>
                  <a:cubicBezTo>
                    <a:pt x="4537" y="134"/>
                    <a:pt x="4470" y="101"/>
                    <a:pt x="4404" y="34"/>
                  </a:cubicBezTo>
                  <a:cubicBezTo>
                    <a:pt x="4303" y="34"/>
                    <a:pt x="4237" y="1"/>
                    <a:pt x="41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4262375" y="1333075"/>
              <a:ext cx="113450" cy="80075"/>
            </a:xfrm>
            <a:custGeom>
              <a:avLst/>
              <a:gdLst/>
              <a:ahLst/>
              <a:cxnLst/>
              <a:rect l="l" t="t" r="r" b="b"/>
              <a:pathLst>
                <a:path w="4538" h="3203" extrusionOk="0">
                  <a:moveTo>
                    <a:pt x="4137" y="0"/>
                  </a:moveTo>
                  <a:cubicBezTo>
                    <a:pt x="4037" y="0"/>
                    <a:pt x="3970" y="0"/>
                    <a:pt x="3870" y="67"/>
                  </a:cubicBezTo>
                  <a:cubicBezTo>
                    <a:pt x="3770" y="167"/>
                    <a:pt x="3703" y="200"/>
                    <a:pt x="3603" y="234"/>
                  </a:cubicBezTo>
                  <a:lnTo>
                    <a:pt x="1869" y="1201"/>
                  </a:lnTo>
                  <a:lnTo>
                    <a:pt x="501" y="1201"/>
                  </a:lnTo>
                  <a:cubicBezTo>
                    <a:pt x="401" y="1234"/>
                    <a:pt x="334" y="1234"/>
                    <a:pt x="234" y="1268"/>
                  </a:cubicBezTo>
                  <a:cubicBezTo>
                    <a:pt x="168" y="1334"/>
                    <a:pt x="101" y="1401"/>
                    <a:pt x="67" y="1434"/>
                  </a:cubicBezTo>
                  <a:cubicBezTo>
                    <a:pt x="34" y="1501"/>
                    <a:pt x="1" y="1568"/>
                    <a:pt x="1" y="1701"/>
                  </a:cubicBezTo>
                  <a:cubicBezTo>
                    <a:pt x="1" y="1768"/>
                    <a:pt x="34" y="1868"/>
                    <a:pt x="67" y="1935"/>
                  </a:cubicBezTo>
                  <a:cubicBezTo>
                    <a:pt x="101" y="2035"/>
                    <a:pt x="168" y="2102"/>
                    <a:pt x="234" y="2102"/>
                  </a:cubicBezTo>
                  <a:cubicBezTo>
                    <a:pt x="334" y="2102"/>
                    <a:pt x="401" y="2168"/>
                    <a:pt x="501" y="2168"/>
                  </a:cubicBezTo>
                  <a:lnTo>
                    <a:pt x="735" y="2168"/>
                  </a:lnTo>
                  <a:lnTo>
                    <a:pt x="735" y="2035"/>
                  </a:lnTo>
                  <a:lnTo>
                    <a:pt x="1869" y="2035"/>
                  </a:lnTo>
                  <a:lnTo>
                    <a:pt x="3603" y="3002"/>
                  </a:lnTo>
                  <a:cubicBezTo>
                    <a:pt x="3737" y="3069"/>
                    <a:pt x="3870" y="3102"/>
                    <a:pt x="3970" y="3169"/>
                  </a:cubicBezTo>
                  <a:cubicBezTo>
                    <a:pt x="4070" y="3202"/>
                    <a:pt x="4104" y="3202"/>
                    <a:pt x="4170" y="3202"/>
                  </a:cubicBezTo>
                  <a:cubicBezTo>
                    <a:pt x="4204" y="3202"/>
                    <a:pt x="4304" y="3202"/>
                    <a:pt x="4337" y="3169"/>
                  </a:cubicBezTo>
                  <a:cubicBezTo>
                    <a:pt x="4371" y="3102"/>
                    <a:pt x="4437" y="3069"/>
                    <a:pt x="4504" y="3002"/>
                  </a:cubicBezTo>
                  <a:cubicBezTo>
                    <a:pt x="4504" y="2935"/>
                    <a:pt x="4537" y="2902"/>
                    <a:pt x="4537" y="2869"/>
                  </a:cubicBezTo>
                  <a:lnTo>
                    <a:pt x="4537" y="2735"/>
                  </a:lnTo>
                  <a:cubicBezTo>
                    <a:pt x="4537" y="2702"/>
                    <a:pt x="4537" y="2602"/>
                    <a:pt x="4504" y="2569"/>
                  </a:cubicBezTo>
                  <a:lnTo>
                    <a:pt x="4371" y="2435"/>
                  </a:lnTo>
                  <a:cubicBezTo>
                    <a:pt x="4337" y="2402"/>
                    <a:pt x="4237" y="2368"/>
                    <a:pt x="4204" y="2335"/>
                  </a:cubicBezTo>
                  <a:cubicBezTo>
                    <a:pt x="4170" y="2268"/>
                    <a:pt x="4070" y="2268"/>
                    <a:pt x="4037" y="2235"/>
                  </a:cubicBezTo>
                  <a:lnTo>
                    <a:pt x="2769" y="1668"/>
                  </a:lnTo>
                  <a:lnTo>
                    <a:pt x="2769" y="1568"/>
                  </a:lnTo>
                  <a:lnTo>
                    <a:pt x="4037" y="1001"/>
                  </a:lnTo>
                  <a:cubicBezTo>
                    <a:pt x="4070" y="1001"/>
                    <a:pt x="4170" y="934"/>
                    <a:pt x="4204" y="901"/>
                  </a:cubicBezTo>
                  <a:cubicBezTo>
                    <a:pt x="4270" y="867"/>
                    <a:pt x="4337" y="834"/>
                    <a:pt x="4371" y="767"/>
                  </a:cubicBezTo>
                  <a:lnTo>
                    <a:pt x="4504" y="667"/>
                  </a:lnTo>
                  <a:cubicBezTo>
                    <a:pt x="4537" y="600"/>
                    <a:pt x="4537" y="567"/>
                    <a:pt x="4537" y="500"/>
                  </a:cubicBezTo>
                  <a:cubicBezTo>
                    <a:pt x="4537" y="400"/>
                    <a:pt x="4504" y="267"/>
                    <a:pt x="4437" y="200"/>
                  </a:cubicBezTo>
                  <a:cubicBezTo>
                    <a:pt x="4404" y="100"/>
                    <a:pt x="4337" y="67"/>
                    <a:pt x="4304" y="33"/>
                  </a:cubicBezTo>
                  <a:cubicBezTo>
                    <a:pt x="4237" y="0"/>
                    <a:pt x="4170" y="0"/>
                    <a:pt x="4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41"/>
            <p:cNvSpPr/>
            <p:nvPr/>
          </p:nvSpPr>
          <p:spPr>
            <a:xfrm>
              <a:off x="4394975" y="813525"/>
              <a:ext cx="164300" cy="241875"/>
            </a:xfrm>
            <a:custGeom>
              <a:avLst/>
              <a:gdLst/>
              <a:ahLst/>
              <a:cxnLst/>
              <a:rect l="l" t="t" r="r" b="b"/>
              <a:pathLst>
                <a:path w="6572" h="9675" extrusionOk="0">
                  <a:moveTo>
                    <a:pt x="1001" y="0"/>
                  </a:moveTo>
                  <a:cubicBezTo>
                    <a:pt x="834" y="34"/>
                    <a:pt x="668" y="34"/>
                    <a:pt x="501" y="134"/>
                  </a:cubicBezTo>
                  <a:cubicBezTo>
                    <a:pt x="334" y="167"/>
                    <a:pt x="201" y="301"/>
                    <a:pt x="101" y="434"/>
                  </a:cubicBezTo>
                  <a:cubicBezTo>
                    <a:pt x="34" y="534"/>
                    <a:pt x="1" y="701"/>
                    <a:pt x="1" y="968"/>
                  </a:cubicBezTo>
                  <a:cubicBezTo>
                    <a:pt x="1" y="1201"/>
                    <a:pt x="34" y="1368"/>
                    <a:pt x="101" y="1502"/>
                  </a:cubicBezTo>
                  <a:cubicBezTo>
                    <a:pt x="201" y="1635"/>
                    <a:pt x="334" y="1702"/>
                    <a:pt x="501" y="1802"/>
                  </a:cubicBezTo>
                  <a:cubicBezTo>
                    <a:pt x="601" y="1868"/>
                    <a:pt x="834" y="1935"/>
                    <a:pt x="1001" y="1935"/>
                  </a:cubicBezTo>
                  <a:cubicBezTo>
                    <a:pt x="1168" y="1969"/>
                    <a:pt x="1368" y="1969"/>
                    <a:pt x="1535" y="1969"/>
                  </a:cubicBezTo>
                  <a:lnTo>
                    <a:pt x="2235" y="1969"/>
                  </a:lnTo>
                  <a:lnTo>
                    <a:pt x="2235" y="8073"/>
                  </a:lnTo>
                  <a:lnTo>
                    <a:pt x="2235" y="8673"/>
                  </a:lnTo>
                  <a:cubicBezTo>
                    <a:pt x="2269" y="8840"/>
                    <a:pt x="2269" y="9007"/>
                    <a:pt x="2369" y="9174"/>
                  </a:cubicBezTo>
                  <a:cubicBezTo>
                    <a:pt x="2402" y="9340"/>
                    <a:pt x="2502" y="9474"/>
                    <a:pt x="2669" y="9541"/>
                  </a:cubicBezTo>
                  <a:cubicBezTo>
                    <a:pt x="2836" y="9641"/>
                    <a:pt x="3003" y="9674"/>
                    <a:pt x="3270" y="9674"/>
                  </a:cubicBezTo>
                  <a:cubicBezTo>
                    <a:pt x="3570" y="9674"/>
                    <a:pt x="3770" y="9674"/>
                    <a:pt x="3903" y="9541"/>
                  </a:cubicBezTo>
                  <a:cubicBezTo>
                    <a:pt x="4037" y="9441"/>
                    <a:pt x="4103" y="9340"/>
                    <a:pt x="4204" y="9174"/>
                  </a:cubicBezTo>
                  <a:cubicBezTo>
                    <a:pt x="4270" y="9040"/>
                    <a:pt x="4337" y="8873"/>
                    <a:pt x="4337" y="8673"/>
                  </a:cubicBezTo>
                  <a:lnTo>
                    <a:pt x="4337" y="8073"/>
                  </a:lnTo>
                  <a:lnTo>
                    <a:pt x="4337" y="1969"/>
                  </a:lnTo>
                  <a:lnTo>
                    <a:pt x="5037" y="1969"/>
                  </a:lnTo>
                  <a:cubicBezTo>
                    <a:pt x="5204" y="1969"/>
                    <a:pt x="5404" y="1935"/>
                    <a:pt x="5571" y="1935"/>
                  </a:cubicBezTo>
                  <a:cubicBezTo>
                    <a:pt x="5738" y="1935"/>
                    <a:pt x="5905" y="1868"/>
                    <a:pt x="6072" y="1802"/>
                  </a:cubicBezTo>
                  <a:cubicBezTo>
                    <a:pt x="6238" y="1768"/>
                    <a:pt x="6372" y="1635"/>
                    <a:pt x="6438" y="1502"/>
                  </a:cubicBezTo>
                  <a:cubicBezTo>
                    <a:pt x="6539" y="1368"/>
                    <a:pt x="6572" y="1201"/>
                    <a:pt x="6572" y="968"/>
                  </a:cubicBezTo>
                  <a:cubicBezTo>
                    <a:pt x="6572" y="768"/>
                    <a:pt x="6539" y="534"/>
                    <a:pt x="6438" y="434"/>
                  </a:cubicBezTo>
                  <a:cubicBezTo>
                    <a:pt x="6372" y="301"/>
                    <a:pt x="6238" y="201"/>
                    <a:pt x="6072" y="134"/>
                  </a:cubicBezTo>
                  <a:cubicBezTo>
                    <a:pt x="5938" y="34"/>
                    <a:pt x="5738" y="0"/>
                    <a:pt x="55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41"/>
            <p:cNvSpPr/>
            <p:nvPr/>
          </p:nvSpPr>
          <p:spPr>
            <a:xfrm>
              <a:off x="4586775" y="813525"/>
              <a:ext cx="160975" cy="245200"/>
            </a:xfrm>
            <a:custGeom>
              <a:avLst/>
              <a:gdLst/>
              <a:ahLst/>
              <a:cxnLst/>
              <a:rect l="l" t="t" r="r" b="b"/>
              <a:pathLst>
                <a:path w="6439" h="9808" extrusionOk="0">
                  <a:moveTo>
                    <a:pt x="3070" y="1635"/>
                  </a:moveTo>
                  <a:cubicBezTo>
                    <a:pt x="3270" y="1668"/>
                    <a:pt x="3503" y="1702"/>
                    <a:pt x="3670" y="1802"/>
                  </a:cubicBezTo>
                  <a:cubicBezTo>
                    <a:pt x="3737" y="1802"/>
                    <a:pt x="3770" y="1868"/>
                    <a:pt x="3870" y="1902"/>
                  </a:cubicBezTo>
                  <a:cubicBezTo>
                    <a:pt x="3937" y="1969"/>
                    <a:pt x="4037" y="2035"/>
                    <a:pt x="4070" y="2135"/>
                  </a:cubicBezTo>
                  <a:cubicBezTo>
                    <a:pt x="4104" y="2202"/>
                    <a:pt x="4170" y="2302"/>
                    <a:pt x="4204" y="2402"/>
                  </a:cubicBezTo>
                  <a:cubicBezTo>
                    <a:pt x="4237" y="2536"/>
                    <a:pt x="4237" y="2669"/>
                    <a:pt x="4237" y="2836"/>
                  </a:cubicBezTo>
                  <a:cubicBezTo>
                    <a:pt x="4237" y="3003"/>
                    <a:pt x="4237" y="3169"/>
                    <a:pt x="4204" y="3303"/>
                  </a:cubicBezTo>
                  <a:cubicBezTo>
                    <a:pt x="4204" y="3403"/>
                    <a:pt x="4170" y="3503"/>
                    <a:pt x="4070" y="3636"/>
                  </a:cubicBezTo>
                  <a:cubicBezTo>
                    <a:pt x="4004" y="3736"/>
                    <a:pt x="3937" y="3803"/>
                    <a:pt x="3870" y="3870"/>
                  </a:cubicBezTo>
                  <a:cubicBezTo>
                    <a:pt x="3837" y="3970"/>
                    <a:pt x="3737" y="4003"/>
                    <a:pt x="3670" y="4037"/>
                  </a:cubicBezTo>
                  <a:cubicBezTo>
                    <a:pt x="3503" y="4137"/>
                    <a:pt x="3270" y="4203"/>
                    <a:pt x="3036" y="4203"/>
                  </a:cubicBezTo>
                  <a:lnTo>
                    <a:pt x="2069" y="4203"/>
                  </a:lnTo>
                  <a:lnTo>
                    <a:pt x="2069" y="1635"/>
                  </a:lnTo>
                  <a:close/>
                  <a:moveTo>
                    <a:pt x="1001" y="0"/>
                  </a:moveTo>
                  <a:cubicBezTo>
                    <a:pt x="735" y="0"/>
                    <a:pt x="534" y="34"/>
                    <a:pt x="401" y="134"/>
                  </a:cubicBezTo>
                  <a:cubicBezTo>
                    <a:pt x="268" y="267"/>
                    <a:pt x="201" y="334"/>
                    <a:pt x="101" y="501"/>
                  </a:cubicBezTo>
                  <a:cubicBezTo>
                    <a:pt x="34" y="634"/>
                    <a:pt x="1" y="801"/>
                    <a:pt x="1" y="1001"/>
                  </a:cubicBezTo>
                  <a:lnTo>
                    <a:pt x="1" y="1602"/>
                  </a:lnTo>
                  <a:lnTo>
                    <a:pt x="101" y="1602"/>
                  </a:lnTo>
                  <a:lnTo>
                    <a:pt x="101" y="8173"/>
                  </a:lnTo>
                  <a:lnTo>
                    <a:pt x="101" y="8773"/>
                  </a:lnTo>
                  <a:cubicBezTo>
                    <a:pt x="167" y="8940"/>
                    <a:pt x="167" y="9107"/>
                    <a:pt x="234" y="9274"/>
                  </a:cubicBezTo>
                  <a:cubicBezTo>
                    <a:pt x="268" y="9441"/>
                    <a:pt x="401" y="9541"/>
                    <a:pt x="534" y="9641"/>
                  </a:cubicBezTo>
                  <a:cubicBezTo>
                    <a:pt x="634" y="9707"/>
                    <a:pt x="868" y="9774"/>
                    <a:pt x="1101" y="9774"/>
                  </a:cubicBezTo>
                  <a:cubicBezTo>
                    <a:pt x="1402" y="9774"/>
                    <a:pt x="1602" y="9774"/>
                    <a:pt x="1735" y="9641"/>
                  </a:cubicBezTo>
                  <a:cubicBezTo>
                    <a:pt x="1869" y="9507"/>
                    <a:pt x="1935" y="9441"/>
                    <a:pt x="2035" y="9274"/>
                  </a:cubicBezTo>
                  <a:cubicBezTo>
                    <a:pt x="2102" y="9140"/>
                    <a:pt x="2169" y="8974"/>
                    <a:pt x="2169" y="8773"/>
                  </a:cubicBezTo>
                  <a:lnTo>
                    <a:pt x="2169" y="8173"/>
                  </a:lnTo>
                  <a:lnTo>
                    <a:pt x="2169" y="5871"/>
                  </a:lnTo>
                  <a:lnTo>
                    <a:pt x="2936" y="5871"/>
                  </a:lnTo>
                  <a:cubicBezTo>
                    <a:pt x="3170" y="5871"/>
                    <a:pt x="3303" y="5871"/>
                    <a:pt x="3503" y="5971"/>
                  </a:cubicBezTo>
                  <a:cubicBezTo>
                    <a:pt x="3670" y="6038"/>
                    <a:pt x="3737" y="6138"/>
                    <a:pt x="3837" y="6272"/>
                  </a:cubicBezTo>
                  <a:cubicBezTo>
                    <a:pt x="3903" y="6372"/>
                    <a:pt x="3937" y="6538"/>
                    <a:pt x="4004" y="6705"/>
                  </a:cubicBezTo>
                  <a:cubicBezTo>
                    <a:pt x="4037" y="6872"/>
                    <a:pt x="4037" y="7039"/>
                    <a:pt x="4037" y="7272"/>
                  </a:cubicBezTo>
                  <a:lnTo>
                    <a:pt x="4037" y="8707"/>
                  </a:lnTo>
                  <a:cubicBezTo>
                    <a:pt x="4037" y="8873"/>
                    <a:pt x="4070" y="9040"/>
                    <a:pt x="4170" y="9174"/>
                  </a:cubicBezTo>
                  <a:cubicBezTo>
                    <a:pt x="4237" y="9307"/>
                    <a:pt x="4370" y="9441"/>
                    <a:pt x="4504" y="9507"/>
                  </a:cubicBezTo>
                  <a:cubicBezTo>
                    <a:pt x="4604" y="9607"/>
                    <a:pt x="4737" y="9674"/>
                    <a:pt x="4904" y="9707"/>
                  </a:cubicBezTo>
                  <a:cubicBezTo>
                    <a:pt x="5071" y="9774"/>
                    <a:pt x="5204" y="9807"/>
                    <a:pt x="5371" y="9807"/>
                  </a:cubicBezTo>
                  <a:cubicBezTo>
                    <a:pt x="5538" y="9807"/>
                    <a:pt x="5671" y="9807"/>
                    <a:pt x="5771" y="9774"/>
                  </a:cubicBezTo>
                  <a:cubicBezTo>
                    <a:pt x="5905" y="9707"/>
                    <a:pt x="6038" y="9674"/>
                    <a:pt x="6105" y="9607"/>
                  </a:cubicBezTo>
                  <a:cubicBezTo>
                    <a:pt x="6205" y="9541"/>
                    <a:pt x="6339" y="9474"/>
                    <a:pt x="6372" y="9340"/>
                  </a:cubicBezTo>
                  <a:cubicBezTo>
                    <a:pt x="6405" y="9207"/>
                    <a:pt x="6439" y="9107"/>
                    <a:pt x="6439" y="8940"/>
                  </a:cubicBezTo>
                  <a:cubicBezTo>
                    <a:pt x="6439" y="8873"/>
                    <a:pt x="6405" y="8807"/>
                    <a:pt x="6405" y="8707"/>
                  </a:cubicBezTo>
                  <a:cubicBezTo>
                    <a:pt x="6372" y="8640"/>
                    <a:pt x="6339" y="8540"/>
                    <a:pt x="6205" y="8440"/>
                  </a:cubicBezTo>
                  <a:cubicBezTo>
                    <a:pt x="6172" y="8440"/>
                    <a:pt x="6172" y="8373"/>
                    <a:pt x="6105" y="8340"/>
                  </a:cubicBezTo>
                  <a:cubicBezTo>
                    <a:pt x="6072" y="8306"/>
                    <a:pt x="6072" y="8273"/>
                    <a:pt x="6072" y="8206"/>
                  </a:cubicBezTo>
                  <a:lnTo>
                    <a:pt x="6072" y="7206"/>
                  </a:lnTo>
                  <a:cubicBezTo>
                    <a:pt x="6072" y="6939"/>
                    <a:pt x="6038" y="6639"/>
                    <a:pt x="5938" y="6438"/>
                  </a:cubicBezTo>
                  <a:cubicBezTo>
                    <a:pt x="5872" y="6205"/>
                    <a:pt x="5738" y="6005"/>
                    <a:pt x="5605" y="5838"/>
                  </a:cubicBezTo>
                  <a:cubicBezTo>
                    <a:pt x="5505" y="5671"/>
                    <a:pt x="5338" y="5504"/>
                    <a:pt x="5171" y="5438"/>
                  </a:cubicBezTo>
                  <a:lnTo>
                    <a:pt x="4671" y="5171"/>
                  </a:lnTo>
                  <a:cubicBezTo>
                    <a:pt x="4904" y="5104"/>
                    <a:pt x="5171" y="5004"/>
                    <a:pt x="5338" y="4871"/>
                  </a:cubicBezTo>
                  <a:cubicBezTo>
                    <a:pt x="5505" y="4804"/>
                    <a:pt x="5671" y="4637"/>
                    <a:pt x="5771" y="4504"/>
                  </a:cubicBezTo>
                  <a:cubicBezTo>
                    <a:pt x="5905" y="4337"/>
                    <a:pt x="6005" y="4203"/>
                    <a:pt x="6072" y="4037"/>
                  </a:cubicBezTo>
                  <a:cubicBezTo>
                    <a:pt x="6105" y="3870"/>
                    <a:pt x="6205" y="3770"/>
                    <a:pt x="6238" y="3603"/>
                  </a:cubicBezTo>
                  <a:cubicBezTo>
                    <a:pt x="6272" y="3436"/>
                    <a:pt x="6339" y="3303"/>
                    <a:pt x="6339" y="3169"/>
                  </a:cubicBezTo>
                  <a:lnTo>
                    <a:pt x="6339" y="2869"/>
                  </a:lnTo>
                  <a:cubicBezTo>
                    <a:pt x="6339" y="2502"/>
                    <a:pt x="6272" y="2202"/>
                    <a:pt x="6205" y="1935"/>
                  </a:cubicBezTo>
                  <a:cubicBezTo>
                    <a:pt x="6105" y="1635"/>
                    <a:pt x="6038" y="1435"/>
                    <a:pt x="5872" y="1201"/>
                  </a:cubicBezTo>
                  <a:cubicBezTo>
                    <a:pt x="5705" y="1001"/>
                    <a:pt x="5538" y="834"/>
                    <a:pt x="5371" y="701"/>
                  </a:cubicBezTo>
                  <a:cubicBezTo>
                    <a:pt x="5204" y="601"/>
                    <a:pt x="5038" y="467"/>
                    <a:pt x="4837" y="367"/>
                  </a:cubicBezTo>
                  <a:cubicBezTo>
                    <a:pt x="4370" y="167"/>
                    <a:pt x="3870" y="34"/>
                    <a:pt x="3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41"/>
            <p:cNvSpPr/>
            <p:nvPr/>
          </p:nvSpPr>
          <p:spPr>
            <a:xfrm>
              <a:off x="4773575" y="811025"/>
              <a:ext cx="164325" cy="245200"/>
            </a:xfrm>
            <a:custGeom>
              <a:avLst/>
              <a:gdLst/>
              <a:ahLst/>
              <a:cxnLst/>
              <a:rect l="l" t="t" r="r" b="b"/>
              <a:pathLst>
                <a:path w="6573" h="9808" extrusionOk="0">
                  <a:moveTo>
                    <a:pt x="3303" y="1902"/>
                  </a:moveTo>
                  <a:lnTo>
                    <a:pt x="4370" y="5604"/>
                  </a:lnTo>
                  <a:lnTo>
                    <a:pt x="2136" y="5604"/>
                  </a:lnTo>
                  <a:lnTo>
                    <a:pt x="3136" y="1902"/>
                  </a:lnTo>
                  <a:close/>
                  <a:moveTo>
                    <a:pt x="2903" y="0"/>
                  </a:moveTo>
                  <a:cubicBezTo>
                    <a:pt x="2636" y="0"/>
                    <a:pt x="2436" y="67"/>
                    <a:pt x="2269" y="134"/>
                  </a:cubicBezTo>
                  <a:cubicBezTo>
                    <a:pt x="2102" y="234"/>
                    <a:pt x="1935" y="301"/>
                    <a:pt x="1835" y="434"/>
                  </a:cubicBezTo>
                  <a:cubicBezTo>
                    <a:pt x="1769" y="567"/>
                    <a:pt x="1669" y="668"/>
                    <a:pt x="1602" y="834"/>
                  </a:cubicBezTo>
                  <a:cubicBezTo>
                    <a:pt x="1502" y="1034"/>
                    <a:pt x="1468" y="1201"/>
                    <a:pt x="1435" y="1368"/>
                  </a:cubicBezTo>
                  <a:cubicBezTo>
                    <a:pt x="1235" y="2202"/>
                    <a:pt x="968" y="2969"/>
                    <a:pt x="735" y="3803"/>
                  </a:cubicBezTo>
                  <a:cubicBezTo>
                    <a:pt x="468" y="4637"/>
                    <a:pt x="268" y="5471"/>
                    <a:pt x="1" y="6272"/>
                  </a:cubicBezTo>
                  <a:lnTo>
                    <a:pt x="1" y="6739"/>
                  </a:lnTo>
                  <a:lnTo>
                    <a:pt x="1" y="7239"/>
                  </a:lnTo>
                  <a:lnTo>
                    <a:pt x="1" y="7739"/>
                  </a:lnTo>
                  <a:lnTo>
                    <a:pt x="1" y="8173"/>
                  </a:lnTo>
                  <a:lnTo>
                    <a:pt x="1" y="8406"/>
                  </a:lnTo>
                  <a:lnTo>
                    <a:pt x="1" y="8907"/>
                  </a:lnTo>
                  <a:cubicBezTo>
                    <a:pt x="1" y="9074"/>
                    <a:pt x="1" y="9207"/>
                    <a:pt x="101" y="9340"/>
                  </a:cubicBezTo>
                  <a:cubicBezTo>
                    <a:pt x="167" y="9507"/>
                    <a:pt x="268" y="9607"/>
                    <a:pt x="401" y="9674"/>
                  </a:cubicBezTo>
                  <a:cubicBezTo>
                    <a:pt x="501" y="9774"/>
                    <a:pt x="735" y="9807"/>
                    <a:pt x="935" y="9807"/>
                  </a:cubicBezTo>
                  <a:cubicBezTo>
                    <a:pt x="1135" y="9807"/>
                    <a:pt x="1335" y="9774"/>
                    <a:pt x="1468" y="9674"/>
                  </a:cubicBezTo>
                  <a:cubicBezTo>
                    <a:pt x="1602" y="9641"/>
                    <a:pt x="1669" y="9507"/>
                    <a:pt x="1769" y="9407"/>
                  </a:cubicBezTo>
                  <a:cubicBezTo>
                    <a:pt x="1835" y="9274"/>
                    <a:pt x="1902" y="9107"/>
                    <a:pt x="1902" y="8940"/>
                  </a:cubicBezTo>
                  <a:lnTo>
                    <a:pt x="1902" y="8440"/>
                  </a:lnTo>
                  <a:lnTo>
                    <a:pt x="1902" y="7472"/>
                  </a:lnTo>
                  <a:lnTo>
                    <a:pt x="4637" y="7472"/>
                  </a:lnTo>
                  <a:lnTo>
                    <a:pt x="4637" y="8440"/>
                  </a:lnTo>
                  <a:lnTo>
                    <a:pt x="4637" y="8940"/>
                  </a:lnTo>
                  <a:cubicBezTo>
                    <a:pt x="4704" y="9107"/>
                    <a:pt x="4737" y="9274"/>
                    <a:pt x="4771" y="9407"/>
                  </a:cubicBezTo>
                  <a:cubicBezTo>
                    <a:pt x="4871" y="9507"/>
                    <a:pt x="4938" y="9607"/>
                    <a:pt x="5071" y="9674"/>
                  </a:cubicBezTo>
                  <a:cubicBezTo>
                    <a:pt x="5204" y="9774"/>
                    <a:pt x="5371" y="9807"/>
                    <a:pt x="5605" y="9807"/>
                  </a:cubicBezTo>
                  <a:cubicBezTo>
                    <a:pt x="5872" y="9807"/>
                    <a:pt x="6038" y="9774"/>
                    <a:pt x="6138" y="9674"/>
                  </a:cubicBezTo>
                  <a:cubicBezTo>
                    <a:pt x="6272" y="9607"/>
                    <a:pt x="6372" y="9507"/>
                    <a:pt x="6439" y="9340"/>
                  </a:cubicBezTo>
                  <a:cubicBezTo>
                    <a:pt x="6539" y="9207"/>
                    <a:pt x="6572" y="9074"/>
                    <a:pt x="6572" y="8907"/>
                  </a:cubicBezTo>
                  <a:lnTo>
                    <a:pt x="6572" y="8406"/>
                  </a:lnTo>
                  <a:lnTo>
                    <a:pt x="6572" y="8173"/>
                  </a:lnTo>
                  <a:lnTo>
                    <a:pt x="6572" y="7239"/>
                  </a:lnTo>
                  <a:cubicBezTo>
                    <a:pt x="6539" y="6905"/>
                    <a:pt x="6539" y="6605"/>
                    <a:pt x="6539" y="6272"/>
                  </a:cubicBezTo>
                  <a:lnTo>
                    <a:pt x="5071" y="1368"/>
                  </a:lnTo>
                  <a:cubicBezTo>
                    <a:pt x="5004" y="1168"/>
                    <a:pt x="4938" y="1001"/>
                    <a:pt x="4904" y="834"/>
                  </a:cubicBezTo>
                  <a:cubicBezTo>
                    <a:pt x="4837" y="668"/>
                    <a:pt x="4771" y="567"/>
                    <a:pt x="4637" y="434"/>
                  </a:cubicBezTo>
                  <a:cubicBezTo>
                    <a:pt x="4504" y="301"/>
                    <a:pt x="4404" y="234"/>
                    <a:pt x="4237" y="134"/>
                  </a:cubicBezTo>
                  <a:cubicBezTo>
                    <a:pt x="4070" y="67"/>
                    <a:pt x="3837" y="0"/>
                    <a:pt x="360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1"/>
            <p:cNvSpPr/>
            <p:nvPr/>
          </p:nvSpPr>
          <p:spPr>
            <a:xfrm>
              <a:off x="4440000" y="1134600"/>
              <a:ext cx="169325" cy="241025"/>
            </a:xfrm>
            <a:custGeom>
              <a:avLst/>
              <a:gdLst/>
              <a:ahLst/>
              <a:cxnLst/>
              <a:rect l="l" t="t" r="r" b="b"/>
              <a:pathLst>
                <a:path w="6773" h="9641" extrusionOk="0">
                  <a:moveTo>
                    <a:pt x="5772" y="0"/>
                  </a:moveTo>
                  <a:cubicBezTo>
                    <a:pt x="5538" y="0"/>
                    <a:pt x="5471" y="33"/>
                    <a:pt x="5305" y="167"/>
                  </a:cubicBezTo>
                  <a:cubicBezTo>
                    <a:pt x="5138" y="300"/>
                    <a:pt x="5071" y="367"/>
                    <a:pt x="4971" y="500"/>
                  </a:cubicBezTo>
                  <a:cubicBezTo>
                    <a:pt x="4904" y="634"/>
                    <a:pt x="4804" y="801"/>
                    <a:pt x="4771" y="967"/>
                  </a:cubicBezTo>
                  <a:cubicBezTo>
                    <a:pt x="4738" y="1168"/>
                    <a:pt x="4637" y="1401"/>
                    <a:pt x="4604" y="1701"/>
                  </a:cubicBezTo>
                  <a:cubicBezTo>
                    <a:pt x="4571" y="2001"/>
                    <a:pt x="4504" y="2302"/>
                    <a:pt x="4437" y="2569"/>
                  </a:cubicBezTo>
                  <a:cubicBezTo>
                    <a:pt x="4371" y="2869"/>
                    <a:pt x="4304" y="3202"/>
                    <a:pt x="4237" y="3503"/>
                  </a:cubicBezTo>
                  <a:cubicBezTo>
                    <a:pt x="4137" y="3836"/>
                    <a:pt x="4070" y="4136"/>
                    <a:pt x="4004" y="4403"/>
                  </a:cubicBezTo>
                  <a:cubicBezTo>
                    <a:pt x="3837" y="5070"/>
                    <a:pt x="3737" y="5804"/>
                    <a:pt x="3570" y="6505"/>
                  </a:cubicBezTo>
                  <a:lnTo>
                    <a:pt x="3337" y="6505"/>
                  </a:lnTo>
                  <a:cubicBezTo>
                    <a:pt x="3236" y="5804"/>
                    <a:pt x="3070" y="5070"/>
                    <a:pt x="2936" y="4403"/>
                  </a:cubicBezTo>
                  <a:cubicBezTo>
                    <a:pt x="2836" y="4136"/>
                    <a:pt x="2803" y="3803"/>
                    <a:pt x="2736" y="3503"/>
                  </a:cubicBezTo>
                  <a:cubicBezTo>
                    <a:pt x="2636" y="3202"/>
                    <a:pt x="2603" y="2869"/>
                    <a:pt x="2503" y="2569"/>
                  </a:cubicBezTo>
                  <a:cubicBezTo>
                    <a:pt x="2436" y="2302"/>
                    <a:pt x="2403" y="2001"/>
                    <a:pt x="2302" y="1701"/>
                  </a:cubicBezTo>
                  <a:cubicBezTo>
                    <a:pt x="2269" y="1401"/>
                    <a:pt x="2202" y="1168"/>
                    <a:pt x="2136" y="967"/>
                  </a:cubicBezTo>
                  <a:cubicBezTo>
                    <a:pt x="2102" y="801"/>
                    <a:pt x="2002" y="634"/>
                    <a:pt x="1936" y="500"/>
                  </a:cubicBezTo>
                  <a:cubicBezTo>
                    <a:pt x="1869" y="367"/>
                    <a:pt x="1735" y="267"/>
                    <a:pt x="1602" y="167"/>
                  </a:cubicBezTo>
                  <a:cubicBezTo>
                    <a:pt x="1469" y="67"/>
                    <a:pt x="1268" y="33"/>
                    <a:pt x="1068" y="33"/>
                  </a:cubicBezTo>
                  <a:cubicBezTo>
                    <a:pt x="901" y="33"/>
                    <a:pt x="768" y="100"/>
                    <a:pt x="635" y="133"/>
                  </a:cubicBezTo>
                  <a:cubicBezTo>
                    <a:pt x="501" y="167"/>
                    <a:pt x="401" y="200"/>
                    <a:pt x="301" y="300"/>
                  </a:cubicBezTo>
                  <a:cubicBezTo>
                    <a:pt x="234" y="367"/>
                    <a:pt x="134" y="467"/>
                    <a:pt x="101" y="600"/>
                  </a:cubicBezTo>
                  <a:cubicBezTo>
                    <a:pt x="68" y="667"/>
                    <a:pt x="1" y="801"/>
                    <a:pt x="1" y="934"/>
                  </a:cubicBezTo>
                  <a:cubicBezTo>
                    <a:pt x="1" y="1001"/>
                    <a:pt x="1" y="1134"/>
                    <a:pt x="68" y="1201"/>
                  </a:cubicBezTo>
                  <a:cubicBezTo>
                    <a:pt x="68" y="1268"/>
                    <a:pt x="101" y="1301"/>
                    <a:pt x="101" y="1334"/>
                  </a:cubicBezTo>
                  <a:lnTo>
                    <a:pt x="2036" y="8806"/>
                  </a:lnTo>
                  <a:cubicBezTo>
                    <a:pt x="2069" y="8973"/>
                    <a:pt x="2136" y="9107"/>
                    <a:pt x="2269" y="9207"/>
                  </a:cubicBezTo>
                  <a:cubicBezTo>
                    <a:pt x="2369" y="9340"/>
                    <a:pt x="2469" y="9440"/>
                    <a:pt x="2636" y="9507"/>
                  </a:cubicBezTo>
                  <a:cubicBezTo>
                    <a:pt x="2803" y="9607"/>
                    <a:pt x="2970" y="9640"/>
                    <a:pt x="3236" y="9640"/>
                  </a:cubicBezTo>
                  <a:lnTo>
                    <a:pt x="3437" y="9640"/>
                  </a:lnTo>
                  <a:cubicBezTo>
                    <a:pt x="3703" y="9640"/>
                    <a:pt x="3870" y="9607"/>
                    <a:pt x="4037" y="9507"/>
                  </a:cubicBezTo>
                  <a:cubicBezTo>
                    <a:pt x="4204" y="9440"/>
                    <a:pt x="4304" y="9340"/>
                    <a:pt x="4404" y="9207"/>
                  </a:cubicBezTo>
                  <a:cubicBezTo>
                    <a:pt x="4537" y="9107"/>
                    <a:pt x="4604" y="8973"/>
                    <a:pt x="4704" y="8806"/>
                  </a:cubicBezTo>
                  <a:cubicBezTo>
                    <a:pt x="5004" y="7605"/>
                    <a:pt x="5305" y="6305"/>
                    <a:pt x="5672" y="5037"/>
                  </a:cubicBezTo>
                  <a:cubicBezTo>
                    <a:pt x="6072" y="3803"/>
                    <a:pt x="6339" y="2535"/>
                    <a:pt x="6672" y="1301"/>
                  </a:cubicBezTo>
                  <a:cubicBezTo>
                    <a:pt x="6672" y="1268"/>
                    <a:pt x="6739" y="1201"/>
                    <a:pt x="6739" y="1168"/>
                  </a:cubicBezTo>
                  <a:cubicBezTo>
                    <a:pt x="6772" y="1134"/>
                    <a:pt x="6772" y="1101"/>
                    <a:pt x="6772" y="1034"/>
                  </a:cubicBezTo>
                  <a:lnTo>
                    <a:pt x="6772" y="867"/>
                  </a:lnTo>
                  <a:cubicBezTo>
                    <a:pt x="6772" y="767"/>
                    <a:pt x="6739" y="667"/>
                    <a:pt x="6706" y="534"/>
                  </a:cubicBezTo>
                  <a:cubicBezTo>
                    <a:pt x="6639" y="434"/>
                    <a:pt x="6572" y="334"/>
                    <a:pt x="6472" y="267"/>
                  </a:cubicBezTo>
                  <a:cubicBezTo>
                    <a:pt x="6405" y="200"/>
                    <a:pt x="6272" y="133"/>
                    <a:pt x="6139" y="100"/>
                  </a:cubicBezTo>
                  <a:cubicBezTo>
                    <a:pt x="6038" y="33"/>
                    <a:pt x="5905" y="0"/>
                    <a:pt x="577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1"/>
            <p:cNvSpPr/>
            <p:nvPr/>
          </p:nvSpPr>
          <p:spPr>
            <a:xfrm>
              <a:off x="4636825" y="1134600"/>
              <a:ext cx="130950" cy="241400"/>
            </a:xfrm>
            <a:custGeom>
              <a:avLst/>
              <a:gdLst/>
              <a:ahLst/>
              <a:cxnLst/>
              <a:rect l="l" t="t" r="r" b="b"/>
              <a:pathLst>
                <a:path w="5238" h="9656" extrusionOk="0">
                  <a:moveTo>
                    <a:pt x="3703" y="0"/>
                  </a:moveTo>
                  <a:lnTo>
                    <a:pt x="3703" y="33"/>
                  </a:lnTo>
                  <a:lnTo>
                    <a:pt x="1001" y="33"/>
                  </a:lnTo>
                  <a:cubicBezTo>
                    <a:pt x="734" y="33"/>
                    <a:pt x="534" y="67"/>
                    <a:pt x="400" y="167"/>
                  </a:cubicBezTo>
                  <a:cubicBezTo>
                    <a:pt x="267" y="300"/>
                    <a:pt x="200" y="367"/>
                    <a:pt x="100" y="534"/>
                  </a:cubicBezTo>
                  <a:cubicBezTo>
                    <a:pt x="33" y="667"/>
                    <a:pt x="0" y="834"/>
                    <a:pt x="0" y="1034"/>
                  </a:cubicBezTo>
                  <a:lnTo>
                    <a:pt x="0" y="1635"/>
                  </a:lnTo>
                  <a:lnTo>
                    <a:pt x="0" y="8039"/>
                  </a:lnTo>
                  <a:lnTo>
                    <a:pt x="0" y="8640"/>
                  </a:lnTo>
                  <a:cubicBezTo>
                    <a:pt x="33" y="8806"/>
                    <a:pt x="33" y="8973"/>
                    <a:pt x="100" y="9140"/>
                  </a:cubicBezTo>
                  <a:cubicBezTo>
                    <a:pt x="167" y="9307"/>
                    <a:pt x="267" y="9407"/>
                    <a:pt x="400" y="9507"/>
                  </a:cubicBezTo>
                  <a:cubicBezTo>
                    <a:pt x="534" y="9574"/>
                    <a:pt x="734" y="9640"/>
                    <a:pt x="1001" y="9640"/>
                  </a:cubicBezTo>
                  <a:lnTo>
                    <a:pt x="3669" y="9640"/>
                  </a:lnTo>
                  <a:cubicBezTo>
                    <a:pt x="3781" y="9640"/>
                    <a:pt x="3907" y="9655"/>
                    <a:pt x="4028" y="9655"/>
                  </a:cubicBezTo>
                  <a:cubicBezTo>
                    <a:pt x="4088" y="9655"/>
                    <a:pt x="4148" y="9651"/>
                    <a:pt x="4203" y="9640"/>
                  </a:cubicBezTo>
                  <a:cubicBezTo>
                    <a:pt x="4370" y="9574"/>
                    <a:pt x="4537" y="9574"/>
                    <a:pt x="4703" y="9507"/>
                  </a:cubicBezTo>
                  <a:cubicBezTo>
                    <a:pt x="4870" y="9473"/>
                    <a:pt x="5004" y="9340"/>
                    <a:pt x="5070" y="9207"/>
                  </a:cubicBezTo>
                  <a:cubicBezTo>
                    <a:pt x="5204" y="9073"/>
                    <a:pt x="5237" y="8906"/>
                    <a:pt x="5237" y="8673"/>
                  </a:cubicBezTo>
                  <a:cubicBezTo>
                    <a:pt x="5237" y="8473"/>
                    <a:pt x="5204" y="8239"/>
                    <a:pt x="5104" y="8139"/>
                  </a:cubicBezTo>
                  <a:cubicBezTo>
                    <a:pt x="5037" y="8006"/>
                    <a:pt x="4870" y="7906"/>
                    <a:pt x="4737" y="7839"/>
                  </a:cubicBezTo>
                  <a:cubicBezTo>
                    <a:pt x="4603" y="7739"/>
                    <a:pt x="4403" y="7706"/>
                    <a:pt x="4236" y="7706"/>
                  </a:cubicBezTo>
                  <a:lnTo>
                    <a:pt x="2035" y="7706"/>
                  </a:lnTo>
                  <a:lnTo>
                    <a:pt x="2035" y="5704"/>
                  </a:lnTo>
                  <a:lnTo>
                    <a:pt x="3436" y="5704"/>
                  </a:lnTo>
                  <a:cubicBezTo>
                    <a:pt x="3669" y="5671"/>
                    <a:pt x="3836" y="5637"/>
                    <a:pt x="3936" y="5604"/>
                  </a:cubicBezTo>
                  <a:cubicBezTo>
                    <a:pt x="4103" y="5504"/>
                    <a:pt x="4236" y="5404"/>
                    <a:pt x="4337" y="5304"/>
                  </a:cubicBezTo>
                  <a:cubicBezTo>
                    <a:pt x="4403" y="5170"/>
                    <a:pt x="4437" y="5004"/>
                    <a:pt x="4437" y="4770"/>
                  </a:cubicBezTo>
                  <a:cubicBezTo>
                    <a:pt x="4437" y="4503"/>
                    <a:pt x="4403" y="4336"/>
                    <a:pt x="4337" y="4203"/>
                  </a:cubicBezTo>
                  <a:cubicBezTo>
                    <a:pt x="4203" y="4103"/>
                    <a:pt x="4070" y="3970"/>
                    <a:pt x="3936" y="3936"/>
                  </a:cubicBezTo>
                  <a:cubicBezTo>
                    <a:pt x="3769" y="3836"/>
                    <a:pt x="3603" y="3803"/>
                    <a:pt x="3436" y="3803"/>
                  </a:cubicBezTo>
                  <a:lnTo>
                    <a:pt x="2035" y="3803"/>
                  </a:lnTo>
                  <a:lnTo>
                    <a:pt x="2035" y="1935"/>
                  </a:lnTo>
                  <a:lnTo>
                    <a:pt x="3703" y="1935"/>
                  </a:lnTo>
                  <a:cubicBezTo>
                    <a:pt x="3814" y="1935"/>
                    <a:pt x="3940" y="1950"/>
                    <a:pt x="4061" y="1950"/>
                  </a:cubicBezTo>
                  <a:cubicBezTo>
                    <a:pt x="4122" y="1950"/>
                    <a:pt x="4181" y="1946"/>
                    <a:pt x="4236" y="1935"/>
                  </a:cubicBezTo>
                  <a:cubicBezTo>
                    <a:pt x="4403" y="1868"/>
                    <a:pt x="4570" y="1868"/>
                    <a:pt x="4737" y="1801"/>
                  </a:cubicBezTo>
                  <a:cubicBezTo>
                    <a:pt x="4904" y="1735"/>
                    <a:pt x="5037" y="1635"/>
                    <a:pt x="5104" y="1501"/>
                  </a:cubicBezTo>
                  <a:cubicBezTo>
                    <a:pt x="5204" y="1368"/>
                    <a:pt x="5237" y="1168"/>
                    <a:pt x="5237" y="967"/>
                  </a:cubicBezTo>
                  <a:cubicBezTo>
                    <a:pt x="5237" y="767"/>
                    <a:pt x="5204" y="534"/>
                    <a:pt x="5104" y="434"/>
                  </a:cubicBezTo>
                  <a:cubicBezTo>
                    <a:pt x="5037" y="300"/>
                    <a:pt x="4904" y="200"/>
                    <a:pt x="4737" y="133"/>
                  </a:cubicBezTo>
                  <a:cubicBezTo>
                    <a:pt x="4603" y="33"/>
                    <a:pt x="4403" y="0"/>
                    <a:pt x="42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1"/>
            <p:cNvSpPr/>
            <p:nvPr/>
          </p:nvSpPr>
          <p:spPr>
            <a:xfrm>
              <a:off x="4812775" y="1135425"/>
              <a:ext cx="126775" cy="241025"/>
            </a:xfrm>
            <a:custGeom>
              <a:avLst/>
              <a:gdLst/>
              <a:ahLst/>
              <a:cxnLst/>
              <a:rect l="l" t="t" r="r" b="b"/>
              <a:pathLst>
                <a:path w="5071" h="9641" extrusionOk="0">
                  <a:moveTo>
                    <a:pt x="1068" y="0"/>
                  </a:moveTo>
                  <a:cubicBezTo>
                    <a:pt x="834" y="0"/>
                    <a:pt x="634" y="34"/>
                    <a:pt x="501" y="134"/>
                  </a:cubicBezTo>
                  <a:cubicBezTo>
                    <a:pt x="334" y="267"/>
                    <a:pt x="234" y="334"/>
                    <a:pt x="167" y="501"/>
                  </a:cubicBezTo>
                  <a:cubicBezTo>
                    <a:pt x="134" y="634"/>
                    <a:pt x="34" y="801"/>
                    <a:pt x="34" y="1001"/>
                  </a:cubicBezTo>
                  <a:cubicBezTo>
                    <a:pt x="0" y="1235"/>
                    <a:pt x="0" y="1401"/>
                    <a:pt x="0" y="1602"/>
                  </a:cubicBezTo>
                  <a:lnTo>
                    <a:pt x="67" y="1602"/>
                  </a:lnTo>
                  <a:lnTo>
                    <a:pt x="67" y="8640"/>
                  </a:lnTo>
                  <a:cubicBezTo>
                    <a:pt x="67" y="8840"/>
                    <a:pt x="67" y="9074"/>
                    <a:pt x="167" y="9174"/>
                  </a:cubicBezTo>
                  <a:cubicBezTo>
                    <a:pt x="201" y="9307"/>
                    <a:pt x="334" y="9407"/>
                    <a:pt x="467" y="9474"/>
                  </a:cubicBezTo>
                  <a:cubicBezTo>
                    <a:pt x="634" y="9574"/>
                    <a:pt x="734" y="9607"/>
                    <a:pt x="968" y="9607"/>
                  </a:cubicBezTo>
                  <a:cubicBezTo>
                    <a:pt x="1168" y="9641"/>
                    <a:pt x="1368" y="9641"/>
                    <a:pt x="1635" y="9641"/>
                  </a:cubicBezTo>
                  <a:lnTo>
                    <a:pt x="3570" y="9641"/>
                  </a:lnTo>
                  <a:cubicBezTo>
                    <a:pt x="3736" y="9641"/>
                    <a:pt x="3970" y="9607"/>
                    <a:pt x="4137" y="9607"/>
                  </a:cubicBezTo>
                  <a:cubicBezTo>
                    <a:pt x="4337" y="9607"/>
                    <a:pt x="4504" y="9574"/>
                    <a:pt x="4637" y="9474"/>
                  </a:cubicBezTo>
                  <a:cubicBezTo>
                    <a:pt x="4737" y="9440"/>
                    <a:pt x="4871" y="9307"/>
                    <a:pt x="4971" y="9174"/>
                  </a:cubicBezTo>
                  <a:cubicBezTo>
                    <a:pt x="5037" y="9074"/>
                    <a:pt x="5071" y="8907"/>
                    <a:pt x="5071" y="8640"/>
                  </a:cubicBezTo>
                  <a:cubicBezTo>
                    <a:pt x="5071" y="8440"/>
                    <a:pt x="5037" y="8240"/>
                    <a:pt x="4971" y="8106"/>
                  </a:cubicBezTo>
                  <a:cubicBezTo>
                    <a:pt x="4871" y="7973"/>
                    <a:pt x="4737" y="7906"/>
                    <a:pt x="4637" y="7806"/>
                  </a:cubicBezTo>
                  <a:cubicBezTo>
                    <a:pt x="4470" y="7739"/>
                    <a:pt x="4304" y="7673"/>
                    <a:pt x="4137" y="7673"/>
                  </a:cubicBezTo>
                  <a:cubicBezTo>
                    <a:pt x="3970" y="7639"/>
                    <a:pt x="3803" y="7639"/>
                    <a:pt x="3570" y="7639"/>
                  </a:cubicBezTo>
                  <a:lnTo>
                    <a:pt x="2202" y="7639"/>
                  </a:lnTo>
                  <a:lnTo>
                    <a:pt x="2202" y="1602"/>
                  </a:lnTo>
                  <a:cubicBezTo>
                    <a:pt x="2202" y="1401"/>
                    <a:pt x="2169" y="1235"/>
                    <a:pt x="2169" y="1001"/>
                  </a:cubicBezTo>
                  <a:cubicBezTo>
                    <a:pt x="2169" y="834"/>
                    <a:pt x="2135" y="668"/>
                    <a:pt x="2035" y="501"/>
                  </a:cubicBezTo>
                  <a:cubicBezTo>
                    <a:pt x="1969" y="334"/>
                    <a:pt x="1868" y="234"/>
                    <a:pt x="1702" y="134"/>
                  </a:cubicBezTo>
                  <a:cubicBezTo>
                    <a:pt x="1535" y="34"/>
                    <a:pt x="1335" y="0"/>
                    <a:pt x="10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1"/>
            <p:cNvSpPr/>
            <p:nvPr/>
          </p:nvSpPr>
          <p:spPr>
            <a:xfrm>
              <a:off x="4262375" y="1465650"/>
              <a:ext cx="126800" cy="241050"/>
            </a:xfrm>
            <a:custGeom>
              <a:avLst/>
              <a:gdLst/>
              <a:ahLst/>
              <a:cxnLst/>
              <a:rect l="l" t="t" r="r" b="b"/>
              <a:pathLst>
                <a:path w="5072" h="9642" extrusionOk="0">
                  <a:moveTo>
                    <a:pt x="1068" y="1"/>
                  </a:moveTo>
                  <a:cubicBezTo>
                    <a:pt x="835" y="1"/>
                    <a:pt x="635" y="68"/>
                    <a:pt x="501" y="134"/>
                  </a:cubicBezTo>
                  <a:cubicBezTo>
                    <a:pt x="334" y="268"/>
                    <a:pt x="234" y="334"/>
                    <a:pt x="168" y="501"/>
                  </a:cubicBezTo>
                  <a:cubicBezTo>
                    <a:pt x="134" y="635"/>
                    <a:pt x="34" y="801"/>
                    <a:pt x="34" y="1002"/>
                  </a:cubicBezTo>
                  <a:cubicBezTo>
                    <a:pt x="1" y="1235"/>
                    <a:pt x="1" y="1402"/>
                    <a:pt x="1" y="1602"/>
                  </a:cubicBezTo>
                  <a:lnTo>
                    <a:pt x="67" y="1602"/>
                  </a:lnTo>
                  <a:lnTo>
                    <a:pt x="67" y="8640"/>
                  </a:lnTo>
                  <a:cubicBezTo>
                    <a:pt x="67" y="8874"/>
                    <a:pt x="67" y="9074"/>
                    <a:pt x="168" y="9207"/>
                  </a:cubicBezTo>
                  <a:cubicBezTo>
                    <a:pt x="201" y="9307"/>
                    <a:pt x="334" y="9408"/>
                    <a:pt x="468" y="9474"/>
                  </a:cubicBezTo>
                  <a:cubicBezTo>
                    <a:pt x="635" y="9574"/>
                    <a:pt x="735" y="9608"/>
                    <a:pt x="968" y="9608"/>
                  </a:cubicBezTo>
                  <a:cubicBezTo>
                    <a:pt x="1168" y="9641"/>
                    <a:pt x="1368" y="9641"/>
                    <a:pt x="1635" y="9641"/>
                  </a:cubicBezTo>
                  <a:lnTo>
                    <a:pt x="3570" y="9641"/>
                  </a:lnTo>
                  <a:cubicBezTo>
                    <a:pt x="3737" y="9641"/>
                    <a:pt x="3970" y="9608"/>
                    <a:pt x="4137" y="9608"/>
                  </a:cubicBezTo>
                  <a:cubicBezTo>
                    <a:pt x="4337" y="9608"/>
                    <a:pt x="4504" y="9574"/>
                    <a:pt x="4637" y="9474"/>
                  </a:cubicBezTo>
                  <a:cubicBezTo>
                    <a:pt x="4737" y="9441"/>
                    <a:pt x="4871" y="9307"/>
                    <a:pt x="4971" y="9207"/>
                  </a:cubicBezTo>
                  <a:cubicBezTo>
                    <a:pt x="5038" y="9074"/>
                    <a:pt x="5071" y="8907"/>
                    <a:pt x="5071" y="8640"/>
                  </a:cubicBezTo>
                  <a:cubicBezTo>
                    <a:pt x="5071" y="8440"/>
                    <a:pt x="5038" y="8240"/>
                    <a:pt x="4971" y="8107"/>
                  </a:cubicBezTo>
                  <a:cubicBezTo>
                    <a:pt x="4871" y="7973"/>
                    <a:pt x="4737" y="7906"/>
                    <a:pt x="4637" y="7806"/>
                  </a:cubicBezTo>
                  <a:cubicBezTo>
                    <a:pt x="4471" y="7740"/>
                    <a:pt x="4304" y="7673"/>
                    <a:pt x="4137" y="7673"/>
                  </a:cubicBezTo>
                  <a:cubicBezTo>
                    <a:pt x="3970" y="7640"/>
                    <a:pt x="3803" y="7640"/>
                    <a:pt x="3570" y="7640"/>
                  </a:cubicBezTo>
                  <a:lnTo>
                    <a:pt x="2202" y="7640"/>
                  </a:lnTo>
                  <a:lnTo>
                    <a:pt x="2202" y="1602"/>
                  </a:lnTo>
                  <a:cubicBezTo>
                    <a:pt x="2202" y="1402"/>
                    <a:pt x="2169" y="1235"/>
                    <a:pt x="2169" y="1002"/>
                  </a:cubicBezTo>
                  <a:cubicBezTo>
                    <a:pt x="2169" y="835"/>
                    <a:pt x="2136" y="701"/>
                    <a:pt x="2036" y="501"/>
                  </a:cubicBezTo>
                  <a:cubicBezTo>
                    <a:pt x="1969" y="334"/>
                    <a:pt x="1869" y="234"/>
                    <a:pt x="1702" y="134"/>
                  </a:cubicBezTo>
                  <a:cubicBezTo>
                    <a:pt x="1535" y="68"/>
                    <a:pt x="1335" y="1"/>
                    <a:pt x="10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1"/>
            <p:cNvSpPr/>
            <p:nvPr/>
          </p:nvSpPr>
          <p:spPr>
            <a:xfrm>
              <a:off x="4428325" y="1465650"/>
              <a:ext cx="55900" cy="242700"/>
            </a:xfrm>
            <a:custGeom>
              <a:avLst/>
              <a:gdLst/>
              <a:ahLst/>
              <a:cxnLst/>
              <a:rect l="l" t="t" r="r" b="b"/>
              <a:pathLst>
                <a:path w="2236" h="9708" extrusionOk="0">
                  <a:moveTo>
                    <a:pt x="1102" y="1"/>
                  </a:moveTo>
                  <a:cubicBezTo>
                    <a:pt x="868" y="1"/>
                    <a:pt x="668" y="68"/>
                    <a:pt x="501" y="134"/>
                  </a:cubicBezTo>
                  <a:cubicBezTo>
                    <a:pt x="368" y="268"/>
                    <a:pt x="234" y="334"/>
                    <a:pt x="168" y="501"/>
                  </a:cubicBezTo>
                  <a:cubicBezTo>
                    <a:pt x="101" y="635"/>
                    <a:pt x="68" y="801"/>
                    <a:pt x="34" y="1002"/>
                  </a:cubicBezTo>
                  <a:cubicBezTo>
                    <a:pt x="1" y="1235"/>
                    <a:pt x="1" y="1402"/>
                    <a:pt x="1" y="1602"/>
                  </a:cubicBezTo>
                  <a:lnTo>
                    <a:pt x="1" y="8107"/>
                  </a:lnTo>
                  <a:cubicBezTo>
                    <a:pt x="1" y="8307"/>
                    <a:pt x="34" y="8474"/>
                    <a:pt x="34" y="8707"/>
                  </a:cubicBezTo>
                  <a:cubicBezTo>
                    <a:pt x="34" y="8840"/>
                    <a:pt x="68" y="9007"/>
                    <a:pt x="168" y="9174"/>
                  </a:cubicBezTo>
                  <a:cubicBezTo>
                    <a:pt x="234" y="9341"/>
                    <a:pt x="334" y="9474"/>
                    <a:pt x="501" y="9574"/>
                  </a:cubicBezTo>
                  <a:cubicBezTo>
                    <a:pt x="668" y="9641"/>
                    <a:pt x="868" y="9708"/>
                    <a:pt x="1102" y="9708"/>
                  </a:cubicBezTo>
                  <a:cubicBezTo>
                    <a:pt x="1368" y="9708"/>
                    <a:pt x="1569" y="9641"/>
                    <a:pt x="1735" y="9574"/>
                  </a:cubicBezTo>
                  <a:cubicBezTo>
                    <a:pt x="1869" y="9441"/>
                    <a:pt x="2002" y="9341"/>
                    <a:pt x="2069" y="9174"/>
                  </a:cubicBezTo>
                  <a:cubicBezTo>
                    <a:pt x="2102" y="9074"/>
                    <a:pt x="2202" y="8907"/>
                    <a:pt x="2202" y="8707"/>
                  </a:cubicBezTo>
                  <a:cubicBezTo>
                    <a:pt x="2236" y="8507"/>
                    <a:pt x="2236" y="8307"/>
                    <a:pt x="2236" y="8107"/>
                  </a:cubicBezTo>
                  <a:lnTo>
                    <a:pt x="2236" y="1602"/>
                  </a:lnTo>
                  <a:cubicBezTo>
                    <a:pt x="2236" y="1402"/>
                    <a:pt x="2202" y="1235"/>
                    <a:pt x="2202" y="1002"/>
                  </a:cubicBezTo>
                  <a:cubicBezTo>
                    <a:pt x="2202" y="835"/>
                    <a:pt x="2169" y="701"/>
                    <a:pt x="2069" y="501"/>
                  </a:cubicBezTo>
                  <a:cubicBezTo>
                    <a:pt x="2002" y="334"/>
                    <a:pt x="1902" y="234"/>
                    <a:pt x="1735" y="134"/>
                  </a:cubicBezTo>
                  <a:cubicBezTo>
                    <a:pt x="1569" y="68"/>
                    <a:pt x="1368" y="1"/>
                    <a:pt x="110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1"/>
            <p:cNvSpPr/>
            <p:nvPr/>
          </p:nvSpPr>
          <p:spPr>
            <a:xfrm>
              <a:off x="4538400" y="1464825"/>
              <a:ext cx="186825" cy="243525"/>
            </a:xfrm>
            <a:custGeom>
              <a:avLst/>
              <a:gdLst/>
              <a:ahLst/>
              <a:cxnLst/>
              <a:rect l="l" t="t" r="r" b="b"/>
              <a:pathLst>
                <a:path w="7473" h="9741" extrusionOk="0">
                  <a:moveTo>
                    <a:pt x="6472" y="0"/>
                  </a:moveTo>
                  <a:cubicBezTo>
                    <a:pt x="6272" y="0"/>
                    <a:pt x="6105" y="67"/>
                    <a:pt x="5972" y="101"/>
                  </a:cubicBezTo>
                  <a:cubicBezTo>
                    <a:pt x="5838" y="167"/>
                    <a:pt x="5705" y="267"/>
                    <a:pt x="5672" y="334"/>
                  </a:cubicBezTo>
                  <a:cubicBezTo>
                    <a:pt x="5605" y="434"/>
                    <a:pt x="5605" y="568"/>
                    <a:pt x="5538" y="668"/>
                  </a:cubicBezTo>
                  <a:cubicBezTo>
                    <a:pt x="5505" y="801"/>
                    <a:pt x="5505" y="934"/>
                    <a:pt x="5505" y="1101"/>
                  </a:cubicBezTo>
                  <a:lnTo>
                    <a:pt x="5505" y="6839"/>
                  </a:lnTo>
                  <a:lnTo>
                    <a:pt x="5338" y="6839"/>
                  </a:lnTo>
                  <a:lnTo>
                    <a:pt x="3137" y="901"/>
                  </a:lnTo>
                  <a:cubicBezTo>
                    <a:pt x="3036" y="734"/>
                    <a:pt x="2970" y="601"/>
                    <a:pt x="2870" y="467"/>
                  </a:cubicBezTo>
                  <a:cubicBezTo>
                    <a:pt x="2736" y="401"/>
                    <a:pt x="2636" y="267"/>
                    <a:pt x="2503" y="167"/>
                  </a:cubicBezTo>
                  <a:cubicBezTo>
                    <a:pt x="2336" y="101"/>
                    <a:pt x="2169" y="67"/>
                    <a:pt x="1902" y="67"/>
                  </a:cubicBezTo>
                  <a:lnTo>
                    <a:pt x="1002" y="67"/>
                  </a:lnTo>
                  <a:cubicBezTo>
                    <a:pt x="768" y="67"/>
                    <a:pt x="535" y="101"/>
                    <a:pt x="435" y="167"/>
                  </a:cubicBezTo>
                  <a:cubicBezTo>
                    <a:pt x="301" y="301"/>
                    <a:pt x="201" y="401"/>
                    <a:pt x="134" y="568"/>
                  </a:cubicBezTo>
                  <a:cubicBezTo>
                    <a:pt x="34" y="668"/>
                    <a:pt x="1" y="834"/>
                    <a:pt x="1" y="1068"/>
                  </a:cubicBezTo>
                  <a:lnTo>
                    <a:pt x="1" y="1635"/>
                  </a:lnTo>
                  <a:lnTo>
                    <a:pt x="1" y="8640"/>
                  </a:lnTo>
                  <a:cubicBezTo>
                    <a:pt x="1" y="8807"/>
                    <a:pt x="34" y="8940"/>
                    <a:pt x="34" y="9074"/>
                  </a:cubicBezTo>
                  <a:cubicBezTo>
                    <a:pt x="34" y="9174"/>
                    <a:pt x="134" y="9274"/>
                    <a:pt x="168" y="9407"/>
                  </a:cubicBezTo>
                  <a:cubicBezTo>
                    <a:pt x="201" y="9507"/>
                    <a:pt x="335" y="9607"/>
                    <a:pt x="468" y="9641"/>
                  </a:cubicBezTo>
                  <a:cubicBezTo>
                    <a:pt x="635" y="9674"/>
                    <a:pt x="802" y="9741"/>
                    <a:pt x="1035" y="9741"/>
                  </a:cubicBezTo>
                  <a:cubicBezTo>
                    <a:pt x="1269" y="9741"/>
                    <a:pt x="1402" y="9674"/>
                    <a:pt x="1535" y="9641"/>
                  </a:cubicBezTo>
                  <a:cubicBezTo>
                    <a:pt x="1669" y="9574"/>
                    <a:pt x="1802" y="9474"/>
                    <a:pt x="1836" y="9407"/>
                  </a:cubicBezTo>
                  <a:cubicBezTo>
                    <a:pt x="1902" y="9307"/>
                    <a:pt x="1902" y="9174"/>
                    <a:pt x="1969" y="9074"/>
                  </a:cubicBezTo>
                  <a:cubicBezTo>
                    <a:pt x="2002" y="8940"/>
                    <a:pt x="2002" y="8807"/>
                    <a:pt x="2002" y="8640"/>
                  </a:cubicBezTo>
                  <a:lnTo>
                    <a:pt x="2002" y="2903"/>
                  </a:lnTo>
                  <a:lnTo>
                    <a:pt x="2169" y="2903"/>
                  </a:lnTo>
                  <a:lnTo>
                    <a:pt x="4271" y="8540"/>
                  </a:lnTo>
                  <a:cubicBezTo>
                    <a:pt x="4304" y="8640"/>
                    <a:pt x="4337" y="8773"/>
                    <a:pt x="4371" y="8907"/>
                  </a:cubicBezTo>
                  <a:lnTo>
                    <a:pt x="4638" y="9274"/>
                  </a:lnTo>
                  <a:cubicBezTo>
                    <a:pt x="4771" y="9340"/>
                    <a:pt x="4871" y="9474"/>
                    <a:pt x="5005" y="9574"/>
                  </a:cubicBezTo>
                  <a:cubicBezTo>
                    <a:pt x="5138" y="9641"/>
                    <a:pt x="5338" y="9674"/>
                    <a:pt x="5538" y="9674"/>
                  </a:cubicBezTo>
                  <a:lnTo>
                    <a:pt x="6472" y="9674"/>
                  </a:lnTo>
                  <a:cubicBezTo>
                    <a:pt x="6706" y="9674"/>
                    <a:pt x="6939" y="9641"/>
                    <a:pt x="7039" y="9574"/>
                  </a:cubicBezTo>
                  <a:cubicBezTo>
                    <a:pt x="7173" y="9441"/>
                    <a:pt x="7273" y="9340"/>
                    <a:pt x="7340" y="9174"/>
                  </a:cubicBezTo>
                  <a:cubicBezTo>
                    <a:pt x="7440" y="9074"/>
                    <a:pt x="7473" y="8907"/>
                    <a:pt x="7473" y="8673"/>
                  </a:cubicBezTo>
                  <a:lnTo>
                    <a:pt x="7473" y="8106"/>
                  </a:lnTo>
                  <a:lnTo>
                    <a:pt x="7473" y="1101"/>
                  </a:lnTo>
                  <a:cubicBezTo>
                    <a:pt x="7473" y="968"/>
                    <a:pt x="7440" y="801"/>
                    <a:pt x="7440" y="668"/>
                  </a:cubicBezTo>
                  <a:cubicBezTo>
                    <a:pt x="7440" y="568"/>
                    <a:pt x="7340" y="467"/>
                    <a:pt x="7306" y="334"/>
                  </a:cubicBezTo>
                  <a:cubicBezTo>
                    <a:pt x="7273" y="234"/>
                    <a:pt x="7139" y="134"/>
                    <a:pt x="7006" y="101"/>
                  </a:cubicBezTo>
                  <a:cubicBezTo>
                    <a:pt x="6873" y="67"/>
                    <a:pt x="6706" y="0"/>
                    <a:pt x="64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1"/>
            <p:cNvSpPr/>
            <p:nvPr/>
          </p:nvSpPr>
          <p:spPr>
            <a:xfrm>
              <a:off x="4767750" y="1464825"/>
              <a:ext cx="166800" cy="244375"/>
            </a:xfrm>
            <a:custGeom>
              <a:avLst/>
              <a:gdLst/>
              <a:ahLst/>
              <a:cxnLst/>
              <a:rect l="l" t="t" r="r" b="b"/>
              <a:pathLst>
                <a:path w="6672" h="9775" extrusionOk="0">
                  <a:moveTo>
                    <a:pt x="3202" y="0"/>
                  </a:moveTo>
                  <a:cubicBezTo>
                    <a:pt x="2569" y="34"/>
                    <a:pt x="2035" y="167"/>
                    <a:pt x="1568" y="367"/>
                  </a:cubicBezTo>
                  <a:cubicBezTo>
                    <a:pt x="1368" y="501"/>
                    <a:pt x="1168" y="601"/>
                    <a:pt x="1001" y="768"/>
                  </a:cubicBezTo>
                  <a:cubicBezTo>
                    <a:pt x="834" y="934"/>
                    <a:pt x="667" y="1101"/>
                    <a:pt x="501" y="1301"/>
                  </a:cubicBezTo>
                  <a:cubicBezTo>
                    <a:pt x="334" y="1502"/>
                    <a:pt x="200" y="1768"/>
                    <a:pt x="134" y="2035"/>
                  </a:cubicBezTo>
                  <a:cubicBezTo>
                    <a:pt x="34" y="2335"/>
                    <a:pt x="0" y="2669"/>
                    <a:pt x="0" y="3036"/>
                  </a:cubicBezTo>
                  <a:lnTo>
                    <a:pt x="0" y="6939"/>
                  </a:lnTo>
                  <a:cubicBezTo>
                    <a:pt x="0" y="7406"/>
                    <a:pt x="100" y="7773"/>
                    <a:pt x="200" y="8106"/>
                  </a:cubicBezTo>
                  <a:cubicBezTo>
                    <a:pt x="334" y="8406"/>
                    <a:pt x="501" y="8673"/>
                    <a:pt x="701" y="8907"/>
                  </a:cubicBezTo>
                  <a:cubicBezTo>
                    <a:pt x="934" y="9107"/>
                    <a:pt x="1134" y="9274"/>
                    <a:pt x="1368" y="9374"/>
                  </a:cubicBezTo>
                  <a:cubicBezTo>
                    <a:pt x="1635" y="9474"/>
                    <a:pt x="1835" y="9607"/>
                    <a:pt x="2102" y="9641"/>
                  </a:cubicBezTo>
                  <a:cubicBezTo>
                    <a:pt x="2335" y="9741"/>
                    <a:pt x="2502" y="9774"/>
                    <a:pt x="2702" y="9774"/>
                  </a:cubicBezTo>
                  <a:lnTo>
                    <a:pt x="3136" y="9774"/>
                  </a:lnTo>
                  <a:cubicBezTo>
                    <a:pt x="3636" y="9774"/>
                    <a:pt x="4036" y="9674"/>
                    <a:pt x="4370" y="9474"/>
                  </a:cubicBezTo>
                  <a:cubicBezTo>
                    <a:pt x="4704" y="9274"/>
                    <a:pt x="5004" y="9007"/>
                    <a:pt x="5204" y="8673"/>
                  </a:cubicBezTo>
                  <a:lnTo>
                    <a:pt x="5204" y="9107"/>
                  </a:lnTo>
                  <a:cubicBezTo>
                    <a:pt x="5204" y="9140"/>
                    <a:pt x="5271" y="9240"/>
                    <a:pt x="5271" y="9307"/>
                  </a:cubicBezTo>
                  <a:cubicBezTo>
                    <a:pt x="5271" y="9340"/>
                    <a:pt x="5304" y="9441"/>
                    <a:pt x="5337" y="9507"/>
                  </a:cubicBezTo>
                  <a:cubicBezTo>
                    <a:pt x="5437" y="9574"/>
                    <a:pt x="5504" y="9641"/>
                    <a:pt x="5604" y="9674"/>
                  </a:cubicBezTo>
                  <a:cubicBezTo>
                    <a:pt x="5671" y="9741"/>
                    <a:pt x="5838" y="9774"/>
                    <a:pt x="6004" y="9774"/>
                  </a:cubicBezTo>
                  <a:cubicBezTo>
                    <a:pt x="6171" y="9774"/>
                    <a:pt x="6305" y="9741"/>
                    <a:pt x="6371" y="9674"/>
                  </a:cubicBezTo>
                  <a:cubicBezTo>
                    <a:pt x="6471" y="9641"/>
                    <a:pt x="6538" y="9607"/>
                    <a:pt x="6605" y="9507"/>
                  </a:cubicBezTo>
                  <a:cubicBezTo>
                    <a:pt x="6638" y="9474"/>
                    <a:pt x="6672" y="9374"/>
                    <a:pt x="6672" y="9307"/>
                  </a:cubicBezTo>
                  <a:lnTo>
                    <a:pt x="6672" y="9107"/>
                  </a:lnTo>
                  <a:lnTo>
                    <a:pt x="6638" y="9107"/>
                  </a:lnTo>
                  <a:lnTo>
                    <a:pt x="6638" y="6105"/>
                  </a:lnTo>
                  <a:cubicBezTo>
                    <a:pt x="6638" y="5871"/>
                    <a:pt x="6572" y="5771"/>
                    <a:pt x="6538" y="5638"/>
                  </a:cubicBezTo>
                  <a:cubicBezTo>
                    <a:pt x="6471" y="5504"/>
                    <a:pt x="6405" y="5438"/>
                    <a:pt x="6338" y="5371"/>
                  </a:cubicBezTo>
                  <a:cubicBezTo>
                    <a:pt x="6238" y="5338"/>
                    <a:pt x="6205" y="5304"/>
                    <a:pt x="6138" y="5304"/>
                  </a:cubicBezTo>
                  <a:lnTo>
                    <a:pt x="4170" y="5304"/>
                  </a:lnTo>
                  <a:cubicBezTo>
                    <a:pt x="4036" y="5304"/>
                    <a:pt x="3903" y="5338"/>
                    <a:pt x="3836" y="5371"/>
                  </a:cubicBezTo>
                  <a:cubicBezTo>
                    <a:pt x="3736" y="5438"/>
                    <a:pt x="3669" y="5504"/>
                    <a:pt x="3569" y="5604"/>
                  </a:cubicBezTo>
                  <a:cubicBezTo>
                    <a:pt x="3503" y="5705"/>
                    <a:pt x="3469" y="5838"/>
                    <a:pt x="3469" y="6005"/>
                  </a:cubicBezTo>
                  <a:cubicBezTo>
                    <a:pt x="3469" y="6172"/>
                    <a:pt x="3503" y="6305"/>
                    <a:pt x="3569" y="6372"/>
                  </a:cubicBezTo>
                  <a:cubicBezTo>
                    <a:pt x="3669" y="6472"/>
                    <a:pt x="3736" y="6538"/>
                    <a:pt x="3836" y="6605"/>
                  </a:cubicBezTo>
                  <a:cubicBezTo>
                    <a:pt x="3903" y="6639"/>
                    <a:pt x="4036" y="6672"/>
                    <a:pt x="4170" y="6672"/>
                  </a:cubicBezTo>
                  <a:lnTo>
                    <a:pt x="4837" y="6672"/>
                  </a:lnTo>
                  <a:cubicBezTo>
                    <a:pt x="4737" y="6872"/>
                    <a:pt x="4670" y="7039"/>
                    <a:pt x="4570" y="7206"/>
                  </a:cubicBezTo>
                  <a:cubicBezTo>
                    <a:pt x="4470" y="7372"/>
                    <a:pt x="4370" y="7539"/>
                    <a:pt x="4237" y="7673"/>
                  </a:cubicBezTo>
                  <a:cubicBezTo>
                    <a:pt x="4136" y="7806"/>
                    <a:pt x="4003" y="7939"/>
                    <a:pt x="3836" y="8006"/>
                  </a:cubicBezTo>
                  <a:cubicBezTo>
                    <a:pt x="3669" y="8106"/>
                    <a:pt x="3503" y="8140"/>
                    <a:pt x="3336" y="8140"/>
                  </a:cubicBezTo>
                  <a:cubicBezTo>
                    <a:pt x="3202" y="8140"/>
                    <a:pt x="3036" y="8106"/>
                    <a:pt x="2902" y="8073"/>
                  </a:cubicBezTo>
                  <a:cubicBezTo>
                    <a:pt x="2802" y="8006"/>
                    <a:pt x="2669" y="7939"/>
                    <a:pt x="2569" y="7839"/>
                  </a:cubicBezTo>
                  <a:cubicBezTo>
                    <a:pt x="2502" y="7773"/>
                    <a:pt x="2402" y="7639"/>
                    <a:pt x="2369" y="7506"/>
                  </a:cubicBezTo>
                  <a:cubicBezTo>
                    <a:pt x="2335" y="7372"/>
                    <a:pt x="2302" y="7272"/>
                    <a:pt x="2302" y="7106"/>
                  </a:cubicBezTo>
                  <a:lnTo>
                    <a:pt x="2302" y="2669"/>
                  </a:lnTo>
                  <a:cubicBezTo>
                    <a:pt x="2335" y="2502"/>
                    <a:pt x="2335" y="2335"/>
                    <a:pt x="2402" y="2202"/>
                  </a:cubicBezTo>
                  <a:cubicBezTo>
                    <a:pt x="2469" y="2135"/>
                    <a:pt x="2535" y="2002"/>
                    <a:pt x="2669" y="1935"/>
                  </a:cubicBezTo>
                  <a:cubicBezTo>
                    <a:pt x="2802" y="1835"/>
                    <a:pt x="3002" y="1802"/>
                    <a:pt x="3202" y="1802"/>
                  </a:cubicBezTo>
                  <a:cubicBezTo>
                    <a:pt x="3403" y="1802"/>
                    <a:pt x="3636" y="1835"/>
                    <a:pt x="3736" y="1935"/>
                  </a:cubicBezTo>
                  <a:cubicBezTo>
                    <a:pt x="3903" y="2002"/>
                    <a:pt x="4003" y="2135"/>
                    <a:pt x="4070" y="2269"/>
                  </a:cubicBezTo>
                  <a:cubicBezTo>
                    <a:pt x="4170" y="2369"/>
                    <a:pt x="4203" y="2536"/>
                    <a:pt x="4237" y="2769"/>
                  </a:cubicBezTo>
                  <a:cubicBezTo>
                    <a:pt x="4303" y="2969"/>
                    <a:pt x="4303" y="3169"/>
                    <a:pt x="4303" y="3436"/>
                  </a:cubicBezTo>
                  <a:cubicBezTo>
                    <a:pt x="4303" y="3603"/>
                    <a:pt x="4337" y="3703"/>
                    <a:pt x="4403" y="3803"/>
                  </a:cubicBezTo>
                  <a:cubicBezTo>
                    <a:pt x="4503" y="3870"/>
                    <a:pt x="4637" y="3970"/>
                    <a:pt x="4737" y="4003"/>
                  </a:cubicBezTo>
                  <a:cubicBezTo>
                    <a:pt x="4870" y="4070"/>
                    <a:pt x="5037" y="4103"/>
                    <a:pt x="5171" y="4103"/>
                  </a:cubicBezTo>
                  <a:lnTo>
                    <a:pt x="5537" y="4103"/>
                  </a:lnTo>
                  <a:cubicBezTo>
                    <a:pt x="5804" y="4103"/>
                    <a:pt x="6004" y="4037"/>
                    <a:pt x="6171" y="4003"/>
                  </a:cubicBezTo>
                  <a:cubicBezTo>
                    <a:pt x="6338" y="3970"/>
                    <a:pt x="6405" y="3870"/>
                    <a:pt x="6505" y="3803"/>
                  </a:cubicBezTo>
                  <a:cubicBezTo>
                    <a:pt x="6572" y="3703"/>
                    <a:pt x="6638" y="3603"/>
                    <a:pt x="6638" y="3503"/>
                  </a:cubicBezTo>
                  <a:lnTo>
                    <a:pt x="6638" y="3269"/>
                  </a:lnTo>
                  <a:cubicBezTo>
                    <a:pt x="6638" y="3103"/>
                    <a:pt x="6638" y="2869"/>
                    <a:pt x="6572" y="2669"/>
                  </a:cubicBezTo>
                  <a:cubicBezTo>
                    <a:pt x="6538" y="2436"/>
                    <a:pt x="6505" y="2202"/>
                    <a:pt x="6405" y="1969"/>
                  </a:cubicBezTo>
                  <a:cubicBezTo>
                    <a:pt x="6338" y="1702"/>
                    <a:pt x="6238" y="1502"/>
                    <a:pt x="6071" y="1268"/>
                  </a:cubicBezTo>
                  <a:cubicBezTo>
                    <a:pt x="5904" y="1001"/>
                    <a:pt x="5704" y="801"/>
                    <a:pt x="5471" y="634"/>
                  </a:cubicBezTo>
                  <a:cubicBezTo>
                    <a:pt x="5204" y="434"/>
                    <a:pt x="4904" y="301"/>
                    <a:pt x="4537" y="167"/>
                  </a:cubicBezTo>
                  <a:cubicBezTo>
                    <a:pt x="4170" y="34"/>
                    <a:pt x="3703" y="0"/>
                    <a:pt x="3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p:cNvSpPr txBox="1"/>
          <p:nvPr/>
        </p:nvSpPr>
        <p:spPr>
          <a:xfrm>
            <a:off x="1395312" y="1538919"/>
            <a:ext cx="6353375" cy="2217082"/>
          </a:xfrm>
          <a:prstGeom prst="rect">
            <a:avLst/>
          </a:prstGeom>
          <a:noFill/>
        </p:spPr>
        <p:txBody>
          <a:bodyPr wrap="square" rtlCol="0">
            <a:spAutoFit/>
          </a:bodyPr>
          <a:lstStyle/>
          <a:p>
            <a:pPr algn="ctr">
              <a:lnSpc>
                <a:spcPct val="150000"/>
              </a:lnSpc>
            </a:pPr>
            <a:r>
              <a:rPr lang="en-US" sz="3200" b="1" dirty="0">
                <a:solidFill>
                  <a:srgbClr val="C00000"/>
                </a:solidFill>
              </a:rPr>
              <a:t>BÀI 6: TRƯỜNG HỢP BẰNG NHAU THỨ BA CỦA TAM GIÁC: GÓC – CẠNH – GÓC</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57"/>
        <p:cNvGrpSpPr/>
        <p:nvPr/>
      </p:nvGrpSpPr>
      <p:grpSpPr>
        <a:xfrm>
          <a:off x="0" y="0"/>
          <a:ext cx="0" cy="0"/>
          <a:chOff x="0" y="0"/>
          <a:chExt cx="0" cy="0"/>
        </a:xfrm>
      </p:grpSpPr>
      <p:sp>
        <p:nvSpPr>
          <p:cNvPr id="1558" name="Google Shape;1558;p37"/>
          <p:cNvSpPr/>
          <p:nvPr/>
        </p:nvSpPr>
        <p:spPr>
          <a:xfrm>
            <a:off x="3080175" y="689210"/>
            <a:ext cx="5379918" cy="3975900"/>
          </a:xfrm>
          <a:prstGeom prst="rect">
            <a:avLst/>
          </a:prstGeom>
          <a:solidFill>
            <a:schemeClr val="lt1"/>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4" name="Google Shape;1564;p37"/>
          <p:cNvSpPr txBox="1">
            <a:spLocks noGrp="1"/>
          </p:cNvSpPr>
          <p:nvPr>
            <p:ph type="title"/>
          </p:nvPr>
        </p:nvSpPr>
        <p:spPr>
          <a:xfrm>
            <a:off x="413805" y="556576"/>
            <a:ext cx="2706078" cy="1941808"/>
          </a:xfrm>
          <a:prstGeom prst="rect">
            <a:avLst/>
          </a:prstGeom>
        </p:spPr>
        <p:txBody>
          <a:bodyPr spcFirstLastPara="1" wrap="square" lIns="91425" tIns="91425" rIns="91425" bIns="91425" anchor="ctr" anchorCtr="0">
            <a:noAutofit/>
          </a:bodyPr>
          <a:lstStyle/>
          <a:p>
            <a:pPr marL="0" lvl="0" indent="0" algn="ctr" rtl="0">
              <a:lnSpc>
                <a:spcPct val="150000"/>
              </a:lnSpc>
              <a:spcBef>
                <a:spcPts val="0"/>
              </a:spcBef>
              <a:spcAft>
                <a:spcPts val="0"/>
              </a:spcAft>
              <a:buNone/>
            </a:pPr>
            <a:r>
              <a:rPr lang="en-US" sz="3200" b="1" dirty="0">
                <a:solidFill>
                  <a:schemeClr val="accent6">
                    <a:lumMod val="75000"/>
                  </a:schemeClr>
                </a:solidFill>
                <a:latin typeface="+mn-lt"/>
              </a:rPr>
              <a:t>NỘI DUNG BÀI HỌC</a:t>
            </a:r>
            <a:endParaRPr sz="3200" b="1" dirty="0">
              <a:solidFill>
                <a:schemeClr val="accent6">
                  <a:lumMod val="75000"/>
                </a:schemeClr>
              </a:solidFill>
              <a:latin typeface="+mn-lt"/>
            </a:endParaRPr>
          </a:p>
        </p:txBody>
      </p:sp>
      <p:sp>
        <p:nvSpPr>
          <p:cNvPr id="1565" name="Google Shape;1565;p37"/>
          <p:cNvSpPr txBox="1">
            <a:spLocks noGrp="1"/>
          </p:cNvSpPr>
          <p:nvPr>
            <p:ph type="title" idx="3"/>
          </p:nvPr>
        </p:nvSpPr>
        <p:spPr>
          <a:xfrm>
            <a:off x="3089081" y="127431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01</a:t>
            </a:r>
            <a:endParaRPr sz="2800" b="1" dirty="0">
              <a:solidFill>
                <a:srgbClr val="0070C0"/>
              </a:solidFill>
              <a:latin typeface="+mn-lt"/>
            </a:endParaRPr>
          </a:p>
        </p:txBody>
      </p:sp>
      <p:sp>
        <p:nvSpPr>
          <p:cNvPr id="1567" name="Google Shape;1567;p37"/>
          <p:cNvSpPr txBox="1">
            <a:spLocks noGrp="1"/>
          </p:cNvSpPr>
          <p:nvPr>
            <p:ph type="title" idx="6"/>
          </p:nvPr>
        </p:nvSpPr>
        <p:spPr>
          <a:xfrm>
            <a:off x="3097368" y="3167532"/>
            <a:ext cx="721200" cy="928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b="1" dirty="0">
                <a:solidFill>
                  <a:srgbClr val="0070C0"/>
                </a:solidFill>
                <a:latin typeface="+mn-lt"/>
              </a:rPr>
              <a:t>02</a:t>
            </a:r>
            <a:endParaRPr sz="2800" b="1" dirty="0">
              <a:solidFill>
                <a:srgbClr val="0070C0"/>
              </a:solidFill>
              <a:latin typeface="+mn-lt"/>
            </a:endParaRPr>
          </a:p>
        </p:txBody>
      </p:sp>
      <p:sp>
        <p:nvSpPr>
          <p:cNvPr id="1572" name="Google Shape;1572;p37"/>
          <p:cNvSpPr/>
          <p:nvPr/>
        </p:nvSpPr>
        <p:spPr>
          <a:xfrm rot="-241879">
            <a:off x="5237081" y="560745"/>
            <a:ext cx="947344" cy="252642"/>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73" name="Google Shape;1573;p37"/>
          <p:cNvGrpSpPr/>
          <p:nvPr/>
        </p:nvGrpSpPr>
        <p:grpSpPr>
          <a:xfrm>
            <a:off x="8243981" y="3931712"/>
            <a:ext cx="737225" cy="1134175"/>
            <a:chOff x="3458475" y="3305300"/>
            <a:chExt cx="737225" cy="1134175"/>
          </a:xfrm>
        </p:grpSpPr>
        <p:sp>
          <p:nvSpPr>
            <p:cNvPr id="1574" name="Google Shape;1574;p37"/>
            <p:cNvSpPr/>
            <p:nvPr/>
          </p:nvSpPr>
          <p:spPr>
            <a:xfrm>
              <a:off x="3458475" y="3305300"/>
              <a:ext cx="399475" cy="894850"/>
            </a:xfrm>
            <a:custGeom>
              <a:avLst/>
              <a:gdLst/>
              <a:ahLst/>
              <a:cxnLst/>
              <a:rect l="l" t="t" r="r" b="b"/>
              <a:pathLst>
                <a:path w="15979" h="35794" extrusionOk="0">
                  <a:moveTo>
                    <a:pt x="11675" y="1"/>
                  </a:moveTo>
                  <a:cubicBezTo>
                    <a:pt x="10608" y="34"/>
                    <a:pt x="9641" y="601"/>
                    <a:pt x="8974" y="1569"/>
                  </a:cubicBezTo>
                  <a:cubicBezTo>
                    <a:pt x="8707" y="1902"/>
                    <a:pt x="8540" y="2269"/>
                    <a:pt x="8440" y="2703"/>
                  </a:cubicBezTo>
                  <a:lnTo>
                    <a:pt x="8140" y="2703"/>
                  </a:lnTo>
                  <a:cubicBezTo>
                    <a:pt x="7973" y="2703"/>
                    <a:pt x="7773" y="2703"/>
                    <a:pt x="7606" y="2736"/>
                  </a:cubicBezTo>
                  <a:cubicBezTo>
                    <a:pt x="6772" y="2903"/>
                    <a:pt x="6038" y="3537"/>
                    <a:pt x="5671" y="4371"/>
                  </a:cubicBezTo>
                  <a:cubicBezTo>
                    <a:pt x="5671" y="4404"/>
                    <a:pt x="5638" y="4437"/>
                    <a:pt x="5638" y="4504"/>
                  </a:cubicBezTo>
                  <a:cubicBezTo>
                    <a:pt x="4537" y="4637"/>
                    <a:pt x="3703" y="5438"/>
                    <a:pt x="3436" y="6539"/>
                  </a:cubicBezTo>
                  <a:cubicBezTo>
                    <a:pt x="2936" y="6672"/>
                    <a:pt x="2469" y="6939"/>
                    <a:pt x="2135" y="7373"/>
                  </a:cubicBezTo>
                  <a:cubicBezTo>
                    <a:pt x="1835" y="7740"/>
                    <a:pt x="1635" y="8207"/>
                    <a:pt x="1535" y="8707"/>
                  </a:cubicBezTo>
                  <a:cubicBezTo>
                    <a:pt x="1101" y="8907"/>
                    <a:pt x="668" y="9241"/>
                    <a:pt x="434" y="9708"/>
                  </a:cubicBezTo>
                  <a:cubicBezTo>
                    <a:pt x="134" y="10208"/>
                    <a:pt x="0" y="10809"/>
                    <a:pt x="101" y="11442"/>
                  </a:cubicBezTo>
                  <a:cubicBezTo>
                    <a:pt x="167" y="12210"/>
                    <a:pt x="501" y="12810"/>
                    <a:pt x="1001" y="13277"/>
                  </a:cubicBezTo>
                  <a:cubicBezTo>
                    <a:pt x="367" y="15712"/>
                    <a:pt x="1435" y="18714"/>
                    <a:pt x="2469" y="21816"/>
                  </a:cubicBezTo>
                  <a:cubicBezTo>
                    <a:pt x="3169" y="23951"/>
                    <a:pt x="3203" y="25286"/>
                    <a:pt x="3203" y="26820"/>
                  </a:cubicBezTo>
                  <a:cubicBezTo>
                    <a:pt x="3203" y="28121"/>
                    <a:pt x="3269" y="29622"/>
                    <a:pt x="3703" y="31623"/>
                  </a:cubicBezTo>
                  <a:cubicBezTo>
                    <a:pt x="4304" y="34225"/>
                    <a:pt x="6372" y="35793"/>
                    <a:pt x="9174" y="35793"/>
                  </a:cubicBezTo>
                  <a:cubicBezTo>
                    <a:pt x="11776" y="35793"/>
                    <a:pt x="14044" y="34425"/>
                    <a:pt x="14811" y="32457"/>
                  </a:cubicBezTo>
                  <a:cubicBezTo>
                    <a:pt x="15645" y="30256"/>
                    <a:pt x="14878" y="28555"/>
                    <a:pt x="14010" y="26553"/>
                  </a:cubicBezTo>
                  <a:cubicBezTo>
                    <a:pt x="13377" y="25419"/>
                    <a:pt x="12810" y="24051"/>
                    <a:pt x="12343" y="22183"/>
                  </a:cubicBezTo>
                  <a:cubicBezTo>
                    <a:pt x="11809" y="20082"/>
                    <a:pt x="12710" y="18781"/>
                    <a:pt x="13844" y="17213"/>
                  </a:cubicBezTo>
                  <a:cubicBezTo>
                    <a:pt x="14844" y="15779"/>
                    <a:pt x="15979" y="14211"/>
                    <a:pt x="15845" y="12009"/>
                  </a:cubicBezTo>
                  <a:cubicBezTo>
                    <a:pt x="15712" y="9941"/>
                    <a:pt x="15045" y="8540"/>
                    <a:pt x="14311" y="7673"/>
                  </a:cubicBezTo>
                  <a:cubicBezTo>
                    <a:pt x="14444" y="7540"/>
                    <a:pt x="14544" y="7406"/>
                    <a:pt x="14644" y="7239"/>
                  </a:cubicBezTo>
                  <a:cubicBezTo>
                    <a:pt x="15178" y="6405"/>
                    <a:pt x="15478" y="5371"/>
                    <a:pt x="15478" y="4271"/>
                  </a:cubicBezTo>
                  <a:cubicBezTo>
                    <a:pt x="15378" y="1869"/>
                    <a:pt x="13777" y="1"/>
                    <a:pt x="11776"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7"/>
            <p:cNvSpPr/>
            <p:nvPr/>
          </p:nvSpPr>
          <p:spPr>
            <a:xfrm>
              <a:off x="3681975" y="3547150"/>
              <a:ext cx="513725" cy="891500"/>
            </a:xfrm>
            <a:custGeom>
              <a:avLst/>
              <a:gdLst/>
              <a:ahLst/>
              <a:cxnLst/>
              <a:rect l="l" t="t" r="r" b="b"/>
              <a:pathLst>
                <a:path w="20549" h="35660" extrusionOk="0">
                  <a:moveTo>
                    <a:pt x="10908" y="0"/>
                  </a:moveTo>
                  <a:cubicBezTo>
                    <a:pt x="9240" y="0"/>
                    <a:pt x="7606" y="1335"/>
                    <a:pt x="7039" y="3269"/>
                  </a:cubicBezTo>
                  <a:cubicBezTo>
                    <a:pt x="6705" y="4337"/>
                    <a:pt x="6705" y="5404"/>
                    <a:pt x="7039" y="6372"/>
                  </a:cubicBezTo>
                  <a:cubicBezTo>
                    <a:pt x="7072" y="6538"/>
                    <a:pt x="7172" y="6705"/>
                    <a:pt x="7239" y="6872"/>
                  </a:cubicBezTo>
                  <a:cubicBezTo>
                    <a:pt x="6338" y="7506"/>
                    <a:pt x="5271" y="8607"/>
                    <a:pt x="4570" y="10675"/>
                  </a:cubicBezTo>
                  <a:cubicBezTo>
                    <a:pt x="3870" y="12743"/>
                    <a:pt x="4537" y="14611"/>
                    <a:pt x="5104" y="16245"/>
                  </a:cubicBezTo>
                  <a:cubicBezTo>
                    <a:pt x="5771" y="18080"/>
                    <a:pt x="6271" y="19548"/>
                    <a:pt x="5237" y="21416"/>
                  </a:cubicBezTo>
                  <a:cubicBezTo>
                    <a:pt x="4270" y="23084"/>
                    <a:pt x="3369" y="24251"/>
                    <a:pt x="2535" y="25252"/>
                  </a:cubicBezTo>
                  <a:cubicBezTo>
                    <a:pt x="1168" y="26920"/>
                    <a:pt x="0" y="28387"/>
                    <a:pt x="234" y="30756"/>
                  </a:cubicBezTo>
                  <a:cubicBezTo>
                    <a:pt x="501" y="33391"/>
                    <a:pt x="3403" y="35659"/>
                    <a:pt x="6505" y="35659"/>
                  </a:cubicBezTo>
                  <a:cubicBezTo>
                    <a:pt x="8473" y="35659"/>
                    <a:pt x="10207" y="34625"/>
                    <a:pt x="11175" y="32824"/>
                  </a:cubicBezTo>
                  <a:cubicBezTo>
                    <a:pt x="12109" y="30989"/>
                    <a:pt x="12542" y="29588"/>
                    <a:pt x="12909" y="28321"/>
                  </a:cubicBezTo>
                  <a:cubicBezTo>
                    <a:pt x="13343" y="26886"/>
                    <a:pt x="13710" y="25585"/>
                    <a:pt x="14944" y="23717"/>
                  </a:cubicBezTo>
                  <a:cubicBezTo>
                    <a:pt x="16812" y="20982"/>
                    <a:pt x="18580" y="18380"/>
                    <a:pt x="18613" y="15878"/>
                  </a:cubicBezTo>
                  <a:cubicBezTo>
                    <a:pt x="19214" y="15578"/>
                    <a:pt x="19714" y="15045"/>
                    <a:pt x="20014" y="14311"/>
                  </a:cubicBezTo>
                  <a:cubicBezTo>
                    <a:pt x="20548" y="13043"/>
                    <a:pt x="20248" y="11776"/>
                    <a:pt x="19381" y="11108"/>
                  </a:cubicBezTo>
                  <a:cubicBezTo>
                    <a:pt x="19414" y="10741"/>
                    <a:pt x="19381" y="10408"/>
                    <a:pt x="19281" y="10074"/>
                  </a:cubicBezTo>
                  <a:cubicBezTo>
                    <a:pt x="19114" y="9407"/>
                    <a:pt x="18714" y="8840"/>
                    <a:pt x="18113" y="8540"/>
                  </a:cubicBezTo>
                  <a:cubicBezTo>
                    <a:pt x="18113" y="8273"/>
                    <a:pt x="18080" y="8040"/>
                    <a:pt x="18046" y="7773"/>
                  </a:cubicBezTo>
                  <a:cubicBezTo>
                    <a:pt x="17846" y="6939"/>
                    <a:pt x="17279" y="6338"/>
                    <a:pt x="16545" y="6005"/>
                  </a:cubicBezTo>
                  <a:lnTo>
                    <a:pt x="16545" y="5871"/>
                  </a:lnTo>
                  <a:cubicBezTo>
                    <a:pt x="16412" y="4937"/>
                    <a:pt x="15912" y="4203"/>
                    <a:pt x="15111" y="3837"/>
                  </a:cubicBezTo>
                  <a:cubicBezTo>
                    <a:pt x="14877" y="3703"/>
                    <a:pt x="14577" y="3603"/>
                    <a:pt x="14277" y="3570"/>
                  </a:cubicBezTo>
                  <a:cubicBezTo>
                    <a:pt x="14244" y="3169"/>
                    <a:pt x="14210" y="2736"/>
                    <a:pt x="14044" y="2369"/>
                  </a:cubicBezTo>
                  <a:cubicBezTo>
                    <a:pt x="13677" y="1235"/>
                    <a:pt x="12876" y="434"/>
                    <a:pt x="11809" y="100"/>
                  </a:cubicBezTo>
                  <a:cubicBezTo>
                    <a:pt x="11542" y="34"/>
                    <a:pt x="11208" y="0"/>
                    <a:pt x="10908" y="0"/>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6" name="Google Shape;1576;p37"/>
            <p:cNvSpPr/>
            <p:nvPr/>
          </p:nvSpPr>
          <p:spPr>
            <a:xfrm>
              <a:off x="3496000" y="3487100"/>
              <a:ext cx="321925" cy="703875"/>
            </a:xfrm>
            <a:custGeom>
              <a:avLst/>
              <a:gdLst/>
              <a:ahLst/>
              <a:cxnLst/>
              <a:rect l="l" t="t" r="r" b="b"/>
              <a:pathLst>
                <a:path w="12877" h="28155" extrusionOk="0">
                  <a:moveTo>
                    <a:pt x="10308" y="601"/>
                  </a:moveTo>
                  <a:cubicBezTo>
                    <a:pt x="10308" y="601"/>
                    <a:pt x="12443" y="1101"/>
                    <a:pt x="12643" y="4804"/>
                  </a:cubicBezTo>
                  <a:cubicBezTo>
                    <a:pt x="12876" y="8507"/>
                    <a:pt x="7940" y="10241"/>
                    <a:pt x="9207" y="15278"/>
                  </a:cubicBezTo>
                  <a:cubicBezTo>
                    <a:pt x="10475" y="20315"/>
                    <a:pt x="12643" y="21950"/>
                    <a:pt x="11642" y="24618"/>
                  </a:cubicBezTo>
                  <a:cubicBezTo>
                    <a:pt x="10641" y="27254"/>
                    <a:pt x="4671" y="28154"/>
                    <a:pt x="3703" y="23985"/>
                  </a:cubicBezTo>
                  <a:cubicBezTo>
                    <a:pt x="2803" y="19815"/>
                    <a:pt x="3870" y="18280"/>
                    <a:pt x="2436" y="14011"/>
                  </a:cubicBezTo>
                  <a:cubicBezTo>
                    <a:pt x="968" y="9741"/>
                    <a:pt x="1" y="6639"/>
                    <a:pt x="1935" y="4804"/>
                  </a:cubicBezTo>
                  <a:cubicBezTo>
                    <a:pt x="3870" y="2936"/>
                    <a:pt x="7439" y="1"/>
                    <a:pt x="10308" y="60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7" name="Google Shape;1577;p37"/>
            <p:cNvSpPr/>
            <p:nvPr/>
          </p:nvSpPr>
          <p:spPr>
            <a:xfrm>
              <a:off x="3701150" y="3344500"/>
              <a:ext cx="102600" cy="138450"/>
            </a:xfrm>
            <a:custGeom>
              <a:avLst/>
              <a:gdLst/>
              <a:ahLst/>
              <a:cxnLst/>
              <a:rect l="l" t="t" r="r" b="b"/>
              <a:pathLst>
                <a:path w="4104" h="5538" extrusionOk="0">
                  <a:moveTo>
                    <a:pt x="1968" y="34"/>
                  </a:moveTo>
                  <a:cubicBezTo>
                    <a:pt x="3103" y="1"/>
                    <a:pt x="4003" y="1201"/>
                    <a:pt x="4070" y="2703"/>
                  </a:cubicBezTo>
                  <a:cubicBezTo>
                    <a:pt x="4103" y="4204"/>
                    <a:pt x="3269" y="5505"/>
                    <a:pt x="2135" y="5505"/>
                  </a:cubicBezTo>
                  <a:cubicBezTo>
                    <a:pt x="1001" y="5538"/>
                    <a:pt x="100" y="4337"/>
                    <a:pt x="67" y="2836"/>
                  </a:cubicBezTo>
                  <a:cubicBezTo>
                    <a:pt x="0" y="1335"/>
                    <a:pt x="834" y="101"/>
                    <a:pt x="19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8" name="Google Shape;1578;p37"/>
            <p:cNvSpPr/>
            <p:nvPr/>
          </p:nvSpPr>
          <p:spPr>
            <a:xfrm>
              <a:off x="3629425" y="3410375"/>
              <a:ext cx="69250" cy="87600"/>
            </a:xfrm>
            <a:custGeom>
              <a:avLst/>
              <a:gdLst/>
              <a:ahLst/>
              <a:cxnLst/>
              <a:rect l="l" t="t" r="r" b="b"/>
              <a:pathLst>
                <a:path w="2770" h="3504" extrusionOk="0">
                  <a:moveTo>
                    <a:pt x="1001" y="134"/>
                  </a:moveTo>
                  <a:cubicBezTo>
                    <a:pt x="1669" y="1"/>
                    <a:pt x="2336" y="568"/>
                    <a:pt x="2536" y="1502"/>
                  </a:cubicBezTo>
                  <a:cubicBezTo>
                    <a:pt x="2769" y="2369"/>
                    <a:pt x="2369" y="3236"/>
                    <a:pt x="1702" y="3370"/>
                  </a:cubicBezTo>
                  <a:cubicBezTo>
                    <a:pt x="1035" y="3503"/>
                    <a:pt x="368" y="2903"/>
                    <a:pt x="167" y="2002"/>
                  </a:cubicBezTo>
                  <a:cubicBezTo>
                    <a:pt x="1" y="1135"/>
                    <a:pt x="334" y="301"/>
                    <a:pt x="1001" y="1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9" name="Google Shape;1579;p37"/>
            <p:cNvSpPr/>
            <p:nvPr/>
          </p:nvSpPr>
          <p:spPr>
            <a:xfrm>
              <a:off x="3578550" y="3455425"/>
              <a:ext cx="58400" cy="77575"/>
            </a:xfrm>
            <a:custGeom>
              <a:avLst/>
              <a:gdLst/>
              <a:ahLst/>
              <a:cxnLst/>
              <a:rect l="l" t="t" r="r" b="b"/>
              <a:pathLst>
                <a:path w="2336" h="3103" extrusionOk="0">
                  <a:moveTo>
                    <a:pt x="1002" y="67"/>
                  </a:moveTo>
                  <a:cubicBezTo>
                    <a:pt x="1569" y="0"/>
                    <a:pt x="2169" y="601"/>
                    <a:pt x="2236" y="1434"/>
                  </a:cubicBezTo>
                  <a:cubicBezTo>
                    <a:pt x="2336" y="2268"/>
                    <a:pt x="1902" y="3002"/>
                    <a:pt x="1335" y="3036"/>
                  </a:cubicBezTo>
                  <a:cubicBezTo>
                    <a:pt x="735" y="3102"/>
                    <a:pt x="168" y="2502"/>
                    <a:pt x="68" y="1668"/>
                  </a:cubicBezTo>
                  <a:cubicBezTo>
                    <a:pt x="1" y="867"/>
                    <a:pt x="401" y="167"/>
                    <a:pt x="1002"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0" name="Google Shape;1580;p37"/>
            <p:cNvSpPr/>
            <p:nvPr/>
          </p:nvSpPr>
          <p:spPr>
            <a:xfrm>
              <a:off x="3533525" y="3506275"/>
              <a:ext cx="50075" cy="64250"/>
            </a:xfrm>
            <a:custGeom>
              <a:avLst/>
              <a:gdLst/>
              <a:ahLst/>
              <a:cxnLst/>
              <a:rect l="l" t="t" r="r" b="b"/>
              <a:pathLst>
                <a:path w="2003" h="2570" extrusionOk="0">
                  <a:moveTo>
                    <a:pt x="868" y="34"/>
                  </a:moveTo>
                  <a:cubicBezTo>
                    <a:pt x="1368" y="1"/>
                    <a:pt x="1835" y="501"/>
                    <a:pt x="1935" y="1202"/>
                  </a:cubicBezTo>
                  <a:cubicBezTo>
                    <a:pt x="2002" y="1902"/>
                    <a:pt x="1635" y="2503"/>
                    <a:pt x="1135" y="2536"/>
                  </a:cubicBezTo>
                  <a:cubicBezTo>
                    <a:pt x="634" y="2569"/>
                    <a:pt x="167" y="2069"/>
                    <a:pt x="101" y="1369"/>
                  </a:cubicBezTo>
                  <a:cubicBezTo>
                    <a:pt x="1" y="701"/>
                    <a:pt x="368" y="68"/>
                    <a:pt x="868" y="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1" name="Google Shape;1581;p37"/>
            <p:cNvSpPr/>
            <p:nvPr/>
          </p:nvSpPr>
          <p:spPr>
            <a:xfrm>
              <a:off x="3498500" y="3558000"/>
              <a:ext cx="40050" cy="54225"/>
            </a:xfrm>
            <a:custGeom>
              <a:avLst/>
              <a:gdLst/>
              <a:ahLst/>
              <a:cxnLst/>
              <a:rect l="l" t="t" r="r" b="b"/>
              <a:pathLst>
                <a:path w="1602" h="2169" extrusionOk="0">
                  <a:moveTo>
                    <a:pt x="701" y="67"/>
                  </a:moveTo>
                  <a:cubicBezTo>
                    <a:pt x="1101" y="0"/>
                    <a:pt x="1502" y="434"/>
                    <a:pt x="1568" y="1001"/>
                  </a:cubicBezTo>
                  <a:cubicBezTo>
                    <a:pt x="1602" y="1601"/>
                    <a:pt x="1368" y="2102"/>
                    <a:pt x="935" y="2135"/>
                  </a:cubicBezTo>
                  <a:cubicBezTo>
                    <a:pt x="534" y="2168"/>
                    <a:pt x="167" y="1768"/>
                    <a:pt x="67" y="1168"/>
                  </a:cubicBezTo>
                  <a:cubicBezTo>
                    <a:pt x="1" y="600"/>
                    <a:pt x="267" y="100"/>
                    <a:pt x="701" y="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2" name="Google Shape;1582;p37"/>
            <p:cNvSpPr/>
            <p:nvPr/>
          </p:nvSpPr>
          <p:spPr>
            <a:xfrm>
              <a:off x="3725325" y="3735625"/>
              <a:ext cx="405325" cy="703850"/>
            </a:xfrm>
            <a:custGeom>
              <a:avLst/>
              <a:gdLst/>
              <a:ahLst/>
              <a:cxnLst/>
              <a:rect l="l" t="t" r="r" b="b"/>
              <a:pathLst>
                <a:path w="16213" h="28154" extrusionOk="0">
                  <a:moveTo>
                    <a:pt x="7873" y="67"/>
                  </a:moveTo>
                  <a:cubicBezTo>
                    <a:pt x="7873" y="67"/>
                    <a:pt x="5705" y="0"/>
                    <a:pt x="4504" y="3536"/>
                  </a:cubicBezTo>
                  <a:cubicBezTo>
                    <a:pt x="3303" y="7072"/>
                    <a:pt x="7606" y="10041"/>
                    <a:pt x="5038" y="14544"/>
                  </a:cubicBezTo>
                  <a:cubicBezTo>
                    <a:pt x="2503" y="19080"/>
                    <a:pt x="1" y="20081"/>
                    <a:pt x="268" y="22883"/>
                  </a:cubicBezTo>
                  <a:cubicBezTo>
                    <a:pt x="501" y="25685"/>
                    <a:pt x="6038" y="28154"/>
                    <a:pt x="8040" y="24351"/>
                  </a:cubicBezTo>
                  <a:cubicBezTo>
                    <a:pt x="10041" y="20548"/>
                    <a:pt x="9374" y="18814"/>
                    <a:pt x="11943" y="15078"/>
                  </a:cubicBezTo>
                  <a:cubicBezTo>
                    <a:pt x="14478" y="11342"/>
                    <a:pt x="16212" y="8640"/>
                    <a:pt x="14845" y="6338"/>
                  </a:cubicBezTo>
                  <a:cubicBezTo>
                    <a:pt x="13477" y="4036"/>
                    <a:pt x="10842" y="300"/>
                    <a:pt x="7873" y="67"/>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7"/>
            <p:cNvSpPr/>
            <p:nvPr/>
          </p:nvSpPr>
          <p:spPr>
            <a:xfrm>
              <a:off x="3887950" y="3579675"/>
              <a:ext cx="119275" cy="148450"/>
            </a:xfrm>
            <a:custGeom>
              <a:avLst/>
              <a:gdLst/>
              <a:ahLst/>
              <a:cxnLst/>
              <a:rect l="l" t="t" r="r" b="b"/>
              <a:pathLst>
                <a:path w="4771" h="5938" extrusionOk="0">
                  <a:moveTo>
                    <a:pt x="3169" y="334"/>
                  </a:moveTo>
                  <a:cubicBezTo>
                    <a:pt x="2135" y="0"/>
                    <a:pt x="868" y="934"/>
                    <a:pt x="467" y="2402"/>
                  </a:cubicBezTo>
                  <a:cubicBezTo>
                    <a:pt x="0" y="3836"/>
                    <a:pt x="501" y="5271"/>
                    <a:pt x="1568" y="5604"/>
                  </a:cubicBezTo>
                  <a:cubicBezTo>
                    <a:pt x="2636" y="5938"/>
                    <a:pt x="3870" y="5037"/>
                    <a:pt x="4303" y="3570"/>
                  </a:cubicBezTo>
                  <a:cubicBezTo>
                    <a:pt x="4770" y="2102"/>
                    <a:pt x="4270" y="634"/>
                    <a:pt x="3169" y="3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7"/>
            <p:cNvSpPr/>
            <p:nvPr/>
          </p:nvSpPr>
          <p:spPr>
            <a:xfrm>
              <a:off x="3986350" y="3670575"/>
              <a:ext cx="73400" cy="88425"/>
            </a:xfrm>
            <a:custGeom>
              <a:avLst/>
              <a:gdLst/>
              <a:ahLst/>
              <a:cxnLst/>
              <a:rect l="l" t="t" r="r" b="b"/>
              <a:pathLst>
                <a:path w="2936" h="3537" extrusionOk="0">
                  <a:moveTo>
                    <a:pt x="2235" y="301"/>
                  </a:moveTo>
                  <a:cubicBezTo>
                    <a:pt x="1668" y="0"/>
                    <a:pt x="834" y="401"/>
                    <a:pt x="401" y="1235"/>
                  </a:cubicBezTo>
                  <a:cubicBezTo>
                    <a:pt x="1" y="2002"/>
                    <a:pt x="101" y="2936"/>
                    <a:pt x="701" y="3269"/>
                  </a:cubicBezTo>
                  <a:cubicBezTo>
                    <a:pt x="1268" y="3536"/>
                    <a:pt x="2102" y="3169"/>
                    <a:pt x="2536" y="2335"/>
                  </a:cubicBezTo>
                  <a:cubicBezTo>
                    <a:pt x="2936" y="1568"/>
                    <a:pt x="2836" y="634"/>
                    <a:pt x="2235" y="30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7"/>
            <p:cNvSpPr/>
            <p:nvPr/>
          </p:nvSpPr>
          <p:spPr>
            <a:xfrm>
              <a:off x="4033875" y="3728950"/>
              <a:ext cx="65075" cy="80900"/>
            </a:xfrm>
            <a:custGeom>
              <a:avLst/>
              <a:gdLst/>
              <a:ahLst/>
              <a:cxnLst/>
              <a:rect l="l" t="t" r="r" b="b"/>
              <a:pathLst>
                <a:path w="2603" h="3236" extrusionOk="0">
                  <a:moveTo>
                    <a:pt x="1836" y="234"/>
                  </a:moveTo>
                  <a:cubicBezTo>
                    <a:pt x="1302" y="0"/>
                    <a:pt x="601" y="434"/>
                    <a:pt x="301" y="1201"/>
                  </a:cubicBezTo>
                  <a:cubicBezTo>
                    <a:pt x="1" y="1968"/>
                    <a:pt x="201" y="2802"/>
                    <a:pt x="768" y="3002"/>
                  </a:cubicBezTo>
                  <a:cubicBezTo>
                    <a:pt x="1302" y="3236"/>
                    <a:pt x="2002" y="2802"/>
                    <a:pt x="2303" y="2002"/>
                  </a:cubicBezTo>
                  <a:cubicBezTo>
                    <a:pt x="2603" y="1235"/>
                    <a:pt x="2369" y="434"/>
                    <a:pt x="1836" y="23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7"/>
            <p:cNvSpPr/>
            <p:nvPr/>
          </p:nvSpPr>
          <p:spPr>
            <a:xfrm>
              <a:off x="4073075" y="3790650"/>
              <a:ext cx="55900" cy="66750"/>
            </a:xfrm>
            <a:custGeom>
              <a:avLst/>
              <a:gdLst/>
              <a:ahLst/>
              <a:cxnLst/>
              <a:rect l="l" t="t" r="r" b="b"/>
              <a:pathLst>
                <a:path w="2236" h="2670" extrusionOk="0">
                  <a:moveTo>
                    <a:pt x="1602" y="168"/>
                  </a:moveTo>
                  <a:cubicBezTo>
                    <a:pt x="1135" y="1"/>
                    <a:pt x="501" y="334"/>
                    <a:pt x="268" y="1001"/>
                  </a:cubicBezTo>
                  <a:cubicBezTo>
                    <a:pt x="1" y="1669"/>
                    <a:pt x="201" y="2336"/>
                    <a:pt x="634" y="2503"/>
                  </a:cubicBezTo>
                  <a:cubicBezTo>
                    <a:pt x="1101" y="2669"/>
                    <a:pt x="1735" y="2336"/>
                    <a:pt x="1969" y="1669"/>
                  </a:cubicBezTo>
                  <a:cubicBezTo>
                    <a:pt x="2236" y="1035"/>
                    <a:pt x="2069" y="368"/>
                    <a:pt x="1602" y="16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7" name="Google Shape;1587;p37"/>
            <p:cNvSpPr/>
            <p:nvPr/>
          </p:nvSpPr>
          <p:spPr>
            <a:xfrm>
              <a:off x="4104775" y="3852375"/>
              <a:ext cx="45875" cy="55900"/>
            </a:xfrm>
            <a:custGeom>
              <a:avLst/>
              <a:gdLst/>
              <a:ahLst/>
              <a:cxnLst/>
              <a:rect l="l" t="t" r="r" b="b"/>
              <a:pathLst>
                <a:path w="1835" h="2236" extrusionOk="0">
                  <a:moveTo>
                    <a:pt x="1301" y="167"/>
                  </a:moveTo>
                  <a:cubicBezTo>
                    <a:pt x="934" y="0"/>
                    <a:pt x="401" y="334"/>
                    <a:pt x="200" y="834"/>
                  </a:cubicBezTo>
                  <a:cubicBezTo>
                    <a:pt x="0" y="1368"/>
                    <a:pt x="134" y="1902"/>
                    <a:pt x="534" y="2068"/>
                  </a:cubicBezTo>
                  <a:cubicBezTo>
                    <a:pt x="901" y="2235"/>
                    <a:pt x="1435" y="1902"/>
                    <a:pt x="1635" y="1401"/>
                  </a:cubicBezTo>
                  <a:cubicBezTo>
                    <a:pt x="1835" y="867"/>
                    <a:pt x="1701" y="300"/>
                    <a:pt x="1301" y="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88" name="Google Shape;1588;p37"/>
          <p:cNvSpPr/>
          <p:nvPr/>
        </p:nvSpPr>
        <p:spPr>
          <a:xfrm>
            <a:off x="32275" y="19350"/>
            <a:ext cx="2935350" cy="2355575"/>
          </a:xfrm>
          <a:custGeom>
            <a:avLst/>
            <a:gdLst/>
            <a:ahLst/>
            <a:cxnLst/>
            <a:rect l="l" t="t" r="r" b="b"/>
            <a:pathLst>
              <a:path w="117414" h="94223" extrusionOk="0">
                <a:moveTo>
                  <a:pt x="115648" y="0"/>
                </a:moveTo>
                <a:cubicBezTo>
                  <a:pt x="118040" y="5263"/>
                  <a:pt x="118208" y="12984"/>
                  <a:pt x="114357" y="17296"/>
                </a:cubicBezTo>
                <a:cubicBezTo>
                  <a:pt x="103156" y="29840"/>
                  <a:pt x="75192" y="33221"/>
                  <a:pt x="64019" y="20652"/>
                </a:cubicBezTo>
                <a:cubicBezTo>
                  <a:pt x="62813" y="19295"/>
                  <a:pt x="62996" y="16193"/>
                  <a:pt x="64535" y="15231"/>
                </a:cubicBezTo>
                <a:cubicBezTo>
                  <a:pt x="66493" y="14008"/>
                  <a:pt x="70171" y="16089"/>
                  <a:pt x="70731" y="18329"/>
                </a:cubicBezTo>
                <a:cubicBezTo>
                  <a:pt x="71731" y="22326"/>
                  <a:pt x="68327" y="27051"/>
                  <a:pt x="64794" y="29171"/>
                </a:cubicBezTo>
                <a:cubicBezTo>
                  <a:pt x="51231" y="37308"/>
                  <a:pt x="32757" y="31561"/>
                  <a:pt x="18070" y="37431"/>
                </a:cubicBezTo>
                <a:cubicBezTo>
                  <a:pt x="11133" y="40204"/>
                  <a:pt x="5937" y="48805"/>
                  <a:pt x="5937" y="56276"/>
                </a:cubicBezTo>
                <a:cubicBezTo>
                  <a:pt x="5937" y="66114"/>
                  <a:pt x="13094" y="75425"/>
                  <a:pt x="11874" y="85188"/>
                </a:cubicBezTo>
                <a:cubicBezTo>
                  <a:pt x="11257" y="90123"/>
                  <a:pt x="4974" y="94223"/>
                  <a:pt x="0" y="94223"/>
                </a:cubicBezTo>
              </a:path>
            </a:pathLst>
          </a:custGeom>
          <a:noFill/>
          <a:ln w="19050" cap="flat" cmpd="sng">
            <a:solidFill>
              <a:schemeClr val="accent6"/>
            </a:solidFill>
            <a:prstDash val="dot"/>
            <a:round/>
            <a:headEnd type="none" w="med" len="med"/>
            <a:tailEnd type="none" w="med" len="med"/>
          </a:ln>
        </p:spPr>
      </p:sp>
      <p:sp>
        <p:nvSpPr>
          <p:cNvPr id="1613" name="Google Shape;1613;p37"/>
          <p:cNvSpPr/>
          <p:nvPr/>
        </p:nvSpPr>
        <p:spPr>
          <a:xfrm rot="1164056">
            <a:off x="8180938" y="2454258"/>
            <a:ext cx="365769" cy="318709"/>
          </a:xfrm>
          <a:prstGeom prst="heart">
            <a:avLst/>
          </a:prstGeom>
          <a:solidFill>
            <a:schemeClr val="accent6"/>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7"/>
          <p:cNvSpPr/>
          <p:nvPr/>
        </p:nvSpPr>
        <p:spPr>
          <a:xfrm rot="-258346">
            <a:off x="3741602" y="697356"/>
            <a:ext cx="283701" cy="254525"/>
          </a:xfrm>
          <a:prstGeom prst="heart">
            <a:avLst/>
          </a:prstGeom>
          <a:solidFill>
            <a:schemeClr val="accent1"/>
          </a:solidFill>
          <a:ln w="28575"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TextBox 9"/>
          <p:cNvSpPr txBox="1"/>
          <p:nvPr/>
        </p:nvSpPr>
        <p:spPr>
          <a:xfrm>
            <a:off x="3842884" y="1298628"/>
            <a:ext cx="3065814" cy="958660"/>
          </a:xfrm>
          <a:prstGeom prst="rect">
            <a:avLst/>
          </a:prstGeom>
          <a:noFill/>
        </p:spPr>
        <p:txBody>
          <a:bodyPr wrap="square" rtlCol="0">
            <a:spAutoFit/>
          </a:bodyPr>
          <a:lstStyle/>
          <a:p>
            <a:pPr algn="just">
              <a:lnSpc>
                <a:spcPct val="150000"/>
              </a:lnSpc>
            </a:pP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góc</a:t>
            </a:r>
            <a:r>
              <a:rPr lang="en-US" sz="2000" dirty="0"/>
              <a:t> – </a:t>
            </a:r>
            <a:r>
              <a:rPr lang="en-US" sz="2000" dirty="0" err="1"/>
              <a:t>cạnh</a:t>
            </a:r>
            <a:r>
              <a:rPr lang="en-US" sz="2000" dirty="0"/>
              <a:t> – </a:t>
            </a:r>
            <a:r>
              <a:rPr lang="en-US" sz="2000" dirty="0" err="1"/>
              <a:t>góc</a:t>
            </a:r>
            <a:r>
              <a:rPr lang="en-US" sz="2000" dirty="0"/>
              <a:t> </a:t>
            </a:r>
          </a:p>
        </p:txBody>
      </p:sp>
      <p:sp>
        <p:nvSpPr>
          <p:cNvPr id="69" name="TextBox 68"/>
          <p:cNvSpPr txBox="1"/>
          <p:nvPr/>
        </p:nvSpPr>
        <p:spPr>
          <a:xfrm>
            <a:off x="3794477" y="2863018"/>
            <a:ext cx="4627979" cy="1420325"/>
          </a:xfrm>
          <a:prstGeom prst="rect">
            <a:avLst/>
          </a:prstGeom>
          <a:noFill/>
        </p:spPr>
        <p:txBody>
          <a:bodyPr wrap="square" rtlCol="0">
            <a:spAutoFit/>
          </a:bodyPr>
          <a:lstStyle/>
          <a:p>
            <a:pPr algn="just">
              <a:lnSpc>
                <a:spcPct val="150000"/>
              </a:lnSpc>
            </a:pPr>
            <a:r>
              <a:rPr lang="en-US" sz="2000" dirty="0" err="1"/>
              <a:t>Áp</a:t>
            </a:r>
            <a:r>
              <a:rPr lang="en-US" sz="2000" dirty="0"/>
              <a:t> </a:t>
            </a:r>
            <a:r>
              <a:rPr lang="en-US" sz="2000" dirty="0" err="1"/>
              <a:t>dụng</a:t>
            </a:r>
            <a:r>
              <a:rPr lang="en-US" sz="2000" dirty="0"/>
              <a:t> </a:t>
            </a:r>
            <a:r>
              <a:rPr lang="en-US" sz="2000" dirty="0" err="1"/>
              <a:t>vào</a:t>
            </a:r>
            <a:r>
              <a:rPr lang="en-US" sz="2000" dirty="0"/>
              <a:t> </a:t>
            </a:r>
            <a:r>
              <a:rPr lang="en-US" sz="2000" dirty="0" err="1"/>
              <a:t>trường</a:t>
            </a:r>
            <a:r>
              <a:rPr lang="en-US" sz="2000" dirty="0"/>
              <a:t> </a:t>
            </a:r>
            <a:r>
              <a:rPr lang="en-US" sz="2000" dirty="0" err="1"/>
              <a:t>hợp</a:t>
            </a:r>
            <a:r>
              <a:rPr lang="en-US" sz="2000" dirty="0"/>
              <a:t> </a:t>
            </a:r>
            <a:r>
              <a:rPr lang="en-US" sz="2000" dirty="0" err="1"/>
              <a:t>bằng</a:t>
            </a:r>
            <a:r>
              <a:rPr lang="en-US" sz="2000" dirty="0"/>
              <a:t> </a:t>
            </a:r>
            <a:r>
              <a:rPr lang="en-US" sz="2000" dirty="0" err="1"/>
              <a:t>nhau</a:t>
            </a:r>
            <a:r>
              <a:rPr lang="en-US" sz="2000" dirty="0"/>
              <a:t> </a:t>
            </a:r>
            <a:r>
              <a:rPr lang="en-US" sz="2000" dirty="0" err="1"/>
              <a:t>về</a:t>
            </a:r>
            <a:r>
              <a:rPr lang="en-US" sz="2000" dirty="0"/>
              <a:t> </a:t>
            </a:r>
            <a:r>
              <a:rPr lang="en-US" sz="2000" dirty="0" err="1"/>
              <a:t>cạnh</a:t>
            </a:r>
            <a:r>
              <a:rPr lang="en-US" sz="2000" dirty="0"/>
              <a:t> </a:t>
            </a:r>
            <a:r>
              <a:rPr lang="en-US" sz="2000" dirty="0" err="1"/>
              <a:t>góc</a:t>
            </a:r>
            <a:r>
              <a:rPr lang="en-US" sz="2000" dirty="0"/>
              <a:t> </a:t>
            </a:r>
            <a:r>
              <a:rPr lang="en-US" sz="2000" dirty="0" err="1"/>
              <a:t>vuông</a:t>
            </a:r>
            <a:r>
              <a:rPr lang="en-US" sz="2000" dirty="0"/>
              <a:t> (</a:t>
            </a:r>
            <a:r>
              <a:rPr lang="en-US" sz="2000" dirty="0" err="1"/>
              <a:t>hoặc</a:t>
            </a:r>
            <a:r>
              <a:rPr lang="en-US" sz="2000" dirty="0"/>
              <a:t> </a:t>
            </a:r>
            <a:r>
              <a:rPr lang="en-US" sz="2000" dirty="0" err="1"/>
              <a:t>cạnh</a:t>
            </a:r>
            <a:r>
              <a:rPr lang="en-US" sz="2000" dirty="0"/>
              <a:t> </a:t>
            </a:r>
            <a:r>
              <a:rPr lang="en-US" sz="2000" dirty="0" err="1"/>
              <a:t>huyền</a:t>
            </a:r>
            <a:r>
              <a:rPr lang="en-US" sz="2000" dirty="0"/>
              <a:t>) </a:t>
            </a:r>
            <a:r>
              <a:rPr lang="en-US" sz="2000" dirty="0" err="1"/>
              <a:t>và</a:t>
            </a:r>
            <a:r>
              <a:rPr lang="en-US" sz="2000" dirty="0"/>
              <a:t> </a:t>
            </a:r>
            <a:r>
              <a:rPr lang="en-US" sz="2000" dirty="0" err="1"/>
              <a:t>góc</a:t>
            </a:r>
            <a:r>
              <a:rPr lang="en-US" sz="2000" dirty="0"/>
              <a:t> </a:t>
            </a:r>
            <a:r>
              <a:rPr lang="en-US" sz="2000" dirty="0" err="1"/>
              <a:t>nhọn</a:t>
            </a:r>
            <a:r>
              <a:rPr lang="en-US" sz="2000" dirty="0"/>
              <a:t> </a:t>
            </a:r>
            <a:r>
              <a:rPr lang="en-US" sz="2000" dirty="0" err="1"/>
              <a:t>của</a:t>
            </a:r>
            <a:r>
              <a:rPr lang="en-US" sz="2000" dirty="0"/>
              <a:t> tam </a:t>
            </a:r>
            <a:r>
              <a:rPr lang="en-US" sz="2000" dirty="0" err="1"/>
              <a:t>giác</a:t>
            </a:r>
            <a:r>
              <a:rPr lang="en-US" sz="2000" dirty="0"/>
              <a:t> </a:t>
            </a:r>
            <a:r>
              <a:rPr lang="en-US" sz="2000" dirty="0" err="1"/>
              <a:t>vuông</a:t>
            </a:r>
            <a:endParaRPr lang="en-US" sz="2000"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42" y="2112964"/>
            <a:ext cx="3134379" cy="313437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72"/>
                                        </p:tgtEl>
                                        <p:attrNameLst>
                                          <p:attrName>style.visibility</p:attrName>
                                        </p:attrNameLst>
                                      </p:cBhvr>
                                      <p:to>
                                        <p:strVal val="visible"/>
                                      </p:to>
                                    </p:set>
                                    <p:animEffect transition="in" filter="fade">
                                      <p:cBhvr>
                                        <p:cTn id="10" dur="500"/>
                                        <p:tgtEl>
                                          <p:spTgt spid="157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58"/>
                                        </p:tgtEl>
                                        <p:attrNameLst>
                                          <p:attrName>style.visibility</p:attrName>
                                        </p:attrNameLst>
                                      </p:cBhvr>
                                      <p:to>
                                        <p:strVal val="visible"/>
                                      </p:to>
                                    </p:set>
                                    <p:animEffect transition="in" filter="fade">
                                      <p:cBhvr>
                                        <p:cTn id="13" dur="500"/>
                                        <p:tgtEl>
                                          <p:spTgt spid="155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4"/>
                                        </p:tgtEl>
                                        <p:attrNameLst>
                                          <p:attrName>style.visibility</p:attrName>
                                        </p:attrNameLst>
                                      </p:cBhvr>
                                      <p:to>
                                        <p:strVal val="visible"/>
                                      </p:to>
                                    </p:set>
                                    <p:animEffect transition="in" filter="fade">
                                      <p:cBhvr>
                                        <p:cTn id="16" dur="500"/>
                                        <p:tgtEl>
                                          <p:spTgt spid="16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13"/>
                                        </p:tgtEl>
                                        <p:attrNameLst>
                                          <p:attrName>style.visibility</p:attrName>
                                        </p:attrNameLst>
                                      </p:cBhvr>
                                      <p:to>
                                        <p:strVal val="visible"/>
                                      </p:to>
                                    </p:set>
                                    <p:animEffect transition="in" filter="fade">
                                      <p:cBhvr>
                                        <p:cTn id="19" dur="500"/>
                                        <p:tgtEl>
                                          <p:spTgt spid="1613"/>
                                        </p:tgtEl>
                                      </p:cBhvr>
                                    </p:animEffect>
                                  </p:childTnLst>
                                </p:cTn>
                              </p:par>
                              <p:par>
                                <p:cTn id="20" presetID="10" presetClass="entr" presetSubtype="0" fill="hold" nodeType="withEffect">
                                  <p:stCondLst>
                                    <p:cond delay="0"/>
                                  </p:stCondLst>
                                  <p:childTnLst>
                                    <p:set>
                                      <p:cBhvr>
                                        <p:cTn id="21" dur="1" fill="hold">
                                          <p:stCondLst>
                                            <p:cond delay="0"/>
                                          </p:stCondLst>
                                        </p:cTn>
                                        <p:tgtEl>
                                          <p:spTgt spid="1573"/>
                                        </p:tgtEl>
                                        <p:attrNameLst>
                                          <p:attrName>style.visibility</p:attrName>
                                        </p:attrNameLst>
                                      </p:cBhvr>
                                      <p:to>
                                        <p:strVal val="visible"/>
                                      </p:to>
                                    </p:set>
                                    <p:animEffect transition="in" filter="fade">
                                      <p:cBhvr>
                                        <p:cTn id="22" dur="500"/>
                                        <p:tgtEl>
                                          <p:spTgt spid="157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64"/>
                                        </p:tgtEl>
                                        <p:attrNameLst>
                                          <p:attrName>style.visibility</p:attrName>
                                        </p:attrNameLst>
                                      </p:cBhvr>
                                      <p:to>
                                        <p:strVal val="visible"/>
                                      </p:to>
                                    </p:set>
                                    <p:animEffect transition="in" filter="barn(inVertical)">
                                      <p:cBhvr>
                                        <p:cTn id="27" dur="500"/>
                                        <p:tgtEl>
                                          <p:spTgt spid="156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65"/>
                                        </p:tgtEl>
                                        <p:attrNameLst>
                                          <p:attrName>style.visibility</p:attrName>
                                        </p:attrNameLst>
                                      </p:cBhvr>
                                      <p:to>
                                        <p:strVal val="visible"/>
                                      </p:to>
                                    </p:set>
                                    <p:animEffect transition="in" filter="wipe(left)">
                                      <p:cBhvr>
                                        <p:cTn id="32" dur="500"/>
                                        <p:tgtEl>
                                          <p:spTgt spid="156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4" fill="hold" grpId="0" nodeType="clickEffect">
                                  <p:stCondLst>
                                    <p:cond delay="0"/>
                                  </p:stCondLst>
                                  <p:childTnLst>
                                    <p:set>
                                      <p:cBhvr>
                                        <p:cTn id="39" dur="1" fill="hold">
                                          <p:stCondLst>
                                            <p:cond delay="0"/>
                                          </p:stCondLst>
                                        </p:cTn>
                                        <p:tgtEl>
                                          <p:spTgt spid="1567"/>
                                        </p:tgtEl>
                                        <p:attrNameLst>
                                          <p:attrName>style.visibility</p:attrName>
                                        </p:attrNameLst>
                                      </p:cBhvr>
                                      <p:to>
                                        <p:strVal val="visible"/>
                                      </p:to>
                                    </p:set>
                                    <p:anim calcmode="lin" valueType="num">
                                      <p:cBhvr additive="base">
                                        <p:cTn id="40" dur="500"/>
                                        <p:tgtEl>
                                          <p:spTgt spid="1567"/>
                                        </p:tgtEl>
                                        <p:attrNameLst>
                                          <p:attrName>ppt_y</p:attrName>
                                        </p:attrNameLst>
                                      </p:cBhvr>
                                      <p:tavLst>
                                        <p:tav tm="0">
                                          <p:val>
                                            <p:strVal val="#ppt_y+#ppt_h*1.125000"/>
                                          </p:val>
                                        </p:tav>
                                        <p:tav tm="100000">
                                          <p:val>
                                            <p:strVal val="#ppt_y"/>
                                          </p:val>
                                        </p:tav>
                                      </p:tavLst>
                                    </p:anim>
                                    <p:animEffect transition="in" filter="wipe(up)">
                                      <p:cBhvr>
                                        <p:cTn id="41" dur="500"/>
                                        <p:tgtEl>
                                          <p:spTgt spid="1567"/>
                                        </p:tgtEl>
                                      </p:cBhvr>
                                    </p:animEffect>
                                  </p:childTnLst>
                                </p:cTn>
                              </p:par>
                              <p:par>
                                <p:cTn id="42" presetID="12" presetClass="entr" presetSubtype="4"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 calcmode="lin" valueType="num">
                                      <p:cBhvr additive="base">
                                        <p:cTn id="44" dur="500"/>
                                        <p:tgtEl>
                                          <p:spTgt spid="69"/>
                                        </p:tgtEl>
                                        <p:attrNameLst>
                                          <p:attrName>ppt_y</p:attrName>
                                        </p:attrNameLst>
                                      </p:cBhvr>
                                      <p:tavLst>
                                        <p:tav tm="0">
                                          <p:val>
                                            <p:strVal val="#ppt_y+#ppt_h*1.125000"/>
                                          </p:val>
                                        </p:tav>
                                        <p:tav tm="100000">
                                          <p:val>
                                            <p:strVal val="#ppt_y"/>
                                          </p:val>
                                        </p:tav>
                                      </p:tavLst>
                                    </p:anim>
                                    <p:animEffect transition="in" filter="wipe(up)">
                                      <p:cBhvr>
                                        <p:cTn id="45"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 grpId="0" animBg="1"/>
      <p:bldP spid="1564" grpId="0"/>
      <p:bldP spid="1565" grpId="0"/>
      <p:bldP spid="1567" grpId="0"/>
      <p:bldP spid="1572" grpId="0" animBg="1"/>
      <p:bldP spid="1613" grpId="0" animBg="1"/>
      <p:bldP spid="1614" grpId="0" animBg="1"/>
      <p:bldP spid="10" grpId="0"/>
      <p:bldP spid="6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78"/>
        <p:cNvGrpSpPr/>
        <p:nvPr/>
      </p:nvGrpSpPr>
      <p:grpSpPr>
        <a:xfrm>
          <a:off x="0" y="0"/>
          <a:ext cx="0" cy="0"/>
          <a:chOff x="0" y="0"/>
          <a:chExt cx="0" cy="0"/>
        </a:xfrm>
      </p:grpSpPr>
      <p:sp>
        <p:nvSpPr>
          <p:cNvPr id="1679" name="Google Shape;1679;p39"/>
          <p:cNvSpPr/>
          <p:nvPr/>
        </p:nvSpPr>
        <p:spPr>
          <a:xfrm>
            <a:off x="633534" y="1167446"/>
            <a:ext cx="7876931" cy="3469848"/>
          </a:xfrm>
          <a:prstGeom prst="rect">
            <a:avLst/>
          </a:prstGeom>
          <a:solidFill>
            <a:srgbClr val="FFFFFF"/>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80" name="Google Shape;1680;p39"/>
          <p:cNvSpPr txBox="1">
            <a:spLocks noGrp="1"/>
          </p:cNvSpPr>
          <p:nvPr>
            <p:ph type="title"/>
          </p:nvPr>
        </p:nvSpPr>
        <p:spPr>
          <a:xfrm>
            <a:off x="532681" y="372816"/>
            <a:ext cx="8314826" cy="38723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2400" b="1" dirty="0">
                <a:solidFill>
                  <a:srgbClr val="C00000"/>
                </a:solidFill>
                <a:latin typeface="+mn-lt"/>
              </a:rPr>
              <a:t>I. TRƯỜNG HỢP BẰNG NHAU GÓC CẠNH GÓC (G.C.G)</a:t>
            </a:r>
            <a:endParaRPr sz="2400" b="1" dirty="0">
              <a:solidFill>
                <a:srgbClr val="C00000"/>
              </a:solidFill>
              <a:latin typeface="+mn-lt"/>
            </a:endParaRPr>
          </a:p>
        </p:txBody>
      </p:sp>
      <p:grpSp>
        <p:nvGrpSpPr>
          <p:cNvPr id="1682" name="Google Shape;1682;p39"/>
          <p:cNvGrpSpPr/>
          <p:nvPr/>
        </p:nvGrpSpPr>
        <p:grpSpPr>
          <a:xfrm>
            <a:off x="446008" y="1508470"/>
            <a:ext cx="388547" cy="340378"/>
            <a:chOff x="3892238" y="1121453"/>
            <a:chExt cx="329669" cy="288798"/>
          </a:xfrm>
        </p:grpSpPr>
        <p:sp>
          <p:nvSpPr>
            <p:cNvPr id="1683" name="Google Shape;1683;p39"/>
            <p:cNvSpPr/>
            <p:nvPr/>
          </p:nvSpPr>
          <p:spPr>
            <a:xfrm>
              <a:off x="3892238" y="1215351"/>
              <a:ext cx="213031" cy="194900"/>
            </a:xfrm>
            <a:custGeom>
              <a:avLst/>
              <a:gdLst/>
              <a:ahLst/>
              <a:cxnLst/>
              <a:rect l="l" t="t" r="r" b="b"/>
              <a:pathLst>
                <a:path w="5966" h="5459" extrusionOk="0">
                  <a:moveTo>
                    <a:pt x="1851" y="1"/>
                  </a:moveTo>
                  <a:cubicBezTo>
                    <a:pt x="1688" y="1"/>
                    <a:pt x="1522" y="25"/>
                    <a:pt x="1358" y="77"/>
                  </a:cubicBezTo>
                  <a:cubicBezTo>
                    <a:pt x="489" y="351"/>
                    <a:pt x="1" y="1291"/>
                    <a:pt x="274" y="2161"/>
                  </a:cubicBezTo>
                  <a:cubicBezTo>
                    <a:pt x="286" y="2208"/>
                    <a:pt x="310" y="2244"/>
                    <a:pt x="322" y="2292"/>
                  </a:cubicBezTo>
                  <a:lnTo>
                    <a:pt x="1310" y="5459"/>
                  </a:lnTo>
                  <a:lnTo>
                    <a:pt x="4477" y="4459"/>
                  </a:lnTo>
                  <a:lnTo>
                    <a:pt x="4465" y="4459"/>
                  </a:lnTo>
                  <a:cubicBezTo>
                    <a:pt x="4513" y="4447"/>
                    <a:pt x="4561" y="4435"/>
                    <a:pt x="4608" y="4411"/>
                  </a:cubicBezTo>
                  <a:cubicBezTo>
                    <a:pt x="5477" y="4137"/>
                    <a:pt x="5966" y="3208"/>
                    <a:pt x="5692" y="2339"/>
                  </a:cubicBezTo>
                  <a:cubicBezTo>
                    <a:pt x="5469" y="1634"/>
                    <a:pt x="4816" y="1180"/>
                    <a:pt x="4107" y="1180"/>
                  </a:cubicBezTo>
                  <a:cubicBezTo>
                    <a:pt x="3942" y="1180"/>
                    <a:pt x="3774" y="1204"/>
                    <a:pt x="3608" y="1256"/>
                  </a:cubicBezTo>
                  <a:cubicBezTo>
                    <a:pt x="3572" y="1268"/>
                    <a:pt x="3525" y="1291"/>
                    <a:pt x="3477" y="1303"/>
                  </a:cubicBezTo>
                  <a:lnTo>
                    <a:pt x="3465" y="1303"/>
                  </a:lnTo>
                  <a:cubicBezTo>
                    <a:pt x="3465" y="1256"/>
                    <a:pt x="3453" y="1208"/>
                    <a:pt x="3430" y="1161"/>
                  </a:cubicBezTo>
                  <a:cubicBezTo>
                    <a:pt x="3207" y="455"/>
                    <a:pt x="2554" y="1"/>
                    <a:pt x="1851" y="1"/>
                  </a:cubicBezTo>
                  <a:close/>
                </a:path>
              </a:pathLst>
            </a:custGeom>
            <a:solidFill>
              <a:schemeClr val="accent6"/>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4077029" y="1121453"/>
              <a:ext cx="144878" cy="133551"/>
            </a:xfrm>
            <a:custGeom>
              <a:avLst/>
              <a:gdLst/>
              <a:ahLst/>
              <a:cxnLst/>
              <a:rect l="l" t="t" r="r" b="b"/>
              <a:pathLst>
                <a:path w="3525" h="3250" extrusionOk="0">
                  <a:moveTo>
                    <a:pt x="2420" y="0"/>
                  </a:moveTo>
                  <a:cubicBezTo>
                    <a:pt x="1986" y="0"/>
                    <a:pt x="1584" y="290"/>
                    <a:pt x="1464" y="737"/>
                  </a:cubicBezTo>
                  <a:cubicBezTo>
                    <a:pt x="1464" y="761"/>
                    <a:pt x="1453" y="797"/>
                    <a:pt x="1453" y="821"/>
                  </a:cubicBezTo>
                  <a:lnTo>
                    <a:pt x="1441" y="821"/>
                  </a:lnTo>
                  <a:cubicBezTo>
                    <a:pt x="1417" y="809"/>
                    <a:pt x="1393" y="809"/>
                    <a:pt x="1357" y="797"/>
                  </a:cubicBezTo>
                  <a:cubicBezTo>
                    <a:pt x="1271" y="773"/>
                    <a:pt x="1184" y="762"/>
                    <a:pt x="1098" y="762"/>
                  </a:cubicBezTo>
                  <a:cubicBezTo>
                    <a:pt x="664" y="762"/>
                    <a:pt x="262" y="1052"/>
                    <a:pt x="143" y="1499"/>
                  </a:cubicBezTo>
                  <a:cubicBezTo>
                    <a:pt x="0" y="2023"/>
                    <a:pt x="321" y="2571"/>
                    <a:pt x="845" y="2714"/>
                  </a:cubicBezTo>
                  <a:cubicBezTo>
                    <a:pt x="869" y="2726"/>
                    <a:pt x="905" y="2726"/>
                    <a:pt x="929" y="2726"/>
                  </a:cubicBezTo>
                  <a:lnTo>
                    <a:pt x="929" y="2738"/>
                  </a:lnTo>
                  <a:lnTo>
                    <a:pt x="2846" y="3250"/>
                  </a:lnTo>
                  <a:lnTo>
                    <a:pt x="3358" y="1333"/>
                  </a:lnTo>
                  <a:cubicBezTo>
                    <a:pt x="3369" y="1309"/>
                    <a:pt x="3381" y="1285"/>
                    <a:pt x="3381" y="1249"/>
                  </a:cubicBezTo>
                  <a:cubicBezTo>
                    <a:pt x="3524" y="725"/>
                    <a:pt x="3215" y="178"/>
                    <a:pt x="2679" y="35"/>
                  </a:cubicBezTo>
                  <a:cubicBezTo>
                    <a:pt x="2593" y="11"/>
                    <a:pt x="2506" y="0"/>
                    <a:pt x="2420" y="0"/>
                  </a:cubicBezTo>
                  <a:close/>
                </a:path>
              </a:pathLst>
            </a:custGeom>
            <a:solidFill>
              <a:schemeClr val="accent1"/>
            </a:solidFill>
            <a:ln w="38100" cap="flat" cmpd="sng">
              <a:solidFill>
                <a:schemeClr val="dk2"/>
              </a:solidFill>
              <a:prstDash val="solid"/>
              <a:round/>
              <a:headEnd type="none" w="sm" len="sm"/>
              <a:tailEnd type="none" w="sm" len="sm"/>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89" name="Google Shape;1689;p39"/>
          <p:cNvSpPr/>
          <p:nvPr/>
        </p:nvSpPr>
        <p:spPr>
          <a:xfrm>
            <a:off x="6214800" y="2902370"/>
            <a:ext cx="2993100" cy="2241125"/>
          </a:xfrm>
          <a:custGeom>
            <a:avLst/>
            <a:gdLst/>
            <a:ahLst/>
            <a:cxnLst/>
            <a:rect l="l" t="t" r="r" b="b"/>
            <a:pathLst>
              <a:path w="119724" h="89645" extrusionOk="0">
                <a:moveTo>
                  <a:pt x="116939" y="1877"/>
                </a:moveTo>
                <a:cubicBezTo>
                  <a:pt x="107287" y="-1634"/>
                  <a:pt x="94239" y="-204"/>
                  <a:pt x="86478" y="6523"/>
                </a:cubicBezTo>
                <a:cubicBezTo>
                  <a:pt x="80380" y="11808"/>
                  <a:pt x="76940" y="20928"/>
                  <a:pt x="77443" y="28982"/>
                </a:cubicBezTo>
                <a:cubicBezTo>
                  <a:pt x="77905" y="36370"/>
                  <a:pt x="79574" y="44780"/>
                  <a:pt x="84929" y="49891"/>
                </a:cubicBezTo>
                <a:cubicBezTo>
                  <a:pt x="91311" y="55982"/>
                  <a:pt x="100903" y="58681"/>
                  <a:pt x="109711" y="59184"/>
                </a:cubicBezTo>
                <a:cubicBezTo>
                  <a:pt x="112777" y="59359"/>
                  <a:pt x="116985" y="59893"/>
                  <a:pt x="118746" y="57377"/>
                </a:cubicBezTo>
                <a:cubicBezTo>
                  <a:pt x="125187" y="48178"/>
                  <a:pt x="96873" y="45049"/>
                  <a:pt x="86220" y="48601"/>
                </a:cubicBezTo>
                <a:cubicBezTo>
                  <a:pt x="73211" y="52938"/>
                  <a:pt x="71238" y="73425"/>
                  <a:pt x="58857" y="79320"/>
                </a:cubicBezTo>
                <a:cubicBezTo>
                  <a:pt x="50543" y="83278"/>
                  <a:pt x="39698" y="82688"/>
                  <a:pt x="31235" y="79061"/>
                </a:cubicBezTo>
                <a:cubicBezTo>
                  <a:pt x="26121" y="76869"/>
                  <a:pt x="23726" y="69827"/>
                  <a:pt x="18328" y="68478"/>
                </a:cubicBezTo>
                <a:cubicBezTo>
                  <a:pt x="9273" y="66215"/>
                  <a:pt x="0" y="80312"/>
                  <a:pt x="0" y="89645"/>
                </a:cubicBezTo>
              </a:path>
            </a:pathLst>
          </a:custGeom>
          <a:noFill/>
          <a:ln w="19050" cap="flat" cmpd="sng">
            <a:solidFill>
              <a:schemeClr val="accent6"/>
            </a:solidFill>
            <a:prstDash val="dot"/>
            <a:round/>
            <a:headEnd type="none" w="med" len="med"/>
            <a:tailEnd type="none" w="med" len="med"/>
          </a:ln>
        </p:spPr>
      </p:sp>
      <mc:AlternateContent xmlns:mc="http://schemas.openxmlformats.org/markup-compatibility/2006" xmlns:a14="http://schemas.microsoft.com/office/drawing/2010/main">
        <mc:Choice Requires="a14">
          <p:sp>
            <p:nvSpPr>
              <p:cNvPr id="3" name="Rectangle 2"/>
              <p:cNvSpPr/>
              <p:nvPr/>
            </p:nvSpPr>
            <p:spPr>
              <a:xfrm>
                <a:off x="2066012" y="1218851"/>
                <a:ext cx="6046705" cy="958660"/>
              </a:xfrm>
              <a:prstGeom prst="rect">
                <a:avLst/>
              </a:prstGeom>
            </p:spPr>
            <p:txBody>
              <a:bodyPr wrap="square">
                <a:spAutoFit/>
              </a:bodyPr>
              <a:lstStyle/>
              <a:p>
                <a:pPr algn="just">
                  <a:lnSpc>
                    <a:spcPct val="150000"/>
                  </a:lnSpc>
                </a:pPr>
                <a:r>
                  <a:rPr lang="en-US" sz="2000" dirty="0"/>
                  <a:t>Cho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i="1" dirty="0" err="1"/>
                  <a:t>Hình</a:t>
                </a:r>
                <a:r>
                  <a:rPr lang="en-US" sz="2000" i="1" dirty="0"/>
                  <a:t> 56</a:t>
                </a:r>
                <a:r>
                  <a:rPr lang="en-US" sz="2000" dirty="0"/>
                  <a:t>). </a:t>
                </a:r>
                <a:r>
                  <a:rPr lang="en-US" sz="2000" dirty="0" err="1"/>
                  <a:t>Những</a:t>
                </a:r>
                <a:r>
                  <a:rPr lang="en-US" sz="2000" dirty="0"/>
                  <a:t> </a:t>
                </a:r>
                <a:r>
                  <a:rPr lang="en-US" sz="2000" dirty="0" err="1"/>
                  <a:t>góc</a:t>
                </a:r>
                <a:r>
                  <a:rPr lang="en-US" sz="2000" dirty="0"/>
                  <a:t> </a:t>
                </a:r>
                <a:r>
                  <a:rPr lang="en-US" sz="2000" dirty="0" err="1"/>
                  <a:t>nào</a:t>
                </a:r>
                <a:r>
                  <a:rPr lang="en-US" sz="2000" dirty="0"/>
                  <a:t> </a:t>
                </a:r>
                <a:r>
                  <a:rPr lang="en-US" sz="2000" dirty="0" err="1"/>
                  <a:t>của</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có</a:t>
                </a:r>
                <a:r>
                  <a:rPr lang="en-US" sz="2000" dirty="0"/>
                  <a:t> </a:t>
                </a:r>
                <a:r>
                  <a:rPr lang="en-US" sz="2000" dirty="0" err="1"/>
                  <a:t>cạnh</a:t>
                </a:r>
                <a:r>
                  <a:rPr lang="en-US" sz="2000" dirty="0"/>
                  <a:t> </a:t>
                </a:r>
                <a:r>
                  <a:rPr lang="en-US" sz="2000" dirty="0" err="1"/>
                  <a:t>thuộc</a:t>
                </a:r>
                <a:r>
                  <a:rPr lang="en-US" sz="2000" dirty="0"/>
                  <a:t> </a:t>
                </a:r>
                <a:r>
                  <a:rPr lang="en-US" sz="2000" dirty="0" err="1"/>
                  <a:t>đường</a:t>
                </a:r>
                <a:r>
                  <a:rPr lang="en-US" sz="2000" dirty="0"/>
                  <a:t> </a:t>
                </a:r>
                <a:r>
                  <a:rPr lang="en-US" sz="2000" dirty="0" err="1"/>
                  <a:t>thẳng</a:t>
                </a:r>
                <a:r>
                  <a:rPr lang="en-US" sz="2000" dirty="0"/>
                  <a:t> </a:t>
                </a:r>
                <a14:m>
                  <m:oMath xmlns:m="http://schemas.openxmlformats.org/officeDocument/2006/math">
                    <m:r>
                      <a:rPr lang="en-US" sz="2000" i="1" dirty="0" smtClean="0">
                        <a:latin typeface="Cambria Math" panose="02040503050406030204" pitchFamily="18" charset="0"/>
                      </a:rPr>
                      <m:t>𝐴𝐵</m:t>
                    </m:r>
                  </m:oMath>
                </a14:m>
                <a:r>
                  <a:rPr lang="en-US" sz="2000" dirty="0"/>
                  <a:t>.</a:t>
                </a:r>
              </a:p>
            </p:txBody>
          </p:sp>
        </mc:Choice>
        <mc:Fallback xmlns="">
          <p:sp>
            <p:nvSpPr>
              <p:cNvPr id="3" name="Rectangle 2"/>
              <p:cNvSpPr>
                <a:spLocks noRot="1" noChangeAspect="1" noMove="1" noResize="1" noEditPoints="1" noAdjustHandles="1" noChangeArrowheads="1" noChangeShapeType="1" noTextEdit="1"/>
              </p:cNvSpPr>
              <p:nvPr/>
            </p:nvSpPr>
            <p:spPr>
              <a:xfrm>
                <a:off x="2066012" y="1218851"/>
                <a:ext cx="6046705" cy="958660"/>
              </a:xfrm>
              <a:prstGeom prst="rect">
                <a:avLst/>
              </a:prstGeom>
              <a:blipFill>
                <a:blip r:embed="rId3"/>
                <a:stretch>
                  <a:fillRect l="-1109" r="-1008" b="-10828"/>
                </a:stretch>
              </a:blipFill>
            </p:spPr>
            <p:txBody>
              <a:bodyPr/>
              <a:lstStyle/>
              <a:p>
                <a:r>
                  <a:rPr lang="en-US">
                    <a:noFill/>
                  </a:rPr>
                  <a:t> </a:t>
                </a:r>
              </a:p>
            </p:txBody>
          </p:sp>
        </mc:Fallback>
      </mc:AlternateContent>
      <p:sp>
        <p:nvSpPr>
          <p:cNvPr id="18" name="Google Shape;1690;p39"/>
          <p:cNvSpPr/>
          <p:nvPr/>
        </p:nvSpPr>
        <p:spPr>
          <a:xfrm rot="764009">
            <a:off x="7639068" y="1154410"/>
            <a:ext cx="947298" cy="252768"/>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Rectangle: Rounded Corners 1">
            <a:extLst>
              <a:ext uri="{FF2B5EF4-FFF2-40B4-BE49-F238E27FC236}">
                <a16:creationId xmlns:a16="http://schemas.microsoft.com/office/drawing/2014/main" id="{7CF4AD2D-078A-652D-68CF-6AD2C4353FA2}"/>
              </a:ext>
            </a:extLst>
          </p:cNvPr>
          <p:cNvSpPr/>
          <p:nvPr/>
        </p:nvSpPr>
        <p:spPr>
          <a:xfrm>
            <a:off x="1084006" y="1383158"/>
            <a:ext cx="889896" cy="6300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HĐ1</a:t>
            </a:r>
          </a:p>
        </p:txBody>
      </p:sp>
      <p:pic>
        <p:nvPicPr>
          <p:cNvPr id="6" name="Picture 5">
            <a:extLst>
              <a:ext uri="{FF2B5EF4-FFF2-40B4-BE49-F238E27FC236}">
                <a16:creationId xmlns:a16="http://schemas.microsoft.com/office/drawing/2014/main" id="{D408DE70-DE79-A451-8C15-C7B8D5F14E84}"/>
              </a:ext>
            </a:extLst>
          </p:cNvPr>
          <p:cNvPicPr>
            <a:picLocks noChangeAspect="1"/>
          </p:cNvPicPr>
          <p:nvPr/>
        </p:nvPicPr>
        <p:blipFill rotWithShape="1">
          <a:blip r:embed="rId4"/>
          <a:srcRect l="72823" t="15460" r="2986" b="5976"/>
          <a:stretch/>
        </p:blipFill>
        <p:spPr>
          <a:xfrm>
            <a:off x="6032090" y="2253666"/>
            <a:ext cx="2212257" cy="2031065"/>
          </a:xfrm>
          <a:prstGeom prst="ellipse">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FEA0F44-9752-8DEC-3FB7-ED963CE5DA44}"/>
                  </a:ext>
                </a:extLst>
              </p:cNvPr>
              <p:cNvSpPr txBox="1"/>
              <p:nvPr/>
            </p:nvSpPr>
            <p:spPr>
              <a:xfrm>
                <a:off x="1346249" y="2482676"/>
                <a:ext cx="4404974" cy="958660"/>
              </a:xfrm>
              <a:prstGeom prst="rect">
                <a:avLst/>
              </a:prstGeom>
              <a:noFill/>
            </p:spPr>
            <p:txBody>
              <a:bodyPr wrap="square">
                <a:spAutoFit/>
              </a:bodyPr>
              <a:lstStyle/>
              <a:p>
                <a:pPr algn="just">
                  <a:lnSpc>
                    <a:spcPct val="150000"/>
                  </a:lnSpc>
                </a:pPr>
                <a:r>
                  <a:rPr lang="vi-VN" sz="2000" dirty="0">
                    <a:solidFill>
                      <a:schemeClr val="accent1">
                        <a:lumMod val="25000"/>
                      </a:schemeClr>
                    </a:solidFill>
                    <a:effectLst/>
                    <a:latin typeface="+mn-lt"/>
                    <a:ea typeface="Calibri" panose="020F0502020204030204" pitchFamily="34" charset="0"/>
                  </a:rPr>
                  <a:t>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m:t>
                    </m:r>
                  </m:oMath>
                </a14:m>
                <a:r>
                  <a:rPr lang="vi-VN" sz="2000" dirty="0">
                    <a:solidFill>
                      <a:schemeClr val="accent1">
                        <a:lumMod val="25000"/>
                      </a:schemeClr>
                    </a:solidFill>
                    <a:effectLst/>
                    <a:latin typeface="+mn-lt"/>
                    <a:ea typeface="Calibri" panose="020F0502020204030204" pitchFamily="34" charset="0"/>
                  </a:rPr>
                  <a:t> và góc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𝐵</m:t>
                    </m:r>
                  </m:oMath>
                </a14:m>
                <a:r>
                  <a:rPr lang="vi-VN" sz="2000" dirty="0">
                    <a:solidFill>
                      <a:schemeClr val="accent1">
                        <a:lumMod val="25000"/>
                      </a:schemeClr>
                    </a:solidFill>
                    <a:effectLst/>
                    <a:latin typeface="+mn-lt"/>
                    <a:ea typeface="Calibri" panose="020F0502020204030204" pitchFamily="34" charset="0"/>
                  </a:rPr>
                  <a:t> của tam giác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𝐴𝐵𝐶</m:t>
                    </m:r>
                  </m:oMath>
                </a14:m>
                <a:r>
                  <a:rPr lang="vi-VN" sz="2000" dirty="0">
                    <a:solidFill>
                      <a:schemeClr val="accent1">
                        <a:lumMod val="25000"/>
                      </a:schemeClr>
                    </a:solidFill>
                    <a:effectLst/>
                    <a:latin typeface="+mn-lt"/>
                    <a:ea typeface="Calibri" panose="020F0502020204030204" pitchFamily="34" charset="0"/>
                  </a:rPr>
                  <a:t> có cạnh thuộc đường thẳng </a:t>
                </a:r>
                <a14:m>
                  <m:oMath xmlns:m="http://schemas.openxmlformats.org/officeDocument/2006/math">
                    <m:r>
                      <a:rPr lang="vi-VN" sz="2000" i="1" dirty="0" smtClean="0">
                        <a:solidFill>
                          <a:schemeClr val="accent1">
                            <a:lumMod val="25000"/>
                          </a:schemeClr>
                        </a:solidFill>
                        <a:effectLst/>
                        <a:latin typeface="Cambria Math" panose="02040503050406030204" pitchFamily="18" charset="0"/>
                        <a:ea typeface="Calibri" panose="020F0502020204030204" pitchFamily="34" charset="0"/>
                      </a:rPr>
                      <m:t>𝐴𝐵</m:t>
                    </m:r>
                  </m:oMath>
                </a14:m>
                <a:r>
                  <a:rPr lang="vi-VN" sz="2000" dirty="0">
                    <a:solidFill>
                      <a:schemeClr val="accent1">
                        <a:lumMod val="25000"/>
                      </a:schemeClr>
                    </a:solidFill>
                    <a:effectLst/>
                    <a:latin typeface="+mn-lt"/>
                    <a:ea typeface="Calibri" panose="020F0502020204030204" pitchFamily="34" charset="0"/>
                  </a:rPr>
                  <a:t>.</a:t>
                </a:r>
                <a:endParaRPr lang="en-US" sz="2000" dirty="0">
                  <a:solidFill>
                    <a:schemeClr val="accent1">
                      <a:lumMod val="25000"/>
                    </a:schemeClr>
                  </a:solidFill>
                  <a:latin typeface="+mn-lt"/>
                </a:endParaRPr>
              </a:p>
            </p:txBody>
          </p:sp>
        </mc:Choice>
        <mc:Fallback xmlns="">
          <p:sp>
            <p:nvSpPr>
              <p:cNvPr id="9" name="TextBox 8">
                <a:extLst>
                  <a:ext uri="{FF2B5EF4-FFF2-40B4-BE49-F238E27FC236}">
                    <a16:creationId xmlns:a16="http://schemas.microsoft.com/office/drawing/2014/main" id="{8FEA0F44-9752-8DEC-3FB7-ED963CE5DA44}"/>
                  </a:ext>
                </a:extLst>
              </p:cNvPr>
              <p:cNvSpPr txBox="1">
                <a:spLocks noRot="1" noChangeAspect="1" noMove="1" noResize="1" noEditPoints="1" noAdjustHandles="1" noChangeArrowheads="1" noChangeShapeType="1" noTextEdit="1"/>
              </p:cNvSpPr>
              <p:nvPr/>
            </p:nvSpPr>
            <p:spPr>
              <a:xfrm>
                <a:off x="1346249" y="2482676"/>
                <a:ext cx="4404974" cy="958660"/>
              </a:xfrm>
              <a:prstGeom prst="rect">
                <a:avLst/>
              </a:prstGeom>
              <a:blipFill>
                <a:blip r:embed="rId5"/>
                <a:stretch>
                  <a:fillRect l="-1524" r="-1385" b="-1012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9B033A7A-D942-0065-3F46-476B1DC464FA}"/>
                  </a:ext>
                </a:extLst>
              </p:cNvPr>
              <p:cNvSpPr txBox="1"/>
              <p:nvPr/>
            </p:nvSpPr>
            <p:spPr>
              <a:xfrm>
                <a:off x="749178" y="3632600"/>
                <a:ext cx="5335004" cy="958660"/>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sym typeface="Wingdings" panose="05000000000000000000" pitchFamily="2" charset="2"/>
                  </a:rPr>
                  <a:t></a:t>
                </a:r>
                <a:r>
                  <a:rPr lang="vi-VN" sz="2000" dirty="0">
                    <a:solidFill>
                      <a:srgbClr val="FF0000"/>
                    </a:solidFill>
                    <a:effectLst/>
                    <a:latin typeface="+mn-lt"/>
                    <a:ea typeface="Calibri" panose="020F0502020204030204" pitchFamily="34" charset="0"/>
                    <a:cs typeface="Times New Roman" panose="02020603050405020304" pitchFamily="18" charset="0"/>
                  </a:rPr>
                  <a:t> </a:t>
                </a:r>
                <a:r>
                  <a:rPr lang="vi-VN" sz="2000" i="1" dirty="0">
                    <a:solidFill>
                      <a:srgbClr val="FF0000"/>
                    </a:solidFill>
                    <a:effectLst/>
                    <a:latin typeface="+mn-lt"/>
                    <a:ea typeface="Calibri" panose="020F0502020204030204" pitchFamily="34" charset="0"/>
                    <a:cs typeface="Times New Roman" panose="02020603050405020304" pitchFamily="18" charset="0"/>
                  </a:rPr>
                  <a:t>Trong tam giác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ta gọi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và góc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là hai góc kề cạnh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oMath>
                </a14:m>
                <a:r>
                  <a:rPr lang="vi-VN" sz="2000" i="1" dirty="0">
                    <a:solidFill>
                      <a:srgbClr val="FF0000"/>
                    </a:solidFill>
                    <a:effectLst/>
                    <a:latin typeface="+mn-lt"/>
                    <a:ea typeface="Calibri" panose="020F0502020204030204" pitchFamily="34" charset="0"/>
                    <a:cs typeface="Times New Roman" panose="02020603050405020304" pitchFamily="18" charset="0"/>
                  </a:rPr>
                  <a:t>. </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2" name="TextBox 11">
                <a:extLst>
                  <a:ext uri="{FF2B5EF4-FFF2-40B4-BE49-F238E27FC236}">
                    <a16:creationId xmlns:a16="http://schemas.microsoft.com/office/drawing/2014/main" id="{9B033A7A-D942-0065-3F46-476B1DC464FA}"/>
                  </a:ext>
                </a:extLst>
              </p:cNvPr>
              <p:cNvSpPr txBox="1">
                <a:spLocks noRot="1" noChangeAspect="1" noMove="1" noResize="1" noEditPoints="1" noAdjustHandles="1" noChangeArrowheads="1" noChangeShapeType="1" noTextEdit="1"/>
              </p:cNvSpPr>
              <p:nvPr/>
            </p:nvSpPr>
            <p:spPr>
              <a:xfrm>
                <a:off x="749178" y="3632600"/>
                <a:ext cx="5335004" cy="958660"/>
              </a:xfrm>
              <a:prstGeom prst="rect">
                <a:avLst/>
              </a:prstGeom>
              <a:blipFill>
                <a:blip r:embed="rId6"/>
                <a:stretch>
                  <a:fillRect l="-1257" b="-10828"/>
                </a:stretch>
              </a:blipFill>
            </p:spPr>
            <p:txBody>
              <a:bodyPr/>
              <a:lstStyle/>
              <a:p>
                <a:r>
                  <a:rPr lang="en-US">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80"/>
                                        </p:tgtEl>
                                        <p:attrNameLst>
                                          <p:attrName>style.visibility</p:attrName>
                                        </p:attrNameLst>
                                      </p:cBhvr>
                                      <p:to>
                                        <p:strVal val="visible"/>
                                      </p:to>
                                    </p:set>
                                    <p:anim calcmode="lin" valueType="num">
                                      <p:cBhvr additive="base">
                                        <p:cTn id="7" dur="500" fill="hold"/>
                                        <p:tgtEl>
                                          <p:spTgt spid="1680"/>
                                        </p:tgtEl>
                                        <p:attrNameLst>
                                          <p:attrName>ppt_x</p:attrName>
                                        </p:attrNameLst>
                                      </p:cBhvr>
                                      <p:tavLst>
                                        <p:tav tm="0">
                                          <p:val>
                                            <p:strVal val="0-#ppt_w/2"/>
                                          </p:val>
                                        </p:tav>
                                        <p:tav tm="100000">
                                          <p:val>
                                            <p:strVal val="#ppt_x"/>
                                          </p:val>
                                        </p:tav>
                                      </p:tavLst>
                                    </p:anim>
                                    <p:anim calcmode="lin" valueType="num">
                                      <p:cBhvr additive="base">
                                        <p:cTn id="8" dur="500" fill="hold"/>
                                        <p:tgtEl>
                                          <p:spTgt spid="168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679"/>
                                        </p:tgtEl>
                                        <p:attrNameLst>
                                          <p:attrName>style.visibility</p:attrName>
                                        </p:attrNameLst>
                                      </p:cBhvr>
                                      <p:to>
                                        <p:strVal val="visible"/>
                                      </p:to>
                                    </p:set>
                                    <p:animEffect transition="in" filter="fade">
                                      <p:cBhvr>
                                        <p:cTn id="13" dur="500"/>
                                        <p:tgtEl>
                                          <p:spTgt spid="1679"/>
                                        </p:tgtEl>
                                      </p:cBhvr>
                                    </p:animEffect>
                                  </p:childTnLst>
                                </p:cTn>
                              </p:par>
                              <p:par>
                                <p:cTn id="14" presetID="10" presetClass="entr" presetSubtype="0" fill="hold" nodeType="withEffect">
                                  <p:stCondLst>
                                    <p:cond delay="0"/>
                                  </p:stCondLst>
                                  <p:childTnLst>
                                    <p:set>
                                      <p:cBhvr>
                                        <p:cTn id="15" dur="1" fill="hold">
                                          <p:stCondLst>
                                            <p:cond delay="0"/>
                                          </p:stCondLst>
                                        </p:cTn>
                                        <p:tgtEl>
                                          <p:spTgt spid="1682"/>
                                        </p:tgtEl>
                                        <p:attrNameLst>
                                          <p:attrName>style.visibility</p:attrName>
                                        </p:attrNameLst>
                                      </p:cBhvr>
                                      <p:to>
                                        <p:strVal val="visible"/>
                                      </p:to>
                                    </p:set>
                                    <p:animEffect transition="in" filter="fade">
                                      <p:cBhvr>
                                        <p:cTn id="16" dur="500"/>
                                        <p:tgtEl>
                                          <p:spTgt spid="168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22" presetClass="entr" presetSubtype="8" fill="hold" nodeType="with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left)">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fade">
                                      <p:cBhvr>
                                        <p:cTn id="32" dur="500"/>
                                        <p:tgtEl>
                                          <p:spTgt spid="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anim calcmode="lin" valueType="num">
                                      <p:cBhvr>
                                        <p:cTn id="38"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9"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 grpId="0" animBg="1"/>
      <p:bldP spid="1680" grpId="0"/>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96"/>
        <p:cNvGrpSpPr/>
        <p:nvPr/>
      </p:nvGrpSpPr>
      <p:grpSpPr>
        <a:xfrm>
          <a:off x="0" y="0"/>
          <a:ext cx="0" cy="0"/>
          <a:chOff x="0" y="0"/>
          <a:chExt cx="0" cy="0"/>
        </a:xfrm>
      </p:grpSpPr>
      <p:sp>
        <p:nvSpPr>
          <p:cNvPr id="2198" name="Google Shape;2198;p49"/>
          <p:cNvSpPr txBox="1">
            <a:spLocks noGrp="1"/>
          </p:cNvSpPr>
          <p:nvPr>
            <p:ph type="subTitle" idx="1"/>
          </p:nvPr>
        </p:nvSpPr>
        <p:spPr>
          <a:xfrm>
            <a:off x="854059" y="681082"/>
            <a:ext cx="7478283" cy="3941423"/>
          </a:xfrm>
          <a:prstGeom prst="rect">
            <a:avLst/>
          </a:prstGeom>
          <a:solidFill>
            <a:srgbClr val="FFFFFF"/>
          </a:solidFill>
        </p:spPr>
        <p:txBody>
          <a:bodyPr spcFirstLastPara="1" wrap="square" lIns="182875" tIns="91425" rIns="91425" bIns="91425" anchor="ctr" anchorCtr="0">
            <a:noAutofit/>
          </a:bodyPr>
          <a:lstStyle/>
          <a:p>
            <a:pPr marL="0" lvl="0" indent="0" algn="l" rtl="0">
              <a:spcBef>
                <a:spcPts val="0"/>
              </a:spcBef>
              <a:spcAft>
                <a:spcPts val="0"/>
              </a:spcAft>
              <a:buNone/>
            </a:pPr>
            <a:r>
              <a:rPr lang="en-US" b="1" dirty="0">
                <a:solidFill>
                  <a:schemeClr val="bg1"/>
                </a:solidFill>
              </a:rPr>
              <a:t>.</a:t>
            </a:r>
            <a:endParaRPr b="1" dirty="0">
              <a:solidFill>
                <a:schemeClr val="bg1"/>
              </a:solidFill>
            </a:endParaRPr>
          </a:p>
        </p:txBody>
      </p:sp>
      <p:sp>
        <p:nvSpPr>
          <p:cNvPr id="2199" name="Google Shape;2199;p49"/>
          <p:cNvSpPr/>
          <p:nvPr/>
        </p:nvSpPr>
        <p:spPr>
          <a:xfrm rot="-241879">
            <a:off x="3955361" y="519024"/>
            <a:ext cx="947344" cy="252642"/>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49"/>
          <p:cNvSpPr/>
          <p:nvPr/>
        </p:nvSpPr>
        <p:spPr>
          <a:xfrm rot="-241879">
            <a:off x="7916027" y="4478007"/>
            <a:ext cx="947344" cy="252642"/>
          </a:xfrm>
          <a:prstGeom prst="rect">
            <a:avLst/>
          </a:prstGeom>
          <a:solidFill>
            <a:srgbClr val="E7B9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2" name="Google Shape;2202;p49"/>
          <p:cNvGrpSpPr/>
          <p:nvPr/>
        </p:nvGrpSpPr>
        <p:grpSpPr>
          <a:xfrm>
            <a:off x="289623" y="3760007"/>
            <a:ext cx="1726564" cy="1348938"/>
            <a:chOff x="4088925" y="3552975"/>
            <a:chExt cx="1986450" cy="1542800"/>
          </a:xfrm>
        </p:grpSpPr>
        <p:sp>
          <p:nvSpPr>
            <p:cNvPr id="2203" name="Google Shape;2203;p49"/>
            <p:cNvSpPr/>
            <p:nvPr/>
          </p:nvSpPr>
          <p:spPr>
            <a:xfrm>
              <a:off x="4108950" y="3573825"/>
              <a:ext cx="1949750" cy="1496100"/>
            </a:xfrm>
            <a:custGeom>
              <a:avLst/>
              <a:gdLst/>
              <a:ahLst/>
              <a:cxnLst/>
              <a:rect l="l" t="t" r="r" b="b"/>
              <a:pathLst>
                <a:path w="77990" h="59844" extrusionOk="0">
                  <a:moveTo>
                    <a:pt x="60910" y="59844"/>
                  </a:moveTo>
                  <a:cubicBezTo>
                    <a:pt x="58575" y="59844"/>
                    <a:pt x="56674" y="57909"/>
                    <a:pt x="56674" y="55574"/>
                  </a:cubicBezTo>
                  <a:lnTo>
                    <a:pt x="56674" y="52639"/>
                  </a:lnTo>
                  <a:cubicBezTo>
                    <a:pt x="50169" y="52805"/>
                    <a:pt x="42997" y="52905"/>
                    <a:pt x="38894" y="52905"/>
                  </a:cubicBezTo>
                  <a:cubicBezTo>
                    <a:pt x="34858" y="52905"/>
                    <a:pt x="27653" y="52805"/>
                    <a:pt x="21148" y="52639"/>
                  </a:cubicBezTo>
                  <a:lnTo>
                    <a:pt x="21148" y="55574"/>
                  </a:lnTo>
                  <a:cubicBezTo>
                    <a:pt x="21148" y="57909"/>
                    <a:pt x="19214" y="59844"/>
                    <a:pt x="16879" y="59844"/>
                  </a:cubicBezTo>
                  <a:lnTo>
                    <a:pt x="8606" y="59844"/>
                  </a:lnTo>
                  <a:cubicBezTo>
                    <a:pt x="6271" y="59844"/>
                    <a:pt x="4336" y="57909"/>
                    <a:pt x="4336" y="55574"/>
                  </a:cubicBezTo>
                  <a:lnTo>
                    <a:pt x="4336" y="50304"/>
                  </a:lnTo>
                  <a:cubicBezTo>
                    <a:pt x="4170" y="50137"/>
                    <a:pt x="3970" y="49970"/>
                    <a:pt x="3803" y="49736"/>
                  </a:cubicBezTo>
                  <a:lnTo>
                    <a:pt x="2602" y="49736"/>
                  </a:lnTo>
                  <a:cubicBezTo>
                    <a:pt x="1635" y="49736"/>
                    <a:pt x="834" y="48969"/>
                    <a:pt x="834" y="48002"/>
                  </a:cubicBezTo>
                  <a:lnTo>
                    <a:pt x="834" y="47068"/>
                  </a:lnTo>
                  <a:cubicBezTo>
                    <a:pt x="834" y="46701"/>
                    <a:pt x="967" y="46367"/>
                    <a:pt x="1168" y="46067"/>
                  </a:cubicBezTo>
                  <a:cubicBezTo>
                    <a:pt x="600" y="45400"/>
                    <a:pt x="0" y="44233"/>
                    <a:pt x="0" y="42298"/>
                  </a:cubicBezTo>
                  <a:lnTo>
                    <a:pt x="0" y="34626"/>
                  </a:lnTo>
                  <a:lnTo>
                    <a:pt x="0" y="34025"/>
                  </a:lnTo>
                  <a:lnTo>
                    <a:pt x="0" y="33825"/>
                  </a:lnTo>
                  <a:cubicBezTo>
                    <a:pt x="0" y="33658"/>
                    <a:pt x="0" y="33558"/>
                    <a:pt x="33" y="33458"/>
                  </a:cubicBezTo>
                  <a:cubicBezTo>
                    <a:pt x="33" y="33391"/>
                    <a:pt x="100" y="33225"/>
                    <a:pt x="100" y="33225"/>
                  </a:cubicBezTo>
                  <a:lnTo>
                    <a:pt x="100" y="33225"/>
                  </a:lnTo>
                  <a:lnTo>
                    <a:pt x="100" y="33225"/>
                  </a:lnTo>
                  <a:lnTo>
                    <a:pt x="100" y="33125"/>
                  </a:lnTo>
                  <a:lnTo>
                    <a:pt x="934" y="33191"/>
                  </a:lnTo>
                  <a:lnTo>
                    <a:pt x="100" y="33024"/>
                  </a:lnTo>
                  <a:cubicBezTo>
                    <a:pt x="100" y="32958"/>
                    <a:pt x="100" y="32891"/>
                    <a:pt x="133" y="32858"/>
                  </a:cubicBezTo>
                  <a:lnTo>
                    <a:pt x="133" y="32724"/>
                  </a:lnTo>
                  <a:cubicBezTo>
                    <a:pt x="133" y="32691"/>
                    <a:pt x="167" y="32524"/>
                    <a:pt x="167" y="32524"/>
                  </a:cubicBezTo>
                  <a:cubicBezTo>
                    <a:pt x="200" y="32457"/>
                    <a:pt x="200" y="32357"/>
                    <a:pt x="200" y="32291"/>
                  </a:cubicBezTo>
                  <a:cubicBezTo>
                    <a:pt x="267" y="32191"/>
                    <a:pt x="267" y="32124"/>
                    <a:pt x="267" y="32057"/>
                  </a:cubicBezTo>
                  <a:lnTo>
                    <a:pt x="300" y="31957"/>
                  </a:lnTo>
                  <a:cubicBezTo>
                    <a:pt x="300" y="31890"/>
                    <a:pt x="334" y="31824"/>
                    <a:pt x="334" y="31790"/>
                  </a:cubicBezTo>
                  <a:lnTo>
                    <a:pt x="367" y="31657"/>
                  </a:lnTo>
                  <a:cubicBezTo>
                    <a:pt x="367" y="31623"/>
                    <a:pt x="467" y="31490"/>
                    <a:pt x="467" y="31490"/>
                  </a:cubicBezTo>
                  <a:lnTo>
                    <a:pt x="467" y="31490"/>
                  </a:lnTo>
                  <a:lnTo>
                    <a:pt x="500" y="31390"/>
                  </a:lnTo>
                  <a:lnTo>
                    <a:pt x="1301" y="31690"/>
                  </a:lnTo>
                  <a:lnTo>
                    <a:pt x="534" y="31357"/>
                  </a:lnTo>
                  <a:lnTo>
                    <a:pt x="667" y="31123"/>
                  </a:lnTo>
                  <a:lnTo>
                    <a:pt x="701" y="31023"/>
                  </a:lnTo>
                  <a:lnTo>
                    <a:pt x="1501" y="31357"/>
                  </a:lnTo>
                  <a:lnTo>
                    <a:pt x="767" y="30990"/>
                  </a:lnTo>
                  <a:lnTo>
                    <a:pt x="867" y="30790"/>
                  </a:lnTo>
                  <a:lnTo>
                    <a:pt x="1034" y="30523"/>
                  </a:lnTo>
                  <a:lnTo>
                    <a:pt x="1134" y="30389"/>
                  </a:lnTo>
                  <a:lnTo>
                    <a:pt x="1201" y="30222"/>
                  </a:lnTo>
                  <a:cubicBezTo>
                    <a:pt x="1268" y="30189"/>
                    <a:pt x="1301" y="30122"/>
                    <a:pt x="1334" y="30056"/>
                  </a:cubicBezTo>
                  <a:lnTo>
                    <a:pt x="1501" y="29856"/>
                  </a:lnTo>
                  <a:cubicBezTo>
                    <a:pt x="1534" y="29789"/>
                    <a:pt x="1635" y="29689"/>
                    <a:pt x="1668" y="29622"/>
                  </a:cubicBezTo>
                  <a:lnTo>
                    <a:pt x="1801" y="29455"/>
                  </a:lnTo>
                  <a:cubicBezTo>
                    <a:pt x="1868" y="29322"/>
                    <a:pt x="2001" y="29188"/>
                    <a:pt x="2135" y="29055"/>
                  </a:cubicBezTo>
                  <a:lnTo>
                    <a:pt x="2202" y="28988"/>
                  </a:lnTo>
                  <a:cubicBezTo>
                    <a:pt x="2335" y="28855"/>
                    <a:pt x="2435" y="28788"/>
                    <a:pt x="2502" y="28655"/>
                  </a:cubicBezTo>
                  <a:lnTo>
                    <a:pt x="2669" y="28488"/>
                  </a:lnTo>
                  <a:cubicBezTo>
                    <a:pt x="2769" y="28388"/>
                    <a:pt x="2835" y="28321"/>
                    <a:pt x="2935" y="28288"/>
                  </a:cubicBezTo>
                  <a:lnTo>
                    <a:pt x="3202" y="28021"/>
                  </a:lnTo>
                  <a:lnTo>
                    <a:pt x="3536" y="27721"/>
                  </a:lnTo>
                  <a:lnTo>
                    <a:pt x="4003" y="27354"/>
                  </a:lnTo>
                  <a:lnTo>
                    <a:pt x="4437" y="27020"/>
                  </a:lnTo>
                  <a:lnTo>
                    <a:pt x="4970" y="27654"/>
                  </a:lnTo>
                  <a:lnTo>
                    <a:pt x="4470" y="26987"/>
                  </a:lnTo>
                  <a:lnTo>
                    <a:pt x="4703" y="26787"/>
                  </a:lnTo>
                  <a:cubicBezTo>
                    <a:pt x="4837" y="26687"/>
                    <a:pt x="5304" y="26353"/>
                    <a:pt x="5304" y="26353"/>
                  </a:cubicBezTo>
                  <a:cubicBezTo>
                    <a:pt x="5504" y="26220"/>
                    <a:pt x="5704" y="26053"/>
                    <a:pt x="5938" y="25953"/>
                  </a:cubicBezTo>
                  <a:cubicBezTo>
                    <a:pt x="8139" y="24385"/>
                    <a:pt x="11141" y="22350"/>
                    <a:pt x="13510" y="20682"/>
                  </a:cubicBezTo>
                  <a:cubicBezTo>
                    <a:pt x="12709" y="19682"/>
                    <a:pt x="12275" y="17847"/>
                    <a:pt x="12209" y="17280"/>
                  </a:cubicBezTo>
                  <a:cubicBezTo>
                    <a:pt x="12175" y="16880"/>
                    <a:pt x="12209" y="15946"/>
                    <a:pt x="12843" y="15212"/>
                  </a:cubicBezTo>
                  <a:cubicBezTo>
                    <a:pt x="13143" y="14945"/>
                    <a:pt x="13643" y="14545"/>
                    <a:pt x="14477" y="14545"/>
                  </a:cubicBezTo>
                  <a:lnTo>
                    <a:pt x="18180" y="14545"/>
                  </a:lnTo>
                  <a:cubicBezTo>
                    <a:pt x="20114" y="9141"/>
                    <a:pt x="21215" y="6039"/>
                    <a:pt x="21549" y="5371"/>
                  </a:cubicBezTo>
                  <a:cubicBezTo>
                    <a:pt x="22316" y="3837"/>
                    <a:pt x="24851" y="1335"/>
                    <a:pt x="28721" y="668"/>
                  </a:cubicBezTo>
                  <a:cubicBezTo>
                    <a:pt x="32290" y="34"/>
                    <a:pt x="38728" y="1"/>
                    <a:pt x="39028" y="1"/>
                  </a:cubicBezTo>
                  <a:cubicBezTo>
                    <a:pt x="39328" y="1"/>
                    <a:pt x="45799" y="101"/>
                    <a:pt x="49335" y="668"/>
                  </a:cubicBezTo>
                  <a:cubicBezTo>
                    <a:pt x="53205" y="1335"/>
                    <a:pt x="55740" y="3837"/>
                    <a:pt x="56507" y="5371"/>
                  </a:cubicBezTo>
                  <a:cubicBezTo>
                    <a:pt x="56841" y="6039"/>
                    <a:pt x="58008" y="9141"/>
                    <a:pt x="59876" y="14545"/>
                  </a:cubicBezTo>
                  <a:lnTo>
                    <a:pt x="63579" y="14545"/>
                  </a:lnTo>
                  <a:cubicBezTo>
                    <a:pt x="64413" y="14545"/>
                    <a:pt x="64913" y="14945"/>
                    <a:pt x="65213" y="15212"/>
                  </a:cubicBezTo>
                  <a:cubicBezTo>
                    <a:pt x="65880" y="15946"/>
                    <a:pt x="65880" y="16880"/>
                    <a:pt x="65847" y="17280"/>
                  </a:cubicBezTo>
                  <a:cubicBezTo>
                    <a:pt x="65814" y="17847"/>
                    <a:pt x="65380" y="19481"/>
                    <a:pt x="64680" y="20516"/>
                  </a:cubicBezTo>
                  <a:cubicBezTo>
                    <a:pt x="66848" y="21983"/>
                    <a:pt x="70083" y="24218"/>
                    <a:pt x="72519" y="25953"/>
                  </a:cubicBezTo>
                  <a:cubicBezTo>
                    <a:pt x="75554" y="28054"/>
                    <a:pt x="77088" y="29689"/>
                    <a:pt x="77822" y="31523"/>
                  </a:cubicBezTo>
                  <a:lnTo>
                    <a:pt x="77589" y="31990"/>
                  </a:lnTo>
                  <a:lnTo>
                    <a:pt x="77689" y="32191"/>
                  </a:lnTo>
                  <a:lnTo>
                    <a:pt x="77756" y="32557"/>
                  </a:lnTo>
                  <a:cubicBezTo>
                    <a:pt x="77756" y="32624"/>
                    <a:pt x="77822" y="32691"/>
                    <a:pt x="77822" y="32724"/>
                  </a:cubicBezTo>
                  <a:cubicBezTo>
                    <a:pt x="77822" y="32724"/>
                    <a:pt x="77889" y="33158"/>
                    <a:pt x="77889" y="33191"/>
                  </a:cubicBezTo>
                  <a:lnTo>
                    <a:pt x="77889" y="33191"/>
                  </a:lnTo>
                  <a:lnTo>
                    <a:pt x="77922" y="33391"/>
                  </a:lnTo>
                  <a:cubicBezTo>
                    <a:pt x="77922" y="33525"/>
                    <a:pt x="77989" y="33658"/>
                    <a:pt x="77989" y="33825"/>
                  </a:cubicBezTo>
                  <a:lnTo>
                    <a:pt x="77989" y="34025"/>
                  </a:lnTo>
                  <a:lnTo>
                    <a:pt x="77989" y="34626"/>
                  </a:lnTo>
                  <a:lnTo>
                    <a:pt x="77989" y="42298"/>
                  </a:lnTo>
                  <a:cubicBezTo>
                    <a:pt x="77989" y="44233"/>
                    <a:pt x="77389" y="45400"/>
                    <a:pt x="76822" y="46067"/>
                  </a:cubicBezTo>
                  <a:cubicBezTo>
                    <a:pt x="77022" y="46367"/>
                    <a:pt x="77155" y="46701"/>
                    <a:pt x="77155" y="47068"/>
                  </a:cubicBezTo>
                  <a:lnTo>
                    <a:pt x="77155" y="48002"/>
                  </a:lnTo>
                  <a:cubicBezTo>
                    <a:pt x="77155" y="48969"/>
                    <a:pt x="76355" y="49736"/>
                    <a:pt x="75387" y="49736"/>
                  </a:cubicBezTo>
                  <a:lnTo>
                    <a:pt x="74186" y="49736"/>
                  </a:lnTo>
                  <a:cubicBezTo>
                    <a:pt x="74020" y="49903"/>
                    <a:pt x="73853" y="50137"/>
                    <a:pt x="73653" y="50304"/>
                  </a:cubicBezTo>
                  <a:lnTo>
                    <a:pt x="73653" y="55574"/>
                  </a:lnTo>
                  <a:cubicBezTo>
                    <a:pt x="73653" y="57909"/>
                    <a:pt x="71718" y="59844"/>
                    <a:pt x="69383" y="59844"/>
                  </a:cubicBezTo>
                  <a:lnTo>
                    <a:pt x="60910" y="59844"/>
                  </a:lnTo>
                  <a:close/>
                </a:path>
              </a:pathLst>
            </a:custGeom>
            <a:solidFill>
              <a:srgbClr val="F0E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49"/>
            <p:cNvSpPr/>
            <p:nvPr/>
          </p:nvSpPr>
          <p:spPr>
            <a:xfrm>
              <a:off x="4088925" y="3552975"/>
              <a:ext cx="1986450" cy="1542800"/>
            </a:xfrm>
            <a:custGeom>
              <a:avLst/>
              <a:gdLst/>
              <a:ahLst/>
              <a:cxnLst/>
              <a:rect l="l" t="t" r="r" b="b"/>
              <a:pathLst>
                <a:path w="79458" h="61712" extrusionOk="0">
                  <a:moveTo>
                    <a:pt x="39695" y="1669"/>
                  </a:moveTo>
                  <a:cubicBezTo>
                    <a:pt x="39695" y="1669"/>
                    <a:pt x="46334" y="1702"/>
                    <a:pt x="49869" y="2336"/>
                  </a:cubicBezTo>
                  <a:cubicBezTo>
                    <a:pt x="53439" y="2970"/>
                    <a:pt x="55774" y="5271"/>
                    <a:pt x="56474" y="6606"/>
                  </a:cubicBezTo>
                  <a:cubicBezTo>
                    <a:pt x="56874" y="7473"/>
                    <a:pt x="58776" y="12643"/>
                    <a:pt x="60010" y="16213"/>
                  </a:cubicBezTo>
                  <a:lnTo>
                    <a:pt x="64313" y="16213"/>
                  </a:lnTo>
                  <a:cubicBezTo>
                    <a:pt x="65614" y="16213"/>
                    <a:pt x="65781" y="17447"/>
                    <a:pt x="65714" y="18014"/>
                  </a:cubicBezTo>
                  <a:cubicBezTo>
                    <a:pt x="65681" y="18614"/>
                    <a:pt x="65147" y="20549"/>
                    <a:pt x="64380" y="21216"/>
                  </a:cubicBezTo>
                  <a:cubicBezTo>
                    <a:pt x="64280" y="21316"/>
                    <a:pt x="64180" y="21383"/>
                    <a:pt x="64046" y="21483"/>
                  </a:cubicBezTo>
                  <a:cubicBezTo>
                    <a:pt x="66481" y="23117"/>
                    <a:pt x="70151" y="25653"/>
                    <a:pt x="72719" y="27454"/>
                  </a:cubicBezTo>
                  <a:cubicBezTo>
                    <a:pt x="75554" y="29389"/>
                    <a:pt x="77056" y="30890"/>
                    <a:pt x="77723" y="32658"/>
                  </a:cubicBezTo>
                  <a:lnTo>
                    <a:pt x="77389" y="32791"/>
                  </a:lnTo>
                  <a:lnTo>
                    <a:pt x="77389" y="32824"/>
                  </a:lnTo>
                  <a:cubicBezTo>
                    <a:pt x="77389" y="32858"/>
                    <a:pt x="77456" y="32891"/>
                    <a:pt x="77456" y="32958"/>
                  </a:cubicBezTo>
                  <a:cubicBezTo>
                    <a:pt x="77456" y="32991"/>
                    <a:pt x="77489" y="33058"/>
                    <a:pt x="77489" y="33125"/>
                  </a:cubicBezTo>
                  <a:cubicBezTo>
                    <a:pt x="77489" y="33158"/>
                    <a:pt x="77523" y="33191"/>
                    <a:pt x="77523" y="33291"/>
                  </a:cubicBezTo>
                  <a:lnTo>
                    <a:pt x="77523" y="33325"/>
                  </a:lnTo>
                  <a:cubicBezTo>
                    <a:pt x="77523" y="33358"/>
                    <a:pt x="77523" y="33358"/>
                    <a:pt x="77556" y="33391"/>
                  </a:cubicBezTo>
                  <a:cubicBezTo>
                    <a:pt x="77556" y="33458"/>
                    <a:pt x="77623" y="33525"/>
                    <a:pt x="77623" y="33558"/>
                  </a:cubicBezTo>
                  <a:cubicBezTo>
                    <a:pt x="77623" y="33658"/>
                    <a:pt x="77656" y="33692"/>
                    <a:pt x="77656" y="33792"/>
                  </a:cubicBezTo>
                  <a:lnTo>
                    <a:pt x="77656" y="33858"/>
                  </a:lnTo>
                  <a:cubicBezTo>
                    <a:pt x="77656" y="33892"/>
                    <a:pt x="77656" y="33992"/>
                    <a:pt x="77689" y="34025"/>
                  </a:cubicBezTo>
                  <a:cubicBezTo>
                    <a:pt x="77689" y="34059"/>
                    <a:pt x="77689" y="34125"/>
                    <a:pt x="77723" y="34192"/>
                  </a:cubicBezTo>
                  <a:cubicBezTo>
                    <a:pt x="77723" y="34225"/>
                    <a:pt x="77723" y="34325"/>
                    <a:pt x="77789" y="34359"/>
                  </a:cubicBezTo>
                  <a:cubicBezTo>
                    <a:pt x="77789" y="34492"/>
                    <a:pt x="77823" y="34626"/>
                    <a:pt x="77823" y="34726"/>
                  </a:cubicBezTo>
                  <a:lnTo>
                    <a:pt x="77823" y="34893"/>
                  </a:lnTo>
                  <a:lnTo>
                    <a:pt x="77823" y="35426"/>
                  </a:lnTo>
                  <a:lnTo>
                    <a:pt x="77823" y="43098"/>
                  </a:lnTo>
                  <a:cubicBezTo>
                    <a:pt x="77823" y="46401"/>
                    <a:pt x="76021" y="47001"/>
                    <a:pt x="76021" y="47001"/>
                  </a:cubicBezTo>
                  <a:cubicBezTo>
                    <a:pt x="76522" y="47001"/>
                    <a:pt x="76955" y="47402"/>
                    <a:pt x="76955" y="47902"/>
                  </a:cubicBezTo>
                  <a:lnTo>
                    <a:pt x="76955" y="48836"/>
                  </a:lnTo>
                  <a:cubicBezTo>
                    <a:pt x="76955" y="49336"/>
                    <a:pt x="76522" y="49737"/>
                    <a:pt x="76021" y="49737"/>
                  </a:cubicBezTo>
                  <a:lnTo>
                    <a:pt x="74387" y="49737"/>
                  </a:lnTo>
                  <a:cubicBezTo>
                    <a:pt x="74153" y="50037"/>
                    <a:pt x="73820" y="50404"/>
                    <a:pt x="73453" y="50737"/>
                  </a:cubicBezTo>
                  <a:lnTo>
                    <a:pt x="73453" y="56408"/>
                  </a:lnTo>
                  <a:cubicBezTo>
                    <a:pt x="73453" y="58276"/>
                    <a:pt x="71885" y="59844"/>
                    <a:pt x="70017" y="59844"/>
                  </a:cubicBezTo>
                  <a:lnTo>
                    <a:pt x="61711" y="59844"/>
                  </a:lnTo>
                  <a:cubicBezTo>
                    <a:pt x="59843" y="59844"/>
                    <a:pt x="58309" y="58276"/>
                    <a:pt x="58309" y="56408"/>
                  </a:cubicBezTo>
                  <a:lnTo>
                    <a:pt x="58309" y="52605"/>
                  </a:lnTo>
                  <a:cubicBezTo>
                    <a:pt x="51637" y="52839"/>
                    <a:pt x="44032" y="52939"/>
                    <a:pt x="39695" y="52939"/>
                  </a:cubicBezTo>
                  <a:cubicBezTo>
                    <a:pt x="35426" y="52939"/>
                    <a:pt x="27787" y="52839"/>
                    <a:pt x="21116" y="52605"/>
                  </a:cubicBezTo>
                  <a:lnTo>
                    <a:pt x="21116" y="56408"/>
                  </a:lnTo>
                  <a:cubicBezTo>
                    <a:pt x="21116" y="58276"/>
                    <a:pt x="19581" y="59844"/>
                    <a:pt x="17680" y="59844"/>
                  </a:cubicBezTo>
                  <a:lnTo>
                    <a:pt x="9407" y="59844"/>
                  </a:lnTo>
                  <a:cubicBezTo>
                    <a:pt x="7506" y="59844"/>
                    <a:pt x="5971" y="58276"/>
                    <a:pt x="5971" y="56408"/>
                  </a:cubicBezTo>
                  <a:lnTo>
                    <a:pt x="5971" y="50737"/>
                  </a:lnTo>
                  <a:cubicBezTo>
                    <a:pt x="5571" y="50404"/>
                    <a:pt x="5271" y="50070"/>
                    <a:pt x="5004" y="49737"/>
                  </a:cubicBezTo>
                  <a:lnTo>
                    <a:pt x="3403" y="49737"/>
                  </a:lnTo>
                  <a:cubicBezTo>
                    <a:pt x="2903" y="49737"/>
                    <a:pt x="2469" y="49336"/>
                    <a:pt x="2469" y="48836"/>
                  </a:cubicBezTo>
                  <a:lnTo>
                    <a:pt x="2469" y="47902"/>
                  </a:lnTo>
                  <a:cubicBezTo>
                    <a:pt x="2469" y="47402"/>
                    <a:pt x="2903" y="47001"/>
                    <a:pt x="3403" y="47001"/>
                  </a:cubicBezTo>
                  <a:cubicBezTo>
                    <a:pt x="3403" y="47001"/>
                    <a:pt x="1602" y="46367"/>
                    <a:pt x="1602" y="43098"/>
                  </a:cubicBezTo>
                  <a:lnTo>
                    <a:pt x="1602" y="35426"/>
                  </a:lnTo>
                  <a:lnTo>
                    <a:pt x="1602" y="34893"/>
                  </a:lnTo>
                  <a:lnTo>
                    <a:pt x="1602" y="34692"/>
                  </a:lnTo>
                  <a:cubicBezTo>
                    <a:pt x="1602" y="34559"/>
                    <a:pt x="1602" y="34426"/>
                    <a:pt x="1635" y="34359"/>
                  </a:cubicBezTo>
                  <a:cubicBezTo>
                    <a:pt x="1635" y="34325"/>
                    <a:pt x="1635" y="34225"/>
                    <a:pt x="1668" y="34192"/>
                  </a:cubicBezTo>
                  <a:cubicBezTo>
                    <a:pt x="1668" y="34159"/>
                    <a:pt x="1668" y="34092"/>
                    <a:pt x="1735" y="34059"/>
                  </a:cubicBezTo>
                  <a:cubicBezTo>
                    <a:pt x="1735" y="33992"/>
                    <a:pt x="1735" y="33925"/>
                    <a:pt x="1768" y="33858"/>
                  </a:cubicBezTo>
                  <a:lnTo>
                    <a:pt x="1768" y="33758"/>
                  </a:lnTo>
                  <a:cubicBezTo>
                    <a:pt x="1768" y="33725"/>
                    <a:pt x="1802" y="33658"/>
                    <a:pt x="1802" y="33625"/>
                  </a:cubicBezTo>
                  <a:cubicBezTo>
                    <a:pt x="1802" y="33525"/>
                    <a:pt x="1835" y="33492"/>
                    <a:pt x="1835" y="33391"/>
                  </a:cubicBezTo>
                  <a:lnTo>
                    <a:pt x="1835" y="33358"/>
                  </a:lnTo>
                  <a:cubicBezTo>
                    <a:pt x="1835" y="33325"/>
                    <a:pt x="1902" y="33225"/>
                    <a:pt x="1902" y="33191"/>
                  </a:cubicBezTo>
                  <a:lnTo>
                    <a:pt x="1902" y="33158"/>
                  </a:lnTo>
                  <a:cubicBezTo>
                    <a:pt x="1902" y="33091"/>
                    <a:pt x="1935" y="33025"/>
                    <a:pt x="1935" y="32991"/>
                  </a:cubicBezTo>
                  <a:cubicBezTo>
                    <a:pt x="1935" y="32924"/>
                    <a:pt x="1935" y="32924"/>
                    <a:pt x="1969" y="32891"/>
                  </a:cubicBezTo>
                  <a:cubicBezTo>
                    <a:pt x="1969" y="32858"/>
                    <a:pt x="2002" y="32824"/>
                    <a:pt x="2002" y="32724"/>
                  </a:cubicBezTo>
                  <a:cubicBezTo>
                    <a:pt x="2002" y="32691"/>
                    <a:pt x="2069" y="32658"/>
                    <a:pt x="2069" y="32624"/>
                  </a:cubicBezTo>
                  <a:cubicBezTo>
                    <a:pt x="2069" y="32558"/>
                    <a:pt x="2102" y="32558"/>
                    <a:pt x="2102" y="32524"/>
                  </a:cubicBezTo>
                  <a:cubicBezTo>
                    <a:pt x="2102" y="32491"/>
                    <a:pt x="2135" y="32491"/>
                    <a:pt x="2135" y="32457"/>
                  </a:cubicBezTo>
                  <a:cubicBezTo>
                    <a:pt x="2135" y="32391"/>
                    <a:pt x="2169" y="32391"/>
                    <a:pt x="2169" y="32357"/>
                  </a:cubicBezTo>
                  <a:cubicBezTo>
                    <a:pt x="2169" y="32324"/>
                    <a:pt x="2235" y="32291"/>
                    <a:pt x="2235" y="32291"/>
                  </a:cubicBezTo>
                  <a:cubicBezTo>
                    <a:pt x="2235" y="32224"/>
                    <a:pt x="2269" y="32191"/>
                    <a:pt x="2269" y="32157"/>
                  </a:cubicBezTo>
                  <a:lnTo>
                    <a:pt x="2269" y="32124"/>
                  </a:lnTo>
                  <a:cubicBezTo>
                    <a:pt x="2302" y="32057"/>
                    <a:pt x="2302" y="32024"/>
                    <a:pt x="2335" y="31990"/>
                  </a:cubicBezTo>
                  <a:cubicBezTo>
                    <a:pt x="2402" y="31957"/>
                    <a:pt x="2402" y="31890"/>
                    <a:pt x="2436" y="31857"/>
                  </a:cubicBezTo>
                  <a:cubicBezTo>
                    <a:pt x="2469" y="31824"/>
                    <a:pt x="2469" y="31790"/>
                    <a:pt x="2502" y="31724"/>
                  </a:cubicBezTo>
                  <a:cubicBezTo>
                    <a:pt x="2569" y="31690"/>
                    <a:pt x="2569" y="31657"/>
                    <a:pt x="2602" y="31590"/>
                  </a:cubicBezTo>
                  <a:cubicBezTo>
                    <a:pt x="2636" y="31557"/>
                    <a:pt x="2669" y="31490"/>
                    <a:pt x="2736" y="31457"/>
                  </a:cubicBezTo>
                  <a:cubicBezTo>
                    <a:pt x="2736" y="31390"/>
                    <a:pt x="2769" y="31390"/>
                    <a:pt x="2769" y="31357"/>
                  </a:cubicBezTo>
                  <a:cubicBezTo>
                    <a:pt x="2802" y="31323"/>
                    <a:pt x="2802" y="31290"/>
                    <a:pt x="2836" y="31223"/>
                  </a:cubicBezTo>
                  <a:cubicBezTo>
                    <a:pt x="2903" y="31157"/>
                    <a:pt x="2936" y="31123"/>
                    <a:pt x="3003" y="31023"/>
                  </a:cubicBezTo>
                  <a:cubicBezTo>
                    <a:pt x="3069" y="30990"/>
                    <a:pt x="3069" y="30956"/>
                    <a:pt x="3103" y="30956"/>
                  </a:cubicBezTo>
                  <a:lnTo>
                    <a:pt x="3136" y="30890"/>
                  </a:lnTo>
                  <a:cubicBezTo>
                    <a:pt x="3236" y="30756"/>
                    <a:pt x="3336" y="30656"/>
                    <a:pt x="3436" y="30523"/>
                  </a:cubicBezTo>
                  <a:lnTo>
                    <a:pt x="3470" y="30489"/>
                  </a:lnTo>
                  <a:cubicBezTo>
                    <a:pt x="3570" y="30389"/>
                    <a:pt x="3636" y="30289"/>
                    <a:pt x="3770" y="30189"/>
                  </a:cubicBezTo>
                  <a:lnTo>
                    <a:pt x="3837" y="30122"/>
                  </a:lnTo>
                  <a:lnTo>
                    <a:pt x="3937" y="30022"/>
                  </a:lnTo>
                  <a:lnTo>
                    <a:pt x="4137" y="29822"/>
                  </a:lnTo>
                  <a:lnTo>
                    <a:pt x="4270" y="29689"/>
                  </a:lnTo>
                  <a:lnTo>
                    <a:pt x="4337" y="29622"/>
                  </a:lnTo>
                  <a:lnTo>
                    <a:pt x="4404" y="29555"/>
                  </a:lnTo>
                  <a:cubicBezTo>
                    <a:pt x="4437" y="29522"/>
                    <a:pt x="4504" y="29455"/>
                    <a:pt x="4604" y="29389"/>
                  </a:cubicBezTo>
                  <a:lnTo>
                    <a:pt x="4670" y="29322"/>
                  </a:lnTo>
                  <a:cubicBezTo>
                    <a:pt x="4737" y="29289"/>
                    <a:pt x="4804" y="29222"/>
                    <a:pt x="4837" y="29188"/>
                  </a:cubicBezTo>
                  <a:lnTo>
                    <a:pt x="4971" y="29055"/>
                  </a:lnTo>
                  <a:cubicBezTo>
                    <a:pt x="5004" y="29022"/>
                    <a:pt x="5071" y="28988"/>
                    <a:pt x="5137" y="28955"/>
                  </a:cubicBezTo>
                  <a:lnTo>
                    <a:pt x="5271" y="28822"/>
                  </a:lnTo>
                  <a:cubicBezTo>
                    <a:pt x="5338" y="28721"/>
                    <a:pt x="5438" y="28688"/>
                    <a:pt x="5504" y="28621"/>
                  </a:cubicBezTo>
                  <a:cubicBezTo>
                    <a:pt x="5504" y="28621"/>
                    <a:pt x="5571" y="28621"/>
                    <a:pt x="5571" y="28555"/>
                  </a:cubicBezTo>
                  <a:cubicBezTo>
                    <a:pt x="5604" y="28555"/>
                    <a:pt x="5604" y="28521"/>
                    <a:pt x="5638" y="28521"/>
                  </a:cubicBezTo>
                  <a:cubicBezTo>
                    <a:pt x="5671" y="28488"/>
                    <a:pt x="5771" y="28421"/>
                    <a:pt x="5805" y="28388"/>
                  </a:cubicBezTo>
                  <a:cubicBezTo>
                    <a:pt x="5905" y="28321"/>
                    <a:pt x="6005" y="28221"/>
                    <a:pt x="6138" y="28154"/>
                  </a:cubicBezTo>
                  <a:cubicBezTo>
                    <a:pt x="6172" y="28088"/>
                    <a:pt x="6238" y="28054"/>
                    <a:pt x="6272" y="28054"/>
                  </a:cubicBezTo>
                  <a:cubicBezTo>
                    <a:pt x="6305" y="28021"/>
                    <a:pt x="6338" y="28021"/>
                    <a:pt x="6405" y="27988"/>
                  </a:cubicBezTo>
                  <a:cubicBezTo>
                    <a:pt x="6605" y="27854"/>
                    <a:pt x="6772" y="27687"/>
                    <a:pt x="6972" y="27554"/>
                  </a:cubicBezTo>
                  <a:cubicBezTo>
                    <a:pt x="9507" y="25753"/>
                    <a:pt x="13110" y="23351"/>
                    <a:pt x="15478" y="21683"/>
                  </a:cubicBezTo>
                  <a:cubicBezTo>
                    <a:pt x="15311" y="21583"/>
                    <a:pt x="15111" y="21483"/>
                    <a:pt x="14944" y="21350"/>
                  </a:cubicBezTo>
                  <a:cubicBezTo>
                    <a:pt x="14177" y="20682"/>
                    <a:pt x="13677" y="18748"/>
                    <a:pt x="13610" y="18147"/>
                  </a:cubicBezTo>
                  <a:cubicBezTo>
                    <a:pt x="13577" y="17547"/>
                    <a:pt x="13744" y="16346"/>
                    <a:pt x="15011" y="16346"/>
                  </a:cubicBezTo>
                  <a:lnTo>
                    <a:pt x="19314" y="16346"/>
                  </a:lnTo>
                  <a:cubicBezTo>
                    <a:pt x="20615" y="12710"/>
                    <a:pt x="22450" y="7540"/>
                    <a:pt x="22850" y="6706"/>
                  </a:cubicBezTo>
                  <a:cubicBezTo>
                    <a:pt x="23517" y="5371"/>
                    <a:pt x="25919" y="3036"/>
                    <a:pt x="29455" y="2469"/>
                  </a:cubicBezTo>
                  <a:cubicBezTo>
                    <a:pt x="33091" y="1702"/>
                    <a:pt x="39695" y="1669"/>
                    <a:pt x="39695" y="1669"/>
                  </a:cubicBezTo>
                  <a:close/>
                  <a:moveTo>
                    <a:pt x="39695" y="1"/>
                  </a:moveTo>
                  <a:cubicBezTo>
                    <a:pt x="39429" y="1"/>
                    <a:pt x="32857" y="101"/>
                    <a:pt x="29255" y="701"/>
                  </a:cubicBezTo>
                  <a:cubicBezTo>
                    <a:pt x="25085" y="1402"/>
                    <a:pt x="22316" y="4171"/>
                    <a:pt x="21482" y="5872"/>
                  </a:cubicBezTo>
                  <a:cubicBezTo>
                    <a:pt x="21349" y="6139"/>
                    <a:pt x="20982" y="6939"/>
                    <a:pt x="18213" y="14578"/>
                  </a:cubicBezTo>
                  <a:lnTo>
                    <a:pt x="15111" y="14578"/>
                  </a:lnTo>
                  <a:cubicBezTo>
                    <a:pt x="13977" y="14578"/>
                    <a:pt x="13277" y="15078"/>
                    <a:pt x="12843" y="15512"/>
                  </a:cubicBezTo>
                  <a:cubicBezTo>
                    <a:pt x="11976" y="16479"/>
                    <a:pt x="11976" y="17680"/>
                    <a:pt x="12009" y="18181"/>
                  </a:cubicBezTo>
                  <a:cubicBezTo>
                    <a:pt x="12076" y="18648"/>
                    <a:pt x="12343" y="20082"/>
                    <a:pt x="13010" y="21316"/>
                  </a:cubicBezTo>
                  <a:cubicBezTo>
                    <a:pt x="10775" y="22851"/>
                    <a:pt x="8106" y="24685"/>
                    <a:pt x="6105" y="26086"/>
                  </a:cubicBezTo>
                  <a:cubicBezTo>
                    <a:pt x="5871" y="26253"/>
                    <a:pt x="5671" y="26386"/>
                    <a:pt x="5471" y="26520"/>
                  </a:cubicBezTo>
                  <a:lnTo>
                    <a:pt x="5371" y="26553"/>
                  </a:lnTo>
                  <a:lnTo>
                    <a:pt x="5338" y="26587"/>
                  </a:lnTo>
                  <a:lnTo>
                    <a:pt x="5271" y="26687"/>
                  </a:lnTo>
                  <a:lnTo>
                    <a:pt x="5204" y="26720"/>
                  </a:lnTo>
                  <a:cubicBezTo>
                    <a:pt x="5104" y="26820"/>
                    <a:pt x="5004" y="26887"/>
                    <a:pt x="4871" y="26987"/>
                  </a:cubicBezTo>
                  <a:lnTo>
                    <a:pt x="4704" y="27120"/>
                  </a:lnTo>
                  <a:lnTo>
                    <a:pt x="4670" y="27154"/>
                  </a:lnTo>
                  <a:lnTo>
                    <a:pt x="4637" y="27187"/>
                  </a:lnTo>
                  <a:lnTo>
                    <a:pt x="4604" y="27187"/>
                  </a:lnTo>
                  <a:cubicBezTo>
                    <a:pt x="4504" y="27287"/>
                    <a:pt x="4437" y="27320"/>
                    <a:pt x="4370" y="27354"/>
                  </a:cubicBezTo>
                  <a:lnTo>
                    <a:pt x="4337" y="27387"/>
                  </a:lnTo>
                  <a:lnTo>
                    <a:pt x="4304" y="27454"/>
                  </a:lnTo>
                  <a:lnTo>
                    <a:pt x="4137" y="27521"/>
                  </a:lnTo>
                  <a:lnTo>
                    <a:pt x="4003" y="27654"/>
                  </a:lnTo>
                  <a:lnTo>
                    <a:pt x="3970" y="27687"/>
                  </a:lnTo>
                  <a:lnTo>
                    <a:pt x="3837" y="27787"/>
                  </a:lnTo>
                  <a:lnTo>
                    <a:pt x="3803" y="27821"/>
                  </a:lnTo>
                  <a:lnTo>
                    <a:pt x="3770" y="27854"/>
                  </a:lnTo>
                  <a:cubicBezTo>
                    <a:pt x="3703" y="27888"/>
                    <a:pt x="3636" y="27954"/>
                    <a:pt x="3603" y="27988"/>
                  </a:cubicBezTo>
                  <a:cubicBezTo>
                    <a:pt x="3603" y="27988"/>
                    <a:pt x="3536" y="28021"/>
                    <a:pt x="3503" y="28021"/>
                  </a:cubicBezTo>
                  <a:lnTo>
                    <a:pt x="3470" y="28021"/>
                  </a:lnTo>
                  <a:cubicBezTo>
                    <a:pt x="3370" y="28121"/>
                    <a:pt x="3303" y="28154"/>
                    <a:pt x="3269" y="28221"/>
                  </a:cubicBezTo>
                  <a:lnTo>
                    <a:pt x="3203" y="28288"/>
                  </a:lnTo>
                  <a:lnTo>
                    <a:pt x="3136" y="28321"/>
                  </a:lnTo>
                  <a:lnTo>
                    <a:pt x="3103" y="28355"/>
                  </a:lnTo>
                  <a:lnTo>
                    <a:pt x="2969" y="28488"/>
                  </a:lnTo>
                  <a:lnTo>
                    <a:pt x="2936" y="28521"/>
                  </a:lnTo>
                  <a:cubicBezTo>
                    <a:pt x="2836" y="28621"/>
                    <a:pt x="2769" y="28688"/>
                    <a:pt x="2669" y="28721"/>
                  </a:cubicBezTo>
                  <a:lnTo>
                    <a:pt x="2636" y="28788"/>
                  </a:lnTo>
                  <a:lnTo>
                    <a:pt x="2536" y="28855"/>
                  </a:lnTo>
                  <a:lnTo>
                    <a:pt x="2502" y="28888"/>
                  </a:lnTo>
                  <a:lnTo>
                    <a:pt x="2469" y="28955"/>
                  </a:lnTo>
                  <a:cubicBezTo>
                    <a:pt x="2335" y="29055"/>
                    <a:pt x="2269" y="29155"/>
                    <a:pt x="2169" y="29289"/>
                  </a:cubicBezTo>
                  <a:lnTo>
                    <a:pt x="2102" y="29355"/>
                  </a:lnTo>
                  <a:cubicBezTo>
                    <a:pt x="1969" y="29489"/>
                    <a:pt x="1835" y="29655"/>
                    <a:pt x="1768" y="29789"/>
                  </a:cubicBezTo>
                  <a:lnTo>
                    <a:pt x="1702" y="29822"/>
                  </a:lnTo>
                  <a:cubicBezTo>
                    <a:pt x="1668" y="29856"/>
                    <a:pt x="1635" y="29889"/>
                    <a:pt x="1635" y="29956"/>
                  </a:cubicBezTo>
                  <a:lnTo>
                    <a:pt x="1635" y="29989"/>
                  </a:lnTo>
                  <a:cubicBezTo>
                    <a:pt x="1602" y="30056"/>
                    <a:pt x="1502" y="30156"/>
                    <a:pt x="1468" y="30223"/>
                  </a:cubicBezTo>
                  <a:cubicBezTo>
                    <a:pt x="1435" y="30289"/>
                    <a:pt x="1368" y="30323"/>
                    <a:pt x="1335" y="30389"/>
                  </a:cubicBezTo>
                  <a:cubicBezTo>
                    <a:pt x="1301" y="30456"/>
                    <a:pt x="1301" y="30489"/>
                    <a:pt x="1268" y="30523"/>
                  </a:cubicBezTo>
                  <a:cubicBezTo>
                    <a:pt x="1201" y="30556"/>
                    <a:pt x="1168" y="30656"/>
                    <a:pt x="1135" y="30690"/>
                  </a:cubicBezTo>
                  <a:lnTo>
                    <a:pt x="1135" y="30723"/>
                  </a:lnTo>
                  <a:cubicBezTo>
                    <a:pt x="1101" y="30790"/>
                    <a:pt x="1101" y="30823"/>
                    <a:pt x="1035" y="30856"/>
                  </a:cubicBezTo>
                  <a:cubicBezTo>
                    <a:pt x="1001" y="30890"/>
                    <a:pt x="1001" y="30956"/>
                    <a:pt x="968" y="30990"/>
                  </a:cubicBezTo>
                  <a:cubicBezTo>
                    <a:pt x="934" y="31023"/>
                    <a:pt x="934" y="31056"/>
                    <a:pt x="868" y="31123"/>
                  </a:cubicBezTo>
                  <a:lnTo>
                    <a:pt x="868" y="31157"/>
                  </a:lnTo>
                  <a:lnTo>
                    <a:pt x="868" y="31190"/>
                  </a:lnTo>
                  <a:cubicBezTo>
                    <a:pt x="834" y="31223"/>
                    <a:pt x="834" y="31290"/>
                    <a:pt x="801" y="31323"/>
                  </a:cubicBezTo>
                  <a:lnTo>
                    <a:pt x="801" y="31357"/>
                  </a:lnTo>
                  <a:lnTo>
                    <a:pt x="801" y="31390"/>
                  </a:lnTo>
                  <a:lnTo>
                    <a:pt x="801" y="31457"/>
                  </a:lnTo>
                  <a:cubicBezTo>
                    <a:pt x="801" y="31490"/>
                    <a:pt x="768" y="31523"/>
                    <a:pt x="768" y="31557"/>
                  </a:cubicBezTo>
                  <a:lnTo>
                    <a:pt x="768" y="31624"/>
                  </a:lnTo>
                  <a:cubicBezTo>
                    <a:pt x="768" y="31657"/>
                    <a:pt x="701" y="31690"/>
                    <a:pt x="701" y="31724"/>
                  </a:cubicBezTo>
                  <a:cubicBezTo>
                    <a:pt x="701" y="31724"/>
                    <a:pt x="668" y="31790"/>
                    <a:pt x="668" y="31824"/>
                  </a:cubicBezTo>
                  <a:cubicBezTo>
                    <a:pt x="668" y="31857"/>
                    <a:pt x="634" y="31890"/>
                    <a:pt x="634" y="31957"/>
                  </a:cubicBezTo>
                  <a:cubicBezTo>
                    <a:pt x="634" y="31990"/>
                    <a:pt x="601" y="31990"/>
                    <a:pt x="601" y="32024"/>
                  </a:cubicBezTo>
                  <a:lnTo>
                    <a:pt x="601" y="32057"/>
                  </a:lnTo>
                  <a:cubicBezTo>
                    <a:pt x="534" y="32124"/>
                    <a:pt x="534" y="32157"/>
                    <a:pt x="534" y="32191"/>
                  </a:cubicBezTo>
                  <a:lnTo>
                    <a:pt x="534" y="32224"/>
                  </a:lnTo>
                  <a:cubicBezTo>
                    <a:pt x="501" y="32291"/>
                    <a:pt x="501" y="32357"/>
                    <a:pt x="467" y="32391"/>
                  </a:cubicBezTo>
                  <a:lnTo>
                    <a:pt x="434" y="32491"/>
                  </a:lnTo>
                  <a:lnTo>
                    <a:pt x="434" y="32524"/>
                  </a:lnTo>
                  <a:cubicBezTo>
                    <a:pt x="367" y="32624"/>
                    <a:pt x="367" y="32658"/>
                    <a:pt x="334" y="32724"/>
                  </a:cubicBezTo>
                  <a:lnTo>
                    <a:pt x="334" y="32791"/>
                  </a:lnTo>
                  <a:cubicBezTo>
                    <a:pt x="334" y="32824"/>
                    <a:pt x="334" y="32824"/>
                    <a:pt x="301" y="32858"/>
                  </a:cubicBezTo>
                  <a:cubicBezTo>
                    <a:pt x="267" y="32958"/>
                    <a:pt x="267" y="32991"/>
                    <a:pt x="267" y="33058"/>
                  </a:cubicBezTo>
                  <a:lnTo>
                    <a:pt x="267" y="33125"/>
                  </a:lnTo>
                  <a:cubicBezTo>
                    <a:pt x="267" y="33191"/>
                    <a:pt x="201" y="33291"/>
                    <a:pt x="201" y="33325"/>
                  </a:cubicBezTo>
                  <a:lnTo>
                    <a:pt x="201" y="33358"/>
                  </a:lnTo>
                  <a:lnTo>
                    <a:pt x="201" y="33391"/>
                  </a:lnTo>
                  <a:cubicBezTo>
                    <a:pt x="201" y="33458"/>
                    <a:pt x="167" y="33525"/>
                    <a:pt x="167" y="33558"/>
                  </a:cubicBezTo>
                  <a:lnTo>
                    <a:pt x="167" y="33658"/>
                  </a:lnTo>
                  <a:lnTo>
                    <a:pt x="167" y="33692"/>
                  </a:lnTo>
                  <a:cubicBezTo>
                    <a:pt x="167" y="33792"/>
                    <a:pt x="134" y="33858"/>
                    <a:pt x="134" y="33959"/>
                  </a:cubicBezTo>
                  <a:lnTo>
                    <a:pt x="134" y="33992"/>
                  </a:lnTo>
                  <a:cubicBezTo>
                    <a:pt x="134" y="34025"/>
                    <a:pt x="134" y="34059"/>
                    <a:pt x="101" y="34159"/>
                  </a:cubicBezTo>
                  <a:lnTo>
                    <a:pt x="101" y="34192"/>
                  </a:lnTo>
                  <a:cubicBezTo>
                    <a:pt x="101" y="34225"/>
                    <a:pt x="101" y="34325"/>
                    <a:pt x="34" y="34359"/>
                  </a:cubicBezTo>
                  <a:cubicBezTo>
                    <a:pt x="34" y="34492"/>
                    <a:pt x="0" y="34626"/>
                    <a:pt x="0" y="34726"/>
                  </a:cubicBezTo>
                  <a:lnTo>
                    <a:pt x="0" y="34792"/>
                  </a:lnTo>
                  <a:lnTo>
                    <a:pt x="0" y="34826"/>
                  </a:lnTo>
                  <a:lnTo>
                    <a:pt x="0" y="34993"/>
                  </a:lnTo>
                  <a:lnTo>
                    <a:pt x="0" y="35660"/>
                  </a:lnTo>
                  <a:lnTo>
                    <a:pt x="0" y="43332"/>
                  </a:lnTo>
                  <a:cubicBezTo>
                    <a:pt x="0" y="45167"/>
                    <a:pt x="467" y="46401"/>
                    <a:pt x="1001" y="47235"/>
                  </a:cubicBezTo>
                  <a:cubicBezTo>
                    <a:pt x="868" y="47535"/>
                    <a:pt x="834" y="47835"/>
                    <a:pt x="834" y="48169"/>
                  </a:cubicBezTo>
                  <a:lnTo>
                    <a:pt x="834" y="49069"/>
                  </a:lnTo>
                  <a:cubicBezTo>
                    <a:pt x="834" y="50504"/>
                    <a:pt x="2002" y="51671"/>
                    <a:pt x="3436" y="51671"/>
                  </a:cubicBezTo>
                  <a:lnTo>
                    <a:pt x="4304" y="51671"/>
                  </a:lnTo>
                  <a:lnTo>
                    <a:pt x="4337" y="51705"/>
                  </a:lnTo>
                  <a:lnTo>
                    <a:pt x="4337" y="56641"/>
                  </a:lnTo>
                  <a:cubicBezTo>
                    <a:pt x="4337" y="59410"/>
                    <a:pt x="6639" y="61712"/>
                    <a:pt x="9441" y="61712"/>
                  </a:cubicBezTo>
                  <a:lnTo>
                    <a:pt x="17713" y="61712"/>
                  </a:lnTo>
                  <a:cubicBezTo>
                    <a:pt x="20515" y="61712"/>
                    <a:pt x="22817" y="59410"/>
                    <a:pt x="22817" y="56641"/>
                  </a:cubicBezTo>
                  <a:lnTo>
                    <a:pt x="22817" y="54540"/>
                  </a:lnTo>
                  <a:cubicBezTo>
                    <a:pt x="29055" y="54707"/>
                    <a:pt x="35826" y="54840"/>
                    <a:pt x="39729" y="54840"/>
                  </a:cubicBezTo>
                  <a:cubicBezTo>
                    <a:pt x="43632" y="54840"/>
                    <a:pt x="50370" y="54707"/>
                    <a:pt x="56674" y="54540"/>
                  </a:cubicBezTo>
                  <a:lnTo>
                    <a:pt x="56674" y="56641"/>
                  </a:lnTo>
                  <a:cubicBezTo>
                    <a:pt x="56674" y="59410"/>
                    <a:pt x="58976" y="61712"/>
                    <a:pt x="61745" y="61712"/>
                  </a:cubicBezTo>
                  <a:lnTo>
                    <a:pt x="70017" y="61712"/>
                  </a:lnTo>
                  <a:cubicBezTo>
                    <a:pt x="72819" y="61712"/>
                    <a:pt x="75121" y="59410"/>
                    <a:pt x="75121" y="56641"/>
                  </a:cubicBezTo>
                  <a:lnTo>
                    <a:pt x="75121" y="51705"/>
                  </a:lnTo>
                  <a:lnTo>
                    <a:pt x="75154" y="51671"/>
                  </a:lnTo>
                  <a:lnTo>
                    <a:pt x="76021" y="51671"/>
                  </a:lnTo>
                  <a:cubicBezTo>
                    <a:pt x="77456" y="51671"/>
                    <a:pt x="78623" y="50504"/>
                    <a:pt x="78623" y="49069"/>
                  </a:cubicBezTo>
                  <a:lnTo>
                    <a:pt x="78623" y="48169"/>
                  </a:lnTo>
                  <a:cubicBezTo>
                    <a:pt x="78623" y="47835"/>
                    <a:pt x="78557" y="47535"/>
                    <a:pt x="78457" y="47235"/>
                  </a:cubicBezTo>
                  <a:cubicBezTo>
                    <a:pt x="78990" y="46401"/>
                    <a:pt x="79457" y="45167"/>
                    <a:pt x="79457" y="43332"/>
                  </a:cubicBezTo>
                  <a:lnTo>
                    <a:pt x="79457" y="35660"/>
                  </a:lnTo>
                  <a:lnTo>
                    <a:pt x="79457" y="35026"/>
                  </a:lnTo>
                  <a:lnTo>
                    <a:pt x="79457" y="34859"/>
                  </a:lnTo>
                  <a:lnTo>
                    <a:pt x="79457" y="34826"/>
                  </a:lnTo>
                  <a:cubicBezTo>
                    <a:pt x="79457" y="34692"/>
                    <a:pt x="79457" y="34526"/>
                    <a:pt x="79391" y="34392"/>
                  </a:cubicBezTo>
                  <a:cubicBezTo>
                    <a:pt x="79391" y="34359"/>
                    <a:pt x="79391" y="34292"/>
                    <a:pt x="79357" y="34225"/>
                  </a:cubicBezTo>
                  <a:lnTo>
                    <a:pt x="79357" y="34192"/>
                  </a:lnTo>
                  <a:cubicBezTo>
                    <a:pt x="79357" y="34159"/>
                    <a:pt x="79357" y="34125"/>
                    <a:pt x="79324" y="34025"/>
                  </a:cubicBezTo>
                  <a:lnTo>
                    <a:pt x="79324" y="33992"/>
                  </a:lnTo>
                  <a:lnTo>
                    <a:pt x="79324" y="33959"/>
                  </a:lnTo>
                  <a:cubicBezTo>
                    <a:pt x="79324" y="33892"/>
                    <a:pt x="79324" y="33825"/>
                    <a:pt x="79257" y="33792"/>
                  </a:cubicBezTo>
                  <a:lnTo>
                    <a:pt x="79257" y="33725"/>
                  </a:lnTo>
                  <a:lnTo>
                    <a:pt x="79257" y="33658"/>
                  </a:lnTo>
                  <a:cubicBezTo>
                    <a:pt x="79257" y="33558"/>
                    <a:pt x="79224" y="33492"/>
                    <a:pt x="79224" y="33458"/>
                  </a:cubicBezTo>
                  <a:lnTo>
                    <a:pt x="79224" y="33391"/>
                  </a:lnTo>
                  <a:lnTo>
                    <a:pt x="79224" y="33358"/>
                  </a:lnTo>
                  <a:cubicBezTo>
                    <a:pt x="79224" y="33325"/>
                    <a:pt x="79190" y="33225"/>
                    <a:pt x="79190" y="33191"/>
                  </a:cubicBezTo>
                  <a:cubicBezTo>
                    <a:pt x="79190" y="33158"/>
                    <a:pt x="79190" y="33125"/>
                    <a:pt x="79157" y="33058"/>
                  </a:cubicBezTo>
                  <a:lnTo>
                    <a:pt x="79157" y="33025"/>
                  </a:lnTo>
                  <a:lnTo>
                    <a:pt x="79157" y="32991"/>
                  </a:lnTo>
                  <a:cubicBezTo>
                    <a:pt x="79157" y="32958"/>
                    <a:pt x="79090" y="32891"/>
                    <a:pt x="79090" y="32858"/>
                  </a:cubicBezTo>
                  <a:lnTo>
                    <a:pt x="79090" y="32824"/>
                  </a:lnTo>
                  <a:lnTo>
                    <a:pt x="79090" y="32791"/>
                  </a:lnTo>
                  <a:lnTo>
                    <a:pt x="79324" y="32324"/>
                  </a:lnTo>
                  <a:cubicBezTo>
                    <a:pt x="78523" y="30323"/>
                    <a:pt x="76889" y="28555"/>
                    <a:pt x="73686" y="26353"/>
                  </a:cubicBezTo>
                  <a:cubicBezTo>
                    <a:pt x="71485" y="24819"/>
                    <a:pt x="68583" y="22851"/>
                    <a:pt x="66481" y="21383"/>
                  </a:cubicBezTo>
                  <a:cubicBezTo>
                    <a:pt x="67048" y="20215"/>
                    <a:pt x="67349" y="18881"/>
                    <a:pt x="67349" y="18447"/>
                  </a:cubicBezTo>
                  <a:cubicBezTo>
                    <a:pt x="67382" y="17947"/>
                    <a:pt x="67382" y="16680"/>
                    <a:pt x="66515" y="15779"/>
                  </a:cubicBezTo>
                  <a:cubicBezTo>
                    <a:pt x="66148" y="15345"/>
                    <a:pt x="65414" y="14845"/>
                    <a:pt x="64246" y="14845"/>
                  </a:cubicBezTo>
                  <a:lnTo>
                    <a:pt x="61144" y="14845"/>
                  </a:lnTo>
                  <a:cubicBezTo>
                    <a:pt x="58409" y="7173"/>
                    <a:pt x="58009" y="6372"/>
                    <a:pt x="57875" y="6139"/>
                  </a:cubicBezTo>
                  <a:cubicBezTo>
                    <a:pt x="57041" y="4471"/>
                    <a:pt x="54306" y="1702"/>
                    <a:pt x="50136" y="968"/>
                  </a:cubicBezTo>
                  <a:cubicBezTo>
                    <a:pt x="46500" y="34"/>
                    <a:pt x="39996" y="1"/>
                    <a:pt x="39695"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49"/>
            <p:cNvSpPr/>
            <p:nvPr/>
          </p:nvSpPr>
          <p:spPr>
            <a:xfrm>
              <a:off x="4430000" y="3958275"/>
              <a:ext cx="159300" cy="141800"/>
            </a:xfrm>
            <a:custGeom>
              <a:avLst/>
              <a:gdLst/>
              <a:ahLst/>
              <a:cxnLst/>
              <a:rect l="l" t="t" r="r" b="b"/>
              <a:pathLst>
                <a:path w="6372" h="5672" extrusionOk="0">
                  <a:moveTo>
                    <a:pt x="6372" y="1"/>
                  </a:moveTo>
                  <a:lnTo>
                    <a:pt x="1468" y="1"/>
                  </a:lnTo>
                  <a:cubicBezTo>
                    <a:pt x="167" y="1"/>
                    <a:pt x="1" y="1201"/>
                    <a:pt x="34" y="1802"/>
                  </a:cubicBezTo>
                  <a:cubicBezTo>
                    <a:pt x="101" y="2402"/>
                    <a:pt x="634" y="4337"/>
                    <a:pt x="1368" y="5004"/>
                  </a:cubicBezTo>
                  <a:cubicBezTo>
                    <a:pt x="2135" y="5671"/>
                    <a:pt x="2836" y="5504"/>
                    <a:pt x="3870" y="5504"/>
                  </a:cubicBezTo>
                  <a:lnTo>
                    <a:pt x="5971"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49"/>
            <p:cNvSpPr/>
            <p:nvPr/>
          </p:nvSpPr>
          <p:spPr>
            <a:xfrm>
              <a:off x="5572475" y="3958275"/>
              <a:ext cx="159325" cy="141800"/>
            </a:xfrm>
            <a:custGeom>
              <a:avLst/>
              <a:gdLst/>
              <a:ahLst/>
              <a:cxnLst/>
              <a:rect l="l" t="t" r="r" b="b"/>
              <a:pathLst>
                <a:path w="6373" h="5672" extrusionOk="0">
                  <a:moveTo>
                    <a:pt x="1" y="1"/>
                  </a:moveTo>
                  <a:lnTo>
                    <a:pt x="4938" y="1"/>
                  </a:lnTo>
                  <a:cubicBezTo>
                    <a:pt x="6205" y="1"/>
                    <a:pt x="6372" y="1201"/>
                    <a:pt x="6339" y="1802"/>
                  </a:cubicBezTo>
                  <a:cubicBezTo>
                    <a:pt x="6305" y="2402"/>
                    <a:pt x="5772" y="4337"/>
                    <a:pt x="5004" y="5004"/>
                  </a:cubicBezTo>
                  <a:cubicBezTo>
                    <a:pt x="4271" y="5671"/>
                    <a:pt x="3537" y="5504"/>
                    <a:pt x="2503" y="5504"/>
                  </a:cubicBezTo>
                  <a:lnTo>
                    <a:pt x="434" y="550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49"/>
            <p:cNvSpPr/>
            <p:nvPr/>
          </p:nvSpPr>
          <p:spPr>
            <a:xfrm>
              <a:off x="4237375" y="4727150"/>
              <a:ext cx="378625" cy="321100"/>
            </a:xfrm>
            <a:custGeom>
              <a:avLst/>
              <a:gdLst/>
              <a:ahLst/>
              <a:cxnLst/>
              <a:rect l="l" t="t" r="r" b="b"/>
              <a:pathLst>
                <a:path w="15145" h="12844" extrusionOk="0">
                  <a:moveTo>
                    <a:pt x="3402" y="1"/>
                  </a:moveTo>
                  <a:lnTo>
                    <a:pt x="11708" y="1"/>
                  </a:lnTo>
                  <a:cubicBezTo>
                    <a:pt x="13576" y="1"/>
                    <a:pt x="15144" y="1535"/>
                    <a:pt x="15144" y="3403"/>
                  </a:cubicBezTo>
                  <a:lnTo>
                    <a:pt x="15144" y="9408"/>
                  </a:lnTo>
                  <a:cubicBezTo>
                    <a:pt x="15144" y="11276"/>
                    <a:pt x="13576" y="12843"/>
                    <a:pt x="11708" y="12843"/>
                  </a:cubicBezTo>
                  <a:lnTo>
                    <a:pt x="3402" y="12843"/>
                  </a:lnTo>
                  <a:cubicBezTo>
                    <a:pt x="1534" y="12843"/>
                    <a:pt x="0" y="11276"/>
                    <a:pt x="0" y="9408"/>
                  </a:cubicBezTo>
                  <a:lnTo>
                    <a:pt x="0" y="3403"/>
                  </a:lnTo>
                  <a:cubicBezTo>
                    <a:pt x="0" y="1535"/>
                    <a:pt x="1534" y="1"/>
                    <a:pt x="34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49"/>
            <p:cNvSpPr/>
            <p:nvPr/>
          </p:nvSpPr>
          <p:spPr>
            <a:xfrm>
              <a:off x="5545800" y="4727150"/>
              <a:ext cx="379450" cy="321100"/>
            </a:xfrm>
            <a:custGeom>
              <a:avLst/>
              <a:gdLst/>
              <a:ahLst/>
              <a:cxnLst/>
              <a:rect l="l" t="t" r="r" b="b"/>
              <a:pathLst>
                <a:path w="15178" h="12844" extrusionOk="0">
                  <a:moveTo>
                    <a:pt x="3436" y="1"/>
                  </a:moveTo>
                  <a:lnTo>
                    <a:pt x="11742" y="1"/>
                  </a:lnTo>
                  <a:cubicBezTo>
                    <a:pt x="13610" y="1"/>
                    <a:pt x="15178" y="1535"/>
                    <a:pt x="15178" y="3403"/>
                  </a:cubicBezTo>
                  <a:lnTo>
                    <a:pt x="15178" y="9408"/>
                  </a:lnTo>
                  <a:cubicBezTo>
                    <a:pt x="15178" y="11276"/>
                    <a:pt x="13610" y="12843"/>
                    <a:pt x="11742" y="12843"/>
                  </a:cubicBezTo>
                  <a:lnTo>
                    <a:pt x="3436" y="12843"/>
                  </a:lnTo>
                  <a:cubicBezTo>
                    <a:pt x="1568" y="12843"/>
                    <a:pt x="34" y="11276"/>
                    <a:pt x="34" y="9408"/>
                  </a:cubicBezTo>
                  <a:lnTo>
                    <a:pt x="34" y="3403"/>
                  </a:lnTo>
                  <a:cubicBezTo>
                    <a:pt x="0" y="1535"/>
                    <a:pt x="1535" y="1"/>
                    <a:pt x="34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49"/>
            <p:cNvSpPr/>
            <p:nvPr/>
          </p:nvSpPr>
          <p:spPr>
            <a:xfrm>
              <a:off x="4128950" y="4030825"/>
              <a:ext cx="1905550" cy="730550"/>
            </a:xfrm>
            <a:custGeom>
              <a:avLst/>
              <a:gdLst/>
              <a:ahLst/>
              <a:cxnLst/>
              <a:rect l="l" t="t" r="r" b="b"/>
              <a:pathLst>
                <a:path w="76222" h="29222" extrusionOk="0">
                  <a:moveTo>
                    <a:pt x="74420" y="27854"/>
                  </a:moveTo>
                  <a:cubicBezTo>
                    <a:pt x="74420" y="27854"/>
                    <a:pt x="76222" y="27220"/>
                    <a:pt x="76222" y="23951"/>
                  </a:cubicBezTo>
                  <a:lnTo>
                    <a:pt x="76222" y="16279"/>
                  </a:lnTo>
                  <a:cubicBezTo>
                    <a:pt x="76222" y="13110"/>
                    <a:pt x="74921" y="11242"/>
                    <a:pt x="70751" y="8340"/>
                  </a:cubicBezTo>
                  <a:cubicBezTo>
                    <a:pt x="66548" y="5404"/>
                    <a:pt x="59610" y="668"/>
                    <a:pt x="59610" y="668"/>
                  </a:cubicBezTo>
                  <a:cubicBezTo>
                    <a:pt x="59610" y="668"/>
                    <a:pt x="51704" y="1"/>
                    <a:pt x="38094" y="1"/>
                  </a:cubicBezTo>
                  <a:cubicBezTo>
                    <a:pt x="24518" y="1"/>
                    <a:pt x="16579" y="668"/>
                    <a:pt x="16579" y="668"/>
                  </a:cubicBezTo>
                  <a:cubicBezTo>
                    <a:pt x="16579" y="668"/>
                    <a:pt x="9674" y="5404"/>
                    <a:pt x="5438" y="8340"/>
                  </a:cubicBezTo>
                  <a:cubicBezTo>
                    <a:pt x="1235" y="11242"/>
                    <a:pt x="1" y="13110"/>
                    <a:pt x="1" y="16279"/>
                  </a:cubicBezTo>
                  <a:lnTo>
                    <a:pt x="1" y="23951"/>
                  </a:lnTo>
                  <a:cubicBezTo>
                    <a:pt x="1" y="27253"/>
                    <a:pt x="1769" y="27854"/>
                    <a:pt x="1769" y="27854"/>
                  </a:cubicBezTo>
                  <a:lnTo>
                    <a:pt x="3570" y="29055"/>
                  </a:lnTo>
                  <a:lnTo>
                    <a:pt x="38094" y="29222"/>
                  </a:lnTo>
                  <a:lnTo>
                    <a:pt x="72619" y="29055"/>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49"/>
            <p:cNvSpPr/>
            <p:nvPr/>
          </p:nvSpPr>
          <p:spPr>
            <a:xfrm>
              <a:off x="4541750" y="3594675"/>
              <a:ext cx="1077450" cy="512075"/>
            </a:xfrm>
            <a:custGeom>
              <a:avLst/>
              <a:gdLst/>
              <a:ahLst/>
              <a:cxnLst/>
              <a:rect l="l" t="t" r="r" b="b"/>
              <a:pathLst>
                <a:path w="43098" h="20483" extrusionOk="0">
                  <a:moveTo>
                    <a:pt x="43098" y="18114"/>
                  </a:moveTo>
                  <a:cubicBezTo>
                    <a:pt x="43098" y="18114"/>
                    <a:pt x="38995" y="6272"/>
                    <a:pt x="38328" y="4904"/>
                  </a:cubicBezTo>
                  <a:cubicBezTo>
                    <a:pt x="37627" y="3603"/>
                    <a:pt x="35259" y="1235"/>
                    <a:pt x="31723" y="668"/>
                  </a:cubicBezTo>
                  <a:cubicBezTo>
                    <a:pt x="28187" y="34"/>
                    <a:pt x="21549" y="1"/>
                    <a:pt x="21549" y="1"/>
                  </a:cubicBezTo>
                  <a:cubicBezTo>
                    <a:pt x="21549" y="1"/>
                    <a:pt x="14911" y="34"/>
                    <a:pt x="11375" y="668"/>
                  </a:cubicBezTo>
                  <a:cubicBezTo>
                    <a:pt x="7839" y="1302"/>
                    <a:pt x="5504" y="3603"/>
                    <a:pt x="4804" y="4904"/>
                  </a:cubicBezTo>
                  <a:cubicBezTo>
                    <a:pt x="4137" y="6239"/>
                    <a:pt x="0" y="18114"/>
                    <a:pt x="0" y="18114"/>
                  </a:cubicBezTo>
                  <a:lnTo>
                    <a:pt x="21516" y="20482"/>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49"/>
            <p:cNvSpPr/>
            <p:nvPr/>
          </p:nvSpPr>
          <p:spPr>
            <a:xfrm>
              <a:off x="4601800" y="3677250"/>
              <a:ext cx="959025" cy="343600"/>
            </a:xfrm>
            <a:custGeom>
              <a:avLst/>
              <a:gdLst/>
              <a:ahLst/>
              <a:cxnLst/>
              <a:rect l="l" t="t" r="r" b="b"/>
              <a:pathLst>
                <a:path w="38361" h="13744" extrusionOk="0">
                  <a:moveTo>
                    <a:pt x="19180" y="13176"/>
                  </a:moveTo>
                  <a:cubicBezTo>
                    <a:pt x="9640" y="13176"/>
                    <a:pt x="5271" y="13543"/>
                    <a:pt x="3302" y="13643"/>
                  </a:cubicBezTo>
                  <a:cubicBezTo>
                    <a:pt x="334" y="13743"/>
                    <a:pt x="0" y="13343"/>
                    <a:pt x="434" y="11542"/>
                  </a:cubicBezTo>
                  <a:cubicBezTo>
                    <a:pt x="1001" y="8873"/>
                    <a:pt x="2335" y="4403"/>
                    <a:pt x="3469" y="2502"/>
                  </a:cubicBezTo>
                  <a:cubicBezTo>
                    <a:pt x="4103" y="1401"/>
                    <a:pt x="5271" y="734"/>
                    <a:pt x="6438" y="567"/>
                  </a:cubicBezTo>
                  <a:cubicBezTo>
                    <a:pt x="9774" y="34"/>
                    <a:pt x="16245" y="0"/>
                    <a:pt x="19180" y="34"/>
                  </a:cubicBezTo>
                  <a:cubicBezTo>
                    <a:pt x="22183" y="0"/>
                    <a:pt x="28621" y="34"/>
                    <a:pt x="31956" y="567"/>
                  </a:cubicBezTo>
                  <a:cubicBezTo>
                    <a:pt x="33124" y="801"/>
                    <a:pt x="34291" y="1401"/>
                    <a:pt x="34925" y="2502"/>
                  </a:cubicBezTo>
                  <a:cubicBezTo>
                    <a:pt x="36026" y="4403"/>
                    <a:pt x="37327" y="8873"/>
                    <a:pt x="37961" y="11542"/>
                  </a:cubicBezTo>
                  <a:cubicBezTo>
                    <a:pt x="38361" y="13343"/>
                    <a:pt x="38027" y="13743"/>
                    <a:pt x="35092" y="13643"/>
                  </a:cubicBezTo>
                  <a:cubicBezTo>
                    <a:pt x="33090" y="13577"/>
                    <a:pt x="28687" y="13176"/>
                    <a:pt x="19180" y="13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49"/>
            <p:cNvSpPr/>
            <p:nvPr/>
          </p:nvSpPr>
          <p:spPr>
            <a:xfrm>
              <a:off x="4129775" y="4030000"/>
              <a:ext cx="1901400" cy="380300"/>
            </a:xfrm>
            <a:custGeom>
              <a:avLst/>
              <a:gdLst/>
              <a:ahLst/>
              <a:cxnLst/>
              <a:rect l="l" t="t" r="r" b="b"/>
              <a:pathLst>
                <a:path w="76056" h="15212" extrusionOk="0">
                  <a:moveTo>
                    <a:pt x="1" y="15078"/>
                  </a:moveTo>
                  <a:cubicBezTo>
                    <a:pt x="335" y="12609"/>
                    <a:pt x="1802" y="10908"/>
                    <a:pt x="5371" y="8340"/>
                  </a:cubicBezTo>
                  <a:cubicBezTo>
                    <a:pt x="9608" y="5437"/>
                    <a:pt x="16513" y="701"/>
                    <a:pt x="16513" y="701"/>
                  </a:cubicBezTo>
                  <a:cubicBezTo>
                    <a:pt x="16513" y="701"/>
                    <a:pt x="24452" y="0"/>
                    <a:pt x="38028" y="0"/>
                  </a:cubicBezTo>
                  <a:cubicBezTo>
                    <a:pt x="51638" y="0"/>
                    <a:pt x="59543" y="701"/>
                    <a:pt x="59543" y="701"/>
                  </a:cubicBezTo>
                  <a:cubicBezTo>
                    <a:pt x="59543" y="701"/>
                    <a:pt x="66482" y="5437"/>
                    <a:pt x="70685" y="8340"/>
                  </a:cubicBezTo>
                  <a:cubicBezTo>
                    <a:pt x="74254" y="10841"/>
                    <a:pt x="75722" y="12609"/>
                    <a:pt x="76055" y="15078"/>
                  </a:cubicBezTo>
                  <a:lnTo>
                    <a:pt x="61912" y="13310"/>
                  </a:lnTo>
                  <a:cubicBezTo>
                    <a:pt x="61912" y="13310"/>
                    <a:pt x="61979" y="15211"/>
                    <a:pt x="59377" y="15211"/>
                  </a:cubicBezTo>
                  <a:lnTo>
                    <a:pt x="37995" y="15211"/>
                  </a:lnTo>
                  <a:lnTo>
                    <a:pt x="16579" y="15211"/>
                  </a:lnTo>
                  <a:cubicBezTo>
                    <a:pt x="14011" y="15211"/>
                    <a:pt x="14044" y="13310"/>
                    <a:pt x="14044" y="133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49"/>
            <p:cNvSpPr/>
            <p:nvPr/>
          </p:nvSpPr>
          <p:spPr>
            <a:xfrm>
              <a:off x="4138950" y="4041675"/>
              <a:ext cx="512900" cy="352775"/>
            </a:xfrm>
            <a:custGeom>
              <a:avLst/>
              <a:gdLst/>
              <a:ahLst/>
              <a:cxnLst/>
              <a:rect l="l" t="t" r="r" b="b"/>
              <a:pathLst>
                <a:path w="20516" h="14111" extrusionOk="0">
                  <a:moveTo>
                    <a:pt x="1" y="13110"/>
                  </a:moveTo>
                  <a:cubicBezTo>
                    <a:pt x="668" y="11342"/>
                    <a:pt x="2169" y="9841"/>
                    <a:pt x="5004" y="7906"/>
                  </a:cubicBezTo>
                  <a:cubicBezTo>
                    <a:pt x="9241" y="4970"/>
                    <a:pt x="16146" y="234"/>
                    <a:pt x="16146" y="234"/>
                  </a:cubicBezTo>
                  <a:cubicBezTo>
                    <a:pt x="16146" y="234"/>
                    <a:pt x="17180" y="134"/>
                    <a:pt x="19115" y="0"/>
                  </a:cubicBezTo>
                  <a:cubicBezTo>
                    <a:pt x="20349" y="0"/>
                    <a:pt x="20516" y="1435"/>
                    <a:pt x="20516" y="1435"/>
                  </a:cubicBezTo>
                  <a:lnTo>
                    <a:pt x="13911" y="13477"/>
                  </a:lnTo>
                  <a:cubicBezTo>
                    <a:pt x="13744" y="13110"/>
                    <a:pt x="13744" y="12809"/>
                    <a:pt x="13744" y="12809"/>
                  </a:cubicBezTo>
                  <a:lnTo>
                    <a:pt x="3136"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49"/>
            <p:cNvSpPr/>
            <p:nvPr/>
          </p:nvSpPr>
          <p:spPr>
            <a:xfrm>
              <a:off x="4128125" y="4277675"/>
              <a:ext cx="356950" cy="481200"/>
            </a:xfrm>
            <a:custGeom>
              <a:avLst/>
              <a:gdLst/>
              <a:ahLst/>
              <a:cxnLst/>
              <a:rect l="l" t="t" r="r" b="b"/>
              <a:pathLst>
                <a:path w="14278" h="19248" extrusionOk="0">
                  <a:moveTo>
                    <a:pt x="1768" y="17980"/>
                  </a:moveTo>
                  <a:cubicBezTo>
                    <a:pt x="1768" y="17980"/>
                    <a:pt x="0" y="17346"/>
                    <a:pt x="0" y="14077"/>
                  </a:cubicBezTo>
                  <a:lnTo>
                    <a:pt x="0" y="6405"/>
                  </a:lnTo>
                  <a:cubicBezTo>
                    <a:pt x="0" y="4971"/>
                    <a:pt x="267" y="3736"/>
                    <a:pt x="1001" y="2636"/>
                  </a:cubicBezTo>
                  <a:cubicBezTo>
                    <a:pt x="1435" y="1968"/>
                    <a:pt x="3203" y="0"/>
                    <a:pt x="8506" y="0"/>
                  </a:cubicBezTo>
                  <a:lnTo>
                    <a:pt x="10007" y="0"/>
                  </a:lnTo>
                  <a:cubicBezTo>
                    <a:pt x="11108" y="0"/>
                    <a:pt x="14277" y="501"/>
                    <a:pt x="14277" y="4237"/>
                  </a:cubicBezTo>
                  <a:lnTo>
                    <a:pt x="14277" y="18847"/>
                  </a:lnTo>
                  <a:lnTo>
                    <a:pt x="11375" y="19247"/>
                  </a:lnTo>
                  <a:lnTo>
                    <a:pt x="3603"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49"/>
            <p:cNvSpPr/>
            <p:nvPr/>
          </p:nvSpPr>
          <p:spPr>
            <a:xfrm>
              <a:off x="4624300" y="3693075"/>
              <a:ext cx="917350" cy="311100"/>
            </a:xfrm>
            <a:custGeom>
              <a:avLst/>
              <a:gdLst/>
              <a:ahLst/>
              <a:cxnLst/>
              <a:rect l="l" t="t" r="r" b="b"/>
              <a:pathLst>
                <a:path w="36694" h="12444" extrusionOk="0">
                  <a:moveTo>
                    <a:pt x="18280" y="11909"/>
                  </a:moveTo>
                  <a:cubicBezTo>
                    <a:pt x="9174" y="11909"/>
                    <a:pt x="5004" y="12243"/>
                    <a:pt x="3103" y="12343"/>
                  </a:cubicBezTo>
                  <a:cubicBezTo>
                    <a:pt x="268" y="12443"/>
                    <a:pt x="1" y="12043"/>
                    <a:pt x="368" y="10442"/>
                  </a:cubicBezTo>
                  <a:cubicBezTo>
                    <a:pt x="935" y="8040"/>
                    <a:pt x="2202" y="4037"/>
                    <a:pt x="3270" y="2269"/>
                  </a:cubicBezTo>
                  <a:cubicBezTo>
                    <a:pt x="3870" y="1335"/>
                    <a:pt x="5004" y="701"/>
                    <a:pt x="6105" y="535"/>
                  </a:cubicBezTo>
                  <a:cubicBezTo>
                    <a:pt x="9341" y="34"/>
                    <a:pt x="15512" y="1"/>
                    <a:pt x="18347" y="34"/>
                  </a:cubicBezTo>
                  <a:cubicBezTo>
                    <a:pt x="21183" y="34"/>
                    <a:pt x="27354" y="34"/>
                    <a:pt x="30556" y="535"/>
                  </a:cubicBezTo>
                  <a:cubicBezTo>
                    <a:pt x="31690" y="701"/>
                    <a:pt x="32791" y="1269"/>
                    <a:pt x="33391" y="2269"/>
                  </a:cubicBezTo>
                  <a:cubicBezTo>
                    <a:pt x="34459" y="4037"/>
                    <a:pt x="35726" y="8040"/>
                    <a:pt x="36293" y="10442"/>
                  </a:cubicBezTo>
                  <a:cubicBezTo>
                    <a:pt x="36694" y="12076"/>
                    <a:pt x="36360" y="12443"/>
                    <a:pt x="33558" y="12343"/>
                  </a:cubicBezTo>
                  <a:cubicBezTo>
                    <a:pt x="31590" y="12276"/>
                    <a:pt x="27420" y="11943"/>
                    <a:pt x="18280" y="1190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49"/>
            <p:cNvSpPr/>
            <p:nvPr/>
          </p:nvSpPr>
          <p:spPr>
            <a:xfrm>
              <a:off x="4725200" y="3894900"/>
              <a:ext cx="226875" cy="108425"/>
            </a:xfrm>
            <a:custGeom>
              <a:avLst/>
              <a:gdLst/>
              <a:ahLst/>
              <a:cxnLst/>
              <a:rect l="l" t="t" r="r" b="b"/>
              <a:pathLst>
                <a:path w="9075" h="4337" extrusionOk="0">
                  <a:moveTo>
                    <a:pt x="9007" y="4003"/>
                  </a:moveTo>
                  <a:cubicBezTo>
                    <a:pt x="8507" y="4003"/>
                    <a:pt x="8040" y="4003"/>
                    <a:pt x="7573" y="4037"/>
                  </a:cubicBezTo>
                  <a:cubicBezTo>
                    <a:pt x="7640" y="3937"/>
                    <a:pt x="7640" y="3770"/>
                    <a:pt x="7640" y="3636"/>
                  </a:cubicBezTo>
                  <a:cubicBezTo>
                    <a:pt x="7640" y="3036"/>
                    <a:pt x="7306" y="2502"/>
                    <a:pt x="6806" y="2135"/>
                  </a:cubicBezTo>
                  <a:cubicBezTo>
                    <a:pt x="6205" y="1668"/>
                    <a:pt x="5405" y="1435"/>
                    <a:pt x="4504" y="1435"/>
                  </a:cubicBezTo>
                  <a:cubicBezTo>
                    <a:pt x="3570" y="1435"/>
                    <a:pt x="2803" y="1702"/>
                    <a:pt x="2203" y="2135"/>
                  </a:cubicBezTo>
                  <a:cubicBezTo>
                    <a:pt x="1669" y="2536"/>
                    <a:pt x="1369" y="3036"/>
                    <a:pt x="1369" y="3636"/>
                  </a:cubicBezTo>
                  <a:cubicBezTo>
                    <a:pt x="1369" y="3836"/>
                    <a:pt x="1402" y="4037"/>
                    <a:pt x="1502" y="4270"/>
                  </a:cubicBezTo>
                  <a:cubicBezTo>
                    <a:pt x="968" y="4303"/>
                    <a:pt x="501" y="4303"/>
                    <a:pt x="68" y="4337"/>
                  </a:cubicBezTo>
                  <a:cubicBezTo>
                    <a:pt x="34" y="4103"/>
                    <a:pt x="1" y="3870"/>
                    <a:pt x="1" y="3636"/>
                  </a:cubicBezTo>
                  <a:cubicBezTo>
                    <a:pt x="1" y="2602"/>
                    <a:pt x="535" y="1668"/>
                    <a:pt x="1402" y="1001"/>
                  </a:cubicBezTo>
                  <a:cubicBezTo>
                    <a:pt x="2203" y="367"/>
                    <a:pt x="3337" y="0"/>
                    <a:pt x="4538" y="0"/>
                  </a:cubicBezTo>
                  <a:cubicBezTo>
                    <a:pt x="5738" y="0"/>
                    <a:pt x="6873" y="367"/>
                    <a:pt x="7673" y="1001"/>
                  </a:cubicBezTo>
                  <a:cubicBezTo>
                    <a:pt x="8540" y="1668"/>
                    <a:pt x="9074" y="2602"/>
                    <a:pt x="9074" y="3636"/>
                  </a:cubicBezTo>
                  <a:cubicBezTo>
                    <a:pt x="9041" y="3770"/>
                    <a:pt x="9041" y="3870"/>
                    <a:pt x="9007" y="4003"/>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49"/>
            <p:cNvSpPr/>
            <p:nvPr/>
          </p:nvSpPr>
          <p:spPr>
            <a:xfrm>
              <a:off x="4636825" y="3923250"/>
              <a:ext cx="888975" cy="82575"/>
            </a:xfrm>
            <a:custGeom>
              <a:avLst/>
              <a:gdLst/>
              <a:ahLst/>
              <a:cxnLst/>
              <a:rect l="l" t="t" r="r" b="b"/>
              <a:pathLst>
                <a:path w="35559" h="3303" extrusionOk="0">
                  <a:moveTo>
                    <a:pt x="16212" y="2836"/>
                  </a:moveTo>
                  <a:cubicBezTo>
                    <a:pt x="8173" y="2869"/>
                    <a:pt x="4370" y="3169"/>
                    <a:pt x="2569" y="3236"/>
                  </a:cubicBezTo>
                  <a:cubicBezTo>
                    <a:pt x="1168" y="3303"/>
                    <a:pt x="367" y="3236"/>
                    <a:pt x="0" y="2969"/>
                  </a:cubicBezTo>
                  <a:cubicBezTo>
                    <a:pt x="367" y="2536"/>
                    <a:pt x="867" y="2035"/>
                    <a:pt x="1368" y="1702"/>
                  </a:cubicBezTo>
                  <a:cubicBezTo>
                    <a:pt x="2202" y="1135"/>
                    <a:pt x="8906" y="834"/>
                    <a:pt x="11875" y="568"/>
                  </a:cubicBezTo>
                  <a:cubicBezTo>
                    <a:pt x="13910" y="401"/>
                    <a:pt x="15344" y="1802"/>
                    <a:pt x="16212" y="2836"/>
                  </a:cubicBezTo>
                  <a:close/>
                  <a:moveTo>
                    <a:pt x="35559" y="2969"/>
                  </a:moveTo>
                  <a:cubicBezTo>
                    <a:pt x="35192" y="3236"/>
                    <a:pt x="34391" y="3303"/>
                    <a:pt x="32957" y="3236"/>
                  </a:cubicBezTo>
                  <a:cubicBezTo>
                    <a:pt x="31256" y="3169"/>
                    <a:pt x="27687" y="2869"/>
                    <a:pt x="20248" y="2836"/>
                  </a:cubicBezTo>
                  <a:cubicBezTo>
                    <a:pt x="20748" y="2202"/>
                    <a:pt x="21515" y="1335"/>
                    <a:pt x="22383" y="834"/>
                  </a:cubicBezTo>
                  <a:cubicBezTo>
                    <a:pt x="23884" y="1"/>
                    <a:pt x="32023" y="1168"/>
                    <a:pt x="33424" y="1468"/>
                  </a:cubicBezTo>
                  <a:cubicBezTo>
                    <a:pt x="34124" y="1568"/>
                    <a:pt x="34925" y="2302"/>
                    <a:pt x="35559" y="2969"/>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49"/>
            <p:cNvSpPr/>
            <p:nvPr/>
          </p:nvSpPr>
          <p:spPr>
            <a:xfrm>
              <a:off x="4176475" y="4336050"/>
              <a:ext cx="204350" cy="204325"/>
            </a:xfrm>
            <a:custGeom>
              <a:avLst/>
              <a:gdLst/>
              <a:ahLst/>
              <a:cxnLst/>
              <a:rect l="l" t="t" r="r" b="b"/>
              <a:pathLst>
                <a:path w="8174" h="8173" extrusionOk="0">
                  <a:moveTo>
                    <a:pt x="4104" y="8173"/>
                  </a:moveTo>
                  <a:cubicBezTo>
                    <a:pt x="6339" y="8173"/>
                    <a:pt x="8173" y="6338"/>
                    <a:pt x="8173" y="4070"/>
                  </a:cubicBezTo>
                  <a:cubicBezTo>
                    <a:pt x="8173" y="1835"/>
                    <a:pt x="6339" y="0"/>
                    <a:pt x="4104" y="0"/>
                  </a:cubicBezTo>
                  <a:cubicBezTo>
                    <a:pt x="1836" y="0"/>
                    <a:pt x="1" y="1835"/>
                    <a:pt x="1" y="4070"/>
                  </a:cubicBezTo>
                  <a:cubicBezTo>
                    <a:pt x="68" y="6372"/>
                    <a:pt x="1836" y="8173"/>
                    <a:pt x="4104"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49"/>
            <p:cNvSpPr/>
            <p:nvPr/>
          </p:nvSpPr>
          <p:spPr>
            <a:xfrm>
              <a:off x="4211500" y="4371075"/>
              <a:ext cx="135125" cy="135950"/>
            </a:xfrm>
            <a:custGeom>
              <a:avLst/>
              <a:gdLst/>
              <a:ahLst/>
              <a:cxnLst/>
              <a:rect l="l" t="t" r="r" b="b"/>
              <a:pathLst>
                <a:path w="5405" h="5438" extrusionOk="0">
                  <a:moveTo>
                    <a:pt x="2703" y="5438"/>
                  </a:moveTo>
                  <a:cubicBezTo>
                    <a:pt x="4204" y="5438"/>
                    <a:pt x="5405" y="4237"/>
                    <a:pt x="5405" y="2736"/>
                  </a:cubicBezTo>
                  <a:cubicBezTo>
                    <a:pt x="5405" y="1235"/>
                    <a:pt x="4204" y="0"/>
                    <a:pt x="2703" y="0"/>
                  </a:cubicBezTo>
                  <a:cubicBezTo>
                    <a:pt x="1202" y="0"/>
                    <a:pt x="1" y="1235"/>
                    <a:pt x="1" y="2736"/>
                  </a:cubicBezTo>
                  <a:cubicBezTo>
                    <a:pt x="1" y="4237"/>
                    <a:pt x="1202" y="5438"/>
                    <a:pt x="2703"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49"/>
            <p:cNvSpPr/>
            <p:nvPr/>
          </p:nvSpPr>
          <p:spPr>
            <a:xfrm>
              <a:off x="4239025"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35" y="0"/>
                    <a:pt x="1" y="701"/>
                    <a:pt x="1" y="1601"/>
                  </a:cubicBezTo>
                  <a:cubicBezTo>
                    <a:pt x="1" y="2469"/>
                    <a:pt x="735"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49"/>
            <p:cNvSpPr/>
            <p:nvPr/>
          </p:nvSpPr>
          <p:spPr>
            <a:xfrm>
              <a:off x="4534250" y="4449450"/>
              <a:ext cx="1093300" cy="207675"/>
            </a:xfrm>
            <a:custGeom>
              <a:avLst/>
              <a:gdLst/>
              <a:ahLst/>
              <a:cxnLst/>
              <a:rect l="l" t="t" r="r" b="b"/>
              <a:pathLst>
                <a:path w="43732" h="8307" extrusionOk="0">
                  <a:moveTo>
                    <a:pt x="41630" y="1"/>
                  </a:moveTo>
                  <a:lnTo>
                    <a:pt x="2135" y="1"/>
                  </a:lnTo>
                  <a:cubicBezTo>
                    <a:pt x="968" y="1"/>
                    <a:pt x="0" y="968"/>
                    <a:pt x="0" y="2136"/>
                  </a:cubicBezTo>
                  <a:lnTo>
                    <a:pt x="0" y="6172"/>
                  </a:lnTo>
                  <a:cubicBezTo>
                    <a:pt x="0" y="7340"/>
                    <a:pt x="968" y="8307"/>
                    <a:pt x="2135" y="8307"/>
                  </a:cubicBezTo>
                  <a:lnTo>
                    <a:pt x="41630" y="8307"/>
                  </a:lnTo>
                  <a:cubicBezTo>
                    <a:pt x="42797" y="8307"/>
                    <a:pt x="43731" y="7340"/>
                    <a:pt x="43731" y="6172"/>
                  </a:cubicBezTo>
                  <a:lnTo>
                    <a:pt x="43731" y="2136"/>
                  </a:lnTo>
                  <a:cubicBezTo>
                    <a:pt x="43731" y="968"/>
                    <a:pt x="42797" y="1"/>
                    <a:pt x="416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49"/>
            <p:cNvSpPr/>
            <p:nvPr/>
          </p:nvSpPr>
          <p:spPr>
            <a:xfrm>
              <a:off x="4197325" y="4773025"/>
              <a:ext cx="1767975" cy="102600"/>
            </a:xfrm>
            <a:custGeom>
              <a:avLst/>
              <a:gdLst/>
              <a:ahLst/>
              <a:cxnLst/>
              <a:rect l="l" t="t" r="r" b="b"/>
              <a:pathLst>
                <a:path w="70719" h="4104" extrusionOk="0">
                  <a:moveTo>
                    <a:pt x="70718" y="1"/>
                  </a:moveTo>
                  <a:cubicBezTo>
                    <a:pt x="70718" y="1"/>
                    <a:pt x="69317" y="2769"/>
                    <a:pt x="66315" y="3203"/>
                  </a:cubicBezTo>
                  <a:cubicBezTo>
                    <a:pt x="63279" y="3603"/>
                    <a:pt x="43465" y="4103"/>
                    <a:pt x="35359" y="4103"/>
                  </a:cubicBezTo>
                  <a:cubicBezTo>
                    <a:pt x="27287" y="4103"/>
                    <a:pt x="7473" y="3603"/>
                    <a:pt x="4437" y="3203"/>
                  </a:cubicBezTo>
                  <a:cubicBezTo>
                    <a:pt x="1402" y="2769"/>
                    <a:pt x="1" y="1"/>
                    <a:pt x="1" y="1"/>
                  </a:cubicBezTo>
                  <a:lnTo>
                    <a:pt x="35426" y="167"/>
                  </a:lnTo>
                  <a:close/>
                </a:path>
              </a:pathLst>
            </a:custGeom>
            <a:solidFill>
              <a:srgbClr val="C59B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2223;p49"/>
            <p:cNvSpPr/>
            <p:nvPr/>
          </p:nvSpPr>
          <p:spPr>
            <a:xfrm>
              <a:off x="5519100" y="4041675"/>
              <a:ext cx="512900" cy="352775"/>
            </a:xfrm>
            <a:custGeom>
              <a:avLst/>
              <a:gdLst/>
              <a:ahLst/>
              <a:cxnLst/>
              <a:rect l="l" t="t" r="r" b="b"/>
              <a:pathLst>
                <a:path w="20516" h="14111" extrusionOk="0">
                  <a:moveTo>
                    <a:pt x="20516" y="13110"/>
                  </a:moveTo>
                  <a:cubicBezTo>
                    <a:pt x="19849" y="11342"/>
                    <a:pt x="18347" y="9841"/>
                    <a:pt x="15512" y="7906"/>
                  </a:cubicBezTo>
                  <a:cubicBezTo>
                    <a:pt x="11309" y="4970"/>
                    <a:pt x="4404" y="234"/>
                    <a:pt x="4404" y="234"/>
                  </a:cubicBezTo>
                  <a:cubicBezTo>
                    <a:pt x="4404" y="234"/>
                    <a:pt x="3337" y="134"/>
                    <a:pt x="1435" y="0"/>
                  </a:cubicBezTo>
                  <a:cubicBezTo>
                    <a:pt x="168" y="0"/>
                    <a:pt x="1" y="1435"/>
                    <a:pt x="1" y="1435"/>
                  </a:cubicBezTo>
                  <a:lnTo>
                    <a:pt x="6639" y="13477"/>
                  </a:lnTo>
                  <a:cubicBezTo>
                    <a:pt x="6806" y="13110"/>
                    <a:pt x="6806" y="12809"/>
                    <a:pt x="6806" y="12809"/>
                  </a:cubicBezTo>
                  <a:lnTo>
                    <a:pt x="17380" y="1411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4" name="Google Shape;2224;p49"/>
            <p:cNvSpPr/>
            <p:nvPr/>
          </p:nvSpPr>
          <p:spPr>
            <a:xfrm>
              <a:off x="5676725" y="4277675"/>
              <a:ext cx="357775" cy="481200"/>
            </a:xfrm>
            <a:custGeom>
              <a:avLst/>
              <a:gdLst/>
              <a:ahLst/>
              <a:cxnLst/>
              <a:rect l="l" t="t" r="r" b="b"/>
              <a:pathLst>
                <a:path w="14311" h="19248" extrusionOk="0">
                  <a:moveTo>
                    <a:pt x="12509" y="17980"/>
                  </a:moveTo>
                  <a:cubicBezTo>
                    <a:pt x="12509" y="17980"/>
                    <a:pt x="14311" y="17346"/>
                    <a:pt x="14311" y="14077"/>
                  </a:cubicBezTo>
                  <a:lnTo>
                    <a:pt x="14311" y="6405"/>
                  </a:lnTo>
                  <a:cubicBezTo>
                    <a:pt x="14311" y="4971"/>
                    <a:pt x="14011" y="3736"/>
                    <a:pt x="13310" y="2636"/>
                  </a:cubicBezTo>
                  <a:cubicBezTo>
                    <a:pt x="12843" y="1968"/>
                    <a:pt x="11108" y="0"/>
                    <a:pt x="5805" y="0"/>
                  </a:cubicBezTo>
                  <a:lnTo>
                    <a:pt x="4304" y="0"/>
                  </a:lnTo>
                  <a:cubicBezTo>
                    <a:pt x="3169" y="0"/>
                    <a:pt x="0" y="501"/>
                    <a:pt x="0" y="4237"/>
                  </a:cubicBezTo>
                  <a:lnTo>
                    <a:pt x="0" y="18847"/>
                  </a:lnTo>
                  <a:lnTo>
                    <a:pt x="2936" y="19247"/>
                  </a:lnTo>
                  <a:lnTo>
                    <a:pt x="10675" y="19214"/>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49"/>
            <p:cNvSpPr/>
            <p:nvPr/>
          </p:nvSpPr>
          <p:spPr>
            <a:xfrm>
              <a:off x="5780975" y="4336050"/>
              <a:ext cx="204325" cy="204325"/>
            </a:xfrm>
            <a:custGeom>
              <a:avLst/>
              <a:gdLst/>
              <a:ahLst/>
              <a:cxnLst/>
              <a:rect l="l" t="t" r="r" b="b"/>
              <a:pathLst>
                <a:path w="8173" h="8173" extrusionOk="0">
                  <a:moveTo>
                    <a:pt x="4103" y="8173"/>
                  </a:moveTo>
                  <a:cubicBezTo>
                    <a:pt x="6338" y="8173"/>
                    <a:pt x="8173" y="6338"/>
                    <a:pt x="8173" y="4070"/>
                  </a:cubicBezTo>
                  <a:cubicBezTo>
                    <a:pt x="8173" y="1835"/>
                    <a:pt x="6338" y="0"/>
                    <a:pt x="4103" y="0"/>
                  </a:cubicBezTo>
                  <a:cubicBezTo>
                    <a:pt x="1835" y="0"/>
                    <a:pt x="0" y="1835"/>
                    <a:pt x="0" y="4070"/>
                  </a:cubicBezTo>
                  <a:cubicBezTo>
                    <a:pt x="0" y="6372"/>
                    <a:pt x="1835" y="8173"/>
                    <a:pt x="4103" y="8173"/>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49"/>
            <p:cNvSpPr/>
            <p:nvPr/>
          </p:nvSpPr>
          <p:spPr>
            <a:xfrm>
              <a:off x="5815150" y="4371075"/>
              <a:ext cx="135950" cy="135950"/>
            </a:xfrm>
            <a:custGeom>
              <a:avLst/>
              <a:gdLst/>
              <a:ahLst/>
              <a:cxnLst/>
              <a:rect l="l" t="t" r="r" b="b"/>
              <a:pathLst>
                <a:path w="5438" h="5438" extrusionOk="0">
                  <a:moveTo>
                    <a:pt x="2736" y="5438"/>
                  </a:moveTo>
                  <a:cubicBezTo>
                    <a:pt x="4237" y="5438"/>
                    <a:pt x="5438" y="4237"/>
                    <a:pt x="5438" y="2736"/>
                  </a:cubicBezTo>
                  <a:cubicBezTo>
                    <a:pt x="5438" y="1235"/>
                    <a:pt x="4237" y="0"/>
                    <a:pt x="2736" y="0"/>
                  </a:cubicBezTo>
                  <a:cubicBezTo>
                    <a:pt x="1235" y="0"/>
                    <a:pt x="1" y="1235"/>
                    <a:pt x="1" y="2736"/>
                  </a:cubicBezTo>
                  <a:cubicBezTo>
                    <a:pt x="1" y="4237"/>
                    <a:pt x="1235" y="5438"/>
                    <a:pt x="2736" y="5438"/>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49"/>
            <p:cNvSpPr/>
            <p:nvPr/>
          </p:nvSpPr>
          <p:spPr>
            <a:xfrm>
              <a:off x="5843500" y="4582900"/>
              <a:ext cx="79250" cy="79225"/>
            </a:xfrm>
            <a:custGeom>
              <a:avLst/>
              <a:gdLst/>
              <a:ahLst/>
              <a:cxnLst/>
              <a:rect l="l" t="t" r="r" b="b"/>
              <a:pathLst>
                <a:path w="3170" h="3169" extrusionOk="0">
                  <a:moveTo>
                    <a:pt x="1602" y="3169"/>
                  </a:moveTo>
                  <a:cubicBezTo>
                    <a:pt x="2469" y="3169"/>
                    <a:pt x="3170" y="2469"/>
                    <a:pt x="3170" y="1601"/>
                  </a:cubicBezTo>
                  <a:cubicBezTo>
                    <a:pt x="3170" y="701"/>
                    <a:pt x="2469" y="0"/>
                    <a:pt x="1602" y="0"/>
                  </a:cubicBezTo>
                  <a:cubicBezTo>
                    <a:pt x="701" y="0"/>
                    <a:pt x="1" y="701"/>
                    <a:pt x="1" y="1601"/>
                  </a:cubicBezTo>
                  <a:cubicBezTo>
                    <a:pt x="1" y="2469"/>
                    <a:pt x="701" y="3169"/>
                    <a:pt x="1602" y="3169"/>
                  </a:cubicBezTo>
                  <a:close/>
                </a:path>
              </a:pathLst>
            </a:custGeom>
            <a:solidFill>
              <a:srgbClr val="6A90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49"/>
            <p:cNvSpPr/>
            <p:nvPr/>
          </p:nvSpPr>
          <p:spPr>
            <a:xfrm>
              <a:off x="4149800" y="4727150"/>
              <a:ext cx="1863025" cy="68425"/>
            </a:xfrm>
            <a:custGeom>
              <a:avLst/>
              <a:gdLst/>
              <a:ahLst/>
              <a:cxnLst/>
              <a:rect l="l" t="t" r="r" b="b"/>
              <a:pathLst>
                <a:path w="74521" h="2737" extrusionOk="0">
                  <a:moveTo>
                    <a:pt x="901" y="1"/>
                  </a:moveTo>
                  <a:lnTo>
                    <a:pt x="73586" y="1"/>
                  </a:lnTo>
                  <a:cubicBezTo>
                    <a:pt x="74087" y="1"/>
                    <a:pt x="74520" y="401"/>
                    <a:pt x="74520" y="902"/>
                  </a:cubicBezTo>
                  <a:lnTo>
                    <a:pt x="74520" y="1836"/>
                  </a:lnTo>
                  <a:cubicBezTo>
                    <a:pt x="74520" y="2336"/>
                    <a:pt x="74087" y="2736"/>
                    <a:pt x="73586" y="2736"/>
                  </a:cubicBezTo>
                  <a:lnTo>
                    <a:pt x="901" y="2736"/>
                  </a:lnTo>
                  <a:cubicBezTo>
                    <a:pt x="401" y="2736"/>
                    <a:pt x="1" y="2336"/>
                    <a:pt x="1" y="1836"/>
                  </a:cubicBezTo>
                  <a:lnTo>
                    <a:pt x="1" y="902"/>
                  </a:lnTo>
                  <a:cubicBezTo>
                    <a:pt x="1" y="401"/>
                    <a:pt x="401" y="1"/>
                    <a:pt x="90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49"/>
            <p:cNvSpPr/>
            <p:nvPr/>
          </p:nvSpPr>
          <p:spPr>
            <a:xfrm>
              <a:off x="4671000" y="4697975"/>
              <a:ext cx="821450" cy="127625"/>
            </a:xfrm>
            <a:custGeom>
              <a:avLst/>
              <a:gdLst/>
              <a:ahLst/>
              <a:cxnLst/>
              <a:rect l="l" t="t" r="r" b="b"/>
              <a:pathLst>
                <a:path w="32858" h="5105" extrusionOk="0">
                  <a:moveTo>
                    <a:pt x="1702" y="0"/>
                  </a:moveTo>
                  <a:lnTo>
                    <a:pt x="31156" y="0"/>
                  </a:lnTo>
                  <a:cubicBezTo>
                    <a:pt x="32057" y="0"/>
                    <a:pt x="32858" y="734"/>
                    <a:pt x="32858" y="1702"/>
                  </a:cubicBezTo>
                  <a:lnTo>
                    <a:pt x="32858" y="3403"/>
                  </a:lnTo>
                  <a:cubicBezTo>
                    <a:pt x="32858" y="4337"/>
                    <a:pt x="32090" y="5104"/>
                    <a:pt x="31156" y="5104"/>
                  </a:cubicBezTo>
                  <a:lnTo>
                    <a:pt x="1702" y="5104"/>
                  </a:lnTo>
                  <a:cubicBezTo>
                    <a:pt x="801" y="5104"/>
                    <a:pt x="1" y="4370"/>
                    <a:pt x="1" y="3403"/>
                  </a:cubicBezTo>
                  <a:lnTo>
                    <a:pt x="1" y="1702"/>
                  </a:lnTo>
                  <a:cubicBezTo>
                    <a:pt x="1" y="768"/>
                    <a:pt x="735" y="0"/>
                    <a:pt x="170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49"/>
            <p:cNvSpPr/>
            <p:nvPr/>
          </p:nvSpPr>
          <p:spPr>
            <a:xfrm>
              <a:off x="45642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01"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49"/>
            <p:cNvSpPr/>
            <p:nvPr/>
          </p:nvSpPr>
          <p:spPr>
            <a:xfrm>
              <a:off x="46626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2232;p49"/>
            <p:cNvSpPr/>
            <p:nvPr/>
          </p:nvSpPr>
          <p:spPr>
            <a:xfrm>
              <a:off x="4761900"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3" name="Google Shape;2233;p49"/>
            <p:cNvSpPr/>
            <p:nvPr/>
          </p:nvSpPr>
          <p:spPr>
            <a:xfrm>
              <a:off x="486030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4" name="Google Shape;2234;p49"/>
            <p:cNvSpPr/>
            <p:nvPr/>
          </p:nvSpPr>
          <p:spPr>
            <a:xfrm>
              <a:off x="495955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35"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49"/>
            <p:cNvSpPr/>
            <p:nvPr/>
          </p:nvSpPr>
          <p:spPr>
            <a:xfrm>
              <a:off x="505877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02"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49"/>
            <p:cNvSpPr/>
            <p:nvPr/>
          </p:nvSpPr>
          <p:spPr>
            <a:xfrm>
              <a:off x="5156350" y="4492000"/>
              <a:ext cx="45900" cy="120925"/>
            </a:xfrm>
            <a:custGeom>
              <a:avLst/>
              <a:gdLst/>
              <a:ahLst/>
              <a:cxnLst/>
              <a:rect l="l" t="t" r="r" b="b"/>
              <a:pathLst>
                <a:path w="1836" h="4837" extrusionOk="0">
                  <a:moveTo>
                    <a:pt x="935" y="0"/>
                  </a:moveTo>
                  <a:lnTo>
                    <a:pt x="935" y="0"/>
                  </a:lnTo>
                  <a:cubicBezTo>
                    <a:pt x="434" y="0"/>
                    <a:pt x="1" y="434"/>
                    <a:pt x="1" y="934"/>
                  </a:cubicBezTo>
                  <a:lnTo>
                    <a:pt x="1" y="3936"/>
                  </a:lnTo>
                  <a:cubicBezTo>
                    <a:pt x="1" y="4437"/>
                    <a:pt x="434" y="4837"/>
                    <a:pt x="935" y="4837"/>
                  </a:cubicBezTo>
                  <a:lnTo>
                    <a:pt x="935" y="4837"/>
                  </a:lnTo>
                  <a:cubicBezTo>
                    <a:pt x="1435" y="4837"/>
                    <a:pt x="1835" y="4437"/>
                    <a:pt x="1835" y="3936"/>
                  </a:cubicBezTo>
                  <a:lnTo>
                    <a:pt x="1835" y="934"/>
                  </a:lnTo>
                  <a:cubicBezTo>
                    <a:pt x="1835" y="434"/>
                    <a:pt x="1435" y="0"/>
                    <a:pt x="93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49"/>
            <p:cNvSpPr/>
            <p:nvPr/>
          </p:nvSpPr>
          <p:spPr>
            <a:xfrm>
              <a:off x="5255600"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4" y="4837"/>
                    <a:pt x="1835" y="4437"/>
                    <a:pt x="1835" y="3936"/>
                  </a:cubicBezTo>
                  <a:lnTo>
                    <a:pt x="1835" y="934"/>
                  </a:lnTo>
                  <a:cubicBezTo>
                    <a:pt x="1835" y="434"/>
                    <a:pt x="1434"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9"/>
            <p:cNvSpPr/>
            <p:nvPr/>
          </p:nvSpPr>
          <p:spPr>
            <a:xfrm>
              <a:off x="5354825" y="4492000"/>
              <a:ext cx="45900" cy="120925"/>
            </a:xfrm>
            <a:custGeom>
              <a:avLst/>
              <a:gdLst/>
              <a:ahLst/>
              <a:cxnLst/>
              <a:rect l="l" t="t" r="r" b="b"/>
              <a:pathLst>
                <a:path w="1836" h="4837" extrusionOk="0">
                  <a:moveTo>
                    <a:pt x="901" y="0"/>
                  </a:moveTo>
                  <a:lnTo>
                    <a:pt x="901" y="0"/>
                  </a:lnTo>
                  <a:cubicBezTo>
                    <a:pt x="401" y="0"/>
                    <a:pt x="1" y="434"/>
                    <a:pt x="1" y="934"/>
                  </a:cubicBezTo>
                  <a:lnTo>
                    <a:pt x="1" y="3936"/>
                  </a:lnTo>
                  <a:cubicBezTo>
                    <a:pt x="1" y="4437"/>
                    <a:pt x="401" y="4837"/>
                    <a:pt x="901" y="4837"/>
                  </a:cubicBezTo>
                  <a:lnTo>
                    <a:pt x="901" y="4837"/>
                  </a:lnTo>
                  <a:cubicBezTo>
                    <a:pt x="1402" y="4837"/>
                    <a:pt x="1835" y="4437"/>
                    <a:pt x="1835" y="3936"/>
                  </a:cubicBezTo>
                  <a:lnTo>
                    <a:pt x="1835" y="934"/>
                  </a:lnTo>
                  <a:cubicBezTo>
                    <a:pt x="1835" y="434"/>
                    <a:pt x="1402"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49"/>
            <p:cNvSpPr/>
            <p:nvPr/>
          </p:nvSpPr>
          <p:spPr>
            <a:xfrm>
              <a:off x="5454075" y="4492000"/>
              <a:ext cx="45875" cy="120925"/>
            </a:xfrm>
            <a:custGeom>
              <a:avLst/>
              <a:gdLst/>
              <a:ahLst/>
              <a:cxnLst/>
              <a:rect l="l" t="t" r="r" b="b"/>
              <a:pathLst>
                <a:path w="1835" h="4837" extrusionOk="0">
                  <a:moveTo>
                    <a:pt x="901" y="0"/>
                  </a:moveTo>
                  <a:lnTo>
                    <a:pt x="901" y="0"/>
                  </a:lnTo>
                  <a:cubicBezTo>
                    <a:pt x="400" y="0"/>
                    <a:pt x="0" y="434"/>
                    <a:pt x="0" y="934"/>
                  </a:cubicBezTo>
                  <a:lnTo>
                    <a:pt x="0" y="3936"/>
                  </a:lnTo>
                  <a:cubicBezTo>
                    <a:pt x="0" y="4437"/>
                    <a:pt x="400" y="4837"/>
                    <a:pt x="901" y="4837"/>
                  </a:cubicBezTo>
                  <a:lnTo>
                    <a:pt x="901" y="4837"/>
                  </a:lnTo>
                  <a:cubicBezTo>
                    <a:pt x="1401" y="4837"/>
                    <a:pt x="1835" y="4437"/>
                    <a:pt x="1835" y="3936"/>
                  </a:cubicBezTo>
                  <a:lnTo>
                    <a:pt x="1835" y="934"/>
                  </a:lnTo>
                  <a:cubicBezTo>
                    <a:pt x="1835" y="434"/>
                    <a:pt x="1401" y="0"/>
                    <a:pt x="9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49"/>
            <p:cNvSpPr/>
            <p:nvPr/>
          </p:nvSpPr>
          <p:spPr>
            <a:xfrm>
              <a:off x="5552475" y="4492000"/>
              <a:ext cx="45875" cy="120925"/>
            </a:xfrm>
            <a:custGeom>
              <a:avLst/>
              <a:gdLst/>
              <a:ahLst/>
              <a:cxnLst/>
              <a:rect l="l" t="t" r="r" b="b"/>
              <a:pathLst>
                <a:path w="1835" h="4837" extrusionOk="0">
                  <a:moveTo>
                    <a:pt x="934" y="0"/>
                  </a:moveTo>
                  <a:lnTo>
                    <a:pt x="934" y="0"/>
                  </a:lnTo>
                  <a:cubicBezTo>
                    <a:pt x="434" y="0"/>
                    <a:pt x="0" y="434"/>
                    <a:pt x="0" y="934"/>
                  </a:cubicBezTo>
                  <a:lnTo>
                    <a:pt x="0" y="3936"/>
                  </a:lnTo>
                  <a:cubicBezTo>
                    <a:pt x="0" y="4437"/>
                    <a:pt x="434" y="4837"/>
                    <a:pt x="934" y="4837"/>
                  </a:cubicBezTo>
                  <a:lnTo>
                    <a:pt x="934" y="4837"/>
                  </a:lnTo>
                  <a:cubicBezTo>
                    <a:pt x="1435" y="4837"/>
                    <a:pt x="1835" y="4437"/>
                    <a:pt x="1835" y="3936"/>
                  </a:cubicBezTo>
                  <a:lnTo>
                    <a:pt x="1835" y="934"/>
                  </a:lnTo>
                  <a:cubicBezTo>
                    <a:pt x="1802" y="434"/>
                    <a:pt x="1435" y="0"/>
                    <a:pt x="93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1" name="Google Shape;2241;p49"/>
          <p:cNvSpPr/>
          <p:nvPr/>
        </p:nvSpPr>
        <p:spPr>
          <a:xfrm>
            <a:off x="5386300" y="3856104"/>
            <a:ext cx="3743075" cy="1345500"/>
          </a:xfrm>
          <a:custGeom>
            <a:avLst/>
            <a:gdLst/>
            <a:ahLst/>
            <a:cxnLst/>
            <a:rect l="l" t="t" r="r" b="b"/>
            <a:pathLst>
              <a:path w="149723" h="53820" extrusionOk="0">
                <a:moveTo>
                  <a:pt x="149723" y="1159"/>
                </a:moveTo>
                <a:cubicBezTo>
                  <a:pt x="133409" y="-879"/>
                  <a:pt x="114379" y="-1075"/>
                  <a:pt x="100934" y="8387"/>
                </a:cubicBezTo>
                <a:cubicBezTo>
                  <a:pt x="91237" y="15211"/>
                  <a:pt x="91095" y="34263"/>
                  <a:pt x="79508" y="36783"/>
                </a:cubicBezTo>
                <a:cubicBezTo>
                  <a:pt x="64481" y="40051"/>
                  <a:pt x="48910" y="31746"/>
                  <a:pt x="33559" y="32652"/>
                </a:cubicBezTo>
                <a:cubicBezTo>
                  <a:pt x="20356" y="33431"/>
                  <a:pt x="7336" y="42815"/>
                  <a:pt x="0" y="53820"/>
                </a:cubicBezTo>
              </a:path>
            </a:pathLst>
          </a:custGeom>
          <a:noFill/>
          <a:ln w="19050" cap="flat" cmpd="sng">
            <a:solidFill>
              <a:schemeClr val="accent6"/>
            </a:solidFill>
            <a:prstDash val="dot"/>
            <a:round/>
            <a:headEnd type="none" w="med" len="med"/>
            <a:tailEnd type="none" w="med" len="med"/>
          </a:ln>
        </p:spPr>
      </p:sp>
      <p:grpSp>
        <p:nvGrpSpPr>
          <p:cNvPr id="2242" name="Google Shape;2242;p49"/>
          <p:cNvGrpSpPr/>
          <p:nvPr/>
        </p:nvGrpSpPr>
        <p:grpSpPr>
          <a:xfrm>
            <a:off x="485021" y="458012"/>
            <a:ext cx="755798" cy="318584"/>
            <a:chOff x="2925600" y="556000"/>
            <a:chExt cx="915675" cy="385975"/>
          </a:xfrm>
        </p:grpSpPr>
        <p:sp>
          <p:nvSpPr>
            <p:cNvPr id="2243" name="Google Shape;2243;p49"/>
            <p:cNvSpPr/>
            <p:nvPr/>
          </p:nvSpPr>
          <p:spPr>
            <a:xfrm>
              <a:off x="2925600" y="556000"/>
              <a:ext cx="915675" cy="385975"/>
            </a:xfrm>
            <a:custGeom>
              <a:avLst/>
              <a:gdLst/>
              <a:ahLst/>
              <a:cxnLst/>
              <a:rect l="l" t="t" r="r" b="b"/>
              <a:pathLst>
                <a:path w="36627" h="15439" extrusionOk="0">
                  <a:moveTo>
                    <a:pt x="22097" y="1"/>
                  </a:moveTo>
                  <a:cubicBezTo>
                    <a:pt x="19122" y="1"/>
                    <a:pt x="16099" y="1625"/>
                    <a:pt x="14777" y="4898"/>
                  </a:cubicBezTo>
                  <a:cubicBezTo>
                    <a:pt x="14530" y="4859"/>
                    <a:pt x="14290" y="4843"/>
                    <a:pt x="14062" y="4843"/>
                  </a:cubicBezTo>
                  <a:cubicBezTo>
                    <a:pt x="13491" y="4843"/>
                    <a:pt x="12990" y="4945"/>
                    <a:pt x="12609" y="5064"/>
                  </a:cubicBezTo>
                  <a:cubicBezTo>
                    <a:pt x="11442" y="5431"/>
                    <a:pt x="10608" y="6132"/>
                    <a:pt x="10007" y="6799"/>
                  </a:cubicBezTo>
                  <a:cubicBezTo>
                    <a:pt x="9495" y="6744"/>
                    <a:pt x="8863" y="6697"/>
                    <a:pt x="8167" y="6697"/>
                  </a:cubicBezTo>
                  <a:cubicBezTo>
                    <a:pt x="6323" y="6697"/>
                    <a:pt x="4030" y="7029"/>
                    <a:pt x="2335" y="8433"/>
                  </a:cubicBezTo>
                  <a:cubicBezTo>
                    <a:pt x="1301" y="9267"/>
                    <a:pt x="100" y="10835"/>
                    <a:pt x="100" y="13570"/>
                  </a:cubicBezTo>
                  <a:cubicBezTo>
                    <a:pt x="0" y="14605"/>
                    <a:pt x="834" y="15438"/>
                    <a:pt x="1902" y="15438"/>
                  </a:cubicBezTo>
                  <a:lnTo>
                    <a:pt x="34758" y="15438"/>
                  </a:lnTo>
                  <a:cubicBezTo>
                    <a:pt x="35259" y="15438"/>
                    <a:pt x="35759" y="15238"/>
                    <a:pt x="36093" y="14905"/>
                  </a:cubicBezTo>
                  <a:cubicBezTo>
                    <a:pt x="36426" y="14571"/>
                    <a:pt x="36626" y="14071"/>
                    <a:pt x="36626" y="13570"/>
                  </a:cubicBezTo>
                  <a:cubicBezTo>
                    <a:pt x="36593" y="11336"/>
                    <a:pt x="35092" y="7299"/>
                    <a:pt x="29788" y="6465"/>
                  </a:cubicBezTo>
                  <a:cubicBezTo>
                    <a:pt x="29288" y="2729"/>
                    <a:pt x="26252" y="428"/>
                    <a:pt x="23083" y="61"/>
                  </a:cubicBezTo>
                  <a:cubicBezTo>
                    <a:pt x="22757" y="21"/>
                    <a:pt x="22427" y="1"/>
                    <a:pt x="22097" y="1"/>
                  </a:cubicBez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49"/>
            <p:cNvSpPr/>
            <p:nvPr/>
          </p:nvSpPr>
          <p:spPr>
            <a:xfrm>
              <a:off x="2973125" y="601900"/>
              <a:ext cx="821450" cy="293375"/>
            </a:xfrm>
            <a:custGeom>
              <a:avLst/>
              <a:gdLst/>
              <a:ahLst/>
              <a:cxnLst/>
              <a:rect l="l" t="t" r="r" b="b"/>
              <a:pathLst>
                <a:path w="32858" h="11735" extrusionOk="0">
                  <a:moveTo>
                    <a:pt x="20178" y="1"/>
                  </a:moveTo>
                  <a:cubicBezTo>
                    <a:pt x="17435" y="1"/>
                    <a:pt x="14656" y="1722"/>
                    <a:pt x="14111" y="5430"/>
                  </a:cubicBezTo>
                  <a:cubicBezTo>
                    <a:pt x="13371" y="5028"/>
                    <a:pt x="12710" y="4870"/>
                    <a:pt x="12128" y="4870"/>
                  </a:cubicBezTo>
                  <a:cubicBezTo>
                    <a:pt x="10008" y="4870"/>
                    <a:pt x="8940" y="6964"/>
                    <a:pt x="8940" y="6964"/>
                  </a:cubicBezTo>
                  <a:cubicBezTo>
                    <a:pt x="8940" y="6964"/>
                    <a:pt x="7781" y="6722"/>
                    <a:pt x="6297" y="6722"/>
                  </a:cubicBezTo>
                  <a:cubicBezTo>
                    <a:pt x="3661" y="6722"/>
                    <a:pt x="1" y="7487"/>
                    <a:pt x="1" y="11734"/>
                  </a:cubicBezTo>
                  <a:lnTo>
                    <a:pt x="32857" y="11734"/>
                  </a:lnTo>
                  <a:cubicBezTo>
                    <a:pt x="32857" y="11734"/>
                    <a:pt x="32757" y="6431"/>
                    <a:pt x="26053" y="6331"/>
                  </a:cubicBezTo>
                  <a:cubicBezTo>
                    <a:pt x="26390" y="2242"/>
                    <a:pt x="23308" y="1"/>
                    <a:pt x="201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mc:AlternateContent xmlns:mc="http://schemas.openxmlformats.org/markup-compatibility/2006" xmlns:a14="http://schemas.microsoft.com/office/drawing/2010/main">
        <mc:Choice Requires="a14">
          <p:sp>
            <p:nvSpPr>
              <p:cNvPr id="4" name="Rectangle 3"/>
              <p:cNvSpPr/>
              <p:nvPr/>
            </p:nvSpPr>
            <p:spPr>
              <a:xfrm>
                <a:off x="853621" y="1407209"/>
                <a:ext cx="5379668" cy="2394373"/>
              </a:xfrm>
              <a:prstGeom prst="rect">
                <a:avLst/>
              </a:prstGeom>
            </p:spPr>
            <p:txBody>
              <a:bodyPr wrap="square">
                <a:spAutoFit/>
              </a:bodyPr>
              <a:lstStyle/>
              <a:p>
                <a:pPr algn="just">
                  <a:lnSpc>
                    <a:spcPct val="150000"/>
                  </a:lnSpc>
                </a:pPr>
                <a:r>
                  <a:rPr lang="en-US" sz="2000" dirty="0"/>
                  <a:t>Cho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i="1" dirty="0" err="1"/>
                  <a:t>Hình</a:t>
                </a:r>
                <a:r>
                  <a:rPr lang="en-US" sz="2000" i="1" dirty="0"/>
                  <a:t> 57</a:t>
                </a:r>
                <a:r>
                  <a:rPr lang="en-US" sz="2000" dirty="0"/>
                  <a:t>) </a:t>
                </a:r>
                <a:r>
                  <a:rPr lang="en-US" sz="2000" dirty="0" err="1"/>
                  <a:t>có</a:t>
                </a:r>
                <a:r>
                  <a:rPr lang="en-US" sz="2000" dirty="0"/>
                  <a:t>: </a:t>
                </a:r>
                <a14:m>
                  <m:oMath xmlns:m="http://schemas.openxmlformats.org/officeDocument/2006/math">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𝐴</m:t>
                        </m:r>
                      </m:e>
                    </m:acc>
                    <m:r>
                      <a:rPr lang="en-US" sz="2000" b="0" i="1" smtClean="0">
                        <a:latin typeface="Cambria Math" panose="02040503050406030204" pitchFamily="18" charset="0"/>
                      </a:rPr>
                      <m:t>=</m:t>
                    </m:r>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𝐴</m:t>
                        </m:r>
                        <m:r>
                          <a:rPr lang="en-US" sz="2000" b="0" i="1" smtClean="0">
                            <a:latin typeface="Cambria Math" panose="02040503050406030204" pitchFamily="18" charset="0"/>
                          </a:rPr>
                          <m:t>′</m:t>
                        </m:r>
                      </m:e>
                    </m:acc>
                    <m:r>
                      <a:rPr lang="en-US" sz="2000" b="0" i="1" smtClean="0">
                        <a:latin typeface="Cambria Math" panose="02040503050406030204" pitchFamily="18" charset="0"/>
                      </a:rPr>
                      <m:t>=60</m:t>
                    </m:r>
                    <m:r>
                      <a:rPr lang="en-US" sz="2000" b="0" i="1" smtClean="0">
                        <a:latin typeface="Cambria Math" panose="02040503050406030204" pitchFamily="18" charset="0"/>
                        <a:ea typeface="Cambria Math" panose="02040503050406030204" pitchFamily="18" charset="0"/>
                      </a:rPr>
                      <m:t>°</m:t>
                    </m:r>
                  </m:oMath>
                </a14:m>
                <a:r>
                  <a:rPr lang="en-US" sz="2000" dirty="0"/>
                  <a:t>, </a:t>
                </a:r>
                <a14:m>
                  <m:oMath xmlns:m="http://schemas.openxmlformats.org/officeDocument/2006/math">
                    <m:r>
                      <a:rPr lang="en-US" sz="2000" i="1" dirty="0" smtClean="0">
                        <a:latin typeface="Cambria Math" panose="02040503050406030204" pitchFamily="18" charset="0"/>
                      </a:rPr>
                      <m:t>𝐴𝐵</m:t>
                    </m:r>
                    <m:r>
                      <a:rPr lang="en-US" sz="2000" i="1" dirty="0" smtClean="0">
                        <a:latin typeface="Cambria Math" panose="02040503050406030204" pitchFamily="18" charset="0"/>
                      </a:rPr>
                      <m:t>=</m:t>
                    </m:r>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’=3</m:t>
                    </m:r>
                    <m:r>
                      <a:rPr lang="en-US" sz="2000" i="1" dirty="0" smtClean="0">
                        <a:latin typeface="Cambria Math" panose="02040503050406030204" pitchFamily="18" charset="0"/>
                      </a:rPr>
                      <m:t>𝑐𝑚</m:t>
                    </m:r>
                  </m:oMath>
                </a14:m>
                <a:r>
                  <a:rPr lang="en-US" sz="2000" dirty="0"/>
                  <a:t>, </a:t>
                </a:r>
                <a14:m>
                  <m:oMath xmlns:m="http://schemas.openxmlformats.org/officeDocument/2006/math">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e>
                    </m:acc>
                    <m:r>
                      <a:rPr lang="en-US" sz="2000" i="1">
                        <a:latin typeface="Cambria Math" panose="02040503050406030204" pitchFamily="18" charset="0"/>
                      </a:rPr>
                      <m:t>=</m:t>
                    </m:r>
                    <m:acc>
                      <m:accPr>
                        <m:chr m:val="̂"/>
                        <m:ctrlPr>
                          <a:rPr lang="en-US" sz="2000" i="1">
                            <a:latin typeface="Cambria Math" panose="02040503050406030204" pitchFamily="18" charset="0"/>
                          </a:rPr>
                        </m:ctrlPr>
                      </m:accPr>
                      <m:e>
                        <m:r>
                          <a:rPr lang="en-US" sz="2000" b="0" i="1" smtClean="0">
                            <a:latin typeface="Cambria Math" panose="02040503050406030204" pitchFamily="18" charset="0"/>
                          </a:rPr>
                          <m:t>𝐵</m:t>
                        </m:r>
                        <m:r>
                          <a:rPr lang="en-US" sz="2000" i="1">
                            <a:latin typeface="Cambria Math" panose="02040503050406030204" pitchFamily="18" charset="0"/>
                          </a:rPr>
                          <m:t>′</m:t>
                        </m:r>
                      </m:e>
                    </m:acc>
                    <m:r>
                      <a:rPr lang="en-US" sz="2000" i="1">
                        <a:latin typeface="Cambria Math" panose="02040503050406030204" pitchFamily="18" charset="0"/>
                      </a:rPr>
                      <m:t>=</m:t>
                    </m:r>
                    <m:r>
                      <a:rPr lang="en-US" sz="2000" b="0" i="1" smtClean="0">
                        <a:latin typeface="Cambria Math" panose="02040503050406030204" pitchFamily="18" charset="0"/>
                      </a:rPr>
                      <m:t>45</m:t>
                    </m:r>
                    <m:r>
                      <a:rPr lang="en-US" sz="2000" i="1">
                        <a:latin typeface="Cambria Math" panose="02040503050406030204" pitchFamily="18" charset="0"/>
                        <a:ea typeface="Cambria Math" panose="02040503050406030204" pitchFamily="18" charset="0"/>
                      </a:rPr>
                      <m:t>°</m:t>
                    </m:r>
                  </m:oMath>
                </a14:m>
                <a:r>
                  <a:rPr lang="en-US" sz="2000" dirty="0"/>
                  <a:t>. </a:t>
                </a:r>
                <a:r>
                  <a:rPr lang="en-US" sz="2000" dirty="0" err="1"/>
                  <a:t>Bằng</a:t>
                </a:r>
                <a:r>
                  <a:rPr lang="en-US" sz="2000" dirty="0"/>
                  <a:t> </a:t>
                </a:r>
                <a:r>
                  <a:rPr lang="en-US" sz="2000" dirty="0" err="1"/>
                  <a:t>cách</a:t>
                </a:r>
                <a:r>
                  <a:rPr lang="en-US" sz="2000" dirty="0"/>
                  <a:t> </a:t>
                </a:r>
                <a:r>
                  <a:rPr lang="en-US" sz="2000" dirty="0" err="1"/>
                  <a:t>đếm</a:t>
                </a:r>
                <a:r>
                  <a:rPr lang="en-US" sz="2000" dirty="0"/>
                  <a:t> </a:t>
                </a:r>
                <a:r>
                  <a:rPr lang="en-US" sz="2000" dirty="0" err="1"/>
                  <a:t>số</a:t>
                </a:r>
                <a:r>
                  <a:rPr lang="en-US" sz="2000" dirty="0"/>
                  <a:t> ô </a:t>
                </a:r>
                <a:r>
                  <a:rPr lang="en-US" sz="2000" dirty="0" err="1"/>
                  <a:t>vuông</a:t>
                </a:r>
                <a:r>
                  <a:rPr lang="en-US" sz="2000" dirty="0"/>
                  <a:t>, </a:t>
                </a:r>
                <a:r>
                  <a:rPr lang="en-US" sz="2000" dirty="0" err="1"/>
                  <a:t>hãy</a:t>
                </a:r>
                <a:r>
                  <a:rPr lang="en-US" sz="2000" dirty="0"/>
                  <a:t> so </a:t>
                </a:r>
                <a:r>
                  <a:rPr lang="en-US" sz="2000" dirty="0" err="1"/>
                  <a:t>sánh</a:t>
                </a:r>
                <a:r>
                  <a:rPr lang="en-US" sz="2000" dirty="0"/>
                  <a:t> </a:t>
                </a:r>
                <a14:m>
                  <m:oMath xmlns:m="http://schemas.openxmlformats.org/officeDocument/2006/math">
                    <m:r>
                      <a:rPr lang="en-US" sz="2000" i="1" dirty="0" smtClean="0">
                        <a:latin typeface="Cambria Math" panose="02040503050406030204" pitchFamily="18" charset="0"/>
                      </a:rPr>
                      <m:t>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Từ</a:t>
                </a:r>
                <a:r>
                  <a:rPr lang="en-US" sz="2000" dirty="0"/>
                  <a:t> </a:t>
                </a:r>
                <a:r>
                  <a:rPr lang="en-US" sz="2000" dirty="0" err="1"/>
                  <a:t>đó</a:t>
                </a:r>
                <a:r>
                  <a:rPr lang="en-US" sz="2000" dirty="0"/>
                  <a:t> </a:t>
                </a:r>
                <a:r>
                  <a:rPr lang="en-US" sz="2000" dirty="0" err="1"/>
                  <a:t>có</a:t>
                </a:r>
                <a:r>
                  <a:rPr lang="en-US" sz="2000" dirty="0"/>
                  <a:t> </a:t>
                </a:r>
                <a:r>
                  <a:rPr lang="en-US" sz="2000" dirty="0" err="1"/>
                  <a:t>thể</a:t>
                </a:r>
                <a:r>
                  <a:rPr lang="en-US" sz="2000" dirty="0"/>
                  <a:t> </a:t>
                </a:r>
                <a:r>
                  <a:rPr lang="en-US" sz="2000" dirty="0" err="1"/>
                  <a:t>kết</a:t>
                </a:r>
                <a:r>
                  <a:rPr lang="en-US" sz="2000" dirty="0"/>
                  <a:t> </a:t>
                </a:r>
                <a:r>
                  <a:rPr lang="en-US" sz="2000" dirty="0" err="1"/>
                  <a:t>luận</a:t>
                </a:r>
                <a:r>
                  <a:rPr lang="en-US" sz="2000" dirty="0"/>
                  <a:t> </a:t>
                </a:r>
                <a:r>
                  <a:rPr lang="en-US" sz="2000" dirty="0" err="1"/>
                  <a:t>được</a:t>
                </a:r>
                <a:r>
                  <a:rPr lang="en-US" sz="2000" dirty="0"/>
                  <a:t> </a:t>
                </a:r>
                <a:r>
                  <a:rPr lang="en-US" sz="2000" dirty="0" err="1"/>
                  <a:t>hai</a:t>
                </a:r>
                <a:r>
                  <a:rPr lang="en-US" sz="2000" dirty="0"/>
                  <a:t> tam </a:t>
                </a:r>
                <a:r>
                  <a:rPr lang="en-US" sz="2000" dirty="0" err="1"/>
                  <a:t>giác</a:t>
                </a:r>
                <a:r>
                  <a:rPr lang="en-US" sz="2000" dirty="0"/>
                  <a:t> </a:t>
                </a:r>
                <a14:m>
                  <m:oMath xmlns:m="http://schemas.openxmlformats.org/officeDocument/2006/math">
                    <m:r>
                      <a:rPr lang="en-US" sz="2000" i="1" dirty="0" smtClean="0">
                        <a:latin typeface="Cambria Math" panose="02040503050406030204" pitchFamily="18" charset="0"/>
                      </a:rPr>
                      <m:t>𝐴𝐵𝐶</m:t>
                    </m:r>
                  </m:oMath>
                </a14:m>
                <a:r>
                  <a:rPr lang="en-US" sz="2000" dirty="0"/>
                  <a:t> </a:t>
                </a:r>
                <a:r>
                  <a:rPr lang="en-US" sz="2000" dirty="0" err="1"/>
                  <a:t>và</a:t>
                </a:r>
                <a:r>
                  <a:rPr lang="en-US" sz="2000" dirty="0"/>
                  <a:t> </a:t>
                </a:r>
                <a14:m>
                  <m:oMath xmlns:m="http://schemas.openxmlformats.org/officeDocument/2006/math">
                    <m:r>
                      <a:rPr lang="en-US" sz="2000" i="1" dirty="0" smtClean="0">
                        <a:latin typeface="Cambria Math" panose="02040503050406030204" pitchFamily="18" charset="0"/>
                      </a:rPr>
                      <m:t>𝐴</m:t>
                    </m:r>
                    <m:r>
                      <a:rPr lang="en-US" sz="2000" i="1" dirty="0" smtClean="0">
                        <a:latin typeface="Cambria Math" panose="02040503050406030204" pitchFamily="18" charset="0"/>
                      </a:rPr>
                      <m:t>’</m:t>
                    </m:r>
                    <m:r>
                      <a:rPr lang="en-US" sz="2000" i="1" dirty="0" smtClean="0">
                        <a:latin typeface="Cambria Math" panose="02040503050406030204" pitchFamily="18" charset="0"/>
                      </a:rPr>
                      <m:t>𝐵</m:t>
                    </m:r>
                    <m:r>
                      <a:rPr lang="en-US" sz="2000" i="1" dirty="0" smtClean="0">
                        <a:latin typeface="Cambria Math" panose="02040503050406030204" pitchFamily="18" charset="0"/>
                      </a:rPr>
                      <m:t>’</m:t>
                    </m:r>
                    <m:r>
                      <a:rPr lang="en-US" sz="2000" i="1" dirty="0" smtClean="0">
                        <a:latin typeface="Cambria Math" panose="02040503050406030204" pitchFamily="18" charset="0"/>
                      </a:rPr>
                      <m:t>𝐶</m:t>
                    </m:r>
                    <m:r>
                      <a:rPr lang="en-US" sz="2000" i="1" dirty="0" smtClean="0">
                        <a:latin typeface="Cambria Math" panose="02040503050406030204" pitchFamily="18" charset="0"/>
                      </a:rPr>
                      <m:t>’</m:t>
                    </m:r>
                  </m:oMath>
                </a14:m>
                <a:r>
                  <a:rPr lang="en-US" sz="2000" dirty="0"/>
                  <a:t> </a:t>
                </a:r>
                <a:r>
                  <a:rPr lang="en-US" sz="2000" dirty="0" err="1"/>
                  <a:t>bằng</a:t>
                </a:r>
                <a:r>
                  <a:rPr lang="en-US" sz="2000" dirty="0"/>
                  <a:t> </a:t>
                </a:r>
                <a:r>
                  <a:rPr lang="en-US" sz="2000" dirty="0" err="1"/>
                  <a:t>nhau</a:t>
                </a:r>
                <a:r>
                  <a:rPr lang="en-US" sz="2000" dirty="0"/>
                  <a:t> hay </a:t>
                </a:r>
                <a:r>
                  <a:rPr lang="en-US" sz="2000" dirty="0" err="1"/>
                  <a:t>không</a:t>
                </a:r>
                <a:r>
                  <a:rPr lang="en-US" sz="2000" dirty="0"/>
                  <a:t>?</a:t>
                </a:r>
                <a:endParaRPr lang="vi-VN" sz="2000" dirty="0"/>
              </a:p>
            </p:txBody>
          </p:sp>
        </mc:Choice>
        <mc:Fallback xmlns="">
          <p:sp>
            <p:nvSpPr>
              <p:cNvPr id="4" name="Rectangle 3"/>
              <p:cNvSpPr>
                <a:spLocks noRot="1" noChangeAspect="1" noMove="1" noResize="1" noEditPoints="1" noAdjustHandles="1" noChangeArrowheads="1" noChangeShapeType="1" noTextEdit="1"/>
              </p:cNvSpPr>
              <p:nvPr/>
            </p:nvSpPr>
            <p:spPr>
              <a:xfrm>
                <a:off x="853621" y="1407209"/>
                <a:ext cx="5379668" cy="2394373"/>
              </a:xfrm>
              <a:prstGeom prst="rect">
                <a:avLst/>
              </a:prstGeom>
              <a:blipFill>
                <a:blip r:embed="rId3"/>
                <a:stretch>
                  <a:fillRect l="-1133" r="-1133" b="-356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3FEC9EAB-873D-4B78-461A-CAFBD397B213}"/>
              </a:ext>
            </a:extLst>
          </p:cNvPr>
          <p:cNvPicPr>
            <a:picLocks noChangeAspect="1"/>
          </p:cNvPicPr>
          <p:nvPr/>
        </p:nvPicPr>
        <p:blipFill rotWithShape="1">
          <a:blip r:embed="rId4"/>
          <a:srcRect l="73468" t="6171" r="4113" b="3798"/>
          <a:stretch/>
        </p:blipFill>
        <p:spPr>
          <a:xfrm>
            <a:off x="6232850" y="804654"/>
            <a:ext cx="2049973" cy="3629822"/>
          </a:xfrm>
          <a:prstGeom prst="rect">
            <a:avLst/>
          </a:prstGeom>
        </p:spPr>
      </p:pic>
      <p:sp>
        <p:nvSpPr>
          <p:cNvPr id="6" name="Rectangle: Rounded Corners 5">
            <a:extLst>
              <a:ext uri="{FF2B5EF4-FFF2-40B4-BE49-F238E27FC236}">
                <a16:creationId xmlns:a16="http://schemas.microsoft.com/office/drawing/2014/main" id="{80AEE7D3-4CCD-4214-62C3-E5D173511660}"/>
              </a:ext>
            </a:extLst>
          </p:cNvPr>
          <p:cNvSpPr/>
          <p:nvPr/>
        </p:nvSpPr>
        <p:spPr>
          <a:xfrm>
            <a:off x="3101631" y="850125"/>
            <a:ext cx="889896" cy="5562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HĐ2</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02"/>
                                        </p:tgtEl>
                                        <p:attrNameLst>
                                          <p:attrName>style.visibility</p:attrName>
                                        </p:attrNameLst>
                                      </p:cBhvr>
                                      <p:to>
                                        <p:strVal val="visible"/>
                                      </p:to>
                                    </p:set>
                                    <p:animEffect transition="in" filter="fade">
                                      <p:cBhvr>
                                        <p:cTn id="7" dur="500"/>
                                        <p:tgtEl>
                                          <p:spTgt spid="220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strips(downRight)">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p:cNvSpPr txBox="1"/>
          <p:nvPr/>
        </p:nvSpPr>
        <p:spPr>
          <a:xfrm>
            <a:off x="3260345" y="507286"/>
            <a:ext cx="2589088" cy="461665"/>
          </a:xfrm>
          <a:prstGeom prst="rect">
            <a:avLst/>
          </a:prstGeom>
          <a:noFill/>
        </p:spPr>
        <p:txBody>
          <a:bodyPr wrap="square" rtlCol="0">
            <a:spAutoFit/>
          </a:bodyPr>
          <a:lstStyle/>
          <a:p>
            <a:pPr algn="ctr"/>
            <a:r>
              <a:rPr lang="en-US" sz="2400" b="1" dirty="0">
                <a:solidFill>
                  <a:srgbClr val="C00000"/>
                </a:solidFill>
              </a:rPr>
              <a:t>KẾT LUẬN</a:t>
            </a:r>
          </a:p>
        </p:txBody>
      </p:sp>
      <p:sp>
        <p:nvSpPr>
          <p:cNvPr id="4" name="Rectangle: Rounded Corners 3"/>
          <p:cNvSpPr/>
          <p:nvPr/>
        </p:nvSpPr>
        <p:spPr>
          <a:xfrm>
            <a:off x="939368" y="1146498"/>
            <a:ext cx="7272054" cy="1060646"/>
          </a:xfrm>
          <a:prstGeom prst="round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just">
              <a:lnSpc>
                <a:spcPct val="150000"/>
              </a:lnSpc>
            </a:pPr>
            <a:r>
              <a:rPr lang="vi-VN" sz="2000" dirty="0"/>
              <a:t>Nếu một cạnh và hai góc kề của tam giác này bằng một cạnh và hai góc kề của tam giác kia thì hai tam giác đó bằng nhau. </a:t>
            </a:r>
            <a:endParaRPr lang="en-US" sz="2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641" y="3253274"/>
            <a:ext cx="1707436" cy="848114"/>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A0B92C0-2501-42BF-4456-75F0592671AC}"/>
                  </a:ext>
                </a:extLst>
              </p:cNvPr>
              <p:cNvSpPr txBox="1"/>
              <p:nvPr/>
            </p:nvSpPr>
            <p:spPr>
              <a:xfrm>
                <a:off x="1208949" y="4101388"/>
                <a:ext cx="6759290" cy="534826"/>
              </a:xfrm>
              <a:prstGeom prst="rect">
                <a:avLst/>
              </a:prstGeom>
              <a:noFill/>
            </p:spPr>
            <p:txBody>
              <a:bodyPr wrap="square">
                <a:spAutoFit/>
              </a:bodyPr>
              <a:lstStyle/>
              <a:p>
                <a:pPr marL="0" marR="0" algn="just">
                  <a:lnSpc>
                    <a:spcPct val="150000"/>
                  </a:lnSpc>
                  <a:spcBef>
                    <a:spcPts val="0"/>
                  </a:spcBef>
                  <a:spcAft>
                    <a:spcPts val="600"/>
                  </a:spcAft>
                </a:pPr>
                <a:r>
                  <a:rPr lang="vi-VN" sz="2000" dirty="0">
                    <a:solidFill>
                      <a:srgbClr val="FF0000"/>
                    </a:solidFill>
                    <a:effectLst/>
                    <a:latin typeface="+mn-lt"/>
                    <a:ea typeface="Calibri" panose="020F0502020204030204" pitchFamily="34" charset="0"/>
                    <a:cs typeface="Times New Roman" panose="02020603050405020304" pitchFamily="18" charset="0"/>
                  </a:rPr>
                  <a:t>Nếu, </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vi-VN" sz="2000" dirty="0">
                    <a:solidFill>
                      <a:srgbClr val="FF0000"/>
                    </a:solidFill>
                    <a:effectLst/>
                    <a:latin typeface="+mn-lt"/>
                    <a:ea typeface="Calibri" panose="020F0502020204030204" pitchFamily="34" charset="0"/>
                    <a:cs typeface="Times New Roman" panose="02020603050405020304" pitchFamily="18" charset="0"/>
                  </a:rPr>
                  <a:t>, </a:t>
                </a:r>
                <a14:m>
                  <m:oMath xmlns:m="http://schemas.openxmlformats.org/officeDocument/2006/math">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en-US" sz="2000" b="0" i="1"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a:t>
                </a:r>
                <a14:m>
                  <m:oMath xmlns:m="http://schemas.openxmlformats.org/officeDocument/2006/math">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e>
                    </m:acc>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acc>
                      <m:accPr>
                        <m:chr m:val="̂"/>
                        <m:ctrlPr>
                          <a:rPr lang="en-US" sz="2000" i="1">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ctrlPr>
                      </m:accPr>
                      <m:e>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e>
                    </m:acc>
                  </m:oMath>
                </a14:m>
                <a:r>
                  <a:rPr lang="en-US" sz="2000" dirty="0">
                    <a:solidFill>
                      <a:srgbClr val="FF0000"/>
                    </a:solidFill>
                    <a:effectLst/>
                    <a:latin typeface="+mn-lt"/>
                    <a:ea typeface="Calibri" panose="020F0502020204030204" pitchFamily="34" charset="0"/>
                    <a:cs typeface="Times New Roman" panose="02020603050405020304" pitchFamily="18" charset="0"/>
                  </a:rPr>
                  <a:t> </a:t>
                </a:r>
                <a:r>
                  <a:rPr lang="vi-VN" sz="2000" dirty="0">
                    <a:solidFill>
                      <a:srgbClr val="FF0000"/>
                    </a:solidFill>
                    <a:effectLst/>
                    <a:latin typeface="+mn-lt"/>
                    <a:ea typeface="Calibri" panose="020F0502020204030204" pitchFamily="34" charset="0"/>
                    <a:cs typeface="Times New Roman" panose="02020603050405020304" pitchFamily="18" charset="0"/>
                  </a:rPr>
                  <a:t>thì </a:t>
                </a:r>
                <a14:m>
                  <m:oMath xmlns:m="http://schemas.openxmlformats.org/officeDocument/2006/math">
                    <m:r>
                      <m:rPr>
                        <m:sty m:val="p"/>
                      </m:rPr>
                      <a:rPr lang="en-US" sz="2000" i="0" dirty="0" smtClean="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𝐴𝐵𝐶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m:rPr>
                        <m:sty m:val="p"/>
                      </m:rPr>
                      <a:rPr lang="en-US" sz="2000" i="0"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𝐴</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𝐵</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𝐶</m:t>
                    </m:r>
                    <m:r>
                      <a:rPr lang="vi-VN" sz="2000" i="1" dirty="0">
                        <a:solidFill>
                          <a:srgbClr val="FF0000"/>
                        </a:solidFill>
                        <a:effectLst/>
                        <a:latin typeface="Cambria Math" panose="02040503050406030204" pitchFamily="18" charset="0"/>
                        <a:ea typeface="Calibri" panose="020F0502020204030204" pitchFamily="34" charset="0"/>
                        <a:cs typeface="Times New Roman" panose="02020603050405020304" pitchFamily="18" charset="0"/>
                      </a:rPr>
                      <m:t>’</m:t>
                    </m:r>
                  </m:oMath>
                </a14:m>
                <a:r>
                  <a:rPr lang="vi-VN" sz="2000" dirty="0">
                    <a:solidFill>
                      <a:srgbClr val="FF0000"/>
                    </a:solidFill>
                    <a:effectLst/>
                    <a:latin typeface="+mn-lt"/>
                    <a:ea typeface="Calibri" panose="020F0502020204030204" pitchFamily="34" charset="0"/>
                    <a:cs typeface="Times New Roman" panose="02020603050405020304" pitchFamily="18" charset="0"/>
                  </a:rPr>
                  <a:t> (g.c.g)</a:t>
                </a:r>
                <a:endParaRPr lang="en-US" sz="2000" dirty="0">
                  <a:solidFill>
                    <a:srgbClr val="FF0000"/>
                  </a:solidFill>
                  <a:effectLst/>
                  <a:latin typeface="+mn-lt"/>
                  <a:ea typeface="Calibri" panose="020F0502020204030204" pitchFamily="34" charset="0"/>
                  <a:cs typeface="Times New Roman" panose="02020603050405020304" pitchFamily="18" charset="0"/>
                </a:endParaRPr>
              </a:p>
            </p:txBody>
          </p:sp>
        </mc:Choice>
        <mc:Fallback xmlns="">
          <p:sp>
            <p:nvSpPr>
              <p:cNvPr id="10" name="TextBox 9">
                <a:extLst>
                  <a:ext uri="{FF2B5EF4-FFF2-40B4-BE49-F238E27FC236}">
                    <a16:creationId xmlns:a16="http://schemas.microsoft.com/office/drawing/2014/main" id="{5A0B92C0-2501-42BF-4456-75F0592671AC}"/>
                  </a:ext>
                </a:extLst>
              </p:cNvPr>
              <p:cNvSpPr txBox="1">
                <a:spLocks noRot="1" noChangeAspect="1" noMove="1" noResize="1" noEditPoints="1" noAdjustHandles="1" noChangeArrowheads="1" noChangeShapeType="1" noTextEdit="1"/>
              </p:cNvSpPr>
              <p:nvPr/>
            </p:nvSpPr>
            <p:spPr>
              <a:xfrm>
                <a:off x="1208949" y="4101388"/>
                <a:ext cx="6759290" cy="534826"/>
              </a:xfrm>
              <a:prstGeom prst="rect">
                <a:avLst/>
              </a:prstGeom>
              <a:blipFill>
                <a:blip r:embed="rId4"/>
                <a:stretch>
                  <a:fillRect l="-902" b="-19318"/>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5049A8CA-BB19-C15A-6AC1-0899D153B192}"/>
              </a:ext>
            </a:extLst>
          </p:cNvPr>
          <p:cNvPicPr>
            <a:picLocks noChangeAspect="1"/>
          </p:cNvPicPr>
          <p:nvPr/>
        </p:nvPicPr>
        <p:blipFill rotWithShape="1">
          <a:blip r:embed="rId5"/>
          <a:srcRect l="49032" t="7564" r="2028" b="10135"/>
          <a:stretch/>
        </p:blipFill>
        <p:spPr>
          <a:xfrm>
            <a:off x="2334452" y="2326891"/>
            <a:ext cx="4475095" cy="160088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strVal val="#ppt_w+.3"/>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30"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alpha val="62050"/>
          </a:srgbClr>
        </a:solidFill>
        <a:effectLst/>
      </p:bgPr>
    </p:bg>
    <p:spTree>
      <p:nvGrpSpPr>
        <p:cNvPr id="1" name="Shape 1915"/>
        <p:cNvGrpSpPr/>
        <p:nvPr/>
      </p:nvGrpSpPr>
      <p:grpSpPr>
        <a:xfrm>
          <a:off x="0" y="0"/>
          <a:ext cx="0" cy="0"/>
          <a:chOff x="0" y="0"/>
          <a:chExt cx="0" cy="0"/>
        </a:xfrm>
      </p:grpSpPr>
      <p:pic>
        <p:nvPicPr>
          <p:cNvPr id="13" name="Picture 12">
            <a:extLst>
              <a:ext uri="{FF2B5EF4-FFF2-40B4-BE49-F238E27FC236}">
                <a16:creationId xmlns:a16="http://schemas.microsoft.com/office/drawing/2014/main" id="{C1BC84BA-F43B-FF1D-1DF2-D236B18736E1}"/>
              </a:ext>
            </a:extLst>
          </p:cNvPr>
          <p:cNvPicPr>
            <a:picLocks noChangeAspect="1"/>
          </p:cNvPicPr>
          <p:nvPr/>
        </p:nvPicPr>
        <p:blipFill rotWithShape="1">
          <a:blip r:embed="rId3"/>
          <a:srcRect l="1166" t="10137" r="2871" b="51111"/>
          <a:stretch/>
        </p:blipFill>
        <p:spPr>
          <a:xfrm>
            <a:off x="264759" y="1898953"/>
            <a:ext cx="8430803" cy="1993218"/>
          </a:xfrm>
          <a:prstGeom prst="rect">
            <a:avLst/>
          </a:prstGeom>
        </p:spPr>
      </p:pic>
      <p:sp>
        <p:nvSpPr>
          <p:cNvPr id="1916" name="Google Shape;1916;p44"/>
          <p:cNvSpPr/>
          <p:nvPr/>
        </p:nvSpPr>
        <p:spPr>
          <a:xfrm>
            <a:off x="7145114" y="6450"/>
            <a:ext cx="2006050" cy="2013525"/>
          </a:xfrm>
          <a:custGeom>
            <a:avLst/>
            <a:gdLst/>
            <a:ahLst/>
            <a:cxnLst/>
            <a:rect l="l" t="t" r="r" b="b"/>
            <a:pathLst>
              <a:path w="80242" h="80541" extrusionOk="0">
                <a:moveTo>
                  <a:pt x="217" y="0"/>
                </a:moveTo>
                <a:cubicBezTo>
                  <a:pt x="-1523" y="10444"/>
                  <a:pt x="12428" y="20888"/>
                  <a:pt x="22934" y="22200"/>
                </a:cubicBezTo>
                <a:cubicBezTo>
                  <a:pt x="36989" y="23955"/>
                  <a:pt x="54257" y="18919"/>
                  <a:pt x="65011" y="28138"/>
                </a:cubicBezTo>
                <a:cubicBezTo>
                  <a:pt x="70502" y="32845"/>
                  <a:pt x="64891" y="42619"/>
                  <a:pt x="64237" y="49822"/>
                </a:cubicBezTo>
                <a:cubicBezTo>
                  <a:pt x="63192" y="61321"/>
                  <a:pt x="68696" y="80541"/>
                  <a:pt x="80242" y="80541"/>
                </a:cubicBezTo>
              </a:path>
            </a:pathLst>
          </a:custGeom>
          <a:noFill/>
          <a:ln w="19050" cap="flat" cmpd="sng">
            <a:solidFill>
              <a:schemeClr val="accent6"/>
            </a:solidFill>
            <a:prstDash val="dot"/>
            <a:round/>
            <a:headEnd type="none" w="med" len="med"/>
            <a:tailEnd type="none" w="med" len="med"/>
          </a:ln>
        </p:spPr>
      </p:sp>
      <p:grpSp>
        <p:nvGrpSpPr>
          <p:cNvPr id="1958" name="Google Shape;1958;p44"/>
          <p:cNvGrpSpPr/>
          <p:nvPr/>
        </p:nvGrpSpPr>
        <p:grpSpPr>
          <a:xfrm rot="10800000">
            <a:off x="7866726" y="285609"/>
            <a:ext cx="1114549" cy="1144902"/>
            <a:chOff x="4502801" y="3289871"/>
            <a:chExt cx="1114549" cy="1144902"/>
          </a:xfrm>
        </p:grpSpPr>
        <p:sp>
          <p:nvSpPr>
            <p:cNvPr id="1959" name="Google Shape;1959;p44"/>
            <p:cNvSpPr/>
            <p:nvPr/>
          </p:nvSpPr>
          <p:spPr>
            <a:xfrm>
              <a:off x="5268659" y="3596503"/>
              <a:ext cx="57273" cy="25577"/>
            </a:xfrm>
            <a:custGeom>
              <a:avLst/>
              <a:gdLst/>
              <a:ahLst/>
              <a:cxnLst/>
              <a:rect l="l" t="t" r="r" b="b"/>
              <a:pathLst>
                <a:path w="3370" h="1505" extrusionOk="0">
                  <a:moveTo>
                    <a:pt x="2733" y="0"/>
                  </a:moveTo>
                  <a:cubicBezTo>
                    <a:pt x="2712" y="0"/>
                    <a:pt x="2690" y="1"/>
                    <a:pt x="2669" y="3"/>
                  </a:cubicBezTo>
                  <a:cubicBezTo>
                    <a:pt x="2002" y="103"/>
                    <a:pt x="1302" y="170"/>
                    <a:pt x="568" y="270"/>
                  </a:cubicBezTo>
                  <a:cubicBezTo>
                    <a:pt x="234" y="304"/>
                    <a:pt x="1" y="637"/>
                    <a:pt x="34" y="971"/>
                  </a:cubicBezTo>
                  <a:cubicBezTo>
                    <a:pt x="67" y="1304"/>
                    <a:pt x="334" y="1504"/>
                    <a:pt x="668" y="1504"/>
                  </a:cubicBezTo>
                  <a:lnTo>
                    <a:pt x="734" y="1504"/>
                  </a:lnTo>
                  <a:cubicBezTo>
                    <a:pt x="1468" y="1438"/>
                    <a:pt x="2135" y="1338"/>
                    <a:pt x="2803" y="1271"/>
                  </a:cubicBezTo>
                  <a:cubicBezTo>
                    <a:pt x="3136" y="1204"/>
                    <a:pt x="3370" y="937"/>
                    <a:pt x="3336" y="537"/>
                  </a:cubicBezTo>
                  <a:cubicBezTo>
                    <a:pt x="3336" y="225"/>
                    <a:pt x="3044" y="0"/>
                    <a:pt x="2733"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44"/>
            <p:cNvSpPr/>
            <p:nvPr/>
          </p:nvSpPr>
          <p:spPr>
            <a:xfrm>
              <a:off x="5059474" y="3635268"/>
              <a:ext cx="57273" cy="29894"/>
            </a:xfrm>
            <a:custGeom>
              <a:avLst/>
              <a:gdLst/>
              <a:ahLst/>
              <a:cxnLst/>
              <a:rect l="l" t="t" r="r" b="b"/>
              <a:pathLst>
                <a:path w="3370" h="1759" extrusionOk="0">
                  <a:moveTo>
                    <a:pt x="2749" y="1"/>
                  </a:moveTo>
                  <a:cubicBezTo>
                    <a:pt x="2700" y="1"/>
                    <a:pt x="2650" y="8"/>
                    <a:pt x="2603" y="24"/>
                  </a:cubicBezTo>
                  <a:cubicBezTo>
                    <a:pt x="1936" y="191"/>
                    <a:pt x="1202" y="358"/>
                    <a:pt x="535" y="558"/>
                  </a:cubicBezTo>
                  <a:cubicBezTo>
                    <a:pt x="201" y="658"/>
                    <a:pt x="1" y="991"/>
                    <a:pt x="101" y="1325"/>
                  </a:cubicBezTo>
                  <a:cubicBezTo>
                    <a:pt x="168" y="1592"/>
                    <a:pt x="434" y="1759"/>
                    <a:pt x="668" y="1759"/>
                  </a:cubicBezTo>
                  <a:cubicBezTo>
                    <a:pt x="701" y="1759"/>
                    <a:pt x="801" y="1759"/>
                    <a:pt x="835" y="1725"/>
                  </a:cubicBezTo>
                  <a:lnTo>
                    <a:pt x="2836" y="1225"/>
                  </a:lnTo>
                  <a:cubicBezTo>
                    <a:pt x="3170" y="1158"/>
                    <a:pt x="3370" y="825"/>
                    <a:pt x="3303" y="491"/>
                  </a:cubicBezTo>
                  <a:cubicBezTo>
                    <a:pt x="3275" y="210"/>
                    <a:pt x="3011" y="1"/>
                    <a:pt x="2749"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44"/>
            <p:cNvSpPr/>
            <p:nvPr/>
          </p:nvSpPr>
          <p:spPr>
            <a:xfrm>
              <a:off x="5163786" y="3612597"/>
              <a:ext cx="57273" cy="28756"/>
            </a:xfrm>
            <a:custGeom>
              <a:avLst/>
              <a:gdLst/>
              <a:ahLst/>
              <a:cxnLst/>
              <a:rect l="l" t="t" r="r" b="b"/>
              <a:pathLst>
                <a:path w="3370" h="1692" extrusionOk="0">
                  <a:moveTo>
                    <a:pt x="2748" y="0"/>
                  </a:moveTo>
                  <a:cubicBezTo>
                    <a:pt x="2692" y="0"/>
                    <a:pt x="2632" y="8"/>
                    <a:pt x="2569" y="24"/>
                  </a:cubicBezTo>
                  <a:cubicBezTo>
                    <a:pt x="1902" y="157"/>
                    <a:pt x="1201" y="257"/>
                    <a:pt x="534" y="424"/>
                  </a:cubicBezTo>
                  <a:cubicBezTo>
                    <a:pt x="201" y="524"/>
                    <a:pt x="1" y="858"/>
                    <a:pt x="34" y="1191"/>
                  </a:cubicBezTo>
                  <a:cubicBezTo>
                    <a:pt x="67" y="1491"/>
                    <a:pt x="367" y="1692"/>
                    <a:pt x="668" y="1692"/>
                  </a:cubicBezTo>
                  <a:lnTo>
                    <a:pt x="801" y="1692"/>
                  </a:lnTo>
                  <a:cubicBezTo>
                    <a:pt x="1468" y="1558"/>
                    <a:pt x="2135" y="1391"/>
                    <a:pt x="2836" y="1258"/>
                  </a:cubicBezTo>
                  <a:cubicBezTo>
                    <a:pt x="3169" y="1191"/>
                    <a:pt x="3370" y="891"/>
                    <a:pt x="3336" y="524"/>
                  </a:cubicBezTo>
                  <a:cubicBezTo>
                    <a:pt x="3252" y="215"/>
                    <a:pt x="3049" y="0"/>
                    <a:pt x="2748" y="0"/>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44"/>
            <p:cNvSpPr/>
            <p:nvPr/>
          </p:nvSpPr>
          <p:spPr>
            <a:xfrm>
              <a:off x="4663229" y="3782186"/>
              <a:ext cx="56695" cy="36029"/>
            </a:xfrm>
            <a:custGeom>
              <a:avLst/>
              <a:gdLst/>
              <a:ahLst/>
              <a:cxnLst/>
              <a:rect l="l" t="t" r="r" b="b"/>
              <a:pathLst>
                <a:path w="3336" h="2120" extrusionOk="0">
                  <a:moveTo>
                    <a:pt x="2628" y="1"/>
                  </a:moveTo>
                  <a:cubicBezTo>
                    <a:pt x="2549" y="1"/>
                    <a:pt x="2471" y="17"/>
                    <a:pt x="2402" y="52"/>
                  </a:cubicBezTo>
                  <a:cubicBezTo>
                    <a:pt x="1768" y="352"/>
                    <a:pt x="1134" y="619"/>
                    <a:pt x="467" y="919"/>
                  </a:cubicBezTo>
                  <a:cubicBezTo>
                    <a:pt x="134" y="1053"/>
                    <a:pt x="0" y="1419"/>
                    <a:pt x="134" y="1753"/>
                  </a:cubicBezTo>
                  <a:cubicBezTo>
                    <a:pt x="200" y="2020"/>
                    <a:pt x="467" y="2120"/>
                    <a:pt x="734" y="2120"/>
                  </a:cubicBezTo>
                  <a:cubicBezTo>
                    <a:pt x="801" y="2120"/>
                    <a:pt x="901" y="2120"/>
                    <a:pt x="968" y="2087"/>
                  </a:cubicBezTo>
                  <a:cubicBezTo>
                    <a:pt x="1601" y="1786"/>
                    <a:pt x="2268" y="1520"/>
                    <a:pt x="2869" y="1219"/>
                  </a:cubicBezTo>
                  <a:cubicBezTo>
                    <a:pt x="3236" y="1086"/>
                    <a:pt x="3336" y="719"/>
                    <a:pt x="3169" y="385"/>
                  </a:cubicBezTo>
                  <a:cubicBezTo>
                    <a:pt x="3095" y="138"/>
                    <a:pt x="2856" y="1"/>
                    <a:pt x="2628"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44"/>
            <p:cNvSpPr/>
            <p:nvPr/>
          </p:nvSpPr>
          <p:spPr>
            <a:xfrm>
              <a:off x="4759588" y="3738204"/>
              <a:ext cx="57851" cy="36369"/>
            </a:xfrm>
            <a:custGeom>
              <a:avLst/>
              <a:gdLst/>
              <a:ahLst/>
              <a:cxnLst/>
              <a:rect l="l" t="t" r="r" b="b"/>
              <a:pathLst>
                <a:path w="3404" h="2140" extrusionOk="0">
                  <a:moveTo>
                    <a:pt x="2650" y="1"/>
                  </a:moveTo>
                  <a:cubicBezTo>
                    <a:pt x="2568" y="1"/>
                    <a:pt x="2484" y="13"/>
                    <a:pt x="2403" y="38"/>
                  </a:cubicBezTo>
                  <a:cubicBezTo>
                    <a:pt x="1769" y="338"/>
                    <a:pt x="1135" y="638"/>
                    <a:pt x="468" y="939"/>
                  </a:cubicBezTo>
                  <a:cubicBezTo>
                    <a:pt x="134" y="1039"/>
                    <a:pt x="1" y="1439"/>
                    <a:pt x="168" y="1773"/>
                  </a:cubicBezTo>
                  <a:cubicBezTo>
                    <a:pt x="301" y="2006"/>
                    <a:pt x="501" y="2139"/>
                    <a:pt x="768" y="2139"/>
                  </a:cubicBezTo>
                  <a:cubicBezTo>
                    <a:pt x="835" y="2139"/>
                    <a:pt x="935" y="2139"/>
                    <a:pt x="1002" y="2106"/>
                  </a:cubicBezTo>
                  <a:cubicBezTo>
                    <a:pt x="1635" y="1806"/>
                    <a:pt x="2303" y="1506"/>
                    <a:pt x="2936" y="1205"/>
                  </a:cubicBezTo>
                  <a:cubicBezTo>
                    <a:pt x="3270" y="1072"/>
                    <a:pt x="3403" y="705"/>
                    <a:pt x="3270" y="372"/>
                  </a:cubicBezTo>
                  <a:cubicBezTo>
                    <a:pt x="3144" y="120"/>
                    <a:pt x="2904" y="1"/>
                    <a:pt x="2650" y="1"/>
                  </a:cubicBezTo>
                  <a:close/>
                </a:path>
              </a:pathLst>
            </a:custGeom>
            <a:solidFill>
              <a:srgbClr val="F3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44"/>
            <p:cNvSpPr/>
            <p:nvPr/>
          </p:nvSpPr>
          <p:spPr>
            <a:xfrm>
              <a:off x="5172283" y="3383290"/>
              <a:ext cx="79961" cy="70886"/>
            </a:xfrm>
            <a:custGeom>
              <a:avLst/>
              <a:gdLst/>
              <a:ahLst/>
              <a:cxnLst/>
              <a:rect l="l" t="t" r="r" b="b"/>
              <a:pathLst>
                <a:path w="4705" h="4171" extrusionOk="0">
                  <a:moveTo>
                    <a:pt x="4575" y="0"/>
                  </a:moveTo>
                  <a:cubicBezTo>
                    <a:pt x="4564" y="0"/>
                    <a:pt x="4552" y="2"/>
                    <a:pt x="4537" y="7"/>
                  </a:cubicBezTo>
                  <a:lnTo>
                    <a:pt x="4070" y="474"/>
                  </a:lnTo>
                  <a:cubicBezTo>
                    <a:pt x="3503" y="1074"/>
                    <a:pt x="3303" y="1341"/>
                    <a:pt x="2870" y="1675"/>
                  </a:cubicBezTo>
                  <a:cubicBezTo>
                    <a:pt x="2036" y="2375"/>
                    <a:pt x="1135" y="2976"/>
                    <a:pt x="301" y="3710"/>
                  </a:cubicBezTo>
                  <a:cubicBezTo>
                    <a:pt x="1" y="3977"/>
                    <a:pt x="1" y="4043"/>
                    <a:pt x="1" y="4143"/>
                  </a:cubicBezTo>
                  <a:cubicBezTo>
                    <a:pt x="32" y="4162"/>
                    <a:pt x="69" y="4170"/>
                    <a:pt x="109" y="4170"/>
                  </a:cubicBezTo>
                  <a:cubicBezTo>
                    <a:pt x="287" y="4170"/>
                    <a:pt x="538" y="4012"/>
                    <a:pt x="701" y="3876"/>
                  </a:cubicBezTo>
                  <a:cubicBezTo>
                    <a:pt x="1135" y="3543"/>
                    <a:pt x="1502" y="3209"/>
                    <a:pt x="2036" y="2676"/>
                  </a:cubicBezTo>
                  <a:cubicBezTo>
                    <a:pt x="2303" y="2409"/>
                    <a:pt x="2636" y="2209"/>
                    <a:pt x="2903" y="1975"/>
                  </a:cubicBezTo>
                  <a:cubicBezTo>
                    <a:pt x="2970" y="1908"/>
                    <a:pt x="4204" y="741"/>
                    <a:pt x="4537" y="307"/>
                  </a:cubicBezTo>
                  <a:cubicBezTo>
                    <a:pt x="4571" y="207"/>
                    <a:pt x="4638" y="107"/>
                    <a:pt x="4704" y="74"/>
                  </a:cubicBezTo>
                  <a:cubicBezTo>
                    <a:pt x="4647" y="74"/>
                    <a:pt x="4639" y="0"/>
                    <a:pt x="4575"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44"/>
            <p:cNvSpPr/>
            <p:nvPr/>
          </p:nvSpPr>
          <p:spPr>
            <a:xfrm>
              <a:off x="5071387" y="3436126"/>
              <a:ext cx="36862" cy="27396"/>
            </a:xfrm>
            <a:custGeom>
              <a:avLst/>
              <a:gdLst/>
              <a:ahLst/>
              <a:cxnLst/>
              <a:rect l="l" t="t" r="r" b="b"/>
              <a:pathLst>
                <a:path w="2169" h="1612" extrusionOk="0">
                  <a:moveTo>
                    <a:pt x="2002" y="0"/>
                  </a:moveTo>
                  <a:cubicBezTo>
                    <a:pt x="1835" y="67"/>
                    <a:pt x="1668" y="167"/>
                    <a:pt x="1501" y="234"/>
                  </a:cubicBezTo>
                  <a:cubicBezTo>
                    <a:pt x="1476" y="239"/>
                    <a:pt x="1451" y="241"/>
                    <a:pt x="1426" y="241"/>
                  </a:cubicBezTo>
                  <a:cubicBezTo>
                    <a:pt x="1328" y="241"/>
                    <a:pt x="1230" y="210"/>
                    <a:pt x="1132" y="210"/>
                  </a:cubicBezTo>
                  <a:cubicBezTo>
                    <a:pt x="1088" y="210"/>
                    <a:pt x="1045" y="216"/>
                    <a:pt x="1001" y="234"/>
                  </a:cubicBezTo>
                  <a:cubicBezTo>
                    <a:pt x="734" y="300"/>
                    <a:pt x="0" y="1368"/>
                    <a:pt x="67" y="1535"/>
                  </a:cubicBezTo>
                  <a:cubicBezTo>
                    <a:pt x="72" y="1587"/>
                    <a:pt x="111" y="1612"/>
                    <a:pt x="174" y="1612"/>
                  </a:cubicBezTo>
                  <a:cubicBezTo>
                    <a:pt x="514" y="1612"/>
                    <a:pt x="1573" y="915"/>
                    <a:pt x="2135" y="100"/>
                  </a:cubicBezTo>
                  <a:cubicBezTo>
                    <a:pt x="2135" y="100"/>
                    <a:pt x="2169" y="67"/>
                    <a:pt x="2135" y="67"/>
                  </a:cubicBezTo>
                  <a:cubicBezTo>
                    <a:pt x="2135" y="0"/>
                    <a:pt x="2102" y="0"/>
                    <a:pt x="2002" y="0"/>
                  </a:cubicBezTo>
                  <a:close/>
                </a:path>
              </a:pathLst>
            </a:custGeom>
            <a:solidFill>
              <a:srgbClr val="FFF4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44"/>
            <p:cNvSpPr/>
            <p:nvPr/>
          </p:nvSpPr>
          <p:spPr>
            <a:xfrm>
              <a:off x="4502801" y="3289871"/>
              <a:ext cx="1114549" cy="1144902"/>
            </a:xfrm>
            <a:custGeom>
              <a:avLst/>
              <a:gdLst/>
              <a:ahLst/>
              <a:cxnLst/>
              <a:rect l="l" t="t" r="r" b="b"/>
              <a:pathLst>
                <a:path w="65581" h="67367" extrusionOk="0">
                  <a:moveTo>
                    <a:pt x="32723" y="0"/>
                  </a:moveTo>
                  <a:lnTo>
                    <a:pt x="33190" y="29088"/>
                  </a:lnTo>
                  <a:lnTo>
                    <a:pt x="14177" y="26019"/>
                  </a:lnTo>
                  <a:lnTo>
                    <a:pt x="12743" y="19514"/>
                  </a:lnTo>
                  <a:cubicBezTo>
                    <a:pt x="12509" y="18380"/>
                    <a:pt x="11608" y="17546"/>
                    <a:pt x="10541" y="17312"/>
                  </a:cubicBezTo>
                  <a:lnTo>
                    <a:pt x="6238" y="16378"/>
                  </a:lnTo>
                  <a:lnTo>
                    <a:pt x="6905" y="26486"/>
                  </a:lnTo>
                  <a:lnTo>
                    <a:pt x="2936" y="25652"/>
                  </a:lnTo>
                  <a:cubicBezTo>
                    <a:pt x="2764" y="25609"/>
                    <a:pt x="2593" y="25589"/>
                    <a:pt x="2423" y="25589"/>
                  </a:cubicBezTo>
                  <a:cubicBezTo>
                    <a:pt x="1403" y="25589"/>
                    <a:pt x="462" y="26328"/>
                    <a:pt x="234" y="27386"/>
                  </a:cubicBezTo>
                  <a:cubicBezTo>
                    <a:pt x="0" y="28654"/>
                    <a:pt x="767" y="29855"/>
                    <a:pt x="2035" y="30088"/>
                  </a:cubicBezTo>
                  <a:lnTo>
                    <a:pt x="6038" y="30989"/>
                  </a:lnTo>
                  <a:lnTo>
                    <a:pt x="1134" y="40195"/>
                  </a:lnTo>
                  <a:lnTo>
                    <a:pt x="5437" y="41096"/>
                  </a:lnTo>
                  <a:cubicBezTo>
                    <a:pt x="5641" y="41138"/>
                    <a:pt x="5845" y="41159"/>
                    <a:pt x="6047" y="41159"/>
                  </a:cubicBezTo>
                  <a:cubicBezTo>
                    <a:pt x="6964" y="41159"/>
                    <a:pt x="7826" y="40734"/>
                    <a:pt x="8373" y="39995"/>
                  </a:cubicBezTo>
                  <a:lnTo>
                    <a:pt x="12309" y="34591"/>
                  </a:lnTo>
                  <a:lnTo>
                    <a:pt x="30956" y="39562"/>
                  </a:lnTo>
                  <a:lnTo>
                    <a:pt x="18647" y="65947"/>
                  </a:lnTo>
                  <a:lnTo>
                    <a:pt x="24951" y="67282"/>
                  </a:lnTo>
                  <a:cubicBezTo>
                    <a:pt x="25226" y="67339"/>
                    <a:pt x="25501" y="67367"/>
                    <a:pt x="25772" y="67367"/>
                  </a:cubicBezTo>
                  <a:cubicBezTo>
                    <a:pt x="27081" y="67367"/>
                    <a:pt x="28308" y="66719"/>
                    <a:pt x="29054" y="65614"/>
                  </a:cubicBezTo>
                  <a:lnTo>
                    <a:pt x="30489" y="63612"/>
                  </a:lnTo>
                  <a:lnTo>
                    <a:pt x="34558" y="64513"/>
                  </a:lnTo>
                  <a:cubicBezTo>
                    <a:pt x="34765" y="64556"/>
                    <a:pt x="34972" y="64577"/>
                    <a:pt x="35177" y="64577"/>
                  </a:cubicBezTo>
                  <a:cubicBezTo>
                    <a:pt x="36552" y="64577"/>
                    <a:pt x="37804" y="63634"/>
                    <a:pt x="38094" y="62211"/>
                  </a:cubicBezTo>
                  <a:lnTo>
                    <a:pt x="38494" y="60210"/>
                  </a:lnTo>
                  <a:cubicBezTo>
                    <a:pt x="38828" y="58575"/>
                    <a:pt x="37827" y="57008"/>
                    <a:pt x="36226" y="56674"/>
                  </a:cubicBezTo>
                  <a:lnTo>
                    <a:pt x="35759" y="56574"/>
                  </a:lnTo>
                  <a:lnTo>
                    <a:pt x="36226" y="55940"/>
                  </a:lnTo>
                  <a:lnTo>
                    <a:pt x="39795" y="56707"/>
                  </a:lnTo>
                  <a:cubicBezTo>
                    <a:pt x="40007" y="56750"/>
                    <a:pt x="40217" y="56771"/>
                    <a:pt x="40424" y="56771"/>
                  </a:cubicBezTo>
                  <a:cubicBezTo>
                    <a:pt x="41815" y="56771"/>
                    <a:pt x="43041" y="55829"/>
                    <a:pt x="43331" y="54406"/>
                  </a:cubicBezTo>
                  <a:lnTo>
                    <a:pt x="43765" y="52404"/>
                  </a:lnTo>
                  <a:cubicBezTo>
                    <a:pt x="44098" y="50770"/>
                    <a:pt x="43098" y="49202"/>
                    <a:pt x="41463" y="48868"/>
                  </a:cubicBezTo>
                  <a:lnTo>
                    <a:pt x="45499" y="43431"/>
                  </a:lnTo>
                  <a:lnTo>
                    <a:pt x="52037" y="45166"/>
                  </a:lnTo>
                  <a:cubicBezTo>
                    <a:pt x="53331" y="45517"/>
                    <a:pt x="54668" y="45691"/>
                    <a:pt x="56006" y="45691"/>
                  </a:cubicBezTo>
                  <a:cubicBezTo>
                    <a:pt x="58738" y="45691"/>
                    <a:pt x="61472" y="44964"/>
                    <a:pt x="63846" y="43531"/>
                  </a:cubicBezTo>
                  <a:cubicBezTo>
                    <a:pt x="64613" y="43064"/>
                    <a:pt x="65147" y="42264"/>
                    <a:pt x="65380" y="41430"/>
                  </a:cubicBezTo>
                  <a:cubicBezTo>
                    <a:pt x="65580" y="40596"/>
                    <a:pt x="65380" y="39695"/>
                    <a:pt x="64880" y="38928"/>
                  </a:cubicBezTo>
                  <a:cubicBezTo>
                    <a:pt x="62478" y="35559"/>
                    <a:pt x="58775" y="33224"/>
                    <a:pt x="54706" y="32657"/>
                  </a:cubicBezTo>
                  <a:lnTo>
                    <a:pt x="48068" y="31556"/>
                  </a:lnTo>
                  <a:lnTo>
                    <a:pt x="46600" y="24918"/>
                  </a:lnTo>
                  <a:lnTo>
                    <a:pt x="46600" y="24918"/>
                  </a:lnTo>
                  <a:cubicBezTo>
                    <a:pt x="46812" y="24961"/>
                    <a:pt x="47023" y="24982"/>
                    <a:pt x="47230" y="24982"/>
                  </a:cubicBezTo>
                  <a:cubicBezTo>
                    <a:pt x="48620" y="24982"/>
                    <a:pt x="49846" y="24043"/>
                    <a:pt x="50136" y="22650"/>
                  </a:cubicBezTo>
                  <a:lnTo>
                    <a:pt x="50570" y="20648"/>
                  </a:lnTo>
                  <a:cubicBezTo>
                    <a:pt x="50903" y="19014"/>
                    <a:pt x="49902" y="17413"/>
                    <a:pt x="48268" y="17079"/>
                  </a:cubicBezTo>
                  <a:lnTo>
                    <a:pt x="44699" y="16345"/>
                  </a:lnTo>
                  <a:lnTo>
                    <a:pt x="44532" y="15578"/>
                  </a:lnTo>
                  <a:lnTo>
                    <a:pt x="44966" y="15678"/>
                  </a:lnTo>
                  <a:cubicBezTo>
                    <a:pt x="45177" y="15721"/>
                    <a:pt x="45388" y="15742"/>
                    <a:pt x="45596" y="15742"/>
                  </a:cubicBezTo>
                  <a:cubicBezTo>
                    <a:pt x="46993" y="15742"/>
                    <a:pt x="48244" y="14799"/>
                    <a:pt x="48535" y="13376"/>
                  </a:cubicBezTo>
                  <a:lnTo>
                    <a:pt x="48935" y="11375"/>
                  </a:lnTo>
                  <a:cubicBezTo>
                    <a:pt x="49269" y="9740"/>
                    <a:pt x="48268" y="8173"/>
                    <a:pt x="46633" y="7839"/>
                  </a:cubicBezTo>
                  <a:lnTo>
                    <a:pt x="42597" y="6972"/>
                  </a:lnTo>
                  <a:lnTo>
                    <a:pt x="42063" y="4537"/>
                  </a:lnTo>
                  <a:cubicBezTo>
                    <a:pt x="41797" y="2969"/>
                    <a:pt x="40596" y="1668"/>
                    <a:pt x="39028" y="1334"/>
                  </a:cubicBezTo>
                  <a:lnTo>
                    <a:pt x="32723" y="0"/>
                  </a:lnTo>
                  <a:close/>
                </a:path>
              </a:pathLst>
            </a:custGeom>
            <a:solidFill>
              <a:schemeClr val="dk2"/>
            </a:solidFill>
            <a:ln>
              <a:noFill/>
            </a:ln>
            <a:effectLst>
              <a:outerShdw blurRad="57150" dist="19050" dir="5400000" algn="bl" rotWithShape="0">
                <a:schemeClr val="dk1">
                  <a:alpha val="5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44"/>
            <p:cNvSpPr/>
            <p:nvPr/>
          </p:nvSpPr>
          <p:spPr>
            <a:xfrm>
              <a:off x="4631483" y="3595416"/>
              <a:ext cx="106593" cy="212607"/>
            </a:xfrm>
            <a:custGeom>
              <a:avLst/>
              <a:gdLst/>
              <a:ahLst/>
              <a:cxnLst/>
              <a:rect l="l" t="t" r="r" b="b"/>
              <a:pathLst>
                <a:path w="6272" h="12510" extrusionOk="0">
                  <a:moveTo>
                    <a:pt x="0" y="1"/>
                  </a:moveTo>
                  <a:lnTo>
                    <a:pt x="767" y="11275"/>
                  </a:lnTo>
                  <a:lnTo>
                    <a:pt x="6271" y="12510"/>
                  </a:lnTo>
                  <a:lnTo>
                    <a:pt x="3970" y="1835"/>
                  </a:lnTo>
                  <a:cubicBezTo>
                    <a:pt x="3836" y="1201"/>
                    <a:pt x="3336" y="701"/>
                    <a:pt x="2702" y="568"/>
                  </a:cubicBezTo>
                  <a:lnTo>
                    <a:pt x="0"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44"/>
            <p:cNvSpPr/>
            <p:nvPr/>
          </p:nvSpPr>
          <p:spPr>
            <a:xfrm>
              <a:off x="4554379" y="3787029"/>
              <a:ext cx="183699" cy="181439"/>
            </a:xfrm>
            <a:custGeom>
              <a:avLst/>
              <a:gdLst/>
              <a:ahLst/>
              <a:cxnLst/>
              <a:rect l="l" t="t" r="r" b="b"/>
              <a:pathLst>
                <a:path w="10809" h="10676" extrusionOk="0">
                  <a:moveTo>
                    <a:pt x="5304" y="0"/>
                  </a:moveTo>
                  <a:lnTo>
                    <a:pt x="1" y="10074"/>
                  </a:lnTo>
                  <a:lnTo>
                    <a:pt x="2703" y="10641"/>
                  </a:lnTo>
                  <a:cubicBezTo>
                    <a:pt x="2812" y="10664"/>
                    <a:pt x="2923" y="10675"/>
                    <a:pt x="3033" y="10675"/>
                  </a:cubicBezTo>
                  <a:cubicBezTo>
                    <a:pt x="3558" y="10675"/>
                    <a:pt x="4067" y="10421"/>
                    <a:pt x="4370" y="10007"/>
                  </a:cubicBezTo>
                  <a:lnTo>
                    <a:pt x="10808" y="1235"/>
                  </a:lnTo>
                  <a:lnTo>
                    <a:pt x="5304"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44"/>
            <p:cNvSpPr/>
            <p:nvPr/>
          </p:nvSpPr>
          <p:spPr>
            <a:xfrm>
              <a:off x="4631483" y="3595416"/>
              <a:ext cx="30064" cy="195595"/>
            </a:xfrm>
            <a:custGeom>
              <a:avLst/>
              <a:gdLst/>
              <a:ahLst/>
              <a:cxnLst/>
              <a:rect l="l" t="t" r="r" b="b"/>
              <a:pathLst>
                <a:path w="1769" h="11509" extrusionOk="0">
                  <a:moveTo>
                    <a:pt x="0" y="1"/>
                  </a:moveTo>
                  <a:lnTo>
                    <a:pt x="767" y="11275"/>
                  </a:lnTo>
                  <a:lnTo>
                    <a:pt x="1768" y="11509"/>
                  </a:lnTo>
                  <a:lnTo>
                    <a:pt x="1768" y="11509"/>
                  </a:lnTo>
                  <a:lnTo>
                    <a:pt x="1001" y="201"/>
                  </a:lnTo>
                  <a:lnTo>
                    <a:pt x="0"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44"/>
            <p:cNvSpPr/>
            <p:nvPr/>
          </p:nvSpPr>
          <p:spPr>
            <a:xfrm>
              <a:off x="4554379" y="3787029"/>
              <a:ext cx="107170" cy="174624"/>
            </a:xfrm>
            <a:custGeom>
              <a:avLst/>
              <a:gdLst/>
              <a:ahLst/>
              <a:cxnLst/>
              <a:rect l="l" t="t" r="r" b="b"/>
              <a:pathLst>
                <a:path w="6306" h="10275" extrusionOk="0">
                  <a:moveTo>
                    <a:pt x="5304" y="0"/>
                  </a:moveTo>
                  <a:lnTo>
                    <a:pt x="1" y="10074"/>
                  </a:lnTo>
                  <a:lnTo>
                    <a:pt x="1001" y="10274"/>
                  </a:lnTo>
                  <a:lnTo>
                    <a:pt x="6305" y="234"/>
                  </a:lnTo>
                  <a:lnTo>
                    <a:pt x="5304"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44"/>
            <p:cNvSpPr/>
            <p:nvPr/>
          </p:nvSpPr>
          <p:spPr>
            <a:xfrm>
              <a:off x="5144514" y="3416854"/>
              <a:ext cx="172924" cy="119713"/>
            </a:xfrm>
            <a:custGeom>
              <a:avLst/>
              <a:gdLst/>
              <a:ahLst/>
              <a:cxnLst/>
              <a:rect l="l" t="t" r="r" b="b"/>
              <a:pathLst>
                <a:path w="10175" h="7044" extrusionOk="0">
                  <a:moveTo>
                    <a:pt x="1168" y="0"/>
                  </a:moveTo>
                  <a:lnTo>
                    <a:pt x="0" y="5404"/>
                  </a:lnTo>
                  <a:lnTo>
                    <a:pt x="7472" y="7005"/>
                  </a:lnTo>
                  <a:cubicBezTo>
                    <a:pt x="7598" y="7031"/>
                    <a:pt x="7723" y="7044"/>
                    <a:pt x="7845" y="7044"/>
                  </a:cubicBezTo>
                  <a:cubicBezTo>
                    <a:pt x="8662" y="7044"/>
                    <a:pt x="9366" y="6483"/>
                    <a:pt x="9541" y="5671"/>
                  </a:cubicBezTo>
                  <a:lnTo>
                    <a:pt x="9974" y="3669"/>
                  </a:lnTo>
                  <a:cubicBezTo>
                    <a:pt x="10174" y="2702"/>
                    <a:pt x="9607"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44"/>
            <p:cNvSpPr/>
            <p:nvPr/>
          </p:nvSpPr>
          <p:spPr>
            <a:xfrm>
              <a:off x="5250526" y="3438947"/>
              <a:ext cx="34585" cy="95257"/>
            </a:xfrm>
            <a:custGeom>
              <a:avLst/>
              <a:gdLst/>
              <a:ahLst/>
              <a:cxnLst/>
              <a:rect l="l" t="t" r="r" b="b"/>
              <a:pathLst>
                <a:path w="2035" h="5605" extrusionOk="0">
                  <a:moveTo>
                    <a:pt x="1168" y="1"/>
                  </a:moveTo>
                  <a:lnTo>
                    <a:pt x="0" y="5405"/>
                  </a:lnTo>
                  <a:lnTo>
                    <a:pt x="867" y="5605"/>
                  </a:lnTo>
                  <a:lnTo>
                    <a:pt x="2035" y="168"/>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44"/>
            <p:cNvSpPr/>
            <p:nvPr/>
          </p:nvSpPr>
          <p:spPr>
            <a:xfrm>
              <a:off x="5172283" y="3573884"/>
              <a:ext cx="172924" cy="119747"/>
            </a:xfrm>
            <a:custGeom>
              <a:avLst/>
              <a:gdLst/>
              <a:ahLst/>
              <a:cxnLst/>
              <a:rect l="l" t="t" r="r" b="b"/>
              <a:pathLst>
                <a:path w="10175" h="7046" extrusionOk="0">
                  <a:moveTo>
                    <a:pt x="1168" y="0"/>
                  </a:moveTo>
                  <a:lnTo>
                    <a:pt x="1" y="5437"/>
                  </a:lnTo>
                  <a:lnTo>
                    <a:pt x="7473" y="7005"/>
                  </a:lnTo>
                  <a:cubicBezTo>
                    <a:pt x="7599" y="7032"/>
                    <a:pt x="7725" y="7045"/>
                    <a:pt x="7849" y="7045"/>
                  </a:cubicBezTo>
                  <a:cubicBezTo>
                    <a:pt x="8645" y="7045"/>
                    <a:pt x="9368" y="6508"/>
                    <a:pt x="9541" y="5671"/>
                  </a:cubicBezTo>
                  <a:lnTo>
                    <a:pt x="9975" y="3669"/>
                  </a:lnTo>
                  <a:cubicBezTo>
                    <a:pt x="10175" y="2702"/>
                    <a:pt x="9574" y="1801"/>
                    <a:pt x="8640" y="1601"/>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44"/>
            <p:cNvSpPr/>
            <p:nvPr/>
          </p:nvSpPr>
          <p:spPr>
            <a:xfrm>
              <a:off x="5278873" y="3596554"/>
              <a:ext cx="34585" cy="95257"/>
            </a:xfrm>
            <a:custGeom>
              <a:avLst/>
              <a:gdLst/>
              <a:ahLst/>
              <a:cxnLst/>
              <a:rect l="l" t="t" r="r" b="b"/>
              <a:pathLst>
                <a:path w="2035" h="5605" extrusionOk="0">
                  <a:moveTo>
                    <a:pt x="1168" y="0"/>
                  </a:moveTo>
                  <a:lnTo>
                    <a:pt x="0" y="5438"/>
                  </a:lnTo>
                  <a:lnTo>
                    <a:pt x="867" y="5604"/>
                  </a:lnTo>
                  <a:lnTo>
                    <a:pt x="2035" y="200"/>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44"/>
            <p:cNvSpPr/>
            <p:nvPr/>
          </p:nvSpPr>
          <p:spPr>
            <a:xfrm>
              <a:off x="5079884" y="3315941"/>
              <a:ext cx="235279" cy="586192"/>
            </a:xfrm>
            <a:custGeom>
              <a:avLst/>
              <a:gdLst/>
              <a:ahLst/>
              <a:cxnLst/>
              <a:rect l="l" t="t" r="r" b="b"/>
              <a:pathLst>
                <a:path w="13844" h="34492" extrusionOk="0">
                  <a:moveTo>
                    <a:pt x="1" y="0"/>
                  </a:moveTo>
                  <a:lnTo>
                    <a:pt x="501" y="31656"/>
                  </a:lnTo>
                  <a:lnTo>
                    <a:pt x="13844" y="34492"/>
                  </a:lnTo>
                  <a:lnTo>
                    <a:pt x="6906" y="3203"/>
                  </a:lnTo>
                  <a:cubicBezTo>
                    <a:pt x="6739" y="2135"/>
                    <a:pt x="5905" y="1268"/>
                    <a:pt x="4804" y="1001"/>
                  </a:cubicBezTo>
                  <a:lnTo>
                    <a:pt x="1"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5080462" y="3315941"/>
              <a:ext cx="37984" cy="544248"/>
            </a:xfrm>
            <a:custGeom>
              <a:avLst/>
              <a:gdLst/>
              <a:ahLst/>
              <a:cxnLst/>
              <a:rect l="l" t="t" r="r" b="b"/>
              <a:pathLst>
                <a:path w="2235" h="32024" extrusionOk="0">
                  <a:moveTo>
                    <a:pt x="0" y="0"/>
                  </a:moveTo>
                  <a:lnTo>
                    <a:pt x="467" y="31656"/>
                  </a:lnTo>
                  <a:lnTo>
                    <a:pt x="2235" y="32023"/>
                  </a:lnTo>
                  <a:lnTo>
                    <a:pt x="1735" y="367"/>
                  </a:lnTo>
                  <a:lnTo>
                    <a:pt x="0"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4967074" y="4246204"/>
              <a:ext cx="172924" cy="119900"/>
            </a:xfrm>
            <a:custGeom>
              <a:avLst/>
              <a:gdLst/>
              <a:ahLst/>
              <a:cxnLst/>
              <a:rect l="l" t="t" r="r" b="b"/>
              <a:pathLst>
                <a:path w="10175" h="7055" extrusionOk="0">
                  <a:moveTo>
                    <a:pt x="1201" y="1"/>
                  </a:moveTo>
                  <a:lnTo>
                    <a:pt x="1" y="5438"/>
                  </a:lnTo>
                  <a:lnTo>
                    <a:pt x="7473" y="7006"/>
                  </a:lnTo>
                  <a:cubicBezTo>
                    <a:pt x="7609" y="7039"/>
                    <a:pt x="7744" y="7054"/>
                    <a:pt x="7877" y="7054"/>
                  </a:cubicBezTo>
                  <a:cubicBezTo>
                    <a:pt x="8681" y="7054"/>
                    <a:pt x="9374" y="6474"/>
                    <a:pt x="9574" y="5671"/>
                  </a:cubicBezTo>
                  <a:lnTo>
                    <a:pt x="9974" y="3670"/>
                  </a:lnTo>
                  <a:cubicBezTo>
                    <a:pt x="10175" y="2736"/>
                    <a:pt x="9574" y="1802"/>
                    <a:pt x="8640" y="1602"/>
                  </a:cubicBezTo>
                  <a:lnTo>
                    <a:pt x="1201" y="1"/>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5073647" y="4268875"/>
              <a:ext cx="34041" cy="95257"/>
            </a:xfrm>
            <a:custGeom>
              <a:avLst/>
              <a:gdLst/>
              <a:ahLst/>
              <a:cxnLst/>
              <a:rect l="l" t="t" r="r" b="b"/>
              <a:pathLst>
                <a:path w="2003" h="5605" extrusionOk="0">
                  <a:moveTo>
                    <a:pt x="1168" y="1"/>
                  </a:moveTo>
                  <a:lnTo>
                    <a:pt x="1" y="5438"/>
                  </a:lnTo>
                  <a:lnTo>
                    <a:pt x="868" y="5605"/>
                  </a:lnTo>
                  <a:lnTo>
                    <a:pt x="2002" y="201"/>
                  </a:lnTo>
                  <a:lnTo>
                    <a:pt x="1168" y="1"/>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057213" y="4114123"/>
              <a:ext cx="172924" cy="119696"/>
            </a:xfrm>
            <a:custGeom>
              <a:avLst/>
              <a:gdLst/>
              <a:ahLst/>
              <a:cxnLst/>
              <a:rect l="l" t="t" r="r" b="b"/>
              <a:pathLst>
                <a:path w="10175" h="7043" extrusionOk="0">
                  <a:moveTo>
                    <a:pt x="1168" y="0"/>
                  </a:moveTo>
                  <a:lnTo>
                    <a:pt x="0" y="5404"/>
                  </a:lnTo>
                  <a:lnTo>
                    <a:pt x="7472" y="7005"/>
                  </a:lnTo>
                  <a:cubicBezTo>
                    <a:pt x="7594" y="7031"/>
                    <a:pt x="7714" y="7043"/>
                    <a:pt x="7832" y="7043"/>
                  </a:cubicBezTo>
                  <a:cubicBezTo>
                    <a:pt x="8655" y="7043"/>
                    <a:pt x="9365" y="6459"/>
                    <a:pt x="9541" y="5671"/>
                  </a:cubicBezTo>
                  <a:lnTo>
                    <a:pt x="9974" y="3670"/>
                  </a:lnTo>
                  <a:cubicBezTo>
                    <a:pt x="10174" y="2702"/>
                    <a:pt x="9541" y="1768"/>
                    <a:pt x="8640" y="1568"/>
                  </a:cubicBezTo>
                  <a:lnTo>
                    <a:pt x="1168" y="0"/>
                  </a:lnTo>
                  <a:close/>
                </a:path>
              </a:pathLst>
            </a:custGeom>
            <a:solidFill>
              <a:srgbClr val="D5E2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p:nvPr/>
          </p:nvSpPr>
          <p:spPr>
            <a:xfrm>
              <a:off x="5163225" y="4136233"/>
              <a:ext cx="34585" cy="95257"/>
            </a:xfrm>
            <a:custGeom>
              <a:avLst/>
              <a:gdLst/>
              <a:ahLst/>
              <a:cxnLst/>
              <a:rect l="l" t="t" r="r" b="b"/>
              <a:pathLst>
                <a:path w="2035" h="5605" extrusionOk="0">
                  <a:moveTo>
                    <a:pt x="1168" y="0"/>
                  </a:moveTo>
                  <a:lnTo>
                    <a:pt x="0" y="5404"/>
                  </a:lnTo>
                  <a:lnTo>
                    <a:pt x="867" y="5604"/>
                  </a:lnTo>
                  <a:lnTo>
                    <a:pt x="2035" y="167"/>
                  </a:lnTo>
                  <a:lnTo>
                    <a:pt x="1168"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44"/>
            <p:cNvSpPr/>
            <p:nvPr/>
          </p:nvSpPr>
          <p:spPr>
            <a:xfrm>
              <a:off x="4850305" y="3907775"/>
              <a:ext cx="453529" cy="505533"/>
            </a:xfrm>
            <a:custGeom>
              <a:avLst/>
              <a:gdLst/>
              <a:ahLst/>
              <a:cxnLst/>
              <a:rect l="l" t="t" r="r" b="b"/>
              <a:pathLst>
                <a:path w="26686" h="29746" extrusionOk="0">
                  <a:moveTo>
                    <a:pt x="13343" y="0"/>
                  </a:moveTo>
                  <a:lnTo>
                    <a:pt x="0" y="28688"/>
                  </a:lnTo>
                  <a:lnTo>
                    <a:pt x="4803" y="29688"/>
                  </a:lnTo>
                  <a:cubicBezTo>
                    <a:pt x="4985" y="29727"/>
                    <a:pt x="5167" y="29745"/>
                    <a:pt x="5347" y="29745"/>
                  </a:cubicBezTo>
                  <a:cubicBezTo>
                    <a:pt x="6255" y="29745"/>
                    <a:pt x="7104" y="29273"/>
                    <a:pt x="7605" y="28521"/>
                  </a:cubicBezTo>
                  <a:lnTo>
                    <a:pt x="26686" y="2836"/>
                  </a:lnTo>
                  <a:lnTo>
                    <a:pt x="13343"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44"/>
            <p:cNvSpPr/>
            <p:nvPr/>
          </p:nvSpPr>
          <p:spPr>
            <a:xfrm>
              <a:off x="4850305" y="3907775"/>
              <a:ext cx="256251" cy="494351"/>
            </a:xfrm>
            <a:custGeom>
              <a:avLst/>
              <a:gdLst/>
              <a:ahLst/>
              <a:cxnLst/>
              <a:rect l="l" t="t" r="r" b="b"/>
              <a:pathLst>
                <a:path w="15078" h="29088" extrusionOk="0">
                  <a:moveTo>
                    <a:pt x="13343" y="0"/>
                  </a:moveTo>
                  <a:lnTo>
                    <a:pt x="0" y="28721"/>
                  </a:lnTo>
                  <a:lnTo>
                    <a:pt x="1735" y="29088"/>
                  </a:lnTo>
                  <a:lnTo>
                    <a:pt x="15077" y="367"/>
                  </a:lnTo>
                  <a:lnTo>
                    <a:pt x="13343" y="0"/>
                  </a:ln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44"/>
            <p:cNvSpPr/>
            <p:nvPr/>
          </p:nvSpPr>
          <p:spPr>
            <a:xfrm>
              <a:off x="4622408" y="3743931"/>
              <a:ext cx="977365" cy="302460"/>
            </a:xfrm>
            <a:custGeom>
              <a:avLst/>
              <a:gdLst/>
              <a:ahLst/>
              <a:cxnLst/>
              <a:rect l="l" t="t" r="r" b="b"/>
              <a:pathLst>
                <a:path w="57509" h="17797" extrusionOk="0">
                  <a:moveTo>
                    <a:pt x="3250" y="1"/>
                  </a:moveTo>
                  <a:cubicBezTo>
                    <a:pt x="1861" y="1"/>
                    <a:pt x="635" y="954"/>
                    <a:pt x="334" y="2370"/>
                  </a:cubicBezTo>
                  <a:cubicBezTo>
                    <a:pt x="0" y="3937"/>
                    <a:pt x="968" y="5472"/>
                    <a:pt x="2502" y="5872"/>
                  </a:cubicBezTo>
                  <a:lnTo>
                    <a:pt x="45400" y="17280"/>
                  </a:lnTo>
                  <a:cubicBezTo>
                    <a:pt x="46627" y="17626"/>
                    <a:pt x="47888" y="17797"/>
                    <a:pt x="49144" y="17797"/>
                  </a:cubicBezTo>
                  <a:cubicBezTo>
                    <a:pt x="51643" y="17797"/>
                    <a:pt x="54121" y="17122"/>
                    <a:pt x="56274" y="15812"/>
                  </a:cubicBezTo>
                  <a:cubicBezTo>
                    <a:pt x="57241" y="15179"/>
                    <a:pt x="57508" y="13844"/>
                    <a:pt x="56874" y="12944"/>
                  </a:cubicBezTo>
                  <a:cubicBezTo>
                    <a:pt x="54706" y="9808"/>
                    <a:pt x="51337" y="7707"/>
                    <a:pt x="47534" y="7140"/>
                  </a:cubicBezTo>
                  <a:lnTo>
                    <a:pt x="3703" y="35"/>
                  </a:lnTo>
                  <a:cubicBezTo>
                    <a:pt x="3551" y="12"/>
                    <a:pt x="3399" y="1"/>
                    <a:pt x="3250" y="1"/>
                  </a:cubicBez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44"/>
            <p:cNvSpPr/>
            <p:nvPr/>
          </p:nvSpPr>
          <p:spPr>
            <a:xfrm>
              <a:off x="4621847" y="3783630"/>
              <a:ext cx="972250" cy="261893"/>
            </a:xfrm>
            <a:custGeom>
              <a:avLst/>
              <a:gdLst/>
              <a:ahLst/>
              <a:cxnLst/>
              <a:rect l="l" t="t" r="r" b="b"/>
              <a:pathLst>
                <a:path w="57208" h="15410" extrusionOk="0">
                  <a:moveTo>
                    <a:pt x="334" y="0"/>
                  </a:moveTo>
                  <a:lnTo>
                    <a:pt x="334" y="0"/>
                  </a:lnTo>
                  <a:cubicBezTo>
                    <a:pt x="0" y="1601"/>
                    <a:pt x="934" y="3102"/>
                    <a:pt x="2502" y="3503"/>
                  </a:cubicBezTo>
                  <a:lnTo>
                    <a:pt x="45399" y="14877"/>
                  </a:lnTo>
                  <a:cubicBezTo>
                    <a:pt x="46631" y="15236"/>
                    <a:pt x="47897" y="15410"/>
                    <a:pt x="49157" y="15410"/>
                  </a:cubicBezTo>
                  <a:cubicBezTo>
                    <a:pt x="51651" y="15410"/>
                    <a:pt x="54124" y="14728"/>
                    <a:pt x="56274" y="13443"/>
                  </a:cubicBezTo>
                  <a:cubicBezTo>
                    <a:pt x="56774" y="13143"/>
                    <a:pt x="57074" y="12643"/>
                    <a:pt x="57208" y="12142"/>
                  </a:cubicBezTo>
                  <a:lnTo>
                    <a:pt x="334" y="0"/>
                  </a:ln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44"/>
            <p:cNvSpPr/>
            <p:nvPr/>
          </p:nvSpPr>
          <p:spPr>
            <a:xfrm>
              <a:off x="4525471" y="3745919"/>
              <a:ext cx="261927" cy="78109"/>
            </a:xfrm>
            <a:custGeom>
              <a:avLst/>
              <a:gdLst/>
              <a:ahLst/>
              <a:cxnLst/>
              <a:rect l="l" t="t" r="r" b="b"/>
              <a:pathLst>
                <a:path w="15412" h="4596" extrusionOk="0">
                  <a:moveTo>
                    <a:pt x="1159" y="0"/>
                  </a:moveTo>
                  <a:cubicBezTo>
                    <a:pt x="647" y="0"/>
                    <a:pt x="218" y="322"/>
                    <a:pt x="100" y="852"/>
                  </a:cubicBezTo>
                  <a:cubicBezTo>
                    <a:pt x="0" y="1385"/>
                    <a:pt x="367" y="1986"/>
                    <a:pt x="901" y="2086"/>
                  </a:cubicBezTo>
                  <a:lnTo>
                    <a:pt x="11909" y="4421"/>
                  </a:lnTo>
                  <a:cubicBezTo>
                    <a:pt x="12409" y="4538"/>
                    <a:pt x="12910" y="4596"/>
                    <a:pt x="13410" y="4596"/>
                  </a:cubicBezTo>
                  <a:cubicBezTo>
                    <a:pt x="13910" y="4596"/>
                    <a:pt x="14411" y="4538"/>
                    <a:pt x="14911" y="4421"/>
                  </a:cubicBezTo>
                  <a:cubicBezTo>
                    <a:pt x="15278" y="4354"/>
                    <a:pt x="15411" y="3820"/>
                    <a:pt x="15078" y="3553"/>
                  </a:cubicBezTo>
                  <a:cubicBezTo>
                    <a:pt x="14277" y="2986"/>
                    <a:pt x="13377" y="2553"/>
                    <a:pt x="12376" y="2353"/>
                  </a:cubicBezTo>
                  <a:lnTo>
                    <a:pt x="1368" y="18"/>
                  </a:lnTo>
                  <a:cubicBezTo>
                    <a:pt x="1297" y="6"/>
                    <a:pt x="1227" y="0"/>
                    <a:pt x="1159" y="0"/>
                  </a:cubicBezTo>
                  <a:close/>
                </a:path>
              </a:pathLst>
            </a:custGeom>
            <a:solidFill>
              <a:srgbClr val="01A2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44"/>
            <p:cNvSpPr/>
            <p:nvPr/>
          </p:nvSpPr>
          <p:spPr>
            <a:xfrm>
              <a:off x="5482382" y="3922510"/>
              <a:ext cx="66909" cy="101494"/>
            </a:xfrm>
            <a:custGeom>
              <a:avLst/>
              <a:gdLst/>
              <a:ahLst/>
              <a:cxnLst/>
              <a:rect l="l" t="t" r="r" b="b"/>
              <a:pathLst>
                <a:path w="3937" h="5972" extrusionOk="0">
                  <a:moveTo>
                    <a:pt x="2635" y="1"/>
                  </a:moveTo>
                  <a:lnTo>
                    <a:pt x="567" y="1335"/>
                  </a:lnTo>
                  <a:cubicBezTo>
                    <a:pt x="1101" y="2202"/>
                    <a:pt x="834" y="3336"/>
                    <a:pt x="0" y="3870"/>
                  </a:cubicBezTo>
                  <a:lnTo>
                    <a:pt x="1401" y="5972"/>
                  </a:lnTo>
                  <a:cubicBezTo>
                    <a:pt x="3336" y="4671"/>
                    <a:pt x="3936" y="2002"/>
                    <a:pt x="2635" y="1"/>
                  </a:cubicBezTo>
                  <a:close/>
                </a:path>
              </a:pathLst>
            </a:custGeom>
            <a:solidFill>
              <a:srgbClr val="5647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368" y="3924728"/>
            <a:ext cx="2453651" cy="1218772"/>
          </a:xfrm>
          <a:prstGeom prst="rect">
            <a:avLst/>
          </a:prstGeom>
        </p:spPr>
      </p:pic>
      <p:sp>
        <p:nvSpPr>
          <p:cNvPr id="7" name="Oval 6">
            <a:extLst>
              <a:ext uri="{FF2B5EF4-FFF2-40B4-BE49-F238E27FC236}">
                <a16:creationId xmlns:a16="http://schemas.microsoft.com/office/drawing/2014/main" id="{0FE61FE3-38CB-4C54-43AA-19D3A2089215}"/>
              </a:ext>
            </a:extLst>
          </p:cNvPr>
          <p:cNvSpPr/>
          <p:nvPr/>
        </p:nvSpPr>
        <p:spPr>
          <a:xfrm>
            <a:off x="1203503" y="680517"/>
            <a:ext cx="1703439" cy="752942"/>
          </a:xfrm>
          <a:prstGeom prst="ellipse">
            <a:avLst/>
          </a:prstGeom>
          <a:solidFill>
            <a:srgbClr val="00B050"/>
          </a:solidFill>
          <a:ln>
            <a:solidFill>
              <a:srgbClr val="00B050"/>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400" b="1" dirty="0" err="1">
                <a:solidFill>
                  <a:srgbClr val="FFFFFF"/>
                </a:solidFill>
              </a:rPr>
              <a:t>Ví</a:t>
            </a:r>
            <a:r>
              <a:rPr lang="en-US" sz="2400" b="1" dirty="0">
                <a:solidFill>
                  <a:srgbClr val="FFFFFF"/>
                </a:solidFill>
              </a:rPr>
              <a:t> </a:t>
            </a:r>
            <a:r>
              <a:rPr lang="en-US" sz="2400" b="1" dirty="0" err="1">
                <a:solidFill>
                  <a:srgbClr val="FFFFFF"/>
                </a:solidFill>
              </a:rPr>
              <a:t>dụ</a:t>
            </a:r>
            <a:r>
              <a:rPr lang="en-US" sz="2400" b="1" dirty="0">
                <a:solidFill>
                  <a:srgbClr val="FFFFFF"/>
                </a:solidFill>
              </a:rPr>
              <a:t> 1</a:t>
            </a:r>
          </a:p>
        </p:txBody>
      </p:sp>
      <p:sp>
        <p:nvSpPr>
          <p:cNvPr id="11" name="TextBox 10">
            <a:extLst>
              <a:ext uri="{FF2B5EF4-FFF2-40B4-BE49-F238E27FC236}">
                <a16:creationId xmlns:a16="http://schemas.microsoft.com/office/drawing/2014/main" id="{0AA2C943-4EC5-0D80-9E20-605D712BDDAC}"/>
              </a:ext>
            </a:extLst>
          </p:cNvPr>
          <p:cNvSpPr txBox="1"/>
          <p:nvPr/>
        </p:nvSpPr>
        <p:spPr>
          <a:xfrm>
            <a:off x="3049247" y="607294"/>
            <a:ext cx="4742093" cy="1045223"/>
          </a:xfrm>
          <a:prstGeom prst="rect">
            <a:avLst/>
          </a:prstGeom>
          <a:noFill/>
        </p:spPr>
        <p:txBody>
          <a:bodyPr wrap="square" rtlCol="0">
            <a:spAutoFit/>
          </a:bodyPr>
          <a:lstStyle/>
          <a:p>
            <a:pPr algn="just">
              <a:lnSpc>
                <a:spcPct val="150000"/>
              </a:lnSpc>
            </a:pPr>
            <a:r>
              <a:rPr lang="en-US" sz="2200" dirty="0"/>
              <a:t>Quan </a:t>
            </a:r>
            <a:r>
              <a:rPr lang="en-US" sz="2200" dirty="0" err="1"/>
              <a:t>sát</a:t>
            </a:r>
            <a:r>
              <a:rPr lang="en-US" sz="2200" dirty="0"/>
              <a:t> </a:t>
            </a:r>
            <a:r>
              <a:rPr lang="en-US" sz="2200" dirty="0" err="1"/>
              <a:t>Hình</a:t>
            </a:r>
            <a:r>
              <a:rPr lang="en-US" sz="2200" dirty="0"/>
              <a:t> 59, </a:t>
            </a:r>
            <a:r>
              <a:rPr lang="en-US" sz="2200" dirty="0" err="1"/>
              <a:t>các</a:t>
            </a:r>
            <a:r>
              <a:rPr lang="en-US" sz="2200" dirty="0"/>
              <a:t> </a:t>
            </a:r>
            <a:r>
              <a:rPr lang="en-US" sz="2200" dirty="0" err="1"/>
              <a:t>cặp</a:t>
            </a:r>
            <a:r>
              <a:rPr lang="en-US" sz="2200" dirty="0"/>
              <a:t> tam </a:t>
            </a:r>
            <a:r>
              <a:rPr lang="en-US" sz="2200" dirty="0" err="1"/>
              <a:t>giác</a:t>
            </a:r>
            <a:r>
              <a:rPr lang="en-US" sz="2200" dirty="0"/>
              <a:t> </a:t>
            </a:r>
            <a:r>
              <a:rPr lang="en-US" sz="2200" dirty="0" err="1"/>
              <a:t>nào</a:t>
            </a:r>
            <a:r>
              <a:rPr lang="en-US" sz="2200" dirty="0"/>
              <a:t> </a:t>
            </a:r>
            <a:r>
              <a:rPr lang="en-US" sz="2200" dirty="0" err="1"/>
              <a:t>dưới</a:t>
            </a:r>
            <a:r>
              <a:rPr lang="en-US" sz="2200" dirty="0"/>
              <a:t> </a:t>
            </a:r>
            <a:r>
              <a:rPr lang="en-US" sz="2200" dirty="0" err="1"/>
              <a:t>đây</a:t>
            </a:r>
            <a:r>
              <a:rPr lang="en-US" sz="2200" dirty="0"/>
              <a:t> </a:t>
            </a:r>
            <a:r>
              <a:rPr lang="en-US" sz="2200" dirty="0" err="1"/>
              <a:t>là</a:t>
            </a:r>
            <a:r>
              <a:rPr lang="en-US" sz="2200" dirty="0"/>
              <a:t> </a:t>
            </a:r>
            <a:r>
              <a:rPr lang="en-US" sz="2200" dirty="0" err="1"/>
              <a:t>bằng</a:t>
            </a:r>
            <a:r>
              <a:rPr lang="en-US" sz="2200" dirty="0"/>
              <a:t> </a:t>
            </a:r>
            <a:r>
              <a:rPr lang="en-US" sz="2200" dirty="0" err="1"/>
              <a:t>nhau</a:t>
            </a:r>
            <a:r>
              <a:rPr lang="en-US" sz="2200" dirty="0"/>
              <a:t>? </a:t>
            </a:r>
            <a:r>
              <a:rPr lang="en-US" sz="2200" dirty="0" err="1"/>
              <a:t>Vì</a:t>
            </a:r>
            <a:r>
              <a:rPr lang="en-US" sz="2200" dirty="0"/>
              <a:t> </a:t>
            </a:r>
            <a:r>
              <a:rPr lang="en-US" sz="2200" dirty="0" err="1"/>
              <a:t>sao</a:t>
            </a:r>
            <a:r>
              <a:rPr lang="en-US" sz="2200" dirty="0"/>
              <a:t>?</a:t>
            </a:r>
          </a:p>
        </p:txBody>
      </p:sp>
    </p:spTree>
    <p:extLst>
      <p:ext uri="{BB962C8B-B14F-4D97-AF65-F5344CB8AC3E}">
        <p14:creationId xmlns:p14="http://schemas.microsoft.com/office/powerpoint/2010/main" val="131668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50" presetClass="entr" presetSubtype="0" decel="10000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strVal val="#ppt_w+.3"/>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Lst>
  </p:timing>
</p:sld>
</file>

<file path=ppt/theme/theme1.xml><?xml version="1.0" encoding="utf-8"?>
<a:theme xmlns:a="http://schemas.openxmlformats.org/drawingml/2006/main" name="Travel Influencer Portfolio by Slidesgo">
  <a:themeElements>
    <a:clrScheme name="Simple Light">
      <a:dk1>
        <a:srgbClr val="293B56"/>
      </a:dk1>
      <a:lt1>
        <a:srgbClr val="F0E7D2"/>
      </a:lt1>
      <a:dk2>
        <a:srgbClr val="FAF6EE"/>
      </a:dk2>
      <a:lt2>
        <a:srgbClr val="FFC35C"/>
      </a:lt2>
      <a:accent1>
        <a:srgbClr val="E7B9B5"/>
      </a:accent1>
      <a:accent2>
        <a:srgbClr val="AE8480"/>
      </a:accent2>
      <a:accent3>
        <a:srgbClr val="BD6459"/>
      </a:accent3>
      <a:accent4>
        <a:srgbClr val="90D3D0"/>
      </a:accent4>
      <a:accent5>
        <a:srgbClr val="6A90AB"/>
      </a:accent5>
      <a:accent6>
        <a:srgbClr val="5D3552"/>
      </a:accent6>
      <a:hlink>
        <a:srgbClr val="293B5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TotalTime>
  <Words>1182</Words>
  <Application>Microsoft Office PowerPoint</Application>
  <PresentationFormat>On-screen Show (16:9)</PresentationFormat>
  <Paragraphs>183</Paragraphs>
  <Slides>39</Slides>
  <Notes>33</Notes>
  <HiddenSlides>0</HiddenSlides>
  <MMClips>8</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39</vt:i4>
      </vt:variant>
    </vt:vector>
  </HeadingPairs>
  <TitlesOfParts>
    <vt:vector size="56" baseType="lpstr">
      <vt:lpstr>Quicksand Medium</vt:lpstr>
      <vt:lpstr>Concert One</vt:lpstr>
      <vt:lpstr>Anaheim</vt:lpstr>
      <vt:lpstr>Cormorant</vt:lpstr>
      <vt:lpstr>Arial (Headings)</vt:lpstr>
      <vt:lpstr>Arial (Body)</vt:lpstr>
      <vt:lpstr>Poppins</vt:lpstr>
      <vt:lpstr>Calibri Light</vt:lpstr>
      <vt:lpstr>Times New Roman</vt:lpstr>
      <vt:lpstr>Tenor Sans</vt:lpstr>
      <vt:lpstr>Wingdings</vt:lpstr>
      <vt:lpstr>Calibri</vt:lpstr>
      <vt:lpstr>Cambria Math</vt:lpstr>
      <vt:lpstr>Arial</vt:lpstr>
      <vt:lpstr>Quicksand</vt:lpstr>
      <vt:lpstr>Travel Influencer Portfolio by Slidesgo</vt:lpstr>
      <vt:lpstr>Office Theme</vt:lpstr>
      <vt:lpstr>PowerPoint Presentation</vt:lpstr>
      <vt:lpstr>PowerPoint Presentation</vt:lpstr>
      <vt:lpstr>PowerPoint Presentation</vt:lpstr>
      <vt:lpstr>PowerPoint Presentation</vt:lpstr>
      <vt:lpstr>NỘI DUNG BÀI HỌC</vt:lpstr>
      <vt:lpstr>I. TRƯỜNG HỢP BẰNG NHAU GÓC CẠNH GÓC (G.C.G)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VẬN DỤNG</vt:lpstr>
      <vt:lpstr>.</vt:lpstr>
      <vt:lpstr>PowerPoint Presentation</vt:lpstr>
      <vt:lpstr>PowerPoint Presentation</vt:lpstr>
      <vt:lpstr>PowerPoint Presentation</vt:lpstr>
      <vt:lpstr>PowerPoint Presentation</vt:lpstr>
      <vt:lpstr>PowerPoint Presentation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INFLUENCER PORTFOLIO</dc:title>
  <dc:creator>User</dc:creator>
  <cp:lastModifiedBy>Admin</cp:lastModifiedBy>
  <cp:revision>24</cp:revision>
  <dcterms:modified xsi:type="dcterms:W3CDTF">2023-03-03T02:03:07Z</dcterms:modified>
</cp:coreProperties>
</file>