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2"/>
  </p:notesMasterIdLst>
  <p:sldIdLst>
    <p:sldId id="323"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5" r:id="rId36"/>
    <p:sldId id="317" r:id="rId37"/>
    <p:sldId id="322" r:id="rId38"/>
    <p:sldId id="319" r:id="rId39"/>
    <p:sldId id="263" r:id="rId40"/>
    <p:sldId id="277" r:id="rId41"/>
  </p:sldIdLst>
  <p:sldSz cx="9144000" cy="5143500" type="screen16x9"/>
  <p:notesSz cx="6858000" cy="9144000"/>
  <p:embeddedFontLst>
    <p:embeddedFont>
      <p:font typeface="Anaheim" panose="020B0604020202020204" charset="0"/>
      <p:regular r:id="rId43"/>
    </p:embeddedFont>
    <p:embeddedFont>
      <p:font typeface="Cambria Math" panose="02040503050406030204" pitchFamily="18" charset="0"/>
      <p:regular r:id="rId44"/>
    </p:embeddedFont>
    <p:embeddedFont>
      <p:font typeface="Concert One" pitchFamily="2" charset="0"/>
      <p:regular r:id="rId45"/>
    </p:embeddedFont>
    <p:embeddedFont>
      <p:font typeface="Poppins" panose="00000500000000000000" pitchFamily="2" charset="0"/>
      <p:regular r:id="rId46"/>
      <p:bold r:id="rId47"/>
      <p:italic r:id="rId48"/>
      <p:boldItalic r:id="rId49"/>
    </p:embeddedFont>
    <p:embeddedFont>
      <p:font typeface="Quicksand" panose="020B0604020202020204" charset="0"/>
      <p:regular r:id="rId50"/>
      <p:bold r:id="rId51"/>
    </p:embeddedFont>
    <p:embeddedFont>
      <p:font typeface="Quicksand Medium" panose="020B0604020202020204" charset="0"/>
      <p:regular r:id="rId52"/>
      <p:bold r:id="rId53"/>
    </p:embeddedFont>
    <p:embeddedFont>
      <p:font typeface="Tenor Sans"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78" d="100"/>
          <a:sy n="78" d="100"/>
        </p:scale>
        <p:origin x="9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8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6" r:id="rId24"/>
    <p:sldLayoutId id="2147483677" r:id="rId25"/>
    <p:sldLayoutId id="214748369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3/18/2024</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62.png"/><Relationship Id="rId2" Type="http://schemas.openxmlformats.org/officeDocument/2006/relationships/audio" Target="../media/media1.mp3"/><Relationship Id="rId16" Type="http://schemas.openxmlformats.org/officeDocument/2006/relationships/image" Target="../media/image6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96.png"/><Relationship Id="rId5" Type="http://schemas.openxmlformats.org/officeDocument/2006/relationships/slideLayout" Target="../slideLayouts/slideLayout27.xml"/><Relationship Id="rId15" Type="http://schemas.openxmlformats.org/officeDocument/2006/relationships/image" Target="../media/image60.png"/><Relationship Id="rId10" Type="http://schemas.openxmlformats.org/officeDocument/2006/relationships/image" Target="../media/image95.png"/><Relationship Id="rId19" Type="http://schemas.openxmlformats.org/officeDocument/2006/relationships/image" Target="../media/image63.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59.sv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62.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61.svg"/><Relationship Id="rId2" Type="http://schemas.openxmlformats.org/officeDocument/2006/relationships/audio" Target="../media/media1.mp3"/><Relationship Id="rId16" Type="http://schemas.openxmlformats.org/officeDocument/2006/relationships/image" Target="../media/image60.pn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07.png"/><Relationship Id="rId5" Type="http://schemas.openxmlformats.org/officeDocument/2006/relationships/slideLayout" Target="../slideLayouts/slideLayout27.xml"/><Relationship Id="rId15" Type="http://schemas.openxmlformats.org/officeDocument/2006/relationships/image" Target="../media/image59.svg"/><Relationship Id="rId10" Type="http://schemas.openxmlformats.org/officeDocument/2006/relationships/image" Target="../media/image106.png"/><Relationship Id="rId19" Type="http://schemas.openxmlformats.org/officeDocument/2006/relationships/image" Target="../media/image63.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62.png"/><Relationship Id="rId2" Type="http://schemas.openxmlformats.org/officeDocument/2006/relationships/audio" Target="../media/media1.mp3"/><Relationship Id="rId16" Type="http://schemas.openxmlformats.org/officeDocument/2006/relationships/image" Target="../media/image6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2.png"/><Relationship Id="rId5" Type="http://schemas.openxmlformats.org/officeDocument/2006/relationships/slideLayout" Target="../slideLayouts/slideLayout27.xml"/><Relationship Id="rId15" Type="http://schemas.openxmlformats.org/officeDocument/2006/relationships/image" Target="../media/image60.png"/><Relationship Id="rId10" Type="http://schemas.openxmlformats.org/officeDocument/2006/relationships/image" Target="../media/image111.png"/><Relationship Id="rId19" Type="http://schemas.openxmlformats.org/officeDocument/2006/relationships/image" Target="../media/image63.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59.svg"/></Relationships>
</file>

<file path=ppt/slides/_rels/slide3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62.png"/><Relationship Id="rId2" Type="http://schemas.openxmlformats.org/officeDocument/2006/relationships/audio" Target="../media/media1.mp3"/><Relationship Id="rId16" Type="http://schemas.openxmlformats.org/officeDocument/2006/relationships/image" Target="../media/image6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7.png"/><Relationship Id="rId5" Type="http://schemas.openxmlformats.org/officeDocument/2006/relationships/slideLayout" Target="../slideLayouts/slideLayout27.xml"/><Relationship Id="rId15" Type="http://schemas.openxmlformats.org/officeDocument/2006/relationships/image" Target="../media/image60.png"/><Relationship Id="rId10" Type="http://schemas.openxmlformats.org/officeDocument/2006/relationships/image" Target="../media/image116.png"/><Relationship Id="rId19" Type="http://schemas.openxmlformats.org/officeDocument/2006/relationships/image" Target="../media/image63.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59.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 y="794"/>
            <a:ext cx="9097139"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991530" y="1185807"/>
            <a:ext cx="5256567" cy="1772280"/>
          </a:xfrm>
          <a:prstGeom prst="rect">
            <a:avLst/>
          </a:prstGeom>
          <a:noFill/>
        </p:spPr>
        <p:txBody>
          <a:bodyPr wrap="none" rtlCol="0">
            <a:spAutoFit/>
          </a:bodyPr>
          <a:lstStyle/>
          <a:p>
            <a:pPr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1800" b="1" dirty="0">
                <a:solidFill>
                  <a:srgbClr val="00B0F0"/>
                </a:solidFill>
              </a:rPr>
              <a:t>TIẾT 30. TRƯỜNG HỢP BẰNG NHAU THỨ BA </a:t>
            </a:r>
          </a:p>
          <a:p>
            <a:pPr algn="ctr">
              <a:lnSpc>
                <a:spcPct val="150000"/>
              </a:lnSpc>
            </a:pPr>
            <a:r>
              <a:rPr lang="en-US" sz="1800" b="1" dirty="0">
                <a:solidFill>
                  <a:srgbClr val="00B0F0"/>
                </a:solidFill>
              </a:rPr>
              <a:t>CỦA TAM GIÁC: GÓC – CẠNH – GÓC</a:t>
            </a:r>
          </a:p>
          <a:p>
            <a:pPr algn="ctr">
              <a:lnSpc>
                <a:spcPct val="150000"/>
              </a:lnSpc>
            </a:pPr>
            <a:endParaRPr lang="en-US" sz="1800" b="1" dirty="0">
              <a:solidFill>
                <a:srgbClr val="00B0F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6314" y="180389"/>
            <a:ext cx="770628" cy="776235"/>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384235" y="2578505"/>
            <a:ext cx="2922595" cy="738664"/>
          </a:xfrm>
          <a:prstGeom prst="rect">
            <a:avLst/>
          </a:prstGeom>
          <a:noFill/>
        </p:spPr>
        <p:txBody>
          <a:bodyPr wrap="none" rtlCol="0">
            <a:spAutoFit/>
          </a:bodyPr>
          <a:lstStyle/>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970" y="463003"/>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263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4"/>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6"/>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𝐴</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r>
                      <a:rPr lang="vi-VN" sz="2000" i="1">
                        <a:solidFill>
                          <a:schemeClr val="tx1"/>
                        </a:solidFill>
                        <a:latin typeface="Cambria Math" panose="02040503050406030204" pitchFamily="18" charset="0"/>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𝐶</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𝐴𝐵𝐻</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𝐴𝐷𝐻</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2337</Words>
  <Application>Microsoft Office PowerPoint</Application>
  <PresentationFormat>On-screen Show (16:9)</PresentationFormat>
  <Paragraphs>183</Paragraphs>
  <Slides>39</Slides>
  <Notes>33</Notes>
  <HiddenSlides>0</HiddenSlides>
  <MMClips>8</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39</vt:i4>
      </vt:variant>
    </vt:vector>
  </HeadingPairs>
  <TitlesOfParts>
    <vt:vector size="55" baseType="lpstr">
      <vt:lpstr>Calibri</vt:lpstr>
      <vt:lpstr>Arial (Headings)</vt:lpstr>
      <vt:lpstr>Times New Roman</vt:lpstr>
      <vt:lpstr>Anaheim</vt:lpstr>
      <vt:lpstr>Calibri Light</vt:lpstr>
      <vt:lpstr>Quicksand</vt:lpstr>
      <vt:lpstr>Cambria Math</vt:lpstr>
      <vt:lpstr>Cormorant</vt:lpstr>
      <vt:lpstr>Tenor Sans</vt:lpstr>
      <vt:lpstr>Quicksand Medium</vt:lpstr>
      <vt:lpstr>Poppins</vt:lpstr>
      <vt:lpstr>Arial (Body)</vt:lpstr>
      <vt:lpstr>Arial</vt:lpstr>
      <vt:lpstr>Concert One</vt:lpstr>
      <vt:lpstr>Travel Influencer Portfolio by Slidesgo</vt:lpstr>
      <vt:lpstr>Office Theme</vt:lpstr>
      <vt:lpstr>PowerPoint Presentation</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thu dao</cp:lastModifiedBy>
  <cp:revision>25</cp:revision>
  <dcterms:modified xsi:type="dcterms:W3CDTF">2024-03-18T01:40:38Z</dcterms:modified>
</cp:coreProperties>
</file>