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94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7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22" autoAdjust="0"/>
  </p:normalViewPr>
  <p:slideViewPr>
    <p:cSldViewPr>
      <p:cViewPr varScale="1">
        <p:scale>
          <a:sx n="39" d="100"/>
          <a:sy n="39" d="100"/>
        </p:scale>
        <p:origin x="8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2.svg"/><Relationship Id="rId18" Type="http://schemas.openxmlformats.org/officeDocument/2006/relationships/image" Target="../media/image59.png"/><Relationship Id="rId26" Type="http://schemas.openxmlformats.org/officeDocument/2006/relationships/image" Target="../media/image119.png"/><Relationship Id="rId3" Type="http://schemas.openxmlformats.org/officeDocument/2006/relationships/image" Target="../media/image87.svg"/><Relationship Id="rId21" Type="http://schemas.openxmlformats.org/officeDocument/2006/relationships/image" Target="../media/image64.svg"/><Relationship Id="rId7" Type="http://schemas.openxmlformats.org/officeDocument/2006/relationships/image" Target="../media/image102.svg"/><Relationship Id="rId12" Type="http://schemas.openxmlformats.org/officeDocument/2006/relationships/image" Target="../media/image61.png"/><Relationship Id="rId17" Type="http://schemas.openxmlformats.org/officeDocument/2006/relationships/image" Target="../media/image93.svg"/><Relationship Id="rId25" Type="http://schemas.openxmlformats.org/officeDocument/2006/relationships/image" Target="../media/image10.svg"/><Relationship Id="rId2" Type="http://schemas.openxmlformats.org/officeDocument/2006/relationships/image" Target="../media/image86.png"/><Relationship Id="rId16" Type="http://schemas.openxmlformats.org/officeDocument/2006/relationships/image" Target="../media/image92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4.svg"/><Relationship Id="rId24" Type="http://schemas.openxmlformats.org/officeDocument/2006/relationships/image" Target="../media/image9.png"/><Relationship Id="rId5" Type="http://schemas.openxmlformats.org/officeDocument/2006/relationships/image" Target="../media/image100.svg"/><Relationship Id="rId15" Type="http://schemas.openxmlformats.org/officeDocument/2006/relationships/image" Target="../media/image75.svg"/><Relationship Id="rId23" Type="http://schemas.openxmlformats.org/officeDocument/2006/relationships/image" Target="../media/image106.svg"/><Relationship Id="rId10" Type="http://schemas.openxmlformats.org/officeDocument/2006/relationships/image" Target="../media/image103.png"/><Relationship Id="rId19" Type="http://schemas.openxmlformats.org/officeDocument/2006/relationships/image" Target="../media/image60.svg"/><Relationship Id="rId4" Type="http://schemas.openxmlformats.org/officeDocument/2006/relationships/image" Target="../media/image99.png"/><Relationship Id="rId9" Type="http://schemas.openxmlformats.org/officeDocument/2006/relationships/image" Target="../media/image14.svg"/><Relationship Id="rId14" Type="http://schemas.openxmlformats.org/officeDocument/2006/relationships/image" Target="../media/image74.png"/><Relationship Id="rId22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3" Type="http://schemas.openxmlformats.org/officeDocument/2006/relationships/image" Target="../media/image108.svg"/><Relationship Id="rId7" Type="http://schemas.openxmlformats.org/officeDocument/2006/relationships/image" Target="../media/image110.svg"/><Relationship Id="rId12" Type="http://schemas.openxmlformats.org/officeDocument/2006/relationships/image" Target="../media/image12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06.svg"/><Relationship Id="rId5" Type="http://schemas.openxmlformats.org/officeDocument/2006/relationships/image" Target="../media/image64.svg"/><Relationship Id="rId10" Type="http://schemas.openxmlformats.org/officeDocument/2006/relationships/image" Target="../media/image105.png"/><Relationship Id="rId4" Type="http://schemas.openxmlformats.org/officeDocument/2006/relationships/image" Target="../media/image63.png"/><Relationship Id="rId9" Type="http://schemas.openxmlformats.org/officeDocument/2006/relationships/image" Target="../media/image113.svg"/><Relationship Id="rId1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5.svg"/><Relationship Id="rId18" Type="http://schemas.openxmlformats.org/officeDocument/2006/relationships/image" Target="../media/image123.png"/><Relationship Id="rId3" Type="http://schemas.openxmlformats.org/officeDocument/2006/relationships/image" Target="../media/image33.svg"/><Relationship Id="rId7" Type="http://schemas.openxmlformats.org/officeDocument/2006/relationships/image" Target="../media/image64.svg"/><Relationship Id="rId12" Type="http://schemas.openxmlformats.org/officeDocument/2006/relationships/image" Target="../media/image24.png"/><Relationship Id="rId17" Type="http://schemas.openxmlformats.org/officeDocument/2006/relationships/image" Target="../media/image43.sv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5.svg"/><Relationship Id="rId5" Type="http://schemas.openxmlformats.org/officeDocument/2006/relationships/image" Target="../media/image62.svg"/><Relationship Id="rId15" Type="http://schemas.openxmlformats.org/officeDocument/2006/relationships/image" Target="../media/image66.svg"/><Relationship Id="rId10" Type="http://schemas.openxmlformats.org/officeDocument/2006/relationships/image" Target="../media/image94.png"/><Relationship Id="rId19" Type="http://schemas.openxmlformats.org/officeDocument/2006/relationships/image" Target="../media/image124.png"/><Relationship Id="rId4" Type="http://schemas.openxmlformats.org/officeDocument/2006/relationships/image" Target="../media/image61.png"/><Relationship Id="rId9" Type="http://schemas.openxmlformats.org/officeDocument/2006/relationships/image" Target="../media/image106.sv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6.png"/><Relationship Id="rId3" Type="http://schemas.openxmlformats.org/officeDocument/2006/relationships/image" Target="../media/image73.svg"/><Relationship Id="rId7" Type="http://schemas.openxmlformats.org/officeDocument/2006/relationships/image" Target="../media/image41.svg"/><Relationship Id="rId12" Type="http://schemas.openxmlformats.org/officeDocument/2006/relationships/image" Target="../media/image11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9.svg"/><Relationship Id="rId5" Type="http://schemas.openxmlformats.org/officeDocument/2006/relationships/image" Target="../media/image62.svg"/><Relationship Id="rId10" Type="http://schemas.openxmlformats.org/officeDocument/2006/relationships/image" Target="../media/image18.png"/><Relationship Id="rId4" Type="http://schemas.openxmlformats.org/officeDocument/2006/relationships/image" Target="../media/image61.png"/><Relationship Id="rId9" Type="http://schemas.openxmlformats.org/officeDocument/2006/relationships/image" Target="../media/image9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6.svg"/><Relationship Id="rId18" Type="http://schemas.openxmlformats.org/officeDocument/2006/relationships/image" Target="../media/image42.png"/><Relationship Id="rId3" Type="http://schemas.openxmlformats.org/officeDocument/2006/relationships/image" Target="../media/image52.svg"/><Relationship Id="rId21" Type="http://schemas.openxmlformats.org/officeDocument/2006/relationships/image" Target="../media/image130.png"/><Relationship Id="rId7" Type="http://schemas.openxmlformats.org/officeDocument/2006/relationships/image" Target="../media/image77.svg"/><Relationship Id="rId12" Type="http://schemas.openxmlformats.org/officeDocument/2006/relationships/image" Target="../media/image65.png"/><Relationship Id="rId17" Type="http://schemas.openxmlformats.org/officeDocument/2006/relationships/image" Target="../media/image118.svg"/><Relationship Id="rId2" Type="http://schemas.openxmlformats.org/officeDocument/2006/relationships/image" Target="../media/image51.png"/><Relationship Id="rId16" Type="http://schemas.openxmlformats.org/officeDocument/2006/relationships/image" Target="../media/image117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0.svg"/><Relationship Id="rId5" Type="http://schemas.openxmlformats.org/officeDocument/2006/relationships/image" Target="../media/image19.svg"/><Relationship Id="rId15" Type="http://schemas.openxmlformats.org/officeDocument/2006/relationships/image" Target="../media/image95.svg"/><Relationship Id="rId10" Type="http://schemas.openxmlformats.org/officeDocument/2006/relationships/image" Target="../media/image59.png"/><Relationship Id="rId19" Type="http://schemas.openxmlformats.org/officeDocument/2006/relationships/image" Target="../media/image43.svg"/><Relationship Id="rId4" Type="http://schemas.openxmlformats.org/officeDocument/2006/relationships/image" Target="../media/image18.png"/><Relationship Id="rId9" Type="http://schemas.openxmlformats.org/officeDocument/2006/relationships/image" Target="../media/image4.svg"/><Relationship Id="rId1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3" Type="http://schemas.openxmlformats.org/officeDocument/2006/relationships/image" Target="../media/image62.svg"/><Relationship Id="rId7" Type="http://schemas.openxmlformats.org/officeDocument/2006/relationships/image" Target="../media/image106.svg"/><Relationship Id="rId12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25.svg"/><Relationship Id="rId5" Type="http://schemas.openxmlformats.org/officeDocument/2006/relationships/image" Target="../media/image64.svg"/><Relationship Id="rId15" Type="http://schemas.openxmlformats.org/officeDocument/2006/relationships/image" Target="../media/image132.png"/><Relationship Id="rId10" Type="http://schemas.openxmlformats.org/officeDocument/2006/relationships/image" Target="../media/image24.png"/><Relationship Id="rId4" Type="http://schemas.openxmlformats.org/officeDocument/2006/relationships/image" Target="../media/image63.png"/><Relationship Id="rId9" Type="http://schemas.openxmlformats.org/officeDocument/2006/relationships/image" Target="../media/image60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0.svg"/><Relationship Id="rId18" Type="http://schemas.openxmlformats.org/officeDocument/2006/relationships/image" Target="../media/image133.png"/><Relationship Id="rId3" Type="http://schemas.openxmlformats.org/officeDocument/2006/relationships/image" Target="../media/image77.svg"/><Relationship Id="rId7" Type="http://schemas.openxmlformats.org/officeDocument/2006/relationships/image" Target="../media/image66.svg"/><Relationship Id="rId12" Type="http://schemas.openxmlformats.org/officeDocument/2006/relationships/image" Target="../media/image59.png"/><Relationship Id="rId17" Type="http://schemas.openxmlformats.org/officeDocument/2006/relationships/image" Target="../media/image4.svg"/><Relationship Id="rId2" Type="http://schemas.openxmlformats.org/officeDocument/2006/relationships/image" Target="../media/image76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8.svg"/><Relationship Id="rId5" Type="http://schemas.openxmlformats.org/officeDocument/2006/relationships/image" Target="../media/image56.svg"/><Relationship Id="rId15" Type="http://schemas.openxmlformats.org/officeDocument/2006/relationships/image" Target="../media/image19.svg"/><Relationship Id="rId10" Type="http://schemas.openxmlformats.org/officeDocument/2006/relationships/image" Target="../media/image117.png"/><Relationship Id="rId19" Type="http://schemas.openxmlformats.org/officeDocument/2006/relationships/image" Target="../media/image134.png"/><Relationship Id="rId4" Type="http://schemas.openxmlformats.org/officeDocument/2006/relationships/image" Target="../media/image55.png"/><Relationship Id="rId9" Type="http://schemas.openxmlformats.org/officeDocument/2006/relationships/image" Target="../media/image64.sv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5" Type="http://schemas.openxmlformats.org/officeDocument/2006/relationships/image" Target="../media/image136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137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2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3.svg"/><Relationship Id="rId5" Type="http://schemas.openxmlformats.org/officeDocument/2006/relationships/image" Target="../media/image31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1.pn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12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svg"/><Relationship Id="rId5" Type="http://schemas.openxmlformats.org/officeDocument/2006/relationships/image" Target="../media/image122.svg"/><Relationship Id="rId10" Type="http://schemas.openxmlformats.org/officeDocument/2006/relationships/image" Target="../media/image5.png"/><Relationship Id="rId4" Type="http://schemas.openxmlformats.org/officeDocument/2006/relationships/image" Target="../media/image121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28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27.png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5" Type="http://schemas.openxmlformats.org/officeDocument/2006/relationships/image" Target="../media/image103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0.png"/><Relationship Id="rId12" Type="http://schemas.openxmlformats.org/officeDocument/2006/relationships/image" Target="../media/image1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9.png"/><Relationship Id="rId11" Type="http://schemas.openxmlformats.org/officeDocument/2006/relationships/image" Target="../media/image146.png"/><Relationship Id="rId5" Type="http://schemas.openxmlformats.org/officeDocument/2006/relationships/image" Target="../media/image138.png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152.png"/><Relationship Id="rId17" Type="http://schemas.openxmlformats.org/officeDocument/2006/relationships/image" Target="../media/image162.png"/><Relationship Id="rId25" Type="http://schemas.openxmlformats.org/officeDocument/2006/relationships/image" Target="../media/image146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156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1.png"/><Relationship Id="rId24" Type="http://schemas.openxmlformats.org/officeDocument/2006/relationships/image" Target="../media/image15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5.png"/><Relationship Id="rId23" Type="http://schemas.openxmlformats.org/officeDocument/2006/relationships/image" Target="../media/image158.png"/><Relationship Id="rId10" Type="http://schemas.openxmlformats.org/officeDocument/2006/relationships/image" Target="../media/image138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150.png"/><Relationship Id="rId14" Type="http://schemas.openxmlformats.org/officeDocument/2006/relationships/image" Target="../media/image154.png"/><Relationship Id="rId22" Type="http://schemas.openxmlformats.org/officeDocument/2006/relationships/image" Target="../media/image1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60.png"/><Relationship Id="rId18" Type="http://schemas.openxmlformats.org/officeDocument/2006/relationships/image" Target="../media/image174.png"/><Relationship Id="rId26" Type="http://schemas.openxmlformats.org/officeDocument/2006/relationships/image" Target="../media/image146.png"/><Relationship Id="rId3" Type="http://schemas.microsoft.com/office/2007/relationships/media" Target="../media/media3.mp3"/><Relationship Id="rId21" Type="http://schemas.openxmlformats.org/officeDocument/2006/relationships/image" Target="../media/image158.png"/><Relationship Id="rId7" Type="http://schemas.openxmlformats.org/officeDocument/2006/relationships/audio" Target="../media/audio1.wav"/><Relationship Id="rId12" Type="http://schemas.openxmlformats.org/officeDocument/2006/relationships/image" Target="../media/image152.png"/><Relationship Id="rId17" Type="http://schemas.openxmlformats.org/officeDocument/2006/relationships/image" Target="../media/image173.png"/><Relationship Id="rId25" Type="http://schemas.openxmlformats.org/officeDocument/2006/relationships/image" Target="../media/image159.png"/><Relationship Id="rId2" Type="http://schemas.openxmlformats.org/officeDocument/2006/relationships/audio" Target="../media/media2.wav"/><Relationship Id="rId16" Type="http://schemas.openxmlformats.org/officeDocument/2006/relationships/image" Target="../media/image155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1.png"/><Relationship Id="rId24" Type="http://schemas.openxmlformats.org/officeDocument/2006/relationships/image" Target="../media/image15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7.png"/><Relationship Id="rId23" Type="http://schemas.openxmlformats.org/officeDocument/2006/relationships/image" Target="../media/image177.png"/><Relationship Id="rId10" Type="http://schemas.openxmlformats.org/officeDocument/2006/relationships/image" Target="../media/image138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150.png"/><Relationship Id="rId14" Type="http://schemas.openxmlformats.org/officeDocument/2006/relationships/image" Target="../media/image165.png"/><Relationship Id="rId22" Type="http://schemas.openxmlformats.org/officeDocument/2006/relationships/image" Target="../media/image15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152.png"/><Relationship Id="rId17" Type="http://schemas.openxmlformats.org/officeDocument/2006/relationships/image" Target="../media/image179.png"/><Relationship Id="rId25" Type="http://schemas.openxmlformats.org/officeDocument/2006/relationships/image" Target="../media/image146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156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1.png"/><Relationship Id="rId24" Type="http://schemas.openxmlformats.org/officeDocument/2006/relationships/image" Target="../media/image15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5.png"/><Relationship Id="rId23" Type="http://schemas.openxmlformats.org/officeDocument/2006/relationships/image" Target="../media/image158.png"/><Relationship Id="rId10" Type="http://schemas.openxmlformats.org/officeDocument/2006/relationships/image" Target="../media/image138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50.png"/><Relationship Id="rId14" Type="http://schemas.openxmlformats.org/officeDocument/2006/relationships/image" Target="../media/image154.png"/><Relationship Id="rId22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8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156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2.png"/><Relationship Id="rId24" Type="http://schemas.openxmlformats.org/officeDocument/2006/relationships/image" Target="../media/image1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5.png"/><Relationship Id="rId23" Type="http://schemas.openxmlformats.org/officeDocument/2006/relationships/image" Target="../media/image159.png"/><Relationship Id="rId10" Type="http://schemas.openxmlformats.org/officeDocument/2006/relationships/image" Target="../media/image154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138.png"/><Relationship Id="rId14" Type="http://schemas.openxmlformats.org/officeDocument/2006/relationships/image" Target="../media/image168.png"/><Relationship Id="rId22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69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157.png"/><Relationship Id="rId7" Type="http://schemas.openxmlformats.org/officeDocument/2006/relationships/image" Target="../media/image149.png"/><Relationship Id="rId12" Type="http://schemas.openxmlformats.org/officeDocument/2006/relationships/image" Target="../media/image160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3.png"/><Relationship Id="rId24" Type="http://schemas.openxmlformats.org/officeDocument/2006/relationships/image" Target="../media/image1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159.png"/><Relationship Id="rId10" Type="http://schemas.openxmlformats.org/officeDocument/2006/relationships/image" Target="../media/image151.png"/><Relationship Id="rId19" Type="http://schemas.openxmlformats.org/officeDocument/2006/relationships/image" Target="../media/image156.emf"/><Relationship Id="rId4" Type="http://schemas.openxmlformats.org/officeDocument/2006/relationships/audio" Target="../media/media3.mp3"/><Relationship Id="rId9" Type="http://schemas.openxmlformats.org/officeDocument/2006/relationships/image" Target="../media/image138.png"/><Relationship Id="rId14" Type="http://schemas.openxmlformats.org/officeDocument/2006/relationships/image" Target="../media/image155.png"/><Relationship Id="rId22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60.png"/><Relationship Id="rId18" Type="http://schemas.openxmlformats.org/officeDocument/2006/relationships/image" Target="../media/image196.png"/><Relationship Id="rId26" Type="http://schemas.openxmlformats.org/officeDocument/2006/relationships/image" Target="../media/image146.png"/><Relationship Id="rId3" Type="http://schemas.microsoft.com/office/2007/relationships/media" Target="../media/media3.mp3"/><Relationship Id="rId21" Type="http://schemas.openxmlformats.org/officeDocument/2006/relationships/image" Target="../media/image158.png"/><Relationship Id="rId7" Type="http://schemas.openxmlformats.org/officeDocument/2006/relationships/audio" Target="../media/audio1.wav"/><Relationship Id="rId12" Type="http://schemas.openxmlformats.org/officeDocument/2006/relationships/image" Target="../media/image152.png"/><Relationship Id="rId17" Type="http://schemas.openxmlformats.org/officeDocument/2006/relationships/image" Target="../media/image195.png"/><Relationship Id="rId25" Type="http://schemas.openxmlformats.org/officeDocument/2006/relationships/image" Target="../media/image159.png"/><Relationship Id="rId2" Type="http://schemas.openxmlformats.org/officeDocument/2006/relationships/audio" Target="../media/media2.wav"/><Relationship Id="rId16" Type="http://schemas.openxmlformats.org/officeDocument/2006/relationships/image" Target="../media/image155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1.png"/><Relationship Id="rId24" Type="http://schemas.openxmlformats.org/officeDocument/2006/relationships/image" Target="../media/image15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7.png"/><Relationship Id="rId23" Type="http://schemas.openxmlformats.org/officeDocument/2006/relationships/image" Target="../media/image199.png"/><Relationship Id="rId10" Type="http://schemas.openxmlformats.org/officeDocument/2006/relationships/image" Target="../media/image138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150.png"/><Relationship Id="rId14" Type="http://schemas.openxmlformats.org/officeDocument/2006/relationships/image" Target="../media/image165.png"/><Relationship Id="rId22" Type="http://schemas.openxmlformats.org/officeDocument/2006/relationships/image" Target="../media/image15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1.svg"/><Relationship Id="rId3" Type="http://schemas.openxmlformats.org/officeDocument/2006/relationships/image" Target="../media/image171.svg"/><Relationship Id="rId7" Type="http://schemas.openxmlformats.org/officeDocument/2006/relationships/image" Target="../media/image66.svg"/><Relationship Id="rId12" Type="http://schemas.openxmlformats.org/officeDocument/2006/relationships/image" Target="../media/image20.png"/><Relationship Id="rId17" Type="http://schemas.openxmlformats.org/officeDocument/2006/relationships/image" Target="../media/image173.svg"/><Relationship Id="rId2" Type="http://schemas.openxmlformats.org/officeDocument/2006/relationships/image" Target="../media/image170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3.svg"/><Relationship Id="rId5" Type="http://schemas.openxmlformats.org/officeDocument/2006/relationships/image" Target="../media/image64.svg"/><Relationship Id="rId1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63.png"/><Relationship Id="rId9" Type="http://schemas.openxmlformats.org/officeDocument/2006/relationships/image" Target="../media/image62.sv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9.svg"/><Relationship Id="rId18" Type="http://schemas.openxmlformats.org/officeDocument/2006/relationships/image" Target="../media/image84.png"/><Relationship Id="rId3" Type="http://schemas.openxmlformats.org/officeDocument/2006/relationships/image" Target="../media/image71.svg"/><Relationship Id="rId21" Type="http://schemas.openxmlformats.org/officeDocument/2006/relationships/image" Target="../media/image47.svg"/><Relationship Id="rId7" Type="http://schemas.openxmlformats.org/officeDocument/2006/relationships/image" Target="../media/image75.svg"/><Relationship Id="rId12" Type="http://schemas.openxmlformats.org/officeDocument/2006/relationships/image" Target="../media/image28.png"/><Relationship Id="rId17" Type="http://schemas.openxmlformats.org/officeDocument/2006/relationships/image" Target="../media/image184.svg"/><Relationship Id="rId2" Type="http://schemas.openxmlformats.org/officeDocument/2006/relationships/image" Target="../media/image70.png"/><Relationship Id="rId16" Type="http://schemas.openxmlformats.org/officeDocument/2006/relationships/image" Target="../media/image18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23" Type="http://schemas.openxmlformats.org/officeDocument/2006/relationships/image" Target="../media/image56.svg"/><Relationship Id="rId10" Type="http://schemas.openxmlformats.org/officeDocument/2006/relationships/image" Target="../media/image78.png"/><Relationship Id="rId19" Type="http://schemas.openxmlformats.org/officeDocument/2006/relationships/image" Target="../media/image85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Relationship Id="rId2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9.png"/><Relationship Id="rId3" Type="http://schemas.openxmlformats.org/officeDocument/2006/relationships/image" Target="../media/image51.png"/><Relationship Id="rId7" Type="http://schemas.openxmlformats.org/officeDocument/2006/relationships/image" Target="../media/image30.png"/><Relationship Id="rId12" Type="http://schemas.openxmlformats.org/officeDocument/2006/relationships/image" Target="../media/image4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54.svg"/><Relationship Id="rId4" Type="http://schemas.openxmlformats.org/officeDocument/2006/relationships/image" Target="../media/image52.sv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83.png"/><Relationship Id="rId2" Type="http://schemas.openxmlformats.org/officeDocument/2006/relationships/image" Target="../media/image55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9.svg"/><Relationship Id="rId18" Type="http://schemas.openxmlformats.org/officeDocument/2006/relationships/image" Target="../media/image4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28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19" Type="http://schemas.openxmlformats.org/officeDocument/2006/relationships/image" Target="../media/image47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7.svg"/><Relationship Id="rId3" Type="http://schemas.openxmlformats.org/officeDocument/2006/relationships/image" Target="../media/image87.svg"/><Relationship Id="rId7" Type="http://schemas.openxmlformats.org/officeDocument/2006/relationships/image" Target="../media/image29.svg"/><Relationship Id="rId12" Type="http://schemas.openxmlformats.org/officeDocument/2006/relationships/image" Target="../media/image46.png"/><Relationship Id="rId17" Type="http://schemas.openxmlformats.org/officeDocument/2006/relationships/image" Target="../media/image97.svg"/><Relationship Id="rId2" Type="http://schemas.openxmlformats.org/officeDocument/2006/relationships/image" Target="../media/image86.png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19" Type="http://schemas.openxmlformats.org/officeDocument/2006/relationships/image" Target="../media/image114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4.svg"/><Relationship Id="rId7" Type="http://schemas.openxmlformats.org/officeDocument/2006/relationships/image" Target="../media/image21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8.png"/><Relationship Id="rId5" Type="http://schemas.openxmlformats.org/officeDocument/2006/relationships/image" Target="../media/image66.svg"/><Relationship Id="rId10" Type="http://schemas.openxmlformats.org/officeDocument/2006/relationships/image" Target="../media/image111.png"/><Relationship Id="rId4" Type="http://schemas.openxmlformats.org/officeDocument/2006/relationships/image" Target="../media/image65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" y="1591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5093918" y="2095501"/>
            <a:ext cx="8203914" cy="1790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29. HAI TAM GIÁC BẰNG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81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68473" y="5157013"/>
            <a:ext cx="564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3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27840" flipH="1" flipV="1">
            <a:off x="1272395" y="1058556"/>
            <a:ext cx="3009093" cy="1121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2847" y="-669520"/>
            <a:ext cx="2866806" cy="212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27302" y="7838153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-30299" y="7527270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84833" y="4369845"/>
            <a:ext cx="2635824" cy="5917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42854" y="79306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6741">
            <a:off x="15735287" y="1612162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868796" y="-231557"/>
            <a:ext cx="3229617" cy="405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623" y="-150363"/>
            <a:ext cx="1319677" cy="1466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33480">
            <a:off x="-1042889" y="8507814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>
            <a:off x="7485700" y="-487733"/>
            <a:ext cx="2076052" cy="1514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8093" y="3390900"/>
            <a:ext cx="548369" cy="262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2750" y="5239337"/>
            <a:ext cx="3209717" cy="4670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5912" y="8220910"/>
            <a:ext cx="1185575" cy="1161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3052" y="1558109"/>
            <a:ext cx="1378068" cy="128849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436241" y="7308871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9809">
            <a:off x="-109199" y="365132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-332365" y="3139004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1076">
            <a:off x="14366808" y="3559779"/>
            <a:ext cx="3283569" cy="1177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024772" y="379446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-251012" y="8281614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7825">
            <a:off x="664993" y="1279267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143">
            <a:off x="13183881" y="8780825"/>
            <a:ext cx="2509116" cy="1250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7965" y="8402042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9199">
            <a:off x="16778825" y="73428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21824" flipV="1">
            <a:off x="16104064" y="8464180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531639" y="2852110"/>
            <a:ext cx="1968850" cy="91283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2579" y="4809734"/>
            <a:ext cx="2651021" cy="4959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5991378" y="4042336"/>
            <a:ext cx="2370336" cy="876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-158215" y="8235360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1255506" y="-747494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1287090" y="83897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6E7B0329-5635-E042-F7F8-1494FC72D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39" y="3497622"/>
            <a:ext cx="3098042" cy="46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767712" y="6950049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2074" y="2775169"/>
            <a:ext cx="1388183" cy="160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1741</Words>
  <Application>Microsoft Office PowerPoint</Application>
  <PresentationFormat>Custom</PresentationFormat>
  <Paragraphs>162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Tahoma</vt:lpstr>
      <vt:lpstr>Calibri</vt:lpstr>
      <vt:lpstr>Times New Roman</vt:lpstr>
      <vt:lpstr>Calibri Light</vt:lpstr>
      <vt:lpstr>Cambria Math</vt:lpstr>
      <vt:lpstr>Arial (Body)</vt:lpstr>
      <vt:lpstr>iCiel Cadena</vt:lpstr>
      <vt:lpstr>Yu Mincho</vt:lpstr>
      <vt:lpstr>Symbol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thu dao</cp:lastModifiedBy>
  <cp:revision>12</cp:revision>
  <dcterms:created xsi:type="dcterms:W3CDTF">2006-08-16T00:00:00Z</dcterms:created>
  <dcterms:modified xsi:type="dcterms:W3CDTF">2024-03-18T01:38:15Z</dcterms:modified>
  <dc:identifier>DAFO_vq2ktk</dc:identifier>
</cp:coreProperties>
</file>