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6.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7.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8.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9.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4025" r:id="rId2"/>
    <p:sldMasterId id="2147484047" r:id="rId3"/>
    <p:sldMasterId id="2147484069" r:id="rId4"/>
    <p:sldMasterId id="2147484091" r:id="rId5"/>
    <p:sldMasterId id="2147484113" r:id="rId6"/>
    <p:sldMasterId id="2147484135" r:id="rId7"/>
    <p:sldMasterId id="2147484157" r:id="rId8"/>
    <p:sldMasterId id="2147484179" r:id="rId9"/>
    <p:sldMasterId id="2147484201" r:id="rId10"/>
  </p:sldMasterIdLst>
  <p:notesMasterIdLst>
    <p:notesMasterId r:id="rId23"/>
  </p:notesMasterIdLst>
  <p:sldIdLst>
    <p:sldId id="419" r:id="rId11"/>
    <p:sldId id="288" r:id="rId12"/>
    <p:sldId id="436" r:id="rId13"/>
    <p:sldId id="437" r:id="rId14"/>
    <p:sldId id="438" r:id="rId15"/>
    <p:sldId id="439" r:id="rId16"/>
    <p:sldId id="440" r:id="rId17"/>
    <p:sldId id="441" r:id="rId18"/>
    <p:sldId id="442" r:id="rId19"/>
    <p:sldId id="443" r:id="rId20"/>
    <p:sldId id="444" r:id="rId21"/>
    <p:sldId id="327" r:id="rId22"/>
  </p:sldIdLst>
  <p:sldSz cx="18288000" cy="10287000"/>
  <p:notesSz cx="6858000" cy="9144000"/>
  <p:embeddedFontLst>
    <p:embeddedFont>
      <p:font typeface="Tiffany" panose="02020500000000000000" charset="0"/>
      <p:regular r:id="rId24"/>
    </p:embeddedFont>
    <p:embeddedFont>
      <p:font typeface="Slogan" panose="02020500000000000000" charset="0"/>
      <p:regular r:id="rId25"/>
    </p:embeddedFont>
    <p:embeddedFont>
      <p:font typeface="微软雅黑" panose="020B0503020204020204" pitchFamily="34" charset="-122"/>
      <p:regular r:id="rId26"/>
      <p:bold r:id="rId27"/>
    </p:embeddedFont>
    <p:embeddedFont>
      <p:font typeface="#9Slide03 Arima Madurai" panose="020B0604020202020204" charset="0"/>
      <p:regular r:id="rId28"/>
    </p:embeddedFont>
    <p:embeddedFont>
      <p:font typeface="宋体" panose="02010600030101010101" pitchFamily="2" charset="-122"/>
      <p:regular r:id="rId29"/>
    </p:embeddedFont>
    <p:embeddedFont>
      <p:font typeface="Calibri Light" panose="020F0302020204030204" pitchFamily="34" charset="0"/>
      <p:regular r:id="rId30"/>
      <p:italic r:id="rId31"/>
    </p:embeddedFont>
    <p:embeddedFont>
      <p:font typeface="Calibri" panose="020F050202020403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yen Trang" initials="HT" lastIdx="1" clrIdx="0">
    <p:extLst>
      <p:ext uri="{19B8F6BF-5375-455C-9EA6-DF929625EA0E}">
        <p15:presenceInfo xmlns:p15="http://schemas.microsoft.com/office/powerpoint/2012/main" userId="S::nguyenthihuyentrang@thcslythuongkiet-hanoi.edu.vn::6e578b79-0788-4426-b956-791dc3abbd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4622" autoAdjust="0"/>
  </p:normalViewPr>
  <p:slideViewPr>
    <p:cSldViewPr>
      <p:cViewPr varScale="1">
        <p:scale>
          <a:sx n="49" d="100"/>
          <a:sy n="49" d="100"/>
        </p:scale>
        <p:origin x="60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11.xml"/><Relationship Id="rId34" Type="http://schemas.openxmlformats.org/officeDocument/2006/relationships/font" Target="fonts/font11.fntdata"/><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43A374-096E-42C1-95E7-1368F2CB6EA7}" type="datetimeFigureOut">
              <a:rPr lang="en-US" smtClean="0"/>
              <a:t>6/16/2024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D1110-BC1F-45D5-A308-7658DFF3EA4E}" type="slidenum">
              <a:rPr lang="en-US" smtClean="0"/>
              <a:t>‹#›</a:t>
            </a:fld>
            <a:endParaRPr lang="en-US"/>
          </a:p>
        </p:txBody>
      </p:sp>
    </p:spTree>
    <p:extLst>
      <p:ext uri="{BB962C8B-B14F-4D97-AF65-F5344CB8AC3E}">
        <p14:creationId xmlns:p14="http://schemas.microsoft.com/office/powerpoint/2010/main" val="3295087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F96FE-4BFD-4EB0-860E-F76DA26018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8974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09448" rtl="0" eaLnBrk="1" fontAlgn="auto" latinLnBrk="0" hangingPunct="1">
              <a:lnSpc>
                <a:spcPct val="100000"/>
              </a:lnSpc>
              <a:spcBef>
                <a:spcPts val="0"/>
              </a:spcBef>
              <a:spcAft>
                <a:spcPts val="0"/>
              </a:spcAft>
              <a:buClrTx/>
              <a:buSzTx/>
              <a:buFontTx/>
              <a:buNone/>
              <a:tabLst/>
              <a:defRPr/>
            </a:pPr>
            <a:fld id="{55764251-3BAF-4914-A172-7EFFC33D5E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44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714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86000" y="1683545"/>
            <a:ext cx="13716000" cy="3581400"/>
          </a:xfr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2024/6/16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266725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2024/6/16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207034695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49292302"/>
      </p:ext>
    </p:extLst>
  </p:cSld>
  <p:clrMapOvr>
    <a:masterClrMapping/>
  </p:clrMapOvr>
  <p:transition spd="slow">
    <p:wip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172"/>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105178643"/>
      </p:ext>
    </p:extLst>
  </p:cSld>
  <p:clrMapOvr>
    <a:masterClrMapping/>
  </p:clrMapOvr>
  <p:transition spd="slow">
    <p:wip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172"/>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33121471"/>
      </p:ext>
    </p:extLst>
  </p:cSld>
  <p:clrMapOvr>
    <a:masterClrMapping/>
  </p:clrMapOvr>
  <p:transition spd="slow">
    <p:wip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934103607"/>
      </p:ext>
    </p:extLst>
  </p:cSld>
  <p:clrMapOvr>
    <a:masterClrMapping/>
  </p:clrMapOvr>
  <p:transition spd="slow">
    <p:wip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95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150"/>
            </a:lvl1pPr>
            <a:lvl2pPr>
              <a:defRPr sz="2850"/>
            </a:lvl2pPr>
            <a:lvl3pPr>
              <a:defRPr sz="2400"/>
            </a:lvl3pPr>
            <a:lvl4pPr>
              <a:defRPr sz="1950"/>
            </a:lvl4pPr>
            <a:lvl5pPr>
              <a:defRPr sz="1950"/>
            </a:lvl5pPr>
            <a:lvl6pPr>
              <a:defRPr sz="1950"/>
            </a:lvl6pPr>
            <a:lvl7pPr>
              <a:defRPr sz="1950"/>
            </a:lvl7pPr>
            <a:lvl8pPr>
              <a:defRPr sz="1950"/>
            </a:lvl8pPr>
            <a:lvl9pPr>
              <a:defRPr sz="19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660230056"/>
      </p:ext>
    </p:extLst>
  </p:cSld>
  <p:clrMapOvr>
    <a:masterClrMapping/>
  </p:clrMapOvr>
  <p:transition spd="slow">
    <p:wip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1"/>
            <a:ext cx="5486401" cy="566738"/>
          </a:xfrm>
        </p:spPr>
        <p:txBody>
          <a:bodyPr anchor="b"/>
          <a:lstStyle>
            <a:lvl1pPr algn="l">
              <a:defRPr sz="195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6"/>
            <a:ext cx="5486401" cy="4114800"/>
          </a:xfrm>
        </p:spPr>
        <p:txBody>
          <a:bodyPr/>
          <a:lstStyle>
            <a:lvl1pPr marL="0" indent="0">
              <a:buNone/>
              <a:defRPr sz="3150"/>
            </a:lvl1pPr>
            <a:lvl2pPr marL="457086" indent="0">
              <a:buNone/>
              <a:defRPr sz="2850"/>
            </a:lvl2pPr>
            <a:lvl3pPr marL="914172" indent="0">
              <a:buNone/>
              <a:defRPr sz="2400"/>
            </a:lvl3pPr>
            <a:lvl4pPr marL="1371257" indent="0">
              <a:buNone/>
              <a:defRPr sz="1950"/>
            </a:lvl4pPr>
            <a:lvl5pPr marL="1828343" indent="0">
              <a:buNone/>
              <a:defRPr sz="1950"/>
            </a:lvl5pPr>
            <a:lvl6pPr marL="2285429" indent="0">
              <a:buNone/>
              <a:defRPr sz="1950"/>
            </a:lvl6pPr>
            <a:lvl7pPr marL="2742515" indent="0">
              <a:buNone/>
              <a:defRPr sz="1950"/>
            </a:lvl7pPr>
            <a:lvl8pPr marL="3199601" indent="0">
              <a:buNone/>
              <a:defRPr sz="1950"/>
            </a:lvl8pPr>
            <a:lvl9pPr marL="3656685" indent="0">
              <a:buNone/>
              <a:defRPr sz="1950"/>
            </a:lvl9pPr>
          </a:lstStyle>
          <a:p>
            <a:endParaRPr lang="en-US"/>
          </a:p>
        </p:txBody>
      </p:sp>
      <p:sp>
        <p:nvSpPr>
          <p:cNvPr id="4" name="Text Placeholder 3"/>
          <p:cNvSpPr>
            <a:spLocks noGrp="1"/>
          </p:cNvSpPr>
          <p:nvPr>
            <p:ph type="body" sz="half" idx="2"/>
          </p:nvPr>
        </p:nvSpPr>
        <p:spPr>
          <a:xfrm>
            <a:off x="1792287" y="5367338"/>
            <a:ext cx="5486401" cy="8048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129787555"/>
      </p:ext>
    </p:extLst>
  </p:cSld>
  <p:clrMapOvr>
    <a:masterClrMapping/>
  </p:clrMapOvr>
  <p:transition spd="slow">
    <p:wip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643424175"/>
      </p:ext>
    </p:extLst>
  </p:cSld>
  <p:clrMapOvr>
    <a:masterClrMapping/>
  </p:clrMapOvr>
  <p:transition spd="slow">
    <p:wip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739188893"/>
      </p:ext>
    </p:extLst>
  </p:cSld>
  <p:clrMapOvr>
    <a:masterClrMapping/>
  </p:clrMapOvr>
  <p:transition spd="slow">
    <p:wip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746705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714941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87350" y="547688"/>
            <a:ext cx="3943350" cy="871775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257300" y="547688"/>
            <a:ext cx="11601450" cy="871775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2024/6/16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150622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6601817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92317832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1632234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1382537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5348770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3590933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23268418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0970131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1"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086" indent="0" algn="ctr">
              <a:buNone/>
              <a:defRPr>
                <a:solidFill>
                  <a:schemeClr val="tx1">
                    <a:tint val="75000"/>
                  </a:schemeClr>
                </a:solidFill>
              </a:defRPr>
            </a:lvl2pPr>
            <a:lvl3pPr marL="914172" indent="0" algn="ctr">
              <a:buNone/>
              <a:defRPr>
                <a:solidFill>
                  <a:schemeClr val="tx1">
                    <a:tint val="75000"/>
                  </a:schemeClr>
                </a:solidFill>
              </a:defRPr>
            </a:lvl3pPr>
            <a:lvl4pPr marL="1371257" indent="0" algn="ctr">
              <a:buNone/>
              <a:defRPr>
                <a:solidFill>
                  <a:schemeClr val="tx1">
                    <a:tint val="75000"/>
                  </a:schemeClr>
                </a:solidFill>
              </a:defRPr>
            </a:lvl4pPr>
            <a:lvl5pPr marL="1828343" indent="0" algn="ctr">
              <a:buNone/>
              <a:defRPr>
                <a:solidFill>
                  <a:schemeClr val="tx1">
                    <a:tint val="75000"/>
                  </a:schemeClr>
                </a:solidFill>
              </a:defRPr>
            </a:lvl5pPr>
            <a:lvl6pPr marL="2285429" indent="0" algn="ctr">
              <a:buNone/>
              <a:defRPr>
                <a:solidFill>
                  <a:schemeClr val="tx1">
                    <a:tint val="75000"/>
                  </a:schemeClr>
                </a:solidFill>
              </a:defRPr>
            </a:lvl6pPr>
            <a:lvl7pPr marL="2742515" indent="0" algn="ctr">
              <a:buNone/>
              <a:defRPr>
                <a:solidFill>
                  <a:schemeClr val="tx1">
                    <a:tint val="75000"/>
                  </a:schemeClr>
                </a:solidFill>
              </a:defRPr>
            </a:lvl7pPr>
            <a:lvl8pPr marL="3199601" indent="0" algn="ctr">
              <a:buNone/>
              <a:defRPr>
                <a:solidFill>
                  <a:schemeClr val="tx1">
                    <a:tint val="75000"/>
                  </a:schemeClr>
                </a:solidFill>
              </a:defRPr>
            </a:lvl8pPr>
            <a:lvl9pPr marL="365668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239962178"/>
      </p:ext>
    </p:extLst>
  </p:cSld>
  <p:clrMapOvr>
    <a:masterClrMapping/>
  </p:clrMapOvr>
  <p:transition spd="slow">
    <p:wip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871970497"/>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18288000" cy="10287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Tree>
    <p:extLst>
      <p:ext uri="{BB962C8B-B14F-4D97-AF65-F5344CB8AC3E}">
        <p14:creationId xmlns:p14="http://schemas.microsoft.com/office/powerpoint/2010/main" val="59062388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1" cy="1362075"/>
          </a:xfrm>
        </p:spPr>
        <p:txBody>
          <a:bodyPr anchor="t"/>
          <a:lstStyle>
            <a:lvl1pPr algn="l">
              <a:defRPr sz="405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1" cy="1500188"/>
          </a:xfrm>
        </p:spPr>
        <p:txBody>
          <a:bodyPr anchor="b"/>
          <a:lstStyle>
            <a:lvl1pPr marL="0" indent="0">
              <a:buNone/>
              <a:defRPr sz="1950">
                <a:solidFill>
                  <a:schemeClr val="tx1">
                    <a:tint val="75000"/>
                  </a:schemeClr>
                </a:solidFill>
              </a:defRPr>
            </a:lvl1pPr>
            <a:lvl2pPr marL="457086" indent="0">
              <a:buNone/>
              <a:defRPr sz="1800">
                <a:solidFill>
                  <a:schemeClr val="tx1">
                    <a:tint val="75000"/>
                  </a:schemeClr>
                </a:solidFill>
              </a:defRPr>
            </a:lvl2pPr>
            <a:lvl3pPr marL="914172" indent="0">
              <a:buNone/>
              <a:defRPr sz="1650">
                <a:solidFill>
                  <a:schemeClr val="tx1">
                    <a:tint val="75000"/>
                  </a:schemeClr>
                </a:solidFill>
              </a:defRPr>
            </a:lvl3pPr>
            <a:lvl4pPr marL="1371257" indent="0">
              <a:buNone/>
              <a:defRPr sz="1350">
                <a:solidFill>
                  <a:schemeClr val="tx1">
                    <a:tint val="75000"/>
                  </a:schemeClr>
                </a:solidFill>
              </a:defRPr>
            </a:lvl4pPr>
            <a:lvl5pPr marL="1828343" indent="0">
              <a:buNone/>
              <a:defRPr sz="1350">
                <a:solidFill>
                  <a:schemeClr val="tx1">
                    <a:tint val="75000"/>
                  </a:schemeClr>
                </a:solidFill>
              </a:defRPr>
            </a:lvl5pPr>
            <a:lvl6pPr marL="2285429" indent="0">
              <a:buNone/>
              <a:defRPr sz="1350">
                <a:solidFill>
                  <a:schemeClr val="tx1">
                    <a:tint val="75000"/>
                  </a:schemeClr>
                </a:solidFill>
              </a:defRPr>
            </a:lvl6pPr>
            <a:lvl7pPr marL="2742515" indent="0">
              <a:buNone/>
              <a:defRPr sz="1350">
                <a:solidFill>
                  <a:schemeClr val="tx1">
                    <a:tint val="75000"/>
                  </a:schemeClr>
                </a:solidFill>
              </a:defRPr>
            </a:lvl7pPr>
            <a:lvl8pPr marL="3199601" indent="0">
              <a:buNone/>
              <a:defRPr sz="1350">
                <a:solidFill>
                  <a:schemeClr val="tx1">
                    <a:tint val="75000"/>
                  </a:schemeClr>
                </a:solidFill>
              </a:defRPr>
            </a:lvl8pPr>
            <a:lvl9pPr marL="3656685" indent="0">
              <a:buNone/>
              <a:defRPr sz="13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83744844"/>
      </p:ext>
    </p:extLst>
  </p:cSld>
  <p:clrMapOvr>
    <a:masterClrMapping/>
  </p:clrMapOvr>
  <p:transition spd="slow">
    <p:wip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022709713"/>
      </p:ext>
    </p:extLst>
  </p:cSld>
  <p:clrMapOvr>
    <a:masterClrMapping/>
  </p:clrMapOvr>
  <p:transition spd="slow">
    <p:wip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172"/>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20167558"/>
      </p:ext>
    </p:extLst>
  </p:cSld>
  <p:clrMapOvr>
    <a:masterClrMapping/>
  </p:clrMapOvr>
  <p:transition spd="slow">
    <p:wip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172"/>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864211169"/>
      </p:ext>
    </p:extLst>
  </p:cSld>
  <p:clrMapOvr>
    <a:masterClrMapping/>
  </p:clrMapOvr>
  <p:transition spd="slow">
    <p:wip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098707363"/>
      </p:ext>
    </p:extLst>
  </p:cSld>
  <p:clrMapOvr>
    <a:masterClrMapping/>
  </p:clrMapOvr>
  <p:transition spd="slow">
    <p:wip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95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150"/>
            </a:lvl1pPr>
            <a:lvl2pPr>
              <a:defRPr sz="2850"/>
            </a:lvl2pPr>
            <a:lvl3pPr>
              <a:defRPr sz="2400"/>
            </a:lvl3pPr>
            <a:lvl4pPr>
              <a:defRPr sz="1950"/>
            </a:lvl4pPr>
            <a:lvl5pPr>
              <a:defRPr sz="1950"/>
            </a:lvl5pPr>
            <a:lvl6pPr>
              <a:defRPr sz="1950"/>
            </a:lvl6pPr>
            <a:lvl7pPr>
              <a:defRPr sz="1950"/>
            </a:lvl7pPr>
            <a:lvl8pPr>
              <a:defRPr sz="1950"/>
            </a:lvl8pPr>
            <a:lvl9pPr>
              <a:defRPr sz="19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341785326"/>
      </p:ext>
    </p:extLst>
  </p:cSld>
  <p:clrMapOvr>
    <a:masterClrMapping/>
  </p:clrMapOvr>
  <p:transition spd="slow">
    <p:wip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1"/>
            <a:ext cx="5486401" cy="566738"/>
          </a:xfrm>
        </p:spPr>
        <p:txBody>
          <a:bodyPr anchor="b"/>
          <a:lstStyle>
            <a:lvl1pPr algn="l">
              <a:defRPr sz="195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6"/>
            <a:ext cx="5486401" cy="4114800"/>
          </a:xfrm>
        </p:spPr>
        <p:txBody>
          <a:bodyPr/>
          <a:lstStyle>
            <a:lvl1pPr marL="0" indent="0">
              <a:buNone/>
              <a:defRPr sz="3150"/>
            </a:lvl1pPr>
            <a:lvl2pPr marL="457086" indent="0">
              <a:buNone/>
              <a:defRPr sz="2850"/>
            </a:lvl2pPr>
            <a:lvl3pPr marL="914172" indent="0">
              <a:buNone/>
              <a:defRPr sz="2400"/>
            </a:lvl3pPr>
            <a:lvl4pPr marL="1371257" indent="0">
              <a:buNone/>
              <a:defRPr sz="1950"/>
            </a:lvl4pPr>
            <a:lvl5pPr marL="1828343" indent="0">
              <a:buNone/>
              <a:defRPr sz="1950"/>
            </a:lvl5pPr>
            <a:lvl6pPr marL="2285429" indent="0">
              <a:buNone/>
              <a:defRPr sz="1950"/>
            </a:lvl6pPr>
            <a:lvl7pPr marL="2742515" indent="0">
              <a:buNone/>
              <a:defRPr sz="1950"/>
            </a:lvl7pPr>
            <a:lvl8pPr marL="3199601" indent="0">
              <a:buNone/>
              <a:defRPr sz="1950"/>
            </a:lvl8pPr>
            <a:lvl9pPr marL="3656685" indent="0">
              <a:buNone/>
              <a:defRPr sz="1950"/>
            </a:lvl9pPr>
          </a:lstStyle>
          <a:p>
            <a:endParaRPr lang="en-US"/>
          </a:p>
        </p:txBody>
      </p:sp>
      <p:sp>
        <p:nvSpPr>
          <p:cNvPr id="4" name="Text Placeholder 3"/>
          <p:cNvSpPr>
            <a:spLocks noGrp="1"/>
          </p:cNvSpPr>
          <p:nvPr>
            <p:ph type="body" sz="half" idx="2"/>
          </p:nvPr>
        </p:nvSpPr>
        <p:spPr>
          <a:xfrm>
            <a:off x="1792287" y="5367338"/>
            <a:ext cx="5486401" cy="8048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990214179"/>
      </p:ext>
    </p:extLst>
  </p:cSld>
  <p:clrMapOvr>
    <a:masterClrMapping/>
  </p:clrMapOvr>
  <p:transition spd="slow">
    <p:wip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005221636"/>
      </p:ext>
    </p:extLst>
  </p:cSld>
  <p:clrMapOvr>
    <a:masterClrMapping/>
  </p:clrMapOvr>
  <p:transition spd="slow">
    <p:wip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847574353"/>
      </p:ext>
    </p:extLst>
  </p:cSld>
  <p:clrMapOvr>
    <a:masterClrMapping/>
  </p:clrMapOvr>
  <p:transition spd="slow">
    <p:wip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595172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1"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086" indent="0" algn="ctr">
              <a:buNone/>
              <a:defRPr>
                <a:solidFill>
                  <a:schemeClr val="tx1">
                    <a:tint val="75000"/>
                  </a:schemeClr>
                </a:solidFill>
              </a:defRPr>
            </a:lvl2pPr>
            <a:lvl3pPr marL="914172" indent="0" algn="ctr">
              <a:buNone/>
              <a:defRPr>
                <a:solidFill>
                  <a:schemeClr val="tx1">
                    <a:tint val="75000"/>
                  </a:schemeClr>
                </a:solidFill>
              </a:defRPr>
            </a:lvl3pPr>
            <a:lvl4pPr marL="1371257" indent="0" algn="ctr">
              <a:buNone/>
              <a:defRPr>
                <a:solidFill>
                  <a:schemeClr val="tx1">
                    <a:tint val="75000"/>
                  </a:schemeClr>
                </a:solidFill>
              </a:defRPr>
            </a:lvl4pPr>
            <a:lvl5pPr marL="1828343" indent="0" algn="ctr">
              <a:buNone/>
              <a:defRPr>
                <a:solidFill>
                  <a:schemeClr val="tx1">
                    <a:tint val="75000"/>
                  </a:schemeClr>
                </a:solidFill>
              </a:defRPr>
            </a:lvl5pPr>
            <a:lvl6pPr marL="2285429" indent="0" algn="ctr">
              <a:buNone/>
              <a:defRPr>
                <a:solidFill>
                  <a:schemeClr val="tx1">
                    <a:tint val="75000"/>
                  </a:schemeClr>
                </a:solidFill>
              </a:defRPr>
            </a:lvl6pPr>
            <a:lvl7pPr marL="2742515" indent="0" algn="ctr">
              <a:buNone/>
              <a:defRPr>
                <a:solidFill>
                  <a:schemeClr val="tx1">
                    <a:tint val="75000"/>
                  </a:schemeClr>
                </a:solidFill>
              </a:defRPr>
            </a:lvl7pPr>
            <a:lvl8pPr marL="3199601" indent="0" algn="ctr">
              <a:buNone/>
              <a:defRPr>
                <a:solidFill>
                  <a:schemeClr val="tx1">
                    <a:tint val="75000"/>
                  </a:schemeClr>
                </a:solidFill>
              </a:defRPr>
            </a:lvl8pPr>
            <a:lvl9pPr marL="365668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814158379"/>
      </p:ext>
    </p:extLst>
  </p:cSld>
  <p:clrMapOvr>
    <a:masterClrMapping/>
  </p:clrMapOvr>
  <p:transition spd="slow">
    <p:wip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11437245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2109219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8259785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73665772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22979612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53593770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92296474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2713937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99433919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1"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086" indent="0" algn="ctr">
              <a:buNone/>
              <a:defRPr>
                <a:solidFill>
                  <a:schemeClr val="tx1">
                    <a:tint val="75000"/>
                  </a:schemeClr>
                </a:solidFill>
              </a:defRPr>
            </a:lvl2pPr>
            <a:lvl3pPr marL="914172" indent="0" algn="ctr">
              <a:buNone/>
              <a:defRPr>
                <a:solidFill>
                  <a:schemeClr val="tx1">
                    <a:tint val="75000"/>
                  </a:schemeClr>
                </a:solidFill>
              </a:defRPr>
            </a:lvl3pPr>
            <a:lvl4pPr marL="1371257" indent="0" algn="ctr">
              <a:buNone/>
              <a:defRPr>
                <a:solidFill>
                  <a:schemeClr val="tx1">
                    <a:tint val="75000"/>
                  </a:schemeClr>
                </a:solidFill>
              </a:defRPr>
            </a:lvl4pPr>
            <a:lvl5pPr marL="1828343" indent="0" algn="ctr">
              <a:buNone/>
              <a:defRPr>
                <a:solidFill>
                  <a:schemeClr val="tx1">
                    <a:tint val="75000"/>
                  </a:schemeClr>
                </a:solidFill>
              </a:defRPr>
            </a:lvl5pPr>
            <a:lvl6pPr marL="2285429" indent="0" algn="ctr">
              <a:buNone/>
              <a:defRPr>
                <a:solidFill>
                  <a:schemeClr val="tx1">
                    <a:tint val="75000"/>
                  </a:schemeClr>
                </a:solidFill>
              </a:defRPr>
            </a:lvl6pPr>
            <a:lvl7pPr marL="2742515" indent="0" algn="ctr">
              <a:buNone/>
              <a:defRPr>
                <a:solidFill>
                  <a:schemeClr val="tx1">
                    <a:tint val="75000"/>
                  </a:schemeClr>
                </a:solidFill>
              </a:defRPr>
            </a:lvl7pPr>
            <a:lvl8pPr marL="3199601" indent="0" algn="ctr">
              <a:buNone/>
              <a:defRPr>
                <a:solidFill>
                  <a:schemeClr val="tx1">
                    <a:tint val="75000"/>
                  </a:schemeClr>
                </a:solidFill>
              </a:defRPr>
            </a:lvl8pPr>
            <a:lvl9pPr marL="365668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211354235"/>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080617637"/>
      </p:ext>
    </p:extLst>
  </p:cSld>
  <p:clrMapOvr>
    <a:masterClrMapping/>
  </p:clrMapOvr>
  <p:transition spd="slow">
    <p:wip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743486478"/>
      </p:ext>
    </p:extLst>
  </p:cSld>
  <p:clrMapOvr>
    <a:masterClrMapping/>
  </p:clrMapOvr>
  <p:transition spd="slow">
    <p:wip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1" cy="1362075"/>
          </a:xfrm>
        </p:spPr>
        <p:txBody>
          <a:bodyPr anchor="t"/>
          <a:lstStyle>
            <a:lvl1pPr algn="l">
              <a:defRPr sz="405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1" cy="1500188"/>
          </a:xfrm>
        </p:spPr>
        <p:txBody>
          <a:bodyPr anchor="b"/>
          <a:lstStyle>
            <a:lvl1pPr marL="0" indent="0">
              <a:buNone/>
              <a:defRPr sz="1950">
                <a:solidFill>
                  <a:schemeClr val="tx1">
                    <a:tint val="75000"/>
                  </a:schemeClr>
                </a:solidFill>
              </a:defRPr>
            </a:lvl1pPr>
            <a:lvl2pPr marL="457086" indent="0">
              <a:buNone/>
              <a:defRPr sz="1800">
                <a:solidFill>
                  <a:schemeClr val="tx1">
                    <a:tint val="75000"/>
                  </a:schemeClr>
                </a:solidFill>
              </a:defRPr>
            </a:lvl2pPr>
            <a:lvl3pPr marL="914172" indent="0">
              <a:buNone/>
              <a:defRPr sz="1650">
                <a:solidFill>
                  <a:schemeClr val="tx1">
                    <a:tint val="75000"/>
                  </a:schemeClr>
                </a:solidFill>
              </a:defRPr>
            </a:lvl3pPr>
            <a:lvl4pPr marL="1371257" indent="0">
              <a:buNone/>
              <a:defRPr sz="1350">
                <a:solidFill>
                  <a:schemeClr val="tx1">
                    <a:tint val="75000"/>
                  </a:schemeClr>
                </a:solidFill>
              </a:defRPr>
            </a:lvl4pPr>
            <a:lvl5pPr marL="1828343" indent="0">
              <a:buNone/>
              <a:defRPr sz="1350">
                <a:solidFill>
                  <a:schemeClr val="tx1">
                    <a:tint val="75000"/>
                  </a:schemeClr>
                </a:solidFill>
              </a:defRPr>
            </a:lvl5pPr>
            <a:lvl6pPr marL="2285429" indent="0">
              <a:buNone/>
              <a:defRPr sz="1350">
                <a:solidFill>
                  <a:schemeClr val="tx1">
                    <a:tint val="75000"/>
                  </a:schemeClr>
                </a:solidFill>
              </a:defRPr>
            </a:lvl6pPr>
            <a:lvl7pPr marL="2742515" indent="0">
              <a:buNone/>
              <a:defRPr sz="1350">
                <a:solidFill>
                  <a:schemeClr val="tx1">
                    <a:tint val="75000"/>
                  </a:schemeClr>
                </a:solidFill>
              </a:defRPr>
            </a:lvl7pPr>
            <a:lvl8pPr marL="3199601" indent="0">
              <a:buNone/>
              <a:defRPr sz="1350">
                <a:solidFill>
                  <a:schemeClr val="tx1">
                    <a:tint val="75000"/>
                  </a:schemeClr>
                </a:solidFill>
              </a:defRPr>
            </a:lvl8pPr>
            <a:lvl9pPr marL="3656685" indent="0">
              <a:buNone/>
              <a:defRPr sz="13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153376834"/>
      </p:ext>
    </p:extLst>
  </p:cSld>
  <p:clrMapOvr>
    <a:masterClrMapping/>
  </p:clrMapOvr>
  <p:transition spd="slow">
    <p:wip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948300725"/>
      </p:ext>
    </p:extLst>
  </p:cSld>
  <p:clrMapOvr>
    <a:masterClrMapping/>
  </p:clrMapOvr>
  <p:transition spd="slow">
    <p:wip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172"/>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698416919"/>
      </p:ext>
    </p:extLst>
  </p:cSld>
  <p:clrMapOvr>
    <a:masterClrMapping/>
  </p:clrMapOvr>
  <p:transition spd="slow">
    <p:wip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172"/>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024332472"/>
      </p:ext>
    </p:extLst>
  </p:cSld>
  <p:clrMapOvr>
    <a:masterClrMapping/>
  </p:clrMapOvr>
  <p:transition spd="slow">
    <p:wip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567984957"/>
      </p:ext>
    </p:extLst>
  </p:cSld>
  <p:clrMapOvr>
    <a:masterClrMapping/>
  </p:clrMapOvr>
  <p:transition spd="slow">
    <p:wip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95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150"/>
            </a:lvl1pPr>
            <a:lvl2pPr>
              <a:defRPr sz="2850"/>
            </a:lvl2pPr>
            <a:lvl3pPr>
              <a:defRPr sz="2400"/>
            </a:lvl3pPr>
            <a:lvl4pPr>
              <a:defRPr sz="1950"/>
            </a:lvl4pPr>
            <a:lvl5pPr>
              <a:defRPr sz="1950"/>
            </a:lvl5pPr>
            <a:lvl6pPr>
              <a:defRPr sz="1950"/>
            </a:lvl6pPr>
            <a:lvl7pPr>
              <a:defRPr sz="1950"/>
            </a:lvl7pPr>
            <a:lvl8pPr>
              <a:defRPr sz="1950"/>
            </a:lvl8pPr>
            <a:lvl9pPr>
              <a:defRPr sz="19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021382901"/>
      </p:ext>
    </p:extLst>
  </p:cSld>
  <p:clrMapOvr>
    <a:masterClrMapping/>
  </p:clrMapOvr>
  <p:transition spd="slow">
    <p:wip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1"/>
            <a:ext cx="5486401" cy="566738"/>
          </a:xfrm>
        </p:spPr>
        <p:txBody>
          <a:bodyPr anchor="b"/>
          <a:lstStyle>
            <a:lvl1pPr algn="l">
              <a:defRPr sz="195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6"/>
            <a:ext cx="5486401" cy="4114800"/>
          </a:xfrm>
        </p:spPr>
        <p:txBody>
          <a:bodyPr/>
          <a:lstStyle>
            <a:lvl1pPr marL="0" indent="0">
              <a:buNone/>
              <a:defRPr sz="3150"/>
            </a:lvl1pPr>
            <a:lvl2pPr marL="457086" indent="0">
              <a:buNone/>
              <a:defRPr sz="2850"/>
            </a:lvl2pPr>
            <a:lvl3pPr marL="914172" indent="0">
              <a:buNone/>
              <a:defRPr sz="2400"/>
            </a:lvl3pPr>
            <a:lvl4pPr marL="1371257" indent="0">
              <a:buNone/>
              <a:defRPr sz="1950"/>
            </a:lvl4pPr>
            <a:lvl5pPr marL="1828343" indent="0">
              <a:buNone/>
              <a:defRPr sz="1950"/>
            </a:lvl5pPr>
            <a:lvl6pPr marL="2285429" indent="0">
              <a:buNone/>
              <a:defRPr sz="1950"/>
            </a:lvl6pPr>
            <a:lvl7pPr marL="2742515" indent="0">
              <a:buNone/>
              <a:defRPr sz="1950"/>
            </a:lvl7pPr>
            <a:lvl8pPr marL="3199601" indent="0">
              <a:buNone/>
              <a:defRPr sz="1950"/>
            </a:lvl8pPr>
            <a:lvl9pPr marL="3656685" indent="0">
              <a:buNone/>
              <a:defRPr sz="1950"/>
            </a:lvl9pPr>
          </a:lstStyle>
          <a:p>
            <a:endParaRPr lang="en-US"/>
          </a:p>
        </p:txBody>
      </p:sp>
      <p:sp>
        <p:nvSpPr>
          <p:cNvPr id="4" name="Text Placeholder 3"/>
          <p:cNvSpPr>
            <a:spLocks noGrp="1"/>
          </p:cNvSpPr>
          <p:nvPr>
            <p:ph type="body" sz="half" idx="2"/>
          </p:nvPr>
        </p:nvSpPr>
        <p:spPr>
          <a:xfrm>
            <a:off x="1792287" y="5367338"/>
            <a:ext cx="5486401" cy="8048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98763351"/>
      </p:ext>
    </p:extLst>
  </p:cSld>
  <p:clrMapOvr>
    <a:masterClrMapping/>
  </p:clrMapOvr>
  <p:transition spd="slow">
    <p:wip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56474662"/>
      </p:ext>
    </p:extLst>
  </p:cSld>
  <p:clrMapOvr>
    <a:masterClrMapping/>
  </p:clrMapOvr>
  <p:transition spd="slow">
    <p:wip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496311486"/>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1" cy="1362075"/>
          </a:xfrm>
        </p:spPr>
        <p:txBody>
          <a:bodyPr anchor="t"/>
          <a:lstStyle>
            <a:lvl1pPr algn="l">
              <a:defRPr sz="405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1" cy="1500188"/>
          </a:xfrm>
        </p:spPr>
        <p:txBody>
          <a:bodyPr anchor="b"/>
          <a:lstStyle>
            <a:lvl1pPr marL="0" indent="0">
              <a:buNone/>
              <a:defRPr sz="1950">
                <a:solidFill>
                  <a:schemeClr val="tx1">
                    <a:tint val="75000"/>
                  </a:schemeClr>
                </a:solidFill>
              </a:defRPr>
            </a:lvl1pPr>
            <a:lvl2pPr marL="457086" indent="0">
              <a:buNone/>
              <a:defRPr sz="1800">
                <a:solidFill>
                  <a:schemeClr val="tx1">
                    <a:tint val="75000"/>
                  </a:schemeClr>
                </a:solidFill>
              </a:defRPr>
            </a:lvl2pPr>
            <a:lvl3pPr marL="914172" indent="0">
              <a:buNone/>
              <a:defRPr sz="1650">
                <a:solidFill>
                  <a:schemeClr val="tx1">
                    <a:tint val="75000"/>
                  </a:schemeClr>
                </a:solidFill>
              </a:defRPr>
            </a:lvl3pPr>
            <a:lvl4pPr marL="1371257" indent="0">
              <a:buNone/>
              <a:defRPr sz="1350">
                <a:solidFill>
                  <a:schemeClr val="tx1">
                    <a:tint val="75000"/>
                  </a:schemeClr>
                </a:solidFill>
              </a:defRPr>
            </a:lvl4pPr>
            <a:lvl5pPr marL="1828343" indent="0">
              <a:buNone/>
              <a:defRPr sz="1350">
                <a:solidFill>
                  <a:schemeClr val="tx1">
                    <a:tint val="75000"/>
                  </a:schemeClr>
                </a:solidFill>
              </a:defRPr>
            </a:lvl5pPr>
            <a:lvl6pPr marL="2285429" indent="0">
              <a:buNone/>
              <a:defRPr sz="1350">
                <a:solidFill>
                  <a:schemeClr val="tx1">
                    <a:tint val="75000"/>
                  </a:schemeClr>
                </a:solidFill>
              </a:defRPr>
            </a:lvl6pPr>
            <a:lvl7pPr marL="2742515" indent="0">
              <a:buNone/>
              <a:defRPr sz="1350">
                <a:solidFill>
                  <a:schemeClr val="tx1">
                    <a:tint val="75000"/>
                  </a:schemeClr>
                </a:solidFill>
              </a:defRPr>
            </a:lvl7pPr>
            <a:lvl8pPr marL="3199601" indent="0">
              <a:buNone/>
              <a:defRPr sz="1350">
                <a:solidFill>
                  <a:schemeClr val="tx1">
                    <a:tint val="75000"/>
                  </a:schemeClr>
                </a:solidFill>
              </a:defRPr>
            </a:lvl8pPr>
            <a:lvl9pPr marL="3656685" indent="0">
              <a:buNone/>
              <a:defRPr sz="13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905982751"/>
      </p:ext>
    </p:extLst>
  </p:cSld>
  <p:clrMapOvr>
    <a:masterClrMapping/>
  </p:clrMapOvr>
  <p:transition spd="slow">
    <p:wip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69811814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72891710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24055502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92452454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8474886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17637067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04026482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82662415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5333628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317408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186925607"/>
      </p:ext>
    </p:extLst>
  </p:cSld>
  <p:clrMapOvr>
    <a:masterClrMapping/>
  </p:clrMapOvr>
  <p:transition spd="slow">
    <p:wip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1"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086" indent="0" algn="ctr">
              <a:buNone/>
              <a:defRPr>
                <a:solidFill>
                  <a:schemeClr val="tx1">
                    <a:tint val="75000"/>
                  </a:schemeClr>
                </a:solidFill>
              </a:defRPr>
            </a:lvl2pPr>
            <a:lvl3pPr marL="914172" indent="0" algn="ctr">
              <a:buNone/>
              <a:defRPr>
                <a:solidFill>
                  <a:schemeClr val="tx1">
                    <a:tint val="75000"/>
                  </a:schemeClr>
                </a:solidFill>
              </a:defRPr>
            </a:lvl3pPr>
            <a:lvl4pPr marL="1371257" indent="0" algn="ctr">
              <a:buNone/>
              <a:defRPr>
                <a:solidFill>
                  <a:schemeClr val="tx1">
                    <a:tint val="75000"/>
                  </a:schemeClr>
                </a:solidFill>
              </a:defRPr>
            </a:lvl4pPr>
            <a:lvl5pPr marL="1828343" indent="0" algn="ctr">
              <a:buNone/>
              <a:defRPr>
                <a:solidFill>
                  <a:schemeClr val="tx1">
                    <a:tint val="75000"/>
                  </a:schemeClr>
                </a:solidFill>
              </a:defRPr>
            </a:lvl5pPr>
            <a:lvl6pPr marL="2285429" indent="0" algn="ctr">
              <a:buNone/>
              <a:defRPr>
                <a:solidFill>
                  <a:schemeClr val="tx1">
                    <a:tint val="75000"/>
                  </a:schemeClr>
                </a:solidFill>
              </a:defRPr>
            </a:lvl6pPr>
            <a:lvl7pPr marL="2742515" indent="0" algn="ctr">
              <a:buNone/>
              <a:defRPr>
                <a:solidFill>
                  <a:schemeClr val="tx1">
                    <a:tint val="75000"/>
                  </a:schemeClr>
                </a:solidFill>
              </a:defRPr>
            </a:lvl7pPr>
            <a:lvl8pPr marL="3199601" indent="0" algn="ctr">
              <a:buNone/>
              <a:defRPr>
                <a:solidFill>
                  <a:schemeClr val="tx1">
                    <a:tint val="75000"/>
                  </a:schemeClr>
                </a:solidFill>
              </a:defRPr>
            </a:lvl8pPr>
            <a:lvl9pPr marL="365668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134200023"/>
      </p:ext>
    </p:extLst>
  </p:cSld>
  <p:clrMapOvr>
    <a:masterClrMapping/>
  </p:clrMapOvr>
  <p:transition spd="slow">
    <p:wip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446428951"/>
      </p:ext>
    </p:extLst>
  </p:cSld>
  <p:clrMapOvr>
    <a:masterClrMapping/>
  </p:clrMapOvr>
  <p:transition spd="slow">
    <p:wip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1" cy="1362075"/>
          </a:xfrm>
        </p:spPr>
        <p:txBody>
          <a:bodyPr anchor="t"/>
          <a:lstStyle>
            <a:lvl1pPr algn="l">
              <a:defRPr sz="405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1" cy="1500188"/>
          </a:xfrm>
        </p:spPr>
        <p:txBody>
          <a:bodyPr anchor="b"/>
          <a:lstStyle>
            <a:lvl1pPr marL="0" indent="0">
              <a:buNone/>
              <a:defRPr sz="1950">
                <a:solidFill>
                  <a:schemeClr val="tx1">
                    <a:tint val="75000"/>
                  </a:schemeClr>
                </a:solidFill>
              </a:defRPr>
            </a:lvl1pPr>
            <a:lvl2pPr marL="457086" indent="0">
              <a:buNone/>
              <a:defRPr sz="1800">
                <a:solidFill>
                  <a:schemeClr val="tx1">
                    <a:tint val="75000"/>
                  </a:schemeClr>
                </a:solidFill>
              </a:defRPr>
            </a:lvl2pPr>
            <a:lvl3pPr marL="914172" indent="0">
              <a:buNone/>
              <a:defRPr sz="1650">
                <a:solidFill>
                  <a:schemeClr val="tx1">
                    <a:tint val="75000"/>
                  </a:schemeClr>
                </a:solidFill>
              </a:defRPr>
            </a:lvl3pPr>
            <a:lvl4pPr marL="1371257" indent="0">
              <a:buNone/>
              <a:defRPr sz="1350">
                <a:solidFill>
                  <a:schemeClr val="tx1">
                    <a:tint val="75000"/>
                  </a:schemeClr>
                </a:solidFill>
              </a:defRPr>
            </a:lvl4pPr>
            <a:lvl5pPr marL="1828343" indent="0">
              <a:buNone/>
              <a:defRPr sz="1350">
                <a:solidFill>
                  <a:schemeClr val="tx1">
                    <a:tint val="75000"/>
                  </a:schemeClr>
                </a:solidFill>
              </a:defRPr>
            </a:lvl5pPr>
            <a:lvl6pPr marL="2285429" indent="0">
              <a:buNone/>
              <a:defRPr sz="1350">
                <a:solidFill>
                  <a:schemeClr val="tx1">
                    <a:tint val="75000"/>
                  </a:schemeClr>
                </a:solidFill>
              </a:defRPr>
            </a:lvl6pPr>
            <a:lvl7pPr marL="2742515" indent="0">
              <a:buNone/>
              <a:defRPr sz="1350">
                <a:solidFill>
                  <a:schemeClr val="tx1">
                    <a:tint val="75000"/>
                  </a:schemeClr>
                </a:solidFill>
              </a:defRPr>
            </a:lvl7pPr>
            <a:lvl8pPr marL="3199601" indent="0">
              <a:buNone/>
              <a:defRPr sz="1350">
                <a:solidFill>
                  <a:schemeClr val="tx1">
                    <a:tint val="75000"/>
                  </a:schemeClr>
                </a:solidFill>
              </a:defRPr>
            </a:lvl8pPr>
            <a:lvl9pPr marL="3656685" indent="0">
              <a:buNone/>
              <a:defRPr sz="13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074088185"/>
      </p:ext>
    </p:extLst>
  </p:cSld>
  <p:clrMapOvr>
    <a:masterClrMapping/>
  </p:clrMapOvr>
  <p:transition spd="slow">
    <p:wip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539336112"/>
      </p:ext>
    </p:extLst>
  </p:cSld>
  <p:clrMapOvr>
    <a:masterClrMapping/>
  </p:clrMapOvr>
  <p:transition spd="slow">
    <p:wip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172"/>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732822883"/>
      </p:ext>
    </p:extLst>
  </p:cSld>
  <p:clrMapOvr>
    <a:masterClrMapping/>
  </p:clrMapOvr>
  <p:transition spd="slow">
    <p:wip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172"/>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838604690"/>
      </p:ext>
    </p:extLst>
  </p:cSld>
  <p:clrMapOvr>
    <a:masterClrMapping/>
  </p:clrMapOvr>
  <p:transition spd="slow">
    <p:wip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635144934"/>
      </p:ext>
    </p:extLst>
  </p:cSld>
  <p:clrMapOvr>
    <a:masterClrMapping/>
  </p:clrMapOvr>
  <p:transition spd="slow">
    <p:wip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95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150"/>
            </a:lvl1pPr>
            <a:lvl2pPr>
              <a:defRPr sz="2850"/>
            </a:lvl2pPr>
            <a:lvl3pPr>
              <a:defRPr sz="2400"/>
            </a:lvl3pPr>
            <a:lvl4pPr>
              <a:defRPr sz="1950"/>
            </a:lvl4pPr>
            <a:lvl5pPr>
              <a:defRPr sz="1950"/>
            </a:lvl5pPr>
            <a:lvl6pPr>
              <a:defRPr sz="1950"/>
            </a:lvl6pPr>
            <a:lvl7pPr>
              <a:defRPr sz="1950"/>
            </a:lvl7pPr>
            <a:lvl8pPr>
              <a:defRPr sz="1950"/>
            </a:lvl8pPr>
            <a:lvl9pPr>
              <a:defRPr sz="19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900285700"/>
      </p:ext>
    </p:extLst>
  </p:cSld>
  <p:clrMapOvr>
    <a:masterClrMapping/>
  </p:clrMapOvr>
  <p:transition spd="slow">
    <p:wip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1"/>
            <a:ext cx="5486401" cy="566738"/>
          </a:xfrm>
        </p:spPr>
        <p:txBody>
          <a:bodyPr anchor="b"/>
          <a:lstStyle>
            <a:lvl1pPr algn="l">
              <a:defRPr sz="195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6"/>
            <a:ext cx="5486401" cy="4114800"/>
          </a:xfrm>
        </p:spPr>
        <p:txBody>
          <a:bodyPr/>
          <a:lstStyle>
            <a:lvl1pPr marL="0" indent="0">
              <a:buNone/>
              <a:defRPr sz="3150"/>
            </a:lvl1pPr>
            <a:lvl2pPr marL="457086" indent="0">
              <a:buNone/>
              <a:defRPr sz="2850"/>
            </a:lvl2pPr>
            <a:lvl3pPr marL="914172" indent="0">
              <a:buNone/>
              <a:defRPr sz="2400"/>
            </a:lvl3pPr>
            <a:lvl4pPr marL="1371257" indent="0">
              <a:buNone/>
              <a:defRPr sz="1950"/>
            </a:lvl4pPr>
            <a:lvl5pPr marL="1828343" indent="0">
              <a:buNone/>
              <a:defRPr sz="1950"/>
            </a:lvl5pPr>
            <a:lvl6pPr marL="2285429" indent="0">
              <a:buNone/>
              <a:defRPr sz="1950"/>
            </a:lvl6pPr>
            <a:lvl7pPr marL="2742515" indent="0">
              <a:buNone/>
              <a:defRPr sz="1950"/>
            </a:lvl7pPr>
            <a:lvl8pPr marL="3199601" indent="0">
              <a:buNone/>
              <a:defRPr sz="1950"/>
            </a:lvl8pPr>
            <a:lvl9pPr marL="3656685" indent="0">
              <a:buNone/>
              <a:defRPr sz="1950"/>
            </a:lvl9pPr>
          </a:lstStyle>
          <a:p>
            <a:endParaRPr lang="en-US"/>
          </a:p>
        </p:txBody>
      </p:sp>
      <p:sp>
        <p:nvSpPr>
          <p:cNvPr id="4" name="Text Placeholder 3"/>
          <p:cNvSpPr>
            <a:spLocks noGrp="1"/>
          </p:cNvSpPr>
          <p:nvPr>
            <p:ph type="body" sz="half" idx="2"/>
          </p:nvPr>
        </p:nvSpPr>
        <p:spPr>
          <a:xfrm>
            <a:off x="1792287" y="5367338"/>
            <a:ext cx="5486401" cy="8048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508382938"/>
      </p:ext>
    </p:extLst>
  </p:cSld>
  <p:clrMapOvr>
    <a:masterClrMapping/>
  </p:clrMapOvr>
  <p:transition spd="slow">
    <p:wip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468428210"/>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172"/>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573005150"/>
      </p:ext>
    </p:extLst>
  </p:cSld>
  <p:clrMapOvr>
    <a:masterClrMapping/>
  </p:clrMapOvr>
  <p:transition spd="slow">
    <p:wip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516923126"/>
      </p:ext>
    </p:extLst>
  </p:cSld>
  <p:clrMapOvr>
    <a:masterClrMapping/>
  </p:clrMapOvr>
  <p:transition spd="slow">
    <p:wip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03854277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87575881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90738809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51584030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20923966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60916385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63883603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82006142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605269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172"/>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716830708"/>
      </p:ext>
    </p:extLst>
  </p:cSld>
  <p:clrMapOvr>
    <a:masterClrMapping/>
  </p:clrMapOvr>
  <p:transition spd="slow">
    <p:wip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09736816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1"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086" indent="0" algn="ctr">
              <a:buNone/>
              <a:defRPr>
                <a:solidFill>
                  <a:schemeClr val="tx1">
                    <a:tint val="75000"/>
                  </a:schemeClr>
                </a:solidFill>
              </a:defRPr>
            </a:lvl2pPr>
            <a:lvl3pPr marL="914172" indent="0" algn="ctr">
              <a:buNone/>
              <a:defRPr>
                <a:solidFill>
                  <a:schemeClr val="tx1">
                    <a:tint val="75000"/>
                  </a:schemeClr>
                </a:solidFill>
              </a:defRPr>
            </a:lvl3pPr>
            <a:lvl4pPr marL="1371257" indent="0" algn="ctr">
              <a:buNone/>
              <a:defRPr>
                <a:solidFill>
                  <a:schemeClr val="tx1">
                    <a:tint val="75000"/>
                  </a:schemeClr>
                </a:solidFill>
              </a:defRPr>
            </a:lvl4pPr>
            <a:lvl5pPr marL="1828343" indent="0" algn="ctr">
              <a:buNone/>
              <a:defRPr>
                <a:solidFill>
                  <a:schemeClr val="tx1">
                    <a:tint val="75000"/>
                  </a:schemeClr>
                </a:solidFill>
              </a:defRPr>
            </a:lvl5pPr>
            <a:lvl6pPr marL="2285429" indent="0" algn="ctr">
              <a:buNone/>
              <a:defRPr>
                <a:solidFill>
                  <a:schemeClr val="tx1">
                    <a:tint val="75000"/>
                  </a:schemeClr>
                </a:solidFill>
              </a:defRPr>
            </a:lvl6pPr>
            <a:lvl7pPr marL="2742515" indent="0" algn="ctr">
              <a:buNone/>
              <a:defRPr>
                <a:solidFill>
                  <a:schemeClr val="tx1">
                    <a:tint val="75000"/>
                  </a:schemeClr>
                </a:solidFill>
              </a:defRPr>
            </a:lvl7pPr>
            <a:lvl8pPr marL="3199601" indent="0" algn="ctr">
              <a:buNone/>
              <a:defRPr>
                <a:solidFill>
                  <a:schemeClr val="tx1">
                    <a:tint val="75000"/>
                  </a:schemeClr>
                </a:solidFill>
              </a:defRPr>
            </a:lvl8pPr>
            <a:lvl9pPr marL="365668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491524354"/>
      </p:ext>
    </p:extLst>
  </p:cSld>
  <p:clrMapOvr>
    <a:masterClrMapping/>
  </p:clrMapOvr>
  <p:transition spd="slow">
    <p:wip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533604136"/>
      </p:ext>
    </p:extLst>
  </p:cSld>
  <p:clrMapOvr>
    <a:masterClrMapping/>
  </p:clrMapOvr>
  <p:transition spd="slow">
    <p:wip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1" cy="1362075"/>
          </a:xfrm>
        </p:spPr>
        <p:txBody>
          <a:bodyPr anchor="t"/>
          <a:lstStyle>
            <a:lvl1pPr algn="l">
              <a:defRPr sz="405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1" cy="1500188"/>
          </a:xfrm>
        </p:spPr>
        <p:txBody>
          <a:bodyPr anchor="b"/>
          <a:lstStyle>
            <a:lvl1pPr marL="0" indent="0">
              <a:buNone/>
              <a:defRPr sz="1950">
                <a:solidFill>
                  <a:schemeClr val="tx1">
                    <a:tint val="75000"/>
                  </a:schemeClr>
                </a:solidFill>
              </a:defRPr>
            </a:lvl1pPr>
            <a:lvl2pPr marL="457086" indent="0">
              <a:buNone/>
              <a:defRPr sz="1800">
                <a:solidFill>
                  <a:schemeClr val="tx1">
                    <a:tint val="75000"/>
                  </a:schemeClr>
                </a:solidFill>
              </a:defRPr>
            </a:lvl2pPr>
            <a:lvl3pPr marL="914172" indent="0">
              <a:buNone/>
              <a:defRPr sz="1650">
                <a:solidFill>
                  <a:schemeClr val="tx1">
                    <a:tint val="75000"/>
                  </a:schemeClr>
                </a:solidFill>
              </a:defRPr>
            </a:lvl3pPr>
            <a:lvl4pPr marL="1371257" indent="0">
              <a:buNone/>
              <a:defRPr sz="1350">
                <a:solidFill>
                  <a:schemeClr val="tx1">
                    <a:tint val="75000"/>
                  </a:schemeClr>
                </a:solidFill>
              </a:defRPr>
            </a:lvl4pPr>
            <a:lvl5pPr marL="1828343" indent="0">
              <a:buNone/>
              <a:defRPr sz="1350">
                <a:solidFill>
                  <a:schemeClr val="tx1">
                    <a:tint val="75000"/>
                  </a:schemeClr>
                </a:solidFill>
              </a:defRPr>
            </a:lvl5pPr>
            <a:lvl6pPr marL="2285429" indent="0">
              <a:buNone/>
              <a:defRPr sz="1350">
                <a:solidFill>
                  <a:schemeClr val="tx1">
                    <a:tint val="75000"/>
                  </a:schemeClr>
                </a:solidFill>
              </a:defRPr>
            </a:lvl6pPr>
            <a:lvl7pPr marL="2742515" indent="0">
              <a:buNone/>
              <a:defRPr sz="1350">
                <a:solidFill>
                  <a:schemeClr val="tx1">
                    <a:tint val="75000"/>
                  </a:schemeClr>
                </a:solidFill>
              </a:defRPr>
            </a:lvl7pPr>
            <a:lvl8pPr marL="3199601" indent="0">
              <a:buNone/>
              <a:defRPr sz="1350">
                <a:solidFill>
                  <a:schemeClr val="tx1">
                    <a:tint val="75000"/>
                  </a:schemeClr>
                </a:solidFill>
              </a:defRPr>
            </a:lvl8pPr>
            <a:lvl9pPr marL="3656685" indent="0">
              <a:buNone/>
              <a:defRPr sz="13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375470137"/>
      </p:ext>
    </p:extLst>
  </p:cSld>
  <p:clrMapOvr>
    <a:masterClrMapping/>
  </p:clrMapOvr>
  <p:transition spd="slow">
    <p:wip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914557359"/>
      </p:ext>
    </p:extLst>
  </p:cSld>
  <p:clrMapOvr>
    <a:masterClrMapping/>
  </p:clrMapOvr>
  <p:transition spd="slow">
    <p:wip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172"/>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947087314"/>
      </p:ext>
    </p:extLst>
  </p:cSld>
  <p:clrMapOvr>
    <a:masterClrMapping/>
  </p:clrMapOvr>
  <p:transition spd="slow">
    <p:wip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172"/>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714574131"/>
      </p:ext>
    </p:extLst>
  </p:cSld>
  <p:clrMapOvr>
    <a:masterClrMapping/>
  </p:clrMapOvr>
  <p:transition spd="slow">
    <p:wip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887889562"/>
      </p:ext>
    </p:extLst>
  </p:cSld>
  <p:clrMapOvr>
    <a:masterClrMapping/>
  </p:clrMapOvr>
  <p:transition spd="slow">
    <p:wip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95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150"/>
            </a:lvl1pPr>
            <a:lvl2pPr>
              <a:defRPr sz="2850"/>
            </a:lvl2pPr>
            <a:lvl3pPr>
              <a:defRPr sz="2400"/>
            </a:lvl3pPr>
            <a:lvl4pPr>
              <a:defRPr sz="1950"/>
            </a:lvl4pPr>
            <a:lvl5pPr>
              <a:defRPr sz="1950"/>
            </a:lvl5pPr>
            <a:lvl6pPr>
              <a:defRPr sz="1950"/>
            </a:lvl6pPr>
            <a:lvl7pPr>
              <a:defRPr sz="1950"/>
            </a:lvl7pPr>
            <a:lvl8pPr>
              <a:defRPr sz="1950"/>
            </a:lvl8pPr>
            <a:lvl9pPr>
              <a:defRPr sz="19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14791088"/>
      </p:ext>
    </p:extLst>
  </p:cSld>
  <p:clrMapOvr>
    <a:masterClrMapping/>
  </p:clrMapOvr>
  <p:transition spd="slow">
    <p:wip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1"/>
            <a:ext cx="5486401" cy="566738"/>
          </a:xfrm>
        </p:spPr>
        <p:txBody>
          <a:bodyPr anchor="b"/>
          <a:lstStyle>
            <a:lvl1pPr algn="l">
              <a:defRPr sz="195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6"/>
            <a:ext cx="5486401" cy="4114800"/>
          </a:xfrm>
        </p:spPr>
        <p:txBody>
          <a:bodyPr/>
          <a:lstStyle>
            <a:lvl1pPr marL="0" indent="0">
              <a:buNone/>
              <a:defRPr sz="3150"/>
            </a:lvl1pPr>
            <a:lvl2pPr marL="457086" indent="0">
              <a:buNone/>
              <a:defRPr sz="2850"/>
            </a:lvl2pPr>
            <a:lvl3pPr marL="914172" indent="0">
              <a:buNone/>
              <a:defRPr sz="2400"/>
            </a:lvl3pPr>
            <a:lvl4pPr marL="1371257" indent="0">
              <a:buNone/>
              <a:defRPr sz="1950"/>
            </a:lvl4pPr>
            <a:lvl5pPr marL="1828343" indent="0">
              <a:buNone/>
              <a:defRPr sz="1950"/>
            </a:lvl5pPr>
            <a:lvl6pPr marL="2285429" indent="0">
              <a:buNone/>
              <a:defRPr sz="1950"/>
            </a:lvl6pPr>
            <a:lvl7pPr marL="2742515" indent="0">
              <a:buNone/>
              <a:defRPr sz="1950"/>
            </a:lvl7pPr>
            <a:lvl8pPr marL="3199601" indent="0">
              <a:buNone/>
              <a:defRPr sz="1950"/>
            </a:lvl8pPr>
            <a:lvl9pPr marL="3656685" indent="0">
              <a:buNone/>
              <a:defRPr sz="1950"/>
            </a:lvl9pPr>
          </a:lstStyle>
          <a:p>
            <a:endParaRPr lang="en-US"/>
          </a:p>
        </p:txBody>
      </p:sp>
      <p:sp>
        <p:nvSpPr>
          <p:cNvPr id="4" name="Text Placeholder 3"/>
          <p:cNvSpPr>
            <a:spLocks noGrp="1"/>
          </p:cNvSpPr>
          <p:nvPr>
            <p:ph type="body" sz="half" idx="2"/>
          </p:nvPr>
        </p:nvSpPr>
        <p:spPr>
          <a:xfrm>
            <a:off x="1792287" y="5367338"/>
            <a:ext cx="5486401" cy="8048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931244787"/>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553929666"/>
      </p:ext>
    </p:extLst>
  </p:cSld>
  <p:clrMapOvr>
    <a:masterClrMapping/>
  </p:clrMapOvr>
  <p:transition spd="slow">
    <p:wip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184204460"/>
      </p:ext>
    </p:extLst>
  </p:cSld>
  <p:clrMapOvr>
    <a:masterClrMapping/>
  </p:clrMapOvr>
  <p:transition spd="slow">
    <p:wip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760692385"/>
      </p:ext>
    </p:extLst>
  </p:cSld>
  <p:clrMapOvr>
    <a:masterClrMapping/>
  </p:clrMapOvr>
  <p:transition spd="slow">
    <p:wip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71470278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45574360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07360963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06387002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86139338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82231744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27621817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998667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2024/6/16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413287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95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150"/>
            </a:lvl1pPr>
            <a:lvl2pPr>
              <a:defRPr sz="2850"/>
            </a:lvl2pPr>
            <a:lvl3pPr>
              <a:defRPr sz="2400"/>
            </a:lvl3pPr>
            <a:lvl4pPr>
              <a:defRPr sz="1950"/>
            </a:lvl4pPr>
            <a:lvl5pPr>
              <a:defRPr sz="1950"/>
            </a:lvl5pPr>
            <a:lvl6pPr>
              <a:defRPr sz="1950"/>
            </a:lvl6pPr>
            <a:lvl7pPr>
              <a:defRPr sz="1950"/>
            </a:lvl7pPr>
            <a:lvl8pPr>
              <a:defRPr sz="1950"/>
            </a:lvl8pPr>
            <a:lvl9pPr>
              <a:defRPr sz="19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131349328"/>
      </p:ext>
    </p:extLst>
  </p:cSld>
  <p:clrMapOvr>
    <a:masterClrMapping/>
  </p:clrMapOvr>
  <p:transition spd="slow">
    <p:wip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34322770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807485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1"/>
            <a:ext cx="5486401" cy="566738"/>
          </a:xfrm>
        </p:spPr>
        <p:txBody>
          <a:bodyPr anchor="b"/>
          <a:lstStyle>
            <a:lvl1pPr algn="l">
              <a:defRPr sz="195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6"/>
            <a:ext cx="5486401" cy="4114800"/>
          </a:xfrm>
        </p:spPr>
        <p:txBody>
          <a:bodyPr/>
          <a:lstStyle>
            <a:lvl1pPr marL="0" indent="0">
              <a:buNone/>
              <a:defRPr sz="3150"/>
            </a:lvl1pPr>
            <a:lvl2pPr marL="457086" indent="0">
              <a:buNone/>
              <a:defRPr sz="2850"/>
            </a:lvl2pPr>
            <a:lvl3pPr marL="914172" indent="0">
              <a:buNone/>
              <a:defRPr sz="2400"/>
            </a:lvl3pPr>
            <a:lvl4pPr marL="1371257" indent="0">
              <a:buNone/>
              <a:defRPr sz="1950"/>
            </a:lvl4pPr>
            <a:lvl5pPr marL="1828343" indent="0">
              <a:buNone/>
              <a:defRPr sz="1950"/>
            </a:lvl5pPr>
            <a:lvl6pPr marL="2285429" indent="0">
              <a:buNone/>
              <a:defRPr sz="1950"/>
            </a:lvl6pPr>
            <a:lvl7pPr marL="2742515" indent="0">
              <a:buNone/>
              <a:defRPr sz="1950"/>
            </a:lvl7pPr>
            <a:lvl8pPr marL="3199601" indent="0">
              <a:buNone/>
              <a:defRPr sz="1950"/>
            </a:lvl8pPr>
            <a:lvl9pPr marL="3656685" indent="0">
              <a:buNone/>
              <a:defRPr sz="1950"/>
            </a:lvl9pPr>
          </a:lstStyle>
          <a:p>
            <a:endParaRPr lang="en-US"/>
          </a:p>
        </p:txBody>
      </p:sp>
      <p:sp>
        <p:nvSpPr>
          <p:cNvPr id="4" name="Text Placeholder 3"/>
          <p:cNvSpPr>
            <a:spLocks noGrp="1"/>
          </p:cNvSpPr>
          <p:nvPr>
            <p:ph type="body" sz="half" idx="2"/>
          </p:nvPr>
        </p:nvSpPr>
        <p:spPr>
          <a:xfrm>
            <a:off x="1792287" y="5367338"/>
            <a:ext cx="5486401" cy="8048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70858264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096389004"/>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428178585"/>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439906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760285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7954213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65878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244247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48448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2024/6/16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1776885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2686973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1232515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0340114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9544032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1"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086" indent="0" algn="ctr">
              <a:buNone/>
              <a:defRPr>
                <a:solidFill>
                  <a:schemeClr val="tx1">
                    <a:tint val="75000"/>
                  </a:schemeClr>
                </a:solidFill>
              </a:defRPr>
            </a:lvl2pPr>
            <a:lvl3pPr marL="914172" indent="0" algn="ctr">
              <a:buNone/>
              <a:defRPr>
                <a:solidFill>
                  <a:schemeClr val="tx1">
                    <a:tint val="75000"/>
                  </a:schemeClr>
                </a:solidFill>
              </a:defRPr>
            </a:lvl3pPr>
            <a:lvl4pPr marL="1371257" indent="0" algn="ctr">
              <a:buNone/>
              <a:defRPr>
                <a:solidFill>
                  <a:schemeClr val="tx1">
                    <a:tint val="75000"/>
                  </a:schemeClr>
                </a:solidFill>
              </a:defRPr>
            </a:lvl4pPr>
            <a:lvl5pPr marL="1828343" indent="0" algn="ctr">
              <a:buNone/>
              <a:defRPr>
                <a:solidFill>
                  <a:schemeClr val="tx1">
                    <a:tint val="75000"/>
                  </a:schemeClr>
                </a:solidFill>
              </a:defRPr>
            </a:lvl5pPr>
            <a:lvl6pPr marL="2285429" indent="0" algn="ctr">
              <a:buNone/>
              <a:defRPr>
                <a:solidFill>
                  <a:schemeClr val="tx1">
                    <a:tint val="75000"/>
                  </a:schemeClr>
                </a:solidFill>
              </a:defRPr>
            </a:lvl6pPr>
            <a:lvl7pPr marL="2742515" indent="0" algn="ctr">
              <a:buNone/>
              <a:defRPr>
                <a:solidFill>
                  <a:schemeClr val="tx1">
                    <a:tint val="75000"/>
                  </a:schemeClr>
                </a:solidFill>
              </a:defRPr>
            </a:lvl7pPr>
            <a:lvl8pPr marL="3199601" indent="0" algn="ctr">
              <a:buNone/>
              <a:defRPr>
                <a:solidFill>
                  <a:schemeClr val="tx1">
                    <a:tint val="75000"/>
                  </a:schemeClr>
                </a:solidFill>
              </a:defRPr>
            </a:lvl8pPr>
            <a:lvl9pPr marL="365668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723190799"/>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884787470"/>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1" cy="1362075"/>
          </a:xfrm>
        </p:spPr>
        <p:txBody>
          <a:bodyPr anchor="t"/>
          <a:lstStyle>
            <a:lvl1pPr algn="l">
              <a:defRPr sz="405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1" cy="1500188"/>
          </a:xfrm>
        </p:spPr>
        <p:txBody>
          <a:bodyPr anchor="b"/>
          <a:lstStyle>
            <a:lvl1pPr marL="0" indent="0">
              <a:buNone/>
              <a:defRPr sz="1950">
                <a:solidFill>
                  <a:schemeClr val="tx1">
                    <a:tint val="75000"/>
                  </a:schemeClr>
                </a:solidFill>
              </a:defRPr>
            </a:lvl1pPr>
            <a:lvl2pPr marL="457086" indent="0">
              <a:buNone/>
              <a:defRPr sz="1800">
                <a:solidFill>
                  <a:schemeClr val="tx1">
                    <a:tint val="75000"/>
                  </a:schemeClr>
                </a:solidFill>
              </a:defRPr>
            </a:lvl2pPr>
            <a:lvl3pPr marL="914172" indent="0">
              <a:buNone/>
              <a:defRPr sz="1650">
                <a:solidFill>
                  <a:schemeClr val="tx1">
                    <a:tint val="75000"/>
                  </a:schemeClr>
                </a:solidFill>
              </a:defRPr>
            </a:lvl3pPr>
            <a:lvl4pPr marL="1371257" indent="0">
              <a:buNone/>
              <a:defRPr sz="1350">
                <a:solidFill>
                  <a:schemeClr val="tx1">
                    <a:tint val="75000"/>
                  </a:schemeClr>
                </a:solidFill>
              </a:defRPr>
            </a:lvl4pPr>
            <a:lvl5pPr marL="1828343" indent="0">
              <a:buNone/>
              <a:defRPr sz="1350">
                <a:solidFill>
                  <a:schemeClr val="tx1">
                    <a:tint val="75000"/>
                  </a:schemeClr>
                </a:solidFill>
              </a:defRPr>
            </a:lvl5pPr>
            <a:lvl6pPr marL="2285429" indent="0">
              <a:buNone/>
              <a:defRPr sz="1350">
                <a:solidFill>
                  <a:schemeClr val="tx1">
                    <a:tint val="75000"/>
                  </a:schemeClr>
                </a:solidFill>
              </a:defRPr>
            </a:lvl6pPr>
            <a:lvl7pPr marL="2742515" indent="0">
              <a:buNone/>
              <a:defRPr sz="1350">
                <a:solidFill>
                  <a:schemeClr val="tx1">
                    <a:tint val="75000"/>
                  </a:schemeClr>
                </a:solidFill>
              </a:defRPr>
            </a:lvl7pPr>
            <a:lvl8pPr marL="3199601" indent="0">
              <a:buNone/>
              <a:defRPr sz="1350">
                <a:solidFill>
                  <a:schemeClr val="tx1">
                    <a:tint val="75000"/>
                  </a:schemeClr>
                </a:solidFill>
              </a:defRPr>
            </a:lvl8pPr>
            <a:lvl9pPr marL="3656685" indent="0">
              <a:buNone/>
              <a:defRPr sz="13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908307633"/>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509255240"/>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172"/>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908687018"/>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172"/>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06502494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257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58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55C5F4-8241-4297-A607-2414451469E3}" type="datetimeFigureOut">
              <a:rPr lang="zh-CN" altLang="en-US" smtClean="0"/>
              <a:t>2024/6/16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1140485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133332778"/>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95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150"/>
            </a:lvl1pPr>
            <a:lvl2pPr>
              <a:defRPr sz="2850"/>
            </a:lvl2pPr>
            <a:lvl3pPr>
              <a:defRPr sz="2400"/>
            </a:lvl3pPr>
            <a:lvl4pPr>
              <a:defRPr sz="1950"/>
            </a:lvl4pPr>
            <a:lvl5pPr>
              <a:defRPr sz="1950"/>
            </a:lvl5pPr>
            <a:lvl6pPr>
              <a:defRPr sz="1950"/>
            </a:lvl6pPr>
            <a:lvl7pPr>
              <a:defRPr sz="1950"/>
            </a:lvl7pPr>
            <a:lvl8pPr>
              <a:defRPr sz="1950"/>
            </a:lvl8pPr>
            <a:lvl9pPr>
              <a:defRPr sz="19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586035027"/>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1"/>
            <a:ext cx="5486401" cy="566738"/>
          </a:xfrm>
        </p:spPr>
        <p:txBody>
          <a:bodyPr anchor="b"/>
          <a:lstStyle>
            <a:lvl1pPr algn="l">
              <a:defRPr sz="195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6"/>
            <a:ext cx="5486401" cy="4114800"/>
          </a:xfrm>
        </p:spPr>
        <p:txBody>
          <a:bodyPr/>
          <a:lstStyle>
            <a:lvl1pPr marL="0" indent="0">
              <a:buNone/>
              <a:defRPr sz="3150"/>
            </a:lvl1pPr>
            <a:lvl2pPr marL="457086" indent="0">
              <a:buNone/>
              <a:defRPr sz="2850"/>
            </a:lvl2pPr>
            <a:lvl3pPr marL="914172" indent="0">
              <a:buNone/>
              <a:defRPr sz="2400"/>
            </a:lvl3pPr>
            <a:lvl4pPr marL="1371257" indent="0">
              <a:buNone/>
              <a:defRPr sz="1950"/>
            </a:lvl4pPr>
            <a:lvl5pPr marL="1828343" indent="0">
              <a:buNone/>
              <a:defRPr sz="1950"/>
            </a:lvl5pPr>
            <a:lvl6pPr marL="2285429" indent="0">
              <a:buNone/>
              <a:defRPr sz="1950"/>
            </a:lvl6pPr>
            <a:lvl7pPr marL="2742515" indent="0">
              <a:buNone/>
              <a:defRPr sz="1950"/>
            </a:lvl7pPr>
            <a:lvl8pPr marL="3199601" indent="0">
              <a:buNone/>
              <a:defRPr sz="1950"/>
            </a:lvl8pPr>
            <a:lvl9pPr marL="3656685" indent="0">
              <a:buNone/>
              <a:defRPr sz="1950"/>
            </a:lvl9pPr>
          </a:lstStyle>
          <a:p>
            <a:endParaRPr lang="en-US"/>
          </a:p>
        </p:txBody>
      </p:sp>
      <p:sp>
        <p:nvSpPr>
          <p:cNvPr id="4" name="Text Placeholder 3"/>
          <p:cNvSpPr>
            <a:spLocks noGrp="1"/>
          </p:cNvSpPr>
          <p:nvPr>
            <p:ph type="body" sz="half" idx="2"/>
          </p:nvPr>
        </p:nvSpPr>
        <p:spPr>
          <a:xfrm>
            <a:off x="1792287" y="5367338"/>
            <a:ext cx="5486401" cy="8048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281340242"/>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958655879"/>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928531375"/>
      </p:ext>
    </p:extLst>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7673115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993086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2866691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861382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324079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9682" y="547688"/>
            <a:ext cx="15773400" cy="1988345"/>
          </a:xfrm>
        </p:spPr>
        <p:txBody>
          <a:bodyPr/>
          <a:lstStyle/>
          <a:p>
            <a:r>
              <a:rPr lang="zh-CN" altLang="en-US"/>
              <a:t>单击此处编辑母版标题样式</a:t>
            </a:r>
          </a:p>
        </p:txBody>
      </p:sp>
      <p:sp>
        <p:nvSpPr>
          <p:cNvPr id="3" name="文本占位符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4" name="内容占位符 3"/>
          <p:cNvSpPr>
            <a:spLocks noGrp="1"/>
          </p:cNvSpPr>
          <p:nvPr>
            <p:ph sz="half" idx="2"/>
          </p:nvPr>
        </p:nvSpPr>
        <p:spPr>
          <a:xfrm>
            <a:off x="1259683" y="3757613"/>
            <a:ext cx="7736681" cy="55268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6" name="内容占位符 5"/>
          <p:cNvSpPr>
            <a:spLocks noGrp="1"/>
          </p:cNvSpPr>
          <p:nvPr>
            <p:ph sz="quarter" idx="4"/>
          </p:nvPr>
        </p:nvSpPr>
        <p:spPr>
          <a:xfrm>
            <a:off x="9258300" y="3757613"/>
            <a:ext cx="7774782" cy="55268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55C5F4-8241-4297-A607-2414451469E3}" type="datetimeFigureOut">
              <a:rPr lang="zh-CN" altLang="en-US" smtClean="0"/>
              <a:t>2024/6/16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7121365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3564947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0063563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7908585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739727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8366362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1"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086" indent="0" algn="ctr">
              <a:buNone/>
              <a:defRPr>
                <a:solidFill>
                  <a:schemeClr val="tx1">
                    <a:tint val="75000"/>
                  </a:schemeClr>
                </a:solidFill>
              </a:defRPr>
            </a:lvl2pPr>
            <a:lvl3pPr marL="914172" indent="0" algn="ctr">
              <a:buNone/>
              <a:defRPr>
                <a:solidFill>
                  <a:schemeClr val="tx1">
                    <a:tint val="75000"/>
                  </a:schemeClr>
                </a:solidFill>
              </a:defRPr>
            </a:lvl3pPr>
            <a:lvl4pPr marL="1371257" indent="0" algn="ctr">
              <a:buNone/>
              <a:defRPr>
                <a:solidFill>
                  <a:schemeClr val="tx1">
                    <a:tint val="75000"/>
                  </a:schemeClr>
                </a:solidFill>
              </a:defRPr>
            </a:lvl4pPr>
            <a:lvl5pPr marL="1828343" indent="0" algn="ctr">
              <a:buNone/>
              <a:defRPr>
                <a:solidFill>
                  <a:schemeClr val="tx1">
                    <a:tint val="75000"/>
                  </a:schemeClr>
                </a:solidFill>
              </a:defRPr>
            </a:lvl5pPr>
            <a:lvl6pPr marL="2285429" indent="0" algn="ctr">
              <a:buNone/>
              <a:defRPr>
                <a:solidFill>
                  <a:schemeClr val="tx1">
                    <a:tint val="75000"/>
                  </a:schemeClr>
                </a:solidFill>
              </a:defRPr>
            </a:lvl6pPr>
            <a:lvl7pPr marL="2742515" indent="0" algn="ctr">
              <a:buNone/>
              <a:defRPr>
                <a:solidFill>
                  <a:schemeClr val="tx1">
                    <a:tint val="75000"/>
                  </a:schemeClr>
                </a:solidFill>
              </a:defRPr>
            </a:lvl7pPr>
            <a:lvl8pPr marL="3199601" indent="0" algn="ctr">
              <a:buNone/>
              <a:defRPr>
                <a:solidFill>
                  <a:schemeClr val="tx1">
                    <a:tint val="75000"/>
                  </a:schemeClr>
                </a:solidFill>
              </a:defRPr>
            </a:lvl8pPr>
            <a:lvl9pPr marL="365668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481967419"/>
      </p:ext>
    </p:extLst>
  </p:cSld>
  <p:clrMapOvr>
    <a:masterClrMapping/>
  </p:clrMapOvr>
  <p:transition spd="slow">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029672081"/>
      </p:ext>
    </p:extLst>
  </p:cSld>
  <p:clrMapOvr>
    <a:masterClrMapping/>
  </p:clrMapOvr>
  <p:transition spd="slow">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1" cy="1362075"/>
          </a:xfrm>
        </p:spPr>
        <p:txBody>
          <a:bodyPr anchor="t"/>
          <a:lstStyle>
            <a:lvl1pPr algn="l">
              <a:defRPr sz="405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1" cy="1500188"/>
          </a:xfrm>
        </p:spPr>
        <p:txBody>
          <a:bodyPr anchor="b"/>
          <a:lstStyle>
            <a:lvl1pPr marL="0" indent="0">
              <a:buNone/>
              <a:defRPr sz="1950">
                <a:solidFill>
                  <a:schemeClr val="tx1">
                    <a:tint val="75000"/>
                  </a:schemeClr>
                </a:solidFill>
              </a:defRPr>
            </a:lvl1pPr>
            <a:lvl2pPr marL="457086" indent="0">
              <a:buNone/>
              <a:defRPr sz="1800">
                <a:solidFill>
                  <a:schemeClr val="tx1">
                    <a:tint val="75000"/>
                  </a:schemeClr>
                </a:solidFill>
              </a:defRPr>
            </a:lvl2pPr>
            <a:lvl3pPr marL="914172" indent="0">
              <a:buNone/>
              <a:defRPr sz="1650">
                <a:solidFill>
                  <a:schemeClr val="tx1">
                    <a:tint val="75000"/>
                  </a:schemeClr>
                </a:solidFill>
              </a:defRPr>
            </a:lvl3pPr>
            <a:lvl4pPr marL="1371257" indent="0">
              <a:buNone/>
              <a:defRPr sz="1350">
                <a:solidFill>
                  <a:schemeClr val="tx1">
                    <a:tint val="75000"/>
                  </a:schemeClr>
                </a:solidFill>
              </a:defRPr>
            </a:lvl4pPr>
            <a:lvl5pPr marL="1828343" indent="0">
              <a:buNone/>
              <a:defRPr sz="1350">
                <a:solidFill>
                  <a:schemeClr val="tx1">
                    <a:tint val="75000"/>
                  </a:schemeClr>
                </a:solidFill>
              </a:defRPr>
            </a:lvl5pPr>
            <a:lvl6pPr marL="2285429" indent="0">
              <a:buNone/>
              <a:defRPr sz="1350">
                <a:solidFill>
                  <a:schemeClr val="tx1">
                    <a:tint val="75000"/>
                  </a:schemeClr>
                </a:solidFill>
              </a:defRPr>
            </a:lvl6pPr>
            <a:lvl7pPr marL="2742515" indent="0">
              <a:buNone/>
              <a:defRPr sz="1350">
                <a:solidFill>
                  <a:schemeClr val="tx1">
                    <a:tint val="75000"/>
                  </a:schemeClr>
                </a:solidFill>
              </a:defRPr>
            </a:lvl7pPr>
            <a:lvl8pPr marL="3199601" indent="0">
              <a:buNone/>
              <a:defRPr sz="1350">
                <a:solidFill>
                  <a:schemeClr val="tx1">
                    <a:tint val="75000"/>
                  </a:schemeClr>
                </a:solidFill>
              </a:defRPr>
            </a:lvl8pPr>
            <a:lvl9pPr marL="3656685" indent="0">
              <a:buNone/>
              <a:defRPr sz="13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9242819"/>
      </p:ext>
    </p:extLst>
  </p:cSld>
  <p:clrMapOvr>
    <a:masterClrMapping/>
  </p:clrMapOvr>
  <p:transition spd="slow">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542385749"/>
      </p:ext>
    </p:extLst>
  </p:cSld>
  <p:clrMapOvr>
    <a:masterClrMapping/>
  </p:clrMapOvr>
  <p:transition spd="slow">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172"/>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26898977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55C5F4-8241-4297-A607-2414451469E3}" type="datetimeFigureOut">
              <a:rPr lang="zh-CN" altLang="en-US" smtClean="0"/>
              <a:t>2024/6/16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16766915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172"/>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879000897"/>
      </p:ext>
    </p:extLst>
  </p:cSld>
  <p:clrMapOvr>
    <a:masterClrMapping/>
  </p:clrMapOvr>
  <p:transition spd="slow">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135145900"/>
      </p:ext>
    </p:extLst>
  </p:cSld>
  <p:clrMapOvr>
    <a:masterClrMapping/>
  </p:clrMapOvr>
  <p:transition spd="slow">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95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150"/>
            </a:lvl1pPr>
            <a:lvl2pPr>
              <a:defRPr sz="2850"/>
            </a:lvl2pPr>
            <a:lvl3pPr>
              <a:defRPr sz="2400"/>
            </a:lvl3pPr>
            <a:lvl4pPr>
              <a:defRPr sz="1950"/>
            </a:lvl4pPr>
            <a:lvl5pPr>
              <a:defRPr sz="1950"/>
            </a:lvl5pPr>
            <a:lvl6pPr>
              <a:defRPr sz="1950"/>
            </a:lvl6pPr>
            <a:lvl7pPr>
              <a:defRPr sz="1950"/>
            </a:lvl7pPr>
            <a:lvl8pPr>
              <a:defRPr sz="1950"/>
            </a:lvl8pPr>
            <a:lvl9pPr>
              <a:defRPr sz="19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866772955"/>
      </p:ext>
    </p:extLst>
  </p:cSld>
  <p:clrMapOvr>
    <a:masterClrMapping/>
  </p:clrMapOvr>
  <p:transition spd="slow">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1"/>
            <a:ext cx="5486401" cy="566738"/>
          </a:xfrm>
        </p:spPr>
        <p:txBody>
          <a:bodyPr anchor="b"/>
          <a:lstStyle>
            <a:lvl1pPr algn="l">
              <a:defRPr sz="195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6"/>
            <a:ext cx="5486401" cy="4114800"/>
          </a:xfrm>
        </p:spPr>
        <p:txBody>
          <a:bodyPr/>
          <a:lstStyle>
            <a:lvl1pPr marL="0" indent="0">
              <a:buNone/>
              <a:defRPr sz="3150"/>
            </a:lvl1pPr>
            <a:lvl2pPr marL="457086" indent="0">
              <a:buNone/>
              <a:defRPr sz="2850"/>
            </a:lvl2pPr>
            <a:lvl3pPr marL="914172" indent="0">
              <a:buNone/>
              <a:defRPr sz="2400"/>
            </a:lvl3pPr>
            <a:lvl4pPr marL="1371257" indent="0">
              <a:buNone/>
              <a:defRPr sz="1950"/>
            </a:lvl4pPr>
            <a:lvl5pPr marL="1828343" indent="0">
              <a:buNone/>
              <a:defRPr sz="1950"/>
            </a:lvl5pPr>
            <a:lvl6pPr marL="2285429" indent="0">
              <a:buNone/>
              <a:defRPr sz="1950"/>
            </a:lvl6pPr>
            <a:lvl7pPr marL="2742515" indent="0">
              <a:buNone/>
              <a:defRPr sz="1950"/>
            </a:lvl7pPr>
            <a:lvl8pPr marL="3199601" indent="0">
              <a:buNone/>
              <a:defRPr sz="1950"/>
            </a:lvl8pPr>
            <a:lvl9pPr marL="3656685" indent="0">
              <a:buNone/>
              <a:defRPr sz="1950"/>
            </a:lvl9pPr>
          </a:lstStyle>
          <a:p>
            <a:endParaRPr lang="en-US"/>
          </a:p>
        </p:txBody>
      </p:sp>
      <p:sp>
        <p:nvSpPr>
          <p:cNvPr id="4" name="Text Placeholder 3"/>
          <p:cNvSpPr>
            <a:spLocks noGrp="1"/>
          </p:cNvSpPr>
          <p:nvPr>
            <p:ph type="body" sz="half" idx="2"/>
          </p:nvPr>
        </p:nvSpPr>
        <p:spPr>
          <a:xfrm>
            <a:off x="1792287" y="5367338"/>
            <a:ext cx="5486401" cy="8048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033134554"/>
      </p:ext>
    </p:extLst>
  </p:cSld>
  <p:clrMapOvr>
    <a:masterClrMapping/>
  </p:clrMapOvr>
  <p:transition spd="slow">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682023458"/>
      </p:ext>
    </p:extLst>
  </p:cSld>
  <p:clrMapOvr>
    <a:masterClrMapping/>
  </p:clrMapOvr>
  <p:transition spd="slow">
    <p:wip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675762472"/>
      </p:ext>
    </p:extLst>
  </p:cSld>
  <p:clrMapOvr>
    <a:masterClrMapping/>
  </p:clrMapOvr>
  <p:transition spd="slow">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1136759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0324997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5213208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431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55C5F4-8241-4297-A607-2414451469E3}" type="datetimeFigureOut">
              <a:rPr lang="zh-CN" altLang="en-US" smtClean="0"/>
              <a:t>2024/6/16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25156205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9391463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4460067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5510255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9982385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4344137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7911960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1"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086" indent="0" algn="ctr">
              <a:buNone/>
              <a:defRPr>
                <a:solidFill>
                  <a:schemeClr val="tx1">
                    <a:tint val="75000"/>
                  </a:schemeClr>
                </a:solidFill>
              </a:defRPr>
            </a:lvl2pPr>
            <a:lvl3pPr marL="914172" indent="0" algn="ctr">
              <a:buNone/>
              <a:defRPr>
                <a:solidFill>
                  <a:schemeClr val="tx1">
                    <a:tint val="75000"/>
                  </a:schemeClr>
                </a:solidFill>
              </a:defRPr>
            </a:lvl3pPr>
            <a:lvl4pPr marL="1371257" indent="0" algn="ctr">
              <a:buNone/>
              <a:defRPr>
                <a:solidFill>
                  <a:schemeClr val="tx1">
                    <a:tint val="75000"/>
                  </a:schemeClr>
                </a:solidFill>
              </a:defRPr>
            </a:lvl4pPr>
            <a:lvl5pPr marL="1828343" indent="0" algn="ctr">
              <a:buNone/>
              <a:defRPr>
                <a:solidFill>
                  <a:schemeClr val="tx1">
                    <a:tint val="75000"/>
                  </a:schemeClr>
                </a:solidFill>
              </a:defRPr>
            </a:lvl5pPr>
            <a:lvl6pPr marL="2285429" indent="0" algn="ctr">
              <a:buNone/>
              <a:defRPr>
                <a:solidFill>
                  <a:schemeClr val="tx1">
                    <a:tint val="75000"/>
                  </a:schemeClr>
                </a:solidFill>
              </a:defRPr>
            </a:lvl6pPr>
            <a:lvl7pPr marL="2742515" indent="0" algn="ctr">
              <a:buNone/>
              <a:defRPr>
                <a:solidFill>
                  <a:schemeClr val="tx1">
                    <a:tint val="75000"/>
                  </a:schemeClr>
                </a:solidFill>
              </a:defRPr>
            </a:lvl7pPr>
            <a:lvl8pPr marL="3199601" indent="0" algn="ctr">
              <a:buNone/>
              <a:defRPr>
                <a:solidFill>
                  <a:schemeClr val="tx1">
                    <a:tint val="75000"/>
                  </a:schemeClr>
                </a:solidFill>
              </a:defRPr>
            </a:lvl8pPr>
            <a:lvl9pPr marL="365668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771733146"/>
      </p:ext>
    </p:extLst>
  </p:cSld>
  <p:clrMapOvr>
    <a:masterClrMapping/>
  </p:clrMapOvr>
  <p:transition spd="slow">
    <p:wip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036879370"/>
      </p:ext>
    </p:extLst>
  </p:cSld>
  <p:clrMapOvr>
    <a:masterClrMapping/>
  </p:clrMapOvr>
  <p:transition spd="slow">
    <p:wip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1" cy="1362075"/>
          </a:xfrm>
        </p:spPr>
        <p:txBody>
          <a:bodyPr anchor="t"/>
          <a:lstStyle>
            <a:lvl1pPr algn="l">
              <a:defRPr sz="405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1" cy="1500188"/>
          </a:xfrm>
        </p:spPr>
        <p:txBody>
          <a:bodyPr anchor="b"/>
          <a:lstStyle>
            <a:lvl1pPr marL="0" indent="0">
              <a:buNone/>
              <a:defRPr sz="1950">
                <a:solidFill>
                  <a:schemeClr val="tx1">
                    <a:tint val="75000"/>
                  </a:schemeClr>
                </a:solidFill>
              </a:defRPr>
            </a:lvl1pPr>
            <a:lvl2pPr marL="457086" indent="0">
              <a:buNone/>
              <a:defRPr sz="1800">
                <a:solidFill>
                  <a:schemeClr val="tx1">
                    <a:tint val="75000"/>
                  </a:schemeClr>
                </a:solidFill>
              </a:defRPr>
            </a:lvl2pPr>
            <a:lvl3pPr marL="914172" indent="0">
              <a:buNone/>
              <a:defRPr sz="1650">
                <a:solidFill>
                  <a:schemeClr val="tx1">
                    <a:tint val="75000"/>
                  </a:schemeClr>
                </a:solidFill>
              </a:defRPr>
            </a:lvl3pPr>
            <a:lvl4pPr marL="1371257" indent="0">
              <a:buNone/>
              <a:defRPr sz="1350">
                <a:solidFill>
                  <a:schemeClr val="tx1">
                    <a:tint val="75000"/>
                  </a:schemeClr>
                </a:solidFill>
              </a:defRPr>
            </a:lvl4pPr>
            <a:lvl5pPr marL="1828343" indent="0">
              <a:buNone/>
              <a:defRPr sz="1350">
                <a:solidFill>
                  <a:schemeClr val="tx1">
                    <a:tint val="75000"/>
                  </a:schemeClr>
                </a:solidFill>
              </a:defRPr>
            </a:lvl5pPr>
            <a:lvl6pPr marL="2285429" indent="0">
              <a:buNone/>
              <a:defRPr sz="1350">
                <a:solidFill>
                  <a:schemeClr val="tx1">
                    <a:tint val="75000"/>
                  </a:schemeClr>
                </a:solidFill>
              </a:defRPr>
            </a:lvl6pPr>
            <a:lvl7pPr marL="2742515" indent="0">
              <a:buNone/>
              <a:defRPr sz="1350">
                <a:solidFill>
                  <a:schemeClr val="tx1">
                    <a:tint val="75000"/>
                  </a:schemeClr>
                </a:solidFill>
              </a:defRPr>
            </a:lvl7pPr>
            <a:lvl8pPr marL="3199601" indent="0">
              <a:buNone/>
              <a:defRPr sz="1350">
                <a:solidFill>
                  <a:schemeClr val="tx1">
                    <a:tint val="75000"/>
                  </a:schemeClr>
                </a:solidFill>
              </a:defRPr>
            </a:lvl8pPr>
            <a:lvl9pPr marL="3656685" indent="0">
              <a:buNone/>
              <a:defRPr sz="13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103207925"/>
      </p:ext>
    </p:extLst>
  </p:cSld>
  <p:clrMapOvr>
    <a:masterClrMapping/>
  </p:clrMapOvr>
  <p:transition spd="slow">
    <p:wip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75520922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p:spPr>
        <p:txBody>
          <a:bodyPr anchor="b"/>
          <a:lstStyle>
            <a:lvl1pPr>
              <a:defRPr sz="4800"/>
            </a:lvl1pPr>
          </a:lstStyle>
          <a:p>
            <a:r>
              <a:rPr lang="zh-CN" altLang="en-US"/>
              <a:t>单击此处编辑母版标题样式</a:t>
            </a:r>
          </a:p>
        </p:txBody>
      </p:sp>
      <p:sp>
        <p:nvSpPr>
          <p:cNvPr id="3" name="内容占位符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t>2024/6/16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21195276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172"/>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911820991"/>
      </p:ext>
    </p:extLst>
  </p:cSld>
  <p:clrMapOvr>
    <a:masterClrMapping/>
  </p:clrMapOvr>
  <p:transition spd="slow">
    <p:wip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172"/>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80627674"/>
      </p:ext>
    </p:extLst>
  </p:cSld>
  <p:clrMapOvr>
    <a:masterClrMapping/>
  </p:clrMapOvr>
  <p:transition spd="slow">
    <p:wip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235934494"/>
      </p:ext>
    </p:extLst>
  </p:cSld>
  <p:clrMapOvr>
    <a:masterClrMapping/>
  </p:clrMapOvr>
  <p:transition spd="slow">
    <p:wip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95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150"/>
            </a:lvl1pPr>
            <a:lvl2pPr>
              <a:defRPr sz="2850"/>
            </a:lvl2pPr>
            <a:lvl3pPr>
              <a:defRPr sz="2400"/>
            </a:lvl3pPr>
            <a:lvl4pPr>
              <a:defRPr sz="1950"/>
            </a:lvl4pPr>
            <a:lvl5pPr>
              <a:defRPr sz="1950"/>
            </a:lvl5pPr>
            <a:lvl6pPr>
              <a:defRPr sz="1950"/>
            </a:lvl6pPr>
            <a:lvl7pPr>
              <a:defRPr sz="1950"/>
            </a:lvl7pPr>
            <a:lvl8pPr>
              <a:defRPr sz="1950"/>
            </a:lvl8pPr>
            <a:lvl9pPr>
              <a:defRPr sz="19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49815068"/>
      </p:ext>
    </p:extLst>
  </p:cSld>
  <p:clrMapOvr>
    <a:masterClrMapping/>
  </p:clrMapOvr>
  <p:transition spd="slow">
    <p:wip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1"/>
            <a:ext cx="5486401" cy="566738"/>
          </a:xfrm>
        </p:spPr>
        <p:txBody>
          <a:bodyPr anchor="b"/>
          <a:lstStyle>
            <a:lvl1pPr algn="l">
              <a:defRPr sz="195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6"/>
            <a:ext cx="5486401" cy="4114800"/>
          </a:xfrm>
        </p:spPr>
        <p:txBody>
          <a:bodyPr/>
          <a:lstStyle>
            <a:lvl1pPr marL="0" indent="0">
              <a:buNone/>
              <a:defRPr sz="3150"/>
            </a:lvl1pPr>
            <a:lvl2pPr marL="457086" indent="0">
              <a:buNone/>
              <a:defRPr sz="2850"/>
            </a:lvl2pPr>
            <a:lvl3pPr marL="914172" indent="0">
              <a:buNone/>
              <a:defRPr sz="2400"/>
            </a:lvl3pPr>
            <a:lvl4pPr marL="1371257" indent="0">
              <a:buNone/>
              <a:defRPr sz="1950"/>
            </a:lvl4pPr>
            <a:lvl5pPr marL="1828343" indent="0">
              <a:buNone/>
              <a:defRPr sz="1950"/>
            </a:lvl5pPr>
            <a:lvl6pPr marL="2285429" indent="0">
              <a:buNone/>
              <a:defRPr sz="1950"/>
            </a:lvl6pPr>
            <a:lvl7pPr marL="2742515" indent="0">
              <a:buNone/>
              <a:defRPr sz="1950"/>
            </a:lvl7pPr>
            <a:lvl8pPr marL="3199601" indent="0">
              <a:buNone/>
              <a:defRPr sz="1950"/>
            </a:lvl8pPr>
            <a:lvl9pPr marL="3656685" indent="0">
              <a:buNone/>
              <a:defRPr sz="1950"/>
            </a:lvl9pPr>
          </a:lstStyle>
          <a:p>
            <a:endParaRPr lang="en-US"/>
          </a:p>
        </p:txBody>
      </p:sp>
      <p:sp>
        <p:nvSpPr>
          <p:cNvPr id="4" name="Text Placeholder 3"/>
          <p:cNvSpPr>
            <a:spLocks noGrp="1"/>
          </p:cNvSpPr>
          <p:nvPr>
            <p:ph type="body" sz="half" idx="2"/>
          </p:nvPr>
        </p:nvSpPr>
        <p:spPr>
          <a:xfrm>
            <a:off x="1792287" y="5367338"/>
            <a:ext cx="5486401" cy="8048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618703186"/>
      </p:ext>
    </p:extLst>
  </p:cSld>
  <p:clrMapOvr>
    <a:masterClrMapping/>
  </p:clrMapOvr>
  <p:transition spd="slow">
    <p:wip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173326504"/>
      </p:ext>
    </p:extLst>
  </p:cSld>
  <p:clrMapOvr>
    <a:masterClrMapping/>
  </p:clrMapOvr>
  <p:transition spd="slow">
    <p:wip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842293374"/>
      </p:ext>
    </p:extLst>
  </p:cSld>
  <p:clrMapOvr>
    <a:masterClrMapping/>
  </p:clrMapOvr>
  <p:transition spd="slow">
    <p:wip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9493131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6727523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422253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p:spPr>
        <p:txBody>
          <a:bodyPr anchor="b"/>
          <a:lstStyle>
            <a:lvl1pPr>
              <a:defRPr sz="4800"/>
            </a:lvl1pPr>
          </a:lstStyle>
          <a:p>
            <a:r>
              <a:rPr lang="zh-CN" altLang="en-US"/>
              <a:t>单击此处编辑母版标题样式</a:t>
            </a:r>
          </a:p>
        </p:txBody>
      </p:sp>
      <p:sp>
        <p:nvSpPr>
          <p:cNvPr id="3" name="图片占位符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t>2024/6/16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06233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1388276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4503882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5176507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2221759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2508776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2676038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7326828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1"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086" indent="0" algn="ctr">
              <a:buNone/>
              <a:defRPr>
                <a:solidFill>
                  <a:schemeClr val="tx1">
                    <a:tint val="75000"/>
                  </a:schemeClr>
                </a:solidFill>
              </a:defRPr>
            </a:lvl2pPr>
            <a:lvl3pPr marL="914172" indent="0" algn="ctr">
              <a:buNone/>
              <a:defRPr>
                <a:solidFill>
                  <a:schemeClr val="tx1">
                    <a:tint val="75000"/>
                  </a:schemeClr>
                </a:solidFill>
              </a:defRPr>
            </a:lvl3pPr>
            <a:lvl4pPr marL="1371257" indent="0" algn="ctr">
              <a:buNone/>
              <a:defRPr>
                <a:solidFill>
                  <a:schemeClr val="tx1">
                    <a:tint val="75000"/>
                  </a:schemeClr>
                </a:solidFill>
              </a:defRPr>
            </a:lvl4pPr>
            <a:lvl5pPr marL="1828343" indent="0" algn="ctr">
              <a:buNone/>
              <a:defRPr>
                <a:solidFill>
                  <a:schemeClr val="tx1">
                    <a:tint val="75000"/>
                  </a:schemeClr>
                </a:solidFill>
              </a:defRPr>
            </a:lvl5pPr>
            <a:lvl6pPr marL="2285429" indent="0" algn="ctr">
              <a:buNone/>
              <a:defRPr>
                <a:solidFill>
                  <a:schemeClr val="tx1">
                    <a:tint val="75000"/>
                  </a:schemeClr>
                </a:solidFill>
              </a:defRPr>
            </a:lvl6pPr>
            <a:lvl7pPr marL="2742515" indent="0" algn="ctr">
              <a:buNone/>
              <a:defRPr>
                <a:solidFill>
                  <a:schemeClr val="tx1">
                    <a:tint val="75000"/>
                  </a:schemeClr>
                </a:solidFill>
              </a:defRPr>
            </a:lvl7pPr>
            <a:lvl8pPr marL="3199601" indent="0" algn="ctr">
              <a:buNone/>
              <a:defRPr>
                <a:solidFill>
                  <a:schemeClr val="tx1">
                    <a:tint val="75000"/>
                  </a:schemeClr>
                </a:solidFill>
              </a:defRPr>
            </a:lvl8pPr>
            <a:lvl9pPr marL="365668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040033305"/>
      </p:ext>
    </p:extLst>
  </p:cSld>
  <p:clrMapOvr>
    <a:masterClrMapping/>
  </p:clrMapOvr>
  <p:transition spd="slow">
    <p:wip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436548324"/>
      </p:ext>
    </p:extLst>
  </p:cSld>
  <p:clrMapOvr>
    <a:masterClrMapping/>
  </p:clrMapOvr>
  <p:transition spd="slow">
    <p:wip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1" cy="1362075"/>
          </a:xfrm>
        </p:spPr>
        <p:txBody>
          <a:bodyPr anchor="t"/>
          <a:lstStyle>
            <a:lvl1pPr algn="l">
              <a:defRPr sz="405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1" cy="1500188"/>
          </a:xfrm>
        </p:spPr>
        <p:txBody>
          <a:bodyPr anchor="b"/>
          <a:lstStyle>
            <a:lvl1pPr marL="0" indent="0">
              <a:buNone/>
              <a:defRPr sz="1950">
                <a:solidFill>
                  <a:schemeClr val="tx1">
                    <a:tint val="75000"/>
                  </a:schemeClr>
                </a:solidFill>
              </a:defRPr>
            </a:lvl1pPr>
            <a:lvl2pPr marL="457086" indent="0">
              <a:buNone/>
              <a:defRPr sz="1800">
                <a:solidFill>
                  <a:schemeClr val="tx1">
                    <a:tint val="75000"/>
                  </a:schemeClr>
                </a:solidFill>
              </a:defRPr>
            </a:lvl2pPr>
            <a:lvl3pPr marL="914172" indent="0">
              <a:buNone/>
              <a:defRPr sz="1650">
                <a:solidFill>
                  <a:schemeClr val="tx1">
                    <a:tint val="75000"/>
                  </a:schemeClr>
                </a:solidFill>
              </a:defRPr>
            </a:lvl3pPr>
            <a:lvl4pPr marL="1371257" indent="0">
              <a:buNone/>
              <a:defRPr sz="1350">
                <a:solidFill>
                  <a:schemeClr val="tx1">
                    <a:tint val="75000"/>
                  </a:schemeClr>
                </a:solidFill>
              </a:defRPr>
            </a:lvl4pPr>
            <a:lvl5pPr marL="1828343" indent="0">
              <a:buNone/>
              <a:defRPr sz="1350">
                <a:solidFill>
                  <a:schemeClr val="tx1">
                    <a:tint val="75000"/>
                  </a:schemeClr>
                </a:solidFill>
              </a:defRPr>
            </a:lvl5pPr>
            <a:lvl6pPr marL="2285429" indent="0">
              <a:buNone/>
              <a:defRPr sz="1350">
                <a:solidFill>
                  <a:schemeClr val="tx1">
                    <a:tint val="75000"/>
                  </a:schemeClr>
                </a:solidFill>
              </a:defRPr>
            </a:lvl6pPr>
            <a:lvl7pPr marL="2742515" indent="0">
              <a:buNone/>
              <a:defRPr sz="1350">
                <a:solidFill>
                  <a:schemeClr val="tx1">
                    <a:tint val="75000"/>
                  </a:schemeClr>
                </a:solidFill>
              </a:defRPr>
            </a:lvl7pPr>
            <a:lvl8pPr marL="3199601" indent="0">
              <a:buNone/>
              <a:defRPr sz="1350">
                <a:solidFill>
                  <a:schemeClr val="tx1">
                    <a:tint val="75000"/>
                  </a:schemeClr>
                </a:solidFill>
              </a:defRPr>
            </a:lvl8pPr>
            <a:lvl9pPr marL="3656685" indent="0">
              <a:buNone/>
              <a:defRPr sz="13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17858170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3" Type="http://schemas.openxmlformats.org/officeDocument/2006/relationships/slideLayout" Target="../slideLayouts/slideLayout183.xml"/><Relationship Id="rId21" Type="http://schemas.openxmlformats.org/officeDocument/2006/relationships/slideLayout" Target="../slideLayouts/slideLayout201.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slideLayout" Target="../slideLayouts/slideLayout200.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 Id="rId22"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3" Type="http://schemas.openxmlformats.org/officeDocument/2006/relationships/slideLayout" Target="../slideLayouts/slideLayout120.xml"/><Relationship Id="rId21" Type="http://schemas.openxmlformats.org/officeDocument/2006/relationships/slideLayout" Target="../slideLayouts/slideLayout138.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3" Type="http://schemas.openxmlformats.org/officeDocument/2006/relationships/slideLayout" Target="../slideLayouts/slideLayout141.xml"/><Relationship Id="rId21" Type="http://schemas.openxmlformats.org/officeDocument/2006/relationships/slideLayout" Target="../slideLayouts/slideLayout159.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0" Type="http://schemas.openxmlformats.org/officeDocument/2006/relationships/slideLayout" Target="../slideLayouts/slideLayout158.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10" Type="http://schemas.openxmlformats.org/officeDocument/2006/relationships/slideLayout" Target="../slideLayouts/slideLayout148.xml"/><Relationship Id="rId19" Type="http://schemas.openxmlformats.org/officeDocument/2006/relationships/slideLayout" Target="../slideLayouts/slideLayout157.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slideLayout" Target="../slideLayouts/slideLayout172.xml"/><Relationship Id="rId18" Type="http://schemas.openxmlformats.org/officeDocument/2006/relationships/slideLayout" Target="../slideLayouts/slideLayout177.xml"/><Relationship Id="rId3" Type="http://schemas.openxmlformats.org/officeDocument/2006/relationships/slideLayout" Target="../slideLayouts/slideLayout162.xml"/><Relationship Id="rId21" Type="http://schemas.openxmlformats.org/officeDocument/2006/relationships/slideLayout" Target="../slideLayouts/slideLayout180.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17" Type="http://schemas.openxmlformats.org/officeDocument/2006/relationships/slideLayout" Target="../slideLayouts/slideLayout176.xml"/><Relationship Id="rId2" Type="http://schemas.openxmlformats.org/officeDocument/2006/relationships/slideLayout" Target="../slideLayouts/slideLayout161.xml"/><Relationship Id="rId16" Type="http://schemas.openxmlformats.org/officeDocument/2006/relationships/slideLayout" Target="../slideLayouts/slideLayout175.xml"/><Relationship Id="rId20" Type="http://schemas.openxmlformats.org/officeDocument/2006/relationships/slideLayout" Target="../slideLayouts/slideLayout179.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5" Type="http://schemas.openxmlformats.org/officeDocument/2006/relationships/slideLayout" Target="../slideLayouts/slideLayout174.xml"/><Relationship Id="rId10" Type="http://schemas.openxmlformats.org/officeDocument/2006/relationships/slideLayout" Target="../slideLayouts/slideLayout169.xml"/><Relationship Id="rId19" Type="http://schemas.openxmlformats.org/officeDocument/2006/relationships/slideLayout" Target="../slideLayouts/slideLayout178.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slideLayout" Target="../slideLayouts/slideLayout173.xml"/><Relationship Id="rId2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E355C5F4-8241-4297-A607-2414451469E3}" type="datetimeFigureOut">
              <a:rPr lang="zh-CN" altLang="en-US" smtClean="0"/>
              <a:t>2024/6/16</a:t>
            </a:fld>
            <a:endParaRPr lang="zh-CN" altLang="en-US"/>
          </a:p>
        </p:txBody>
      </p:sp>
      <p:sp>
        <p:nvSpPr>
          <p:cNvPr id="5" name="页脚占位符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062115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60945" tIns="30472" rIns="60945" bIns="3047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600201"/>
            <a:ext cx="8229600" cy="4525964"/>
          </a:xfrm>
          <a:prstGeom prst="rect">
            <a:avLst/>
          </a:prstGeom>
        </p:spPr>
        <p:txBody>
          <a:bodyPr vert="horz" lIns="60945" tIns="30472" rIns="60945" bIns="304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199" y="6356351"/>
            <a:ext cx="2133601" cy="365126"/>
          </a:xfrm>
          <a:prstGeom prst="rect">
            <a:avLst/>
          </a:prstGeom>
        </p:spPr>
        <p:txBody>
          <a:bodyPr vert="horz" lIns="60945" tIns="30472" rIns="60945" bIns="30472" rtlCol="0" anchor="ctr"/>
          <a:lstStyle>
            <a:lvl1pPr algn="l">
              <a:defRPr sz="1200">
                <a:solidFill>
                  <a:schemeClr val="tx1">
                    <a:tint val="75000"/>
                  </a:schemeClr>
                </a:solidFill>
                <a:latin typeface="Arial" pitchFamily="34" charset="0"/>
              </a:defRPr>
            </a:lvl1p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1"/>
            <a:ext cx="2895600" cy="365126"/>
          </a:xfrm>
          <a:prstGeom prst="rect">
            <a:avLst/>
          </a:prstGeom>
        </p:spPr>
        <p:txBody>
          <a:bodyPr vert="horz" lIns="60945" tIns="30472" rIns="60945" bIns="30472" rtlCol="0" anchor="ctr"/>
          <a:lstStyle>
            <a:lvl1pPr algn="ctr">
              <a:defRPr sz="1200">
                <a:solidFill>
                  <a:schemeClr val="tx1">
                    <a:tint val="75000"/>
                  </a:schemeClr>
                </a:solidFill>
                <a:latin typeface="Arial" pitchFamily="34" charset="0"/>
              </a:defRPr>
            </a:lvl1pPr>
          </a:lstStyle>
          <a:p>
            <a:pPr defTabSz="914172"/>
            <a:endParaRPr lang="en-US">
              <a:solidFill>
                <a:prstClr val="black">
                  <a:tint val="75000"/>
                </a:prstClr>
              </a:solidFill>
            </a:endParaRPr>
          </a:p>
        </p:txBody>
      </p:sp>
      <p:sp>
        <p:nvSpPr>
          <p:cNvPr id="6" name="Slide Number Placeholder 5"/>
          <p:cNvSpPr>
            <a:spLocks noGrp="1"/>
          </p:cNvSpPr>
          <p:nvPr>
            <p:ph type="sldNum" sz="quarter" idx="4"/>
          </p:nvPr>
        </p:nvSpPr>
        <p:spPr>
          <a:xfrm>
            <a:off x="6553199" y="6356351"/>
            <a:ext cx="2133601" cy="365126"/>
          </a:xfrm>
          <a:prstGeom prst="rect">
            <a:avLst/>
          </a:prstGeom>
        </p:spPr>
        <p:txBody>
          <a:bodyPr vert="horz" lIns="60945" tIns="30472" rIns="60945" bIns="30472" rtlCol="0" anchor="ctr"/>
          <a:lstStyle>
            <a:lvl1pPr algn="r">
              <a:defRPr sz="1200">
                <a:solidFill>
                  <a:schemeClr val="tx1">
                    <a:tint val="75000"/>
                  </a:schemeClr>
                </a:solidFill>
                <a:latin typeface="Arial" pitchFamily="34" charset="0"/>
              </a:defRPr>
            </a:lvl1p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227208161"/>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 id="2147484213" r:id="rId12"/>
    <p:sldLayoutId id="2147484214" r:id="rId13"/>
    <p:sldLayoutId id="2147484215" r:id="rId14"/>
    <p:sldLayoutId id="2147484216" r:id="rId15"/>
    <p:sldLayoutId id="2147484217" r:id="rId16"/>
    <p:sldLayoutId id="2147484218" r:id="rId17"/>
    <p:sldLayoutId id="2147484219" r:id="rId18"/>
    <p:sldLayoutId id="2147484220" r:id="rId19"/>
    <p:sldLayoutId id="2147484221" r:id="rId20"/>
    <p:sldLayoutId id="2147484222" r:id="rId21"/>
  </p:sldLayoutIdLst>
  <p:transition spd="slow">
    <p:wipe/>
  </p:transition>
  <p:txStyles>
    <p:titleStyle>
      <a:lvl1pPr algn="ctr" defTabSz="914172" rtl="0" eaLnBrk="1" latinLnBrk="0" hangingPunct="1">
        <a:spcBef>
          <a:spcPct val="0"/>
        </a:spcBef>
        <a:buNone/>
        <a:defRPr sz="4350" kern="1200">
          <a:solidFill>
            <a:schemeClr val="tx1"/>
          </a:solidFill>
          <a:latin typeface="Arial" pitchFamily="34" charset="0"/>
          <a:ea typeface="+mj-ea"/>
          <a:cs typeface="+mj-cs"/>
        </a:defRPr>
      </a:lvl1pPr>
    </p:titleStyle>
    <p:bodyStyle>
      <a:lvl1pPr marL="342815" indent="-342815" algn="l" defTabSz="914172" rtl="0" eaLnBrk="1" latinLnBrk="0" hangingPunct="1">
        <a:spcBef>
          <a:spcPct val="20000"/>
        </a:spcBef>
        <a:buFont typeface="Arial" pitchFamily="34" charset="0"/>
        <a:buChar char="•"/>
        <a:defRPr sz="3150" kern="1200">
          <a:solidFill>
            <a:schemeClr val="tx1"/>
          </a:solidFill>
          <a:latin typeface="Arial" pitchFamily="34" charset="0"/>
          <a:ea typeface="+mn-ea"/>
          <a:cs typeface="+mn-cs"/>
        </a:defRPr>
      </a:lvl1pPr>
      <a:lvl2pPr marL="742764" indent="-285678" algn="l" defTabSz="914172" rtl="0" eaLnBrk="1" latinLnBrk="0" hangingPunct="1">
        <a:spcBef>
          <a:spcPct val="20000"/>
        </a:spcBef>
        <a:buFont typeface="Arial" pitchFamily="34" charset="0"/>
        <a:buChar char="–"/>
        <a:defRPr sz="2850" kern="1200">
          <a:solidFill>
            <a:schemeClr val="tx1"/>
          </a:solidFill>
          <a:latin typeface="Arial" pitchFamily="34" charset="0"/>
          <a:ea typeface="+mn-ea"/>
          <a:cs typeface="+mn-cs"/>
        </a:defRPr>
      </a:lvl2pPr>
      <a:lvl3pPr marL="1142715" indent="-228543" algn="l" defTabSz="914172"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599800"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4pPr>
      <a:lvl5pPr marL="2056886"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5pPr>
      <a:lvl6pPr marL="2513972"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6pPr>
      <a:lvl7pPr marL="297105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7pPr>
      <a:lvl8pPr marL="3428144"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8pPr>
      <a:lvl9pPr marL="388522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5" algn="l" defTabSz="914172" rtl="0" eaLnBrk="1" latinLnBrk="0" hangingPunct="1">
        <a:defRPr sz="1800" kern="1200">
          <a:solidFill>
            <a:schemeClr val="tx1"/>
          </a:solidFill>
          <a:latin typeface="+mn-lt"/>
          <a:ea typeface="+mn-ea"/>
          <a:cs typeface="+mn-cs"/>
        </a:defRPr>
      </a:lvl7pPr>
      <a:lvl8pPr marL="3199601" algn="l" defTabSz="914172" rtl="0" eaLnBrk="1" latinLnBrk="0" hangingPunct="1">
        <a:defRPr sz="1800" kern="1200">
          <a:solidFill>
            <a:schemeClr val="tx1"/>
          </a:solidFill>
          <a:latin typeface="+mn-lt"/>
          <a:ea typeface="+mn-ea"/>
          <a:cs typeface="+mn-cs"/>
        </a:defRPr>
      </a:lvl8pPr>
      <a:lvl9pPr marL="3656685" algn="l" defTabSz="91417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60945" tIns="30472" rIns="60945" bIns="3047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600201"/>
            <a:ext cx="8229600" cy="4525964"/>
          </a:xfrm>
          <a:prstGeom prst="rect">
            <a:avLst/>
          </a:prstGeom>
        </p:spPr>
        <p:txBody>
          <a:bodyPr vert="horz" lIns="60945" tIns="30472" rIns="60945" bIns="304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199" y="6356351"/>
            <a:ext cx="2133601" cy="365126"/>
          </a:xfrm>
          <a:prstGeom prst="rect">
            <a:avLst/>
          </a:prstGeom>
        </p:spPr>
        <p:txBody>
          <a:bodyPr vert="horz" lIns="60945" tIns="30472" rIns="60945" bIns="30472" rtlCol="0" anchor="ctr"/>
          <a:lstStyle>
            <a:lvl1pPr algn="l">
              <a:defRPr sz="1200">
                <a:solidFill>
                  <a:schemeClr val="tx1">
                    <a:tint val="75000"/>
                  </a:schemeClr>
                </a:solidFill>
                <a:latin typeface="Arial" pitchFamily="34" charset="0"/>
              </a:defRPr>
            </a:lvl1p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1"/>
            <a:ext cx="2895600" cy="365126"/>
          </a:xfrm>
          <a:prstGeom prst="rect">
            <a:avLst/>
          </a:prstGeom>
        </p:spPr>
        <p:txBody>
          <a:bodyPr vert="horz" lIns="60945" tIns="30472" rIns="60945" bIns="30472" rtlCol="0" anchor="ctr"/>
          <a:lstStyle>
            <a:lvl1pPr algn="ctr">
              <a:defRPr sz="1200">
                <a:solidFill>
                  <a:schemeClr val="tx1">
                    <a:tint val="75000"/>
                  </a:schemeClr>
                </a:solidFill>
                <a:latin typeface="Arial" pitchFamily="34" charset="0"/>
              </a:defRPr>
            </a:lvl1pPr>
          </a:lstStyle>
          <a:p>
            <a:pPr defTabSz="914172"/>
            <a:endParaRPr lang="en-US">
              <a:solidFill>
                <a:prstClr val="black">
                  <a:tint val="75000"/>
                </a:prstClr>
              </a:solidFill>
            </a:endParaRPr>
          </a:p>
        </p:txBody>
      </p:sp>
      <p:sp>
        <p:nvSpPr>
          <p:cNvPr id="6" name="Slide Number Placeholder 5"/>
          <p:cNvSpPr>
            <a:spLocks noGrp="1"/>
          </p:cNvSpPr>
          <p:nvPr>
            <p:ph type="sldNum" sz="quarter" idx="4"/>
          </p:nvPr>
        </p:nvSpPr>
        <p:spPr>
          <a:xfrm>
            <a:off x="6553199" y="6356351"/>
            <a:ext cx="2133601" cy="365126"/>
          </a:xfrm>
          <a:prstGeom prst="rect">
            <a:avLst/>
          </a:prstGeom>
        </p:spPr>
        <p:txBody>
          <a:bodyPr vert="horz" lIns="60945" tIns="30472" rIns="60945" bIns="30472" rtlCol="0" anchor="ctr"/>
          <a:lstStyle>
            <a:lvl1pPr algn="r">
              <a:defRPr sz="1200">
                <a:solidFill>
                  <a:schemeClr val="tx1">
                    <a:tint val="75000"/>
                  </a:schemeClr>
                </a:solidFill>
                <a:latin typeface="Arial" pitchFamily="34" charset="0"/>
              </a:defRPr>
            </a:lvl1p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92422548"/>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 id="2147484042" r:id="rId17"/>
    <p:sldLayoutId id="2147484043" r:id="rId18"/>
    <p:sldLayoutId id="2147484044" r:id="rId19"/>
    <p:sldLayoutId id="2147484045" r:id="rId20"/>
    <p:sldLayoutId id="2147484046" r:id="rId21"/>
  </p:sldLayoutIdLst>
  <p:transition spd="slow">
    <p:wipe/>
  </p:transition>
  <p:txStyles>
    <p:titleStyle>
      <a:lvl1pPr algn="ctr" defTabSz="914172" rtl="0" eaLnBrk="1" latinLnBrk="0" hangingPunct="1">
        <a:spcBef>
          <a:spcPct val="0"/>
        </a:spcBef>
        <a:buNone/>
        <a:defRPr sz="4350" kern="1200">
          <a:solidFill>
            <a:schemeClr val="tx1"/>
          </a:solidFill>
          <a:latin typeface="Arial" pitchFamily="34" charset="0"/>
          <a:ea typeface="+mj-ea"/>
          <a:cs typeface="+mj-cs"/>
        </a:defRPr>
      </a:lvl1pPr>
    </p:titleStyle>
    <p:bodyStyle>
      <a:lvl1pPr marL="342815" indent="-342815" algn="l" defTabSz="914172" rtl="0" eaLnBrk="1" latinLnBrk="0" hangingPunct="1">
        <a:spcBef>
          <a:spcPct val="20000"/>
        </a:spcBef>
        <a:buFont typeface="Arial" pitchFamily="34" charset="0"/>
        <a:buChar char="•"/>
        <a:defRPr sz="3150" kern="1200">
          <a:solidFill>
            <a:schemeClr val="tx1"/>
          </a:solidFill>
          <a:latin typeface="Arial" pitchFamily="34" charset="0"/>
          <a:ea typeface="+mn-ea"/>
          <a:cs typeface="+mn-cs"/>
        </a:defRPr>
      </a:lvl1pPr>
      <a:lvl2pPr marL="742764" indent="-285678" algn="l" defTabSz="914172" rtl="0" eaLnBrk="1" latinLnBrk="0" hangingPunct="1">
        <a:spcBef>
          <a:spcPct val="20000"/>
        </a:spcBef>
        <a:buFont typeface="Arial" pitchFamily="34" charset="0"/>
        <a:buChar char="–"/>
        <a:defRPr sz="2850" kern="1200">
          <a:solidFill>
            <a:schemeClr val="tx1"/>
          </a:solidFill>
          <a:latin typeface="Arial" pitchFamily="34" charset="0"/>
          <a:ea typeface="+mn-ea"/>
          <a:cs typeface="+mn-cs"/>
        </a:defRPr>
      </a:lvl2pPr>
      <a:lvl3pPr marL="1142715" indent="-228543" algn="l" defTabSz="914172"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599800"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4pPr>
      <a:lvl5pPr marL="2056886"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5pPr>
      <a:lvl6pPr marL="2513972"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6pPr>
      <a:lvl7pPr marL="297105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7pPr>
      <a:lvl8pPr marL="3428144"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8pPr>
      <a:lvl9pPr marL="388522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5" algn="l" defTabSz="914172" rtl="0" eaLnBrk="1" latinLnBrk="0" hangingPunct="1">
        <a:defRPr sz="1800" kern="1200">
          <a:solidFill>
            <a:schemeClr val="tx1"/>
          </a:solidFill>
          <a:latin typeface="+mn-lt"/>
          <a:ea typeface="+mn-ea"/>
          <a:cs typeface="+mn-cs"/>
        </a:defRPr>
      </a:lvl7pPr>
      <a:lvl8pPr marL="3199601" algn="l" defTabSz="914172" rtl="0" eaLnBrk="1" latinLnBrk="0" hangingPunct="1">
        <a:defRPr sz="1800" kern="1200">
          <a:solidFill>
            <a:schemeClr val="tx1"/>
          </a:solidFill>
          <a:latin typeface="+mn-lt"/>
          <a:ea typeface="+mn-ea"/>
          <a:cs typeface="+mn-cs"/>
        </a:defRPr>
      </a:lvl8pPr>
      <a:lvl9pPr marL="3656685" algn="l" defTabSz="91417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60945" tIns="30472" rIns="60945" bIns="3047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600201"/>
            <a:ext cx="8229600" cy="4525964"/>
          </a:xfrm>
          <a:prstGeom prst="rect">
            <a:avLst/>
          </a:prstGeom>
        </p:spPr>
        <p:txBody>
          <a:bodyPr vert="horz" lIns="60945" tIns="30472" rIns="60945" bIns="304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199" y="6356351"/>
            <a:ext cx="2133601" cy="365126"/>
          </a:xfrm>
          <a:prstGeom prst="rect">
            <a:avLst/>
          </a:prstGeom>
        </p:spPr>
        <p:txBody>
          <a:bodyPr vert="horz" lIns="60945" tIns="30472" rIns="60945" bIns="30472" rtlCol="0" anchor="ctr"/>
          <a:lstStyle>
            <a:lvl1pPr algn="l">
              <a:defRPr sz="1200">
                <a:solidFill>
                  <a:schemeClr val="tx1">
                    <a:tint val="75000"/>
                  </a:schemeClr>
                </a:solidFill>
                <a:latin typeface="Arial" pitchFamily="34" charset="0"/>
              </a:defRPr>
            </a:lvl1p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1"/>
            <a:ext cx="2895600" cy="365126"/>
          </a:xfrm>
          <a:prstGeom prst="rect">
            <a:avLst/>
          </a:prstGeom>
        </p:spPr>
        <p:txBody>
          <a:bodyPr vert="horz" lIns="60945" tIns="30472" rIns="60945" bIns="30472" rtlCol="0" anchor="ctr"/>
          <a:lstStyle>
            <a:lvl1pPr algn="ctr">
              <a:defRPr sz="1200">
                <a:solidFill>
                  <a:schemeClr val="tx1">
                    <a:tint val="75000"/>
                  </a:schemeClr>
                </a:solidFill>
                <a:latin typeface="Arial" pitchFamily="34" charset="0"/>
              </a:defRPr>
            </a:lvl1pPr>
          </a:lstStyle>
          <a:p>
            <a:pPr defTabSz="914172"/>
            <a:endParaRPr lang="en-US">
              <a:solidFill>
                <a:prstClr val="black">
                  <a:tint val="75000"/>
                </a:prstClr>
              </a:solidFill>
            </a:endParaRPr>
          </a:p>
        </p:txBody>
      </p:sp>
      <p:sp>
        <p:nvSpPr>
          <p:cNvPr id="6" name="Slide Number Placeholder 5"/>
          <p:cNvSpPr>
            <a:spLocks noGrp="1"/>
          </p:cNvSpPr>
          <p:nvPr>
            <p:ph type="sldNum" sz="quarter" idx="4"/>
          </p:nvPr>
        </p:nvSpPr>
        <p:spPr>
          <a:xfrm>
            <a:off x="6553199" y="6356351"/>
            <a:ext cx="2133601" cy="365126"/>
          </a:xfrm>
          <a:prstGeom prst="rect">
            <a:avLst/>
          </a:prstGeom>
        </p:spPr>
        <p:txBody>
          <a:bodyPr vert="horz" lIns="60945" tIns="30472" rIns="60945" bIns="30472" rtlCol="0" anchor="ctr"/>
          <a:lstStyle>
            <a:lvl1pPr algn="r">
              <a:defRPr sz="1200">
                <a:solidFill>
                  <a:schemeClr val="tx1">
                    <a:tint val="75000"/>
                  </a:schemeClr>
                </a:solidFill>
                <a:latin typeface="Arial" pitchFamily="34" charset="0"/>
              </a:defRPr>
            </a:lvl1p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718904386"/>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 id="2147484062" r:id="rId15"/>
    <p:sldLayoutId id="2147484063" r:id="rId16"/>
    <p:sldLayoutId id="2147484064" r:id="rId17"/>
    <p:sldLayoutId id="2147484065" r:id="rId18"/>
    <p:sldLayoutId id="2147484066" r:id="rId19"/>
    <p:sldLayoutId id="2147484067" r:id="rId20"/>
    <p:sldLayoutId id="2147484068" r:id="rId21"/>
  </p:sldLayoutIdLst>
  <p:transition spd="slow">
    <p:wipe/>
  </p:transition>
  <p:txStyles>
    <p:titleStyle>
      <a:lvl1pPr algn="ctr" defTabSz="914172" rtl="0" eaLnBrk="1" latinLnBrk="0" hangingPunct="1">
        <a:spcBef>
          <a:spcPct val="0"/>
        </a:spcBef>
        <a:buNone/>
        <a:defRPr sz="4350" kern="1200">
          <a:solidFill>
            <a:schemeClr val="tx1"/>
          </a:solidFill>
          <a:latin typeface="Arial" pitchFamily="34" charset="0"/>
          <a:ea typeface="+mj-ea"/>
          <a:cs typeface="+mj-cs"/>
        </a:defRPr>
      </a:lvl1pPr>
    </p:titleStyle>
    <p:bodyStyle>
      <a:lvl1pPr marL="342815" indent="-342815" algn="l" defTabSz="914172" rtl="0" eaLnBrk="1" latinLnBrk="0" hangingPunct="1">
        <a:spcBef>
          <a:spcPct val="20000"/>
        </a:spcBef>
        <a:buFont typeface="Arial" pitchFamily="34" charset="0"/>
        <a:buChar char="•"/>
        <a:defRPr sz="3150" kern="1200">
          <a:solidFill>
            <a:schemeClr val="tx1"/>
          </a:solidFill>
          <a:latin typeface="Arial" pitchFamily="34" charset="0"/>
          <a:ea typeface="+mn-ea"/>
          <a:cs typeface="+mn-cs"/>
        </a:defRPr>
      </a:lvl1pPr>
      <a:lvl2pPr marL="742764" indent="-285678" algn="l" defTabSz="914172" rtl="0" eaLnBrk="1" latinLnBrk="0" hangingPunct="1">
        <a:spcBef>
          <a:spcPct val="20000"/>
        </a:spcBef>
        <a:buFont typeface="Arial" pitchFamily="34" charset="0"/>
        <a:buChar char="–"/>
        <a:defRPr sz="2850" kern="1200">
          <a:solidFill>
            <a:schemeClr val="tx1"/>
          </a:solidFill>
          <a:latin typeface="Arial" pitchFamily="34" charset="0"/>
          <a:ea typeface="+mn-ea"/>
          <a:cs typeface="+mn-cs"/>
        </a:defRPr>
      </a:lvl2pPr>
      <a:lvl3pPr marL="1142715" indent="-228543" algn="l" defTabSz="914172"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599800"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4pPr>
      <a:lvl5pPr marL="2056886"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5pPr>
      <a:lvl6pPr marL="2513972"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6pPr>
      <a:lvl7pPr marL="297105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7pPr>
      <a:lvl8pPr marL="3428144"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8pPr>
      <a:lvl9pPr marL="388522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5" algn="l" defTabSz="914172" rtl="0" eaLnBrk="1" latinLnBrk="0" hangingPunct="1">
        <a:defRPr sz="1800" kern="1200">
          <a:solidFill>
            <a:schemeClr val="tx1"/>
          </a:solidFill>
          <a:latin typeface="+mn-lt"/>
          <a:ea typeface="+mn-ea"/>
          <a:cs typeface="+mn-cs"/>
        </a:defRPr>
      </a:lvl7pPr>
      <a:lvl8pPr marL="3199601" algn="l" defTabSz="914172" rtl="0" eaLnBrk="1" latinLnBrk="0" hangingPunct="1">
        <a:defRPr sz="1800" kern="1200">
          <a:solidFill>
            <a:schemeClr val="tx1"/>
          </a:solidFill>
          <a:latin typeface="+mn-lt"/>
          <a:ea typeface="+mn-ea"/>
          <a:cs typeface="+mn-cs"/>
        </a:defRPr>
      </a:lvl8pPr>
      <a:lvl9pPr marL="3656685" algn="l" defTabSz="91417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60945" tIns="30472" rIns="60945" bIns="3047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600201"/>
            <a:ext cx="8229600" cy="4525964"/>
          </a:xfrm>
          <a:prstGeom prst="rect">
            <a:avLst/>
          </a:prstGeom>
        </p:spPr>
        <p:txBody>
          <a:bodyPr vert="horz" lIns="60945" tIns="30472" rIns="60945" bIns="304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199" y="6356351"/>
            <a:ext cx="2133601" cy="365126"/>
          </a:xfrm>
          <a:prstGeom prst="rect">
            <a:avLst/>
          </a:prstGeom>
        </p:spPr>
        <p:txBody>
          <a:bodyPr vert="horz" lIns="60945" tIns="30472" rIns="60945" bIns="30472" rtlCol="0" anchor="ctr"/>
          <a:lstStyle>
            <a:lvl1pPr algn="l">
              <a:defRPr sz="1200">
                <a:solidFill>
                  <a:schemeClr val="tx1">
                    <a:tint val="75000"/>
                  </a:schemeClr>
                </a:solidFill>
                <a:latin typeface="Arial" pitchFamily="34" charset="0"/>
              </a:defRPr>
            </a:lvl1p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1"/>
            <a:ext cx="2895600" cy="365126"/>
          </a:xfrm>
          <a:prstGeom prst="rect">
            <a:avLst/>
          </a:prstGeom>
        </p:spPr>
        <p:txBody>
          <a:bodyPr vert="horz" lIns="60945" tIns="30472" rIns="60945" bIns="30472" rtlCol="0" anchor="ctr"/>
          <a:lstStyle>
            <a:lvl1pPr algn="ctr">
              <a:defRPr sz="1200">
                <a:solidFill>
                  <a:schemeClr val="tx1">
                    <a:tint val="75000"/>
                  </a:schemeClr>
                </a:solidFill>
                <a:latin typeface="Arial" pitchFamily="34" charset="0"/>
              </a:defRPr>
            </a:lvl1pPr>
          </a:lstStyle>
          <a:p>
            <a:pPr defTabSz="914172"/>
            <a:endParaRPr lang="en-US">
              <a:solidFill>
                <a:prstClr val="black">
                  <a:tint val="75000"/>
                </a:prstClr>
              </a:solidFill>
            </a:endParaRPr>
          </a:p>
        </p:txBody>
      </p:sp>
      <p:sp>
        <p:nvSpPr>
          <p:cNvPr id="6" name="Slide Number Placeholder 5"/>
          <p:cNvSpPr>
            <a:spLocks noGrp="1"/>
          </p:cNvSpPr>
          <p:nvPr>
            <p:ph type="sldNum" sz="quarter" idx="4"/>
          </p:nvPr>
        </p:nvSpPr>
        <p:spPr>
          <a:xfrm>
            <a:off x="6553199" y="6356351"/>
            <a:ext cx="2133601" cy="365126"/>
          </a:xfrm>
          <a:prstGeom prst="rect">
            <a:avLst/>
          </a:prstGeom>
        </p:spPr>
        <p:txBody>
          <a:bodyPr vert="horz" lIns="60945" tIns="30472" rIns="60945" bIns="30472" rtlCol="0" anchor="ctr"/>
          <a:lstStyle>
            <a:lvl1pPr algn="r">
              <a:defRPr sz="1200">
                <a:solidFill>
                  <a:schemeClr val="tx1">
                    <a:tint val="75000"/>
                  </a:schemeClr>
                </a:solidFill>
                <a:latin typeface="Arial" pitchFamily="34" charset="0"/>
              </a:defRPr>
            </a:lvl1p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63776438"/>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 id="2147484082" r:id="rId13"/>
    <p:sldLayoutId id="2147484083" r:id="rId14"/>
    <p:sldLayoutId id="2147484084" r:id="rId15"/>
    <p:sldLayoutId id="2147484085" r:id="rId16"/>
    <p:sldLayoutId id="2147484086" r:id="rId17"/>
    <p:sldLayoutId id="2147484087" r:id="rId18"/>
    <p:sldLayoutId id="2147484088" r:id="rId19"/>
    <p:sldLayoutId id="2147484089" r:id="rId20"/>
    <p:sldLayoutId id="2147484090" r:id="rId21"/>
  </p:sldLayoutIdLst>
  <p:transition spd="slow">
    <p:wipe/>
  </p:transition>
  <p:txStyles>
    <p:titleStyle>
      <a:lvl1pPr algn="ctr" defTabSz="914172" rtl="0" eaLnBrk="1" latinLnBrk="0" hangingPunct="1">
        <a:spcBef>
          <a:spcPct val="0"/>
        </a:spcBef>
        <a:buNone/>
        <a:defRPr sz="4350" kern="1200">
          <a:solidFill>
            <a:schemeClr val="tx1"/>
          </a:solidFill>
          <a:latin typeface="Arial" pitchFamily="34" charset="0"/>
          <a:ea typeface="+mj-ea"/>
          <a:cs typeface="+mj-cs"/>
        </a:defRPr>
      </a:lvl1pPr>
    </p:titleStyle>
    <p:bodyStyle>
      <a:lvl1pPr marL="342815" indent="-342815" algn="l" defTabSz="914172" rtl="0" eaLnBrk="1" latinLnBrk="0" hangingPunct="1">
        <a:spcBef>
          <a:spcPct val="20000"/>
        </a:spcBef>
        <a:buFont typeface="Arial" pitchFamily="34" charset="0"/>
        <a:buChar char="•"/>
        <a:defRPr sz="3150" kern="1200">
          <a:solidFill>
            <a:schemeClr val="tx1"/>
          </a:solidFill>
          <a:latin typeface="Arial" pitchFamily="34" charset="0"/>
          <a:ea typeface="+mn-ea"/>
          <a:cs typeface="+mn-cs"/>
        </a:defRPr>
      </a:lvl1pPr>
      <a:lvl2pPr marL="742764" indent="-285678" algn="l" defTabSz="914172" rtl="0" eaLnBrk="1" latinLnBrk="0" hangingPunct="1">
        <a:spcBef>
          <a:spcPct val="20000"/>
        </a:spcBef>
        <a:buFont typeface="Arial" pitchFamily="34" charset="0"/>
        <a:buChar char="–"/>
        <a:defRPr sz="2850" kern="1200">
          <a:solidFill>
            <a:schemeClr val="tx1"/>
          </a:solidFill>
          <a:latin typeface="Arial" pitchFamily="34" charset="0"/>
          <a:ea typeface="+mn-ea"/>
          <a:cs typeface="+mn-cs"/>
        </a:defRPr>
      </a:lvl2pPr>
      <a:lvl3pPr marL="1142715" indent="-228543" algn="l" defTabSz="914172"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599800"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4pPr>
      <a:lvl5pPr marL="2056886"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5pPr>
      <a:lvl6pPr marL="2513972"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6pPr>
      <a:lvl7pPr marL="297105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7pPr>
      <a:lvl8pPr marL="3428144"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8pPr>
      <a:lvl9pPr marL="388522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5" algn="l" defTabSz="914172" rtl="0" eaLnBrk="1" latinLnBrk="0" hangingPunct="1">
        <a:defRPr sz="1800" kern="1200">
          <a:solidFill>
            <a:schemeClr val="tx1"/>
          </a:solidFill>
          <a:latin typeface="+mn-lt"/>
          <a:ea typeface="+mn-ea"/>
          <a:cs typeface="+mn-cs"/>
        </a:defRPr>
      </a:lvl7pPr>
      <a:lvl8pPr marL="3199601" algn="l" defTabSz="914172" rtl="0" eaLnBrk="1" latinLnBrk="0" hangingPunct="1">
        <a:defRPr sz="1800" kern="1200">
          <a:solidFill>
            <a:schemeClr val="tx1"/>
          </a:solidFill>
          <a:latin typeface="+mn-lt"/>
          <a:ea typeface="+mn-ea"/>
          <a:cs typeface="+mn-cs"/>
        </a:defRPr>
      </a:lvl8pPr>
      <a:lvl9pPr marL="3656685" algn="l" defTabSz="91417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60945" tIns="30472" rIns="60945" bIns="3047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600201"/>
            <a:ext cx="8229600" cy="4525964"/>
          </a:xfrm>
          <a:prstGeom prst="rect">
            <a:avLst/>
          </a:prstGeom>
        </p:spPr>
        <p:txBody>
          <a:bodyPr vert="horz" lIns="60945" tIns="30472" rIns="60945" bIns="304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199" y="6356351"/>
            <a:ext cx="2133601" cy="365126"/>
          </a:xfrm>
          <a:prstGeom prst="rect">
            <a:avLst/>
          </a:prstGeom>
        </p:spPr>
        <p:txBody>
          <a:bodyPr vert="horz" lIns="60945" tIns="30472" rIns="60945" bIns="30472" rtlCol="0" anchor="ctr"/>
          <a:lstStyle>
            <a:lvl1pPr algn="l">
              <a:defRPr sz="1200">
                <a:solidFill>
                  <a:schemeClr val="tx1">
                    <a:tint val="75000"/>
                  </a:schemeClr>
                </a:solidFill>
                <a:latin typeface="Arial" pitchFamily="34" charset="0"/>
              </a:defRPr>
            </a:lvl1p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1"/>
            <a:ext cx="2895600" cy="365126"/>
          </a:xfrm>
          <a:prstGeom prst="rect">
            <a:avLst/>
          </a:prstGeom>
        </p:spPr>
        <p:txBody>
          <a:bodyPr vert="horz" lIns="60945" tIns="30472" rIns="60945" bIns="30472" rtlCol="0" anchor="ctr"/>
          <a:lstStyle>
            <a:lvl1pPr algn="ctr">
              <a:defRPr sz="1200">
                <a:solidFill>
                  <a:schemeClr val="tx1">
                    <a:tint val="75000"/>
                  </a:schemeClr>
                </a:solidFill>
                <a:latin typeface="Arial" pitchFamily="34" charset="0"/>
              </a:defRPr>
            </a:lvl1pPr>
          </a:lstStyle>
          <a:p>
            <a:pPr defTabSz="914172"/>
            <a:endParaRPr lang="en-US">
              <a:solidFill>
                <a:prstClr val="black">
                  <a:tint val="75000"/>
                </a:prstClr>
              </a:solidFill>
            </a:endParaRPr>
          </a:p>
        </p:txBody>
      </p:sp>
      <p:sp>
        <p:nvSpPr>
          <p:cNvPr id="6" name="Slide Number Placeholder 5"/>
          <p:cNvSpPr>
            <a:spLocks noGrp="1"/>
          </p:cNvSpPr>
          <p:nvPr>
            <p:ph type="sldNum" sz="quarter" idx="4"/>
          </p:nvPr>
        </p:nvSpPr>
        <p:spPr>
          <a:xfrm>
            <a:off x="6553199" y="6356351"/>
            <a:ext cx="2133601" cy="365126"/>
          </a:xfrm>
          <a:prstGeom prst="rect">
            <a:avLst/>
          </a:prstGeom>
        </p:spPr>
        <p:txBody>
          <a:bodyPr vert="horz" lIns="60945" tIns="30472" rIns="60945" bIns="30472" rtlCol="0" anchor="ctr"/>
          <a:lstStyle>
            <a:lvl1pPr algn="r">
              <a:defRPr sz="1200">
                <a:solidFill>
                  <a:schemeClr val="tx1">
                    <a:tint val="75000"/>
                  </a:schemeClr>
                </a:solidFill>
                <a:latin typeface="Arial" pitchFamily="34" charset="0"/>
              </a:defRPr>
            </a:lvl1p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92954002"/>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 id="2147484110" r:id="rId19"/>
    <p:sldLayoutId id="2147484111" r:id="rId20"/>
    <p:sldLayoutId id="2147484112" r:id="rId21"/>
  </p:sldLayoutIdLst>
  <p:transition spd="slow">
    <p:wipe/>
  </p:transition>
  <p:txStyles>
    <p:titleStyle>
      <a:lvl1pPr algn="ctr" defTabSz="914172" rtl="0" eaLnBrk="1" latinLnBrk="0" hangingPunct="1">
        <a:spcBef>
          <a:spcPct val="0"/>
        </a:spcBef>
        <a:buNone/>
        <a:defRPr sz="4350" kern="1200">
          <a:solidFill>
            <a:schemeClr val="tx1"/>
          </a:solidFill>
          <a:latin typeface="Arial" pitchFamily="34" charset="0"/>
          <a:ea typeface="+mj-ea"/>
          <a:cs typeface="+mj-cs"/>
        </a:defRPr>
      </a:lvl1pPr>
    </p:titleStyle>
    <p:bodyStyle>
      <a:lvl1pPr marL="342815" indent="-342815" algn="l" defTabSz="914172" rtl="0" eaLnBrk="1" latinLnBrk="0" hangingPunct="1">
        <a:spcBef>
          <a:spcPct val="20000"/>
        </a:spcBef>
        <a:buFont typeface="Arial" pitchFamily="34" charset="0"/>
        <a:buChar char="•"/>
        <a:defRPr sz="3150" kern="1200">
          <a:solidFill>
            <a:schemeClr val="tx1"/>
          </a:solidFill>
          <a:latin typeface="Arial" pitchFamily="34" charset="0"/>
          <a:ea typeface="+mn-ea"/>
          <a:cs typeface="+mn-cs"/>
        </a:defRPr>
      </a:lvl1pPr>
      <a:lvl2pPr marL="742764" indent="-285678" algn="l" defTabSz="914172" rtl="0" eaLnBrk="1" latinLnBrk="0" hangingPunct="1">
        <a:spcBef>
          <a:spcPct val="20000"/>
        </a:spcBef>
        <a:buFont typeface="Arial" pitchFamily="34" charset="0"/>
        <a:buChar char="–"/>
        <a:defRPr sz="2850" kern="1200">
          <a:solidFill>
            <a:schemeClr val="tx1"/>
          </a:solidFill>
          <a:latin typeface="Arial" pitchFamily="34" charset="0"/>
          <a:ea typeface="+mn-ea"/>
          <a:cs typeface="+mn-cs"/>
        </a:defRPr>
      </a:lvl2pPr>
      <a:lvl3pPr marL="1142715" indent="-228543" algn="l" defTabSz="914172"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599800"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4pPr>
      <a:lvl5pPr marL="2056886"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5pPr>
      <a:lvl6pPr marL="2513972"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6pPr>
      <a:lvl7pPr marL="297105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7pPr>
      <a:lvl8pPr marL="3428144"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8pPr>
      <a:lvl9pPr marL="388522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5" algn="l" defTabSz="914172" rtl="0" eaLnBrk="1" latinLnBrk="0" hangingPunct="1">
        <a:defRPr sz="1800" kern="1200">
          <a:solidFill>
            <a:schemeClr val="tx1"/>
          </a:solidFill>
          <a:latin typeface="+mn-lt"/>
          <a:ea typeface="+mn-ea"/>
          <a:cs typeface="+mn-cs"/>
        </a:defRPr>
      </a:lvl7pPr>
      <a:lvl8pPr marL="3199601" algn="l" defTabSz="914172" rtl="0" eaLnBrk="1" latinLnBrk="0" hangingPunct="1">
        <a:defRPr sz="1800" kern="1200">
          <a:solidFill>
            <a:schemeClr val="tx1"/>
          </a:solidFill>
          <a:latin typeface="+mn-lt"/>
          <a:ea typeface="+mn-ea"/>
          <a:cs typeface="+mn-cs"/>
        </a:defRPr>
      </a:lvl8pPr>
      <a:lvl9pPr marL="3656685" algn="l" defTabSz="91417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60945" tIns="30472" rIns="60945" bIns="3047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600201"/>
            <a:ext cx="8229600" cy="4525964"/>
          </a:xfrm>
          <a:prstGeom prst="rect">
            <a:avLst/>
          </a:prstGeom>
        </p:spPr>
        <p:txBody>
          <a:bodyPr vert="horz" lIns="60945" tIns="30472" rIns="60945" bIns="304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199" y="6356351"/>
            <a:ext cx="2133601" cy="365126"/>
          </a:xfrm>
          <a:prstGeom prst="rect">
            <a:avLst/>
          </a:prstGeom>
        </p:spPr>
        <p:txBody>
          <a:bodyPr vert="horz" lIns="60945" tIns="30472" rIns="60945" bIns="30472" rtlCol="0" anchor="ctr"/>
          <a:lstStyle>
            <a:lvl1pPr algn="l">
              <a:defRPr sz="1200">
                <a:solidFill>
                  <a:schemeClr val="tx1">
                    <a:tint val="75000"/>
                  </a:schemeClr>
                </a:solidFill>
                <a:latin typeface="Arial" pitchFamily="34" charset="0"/>
              </a:defRPr>
            </a:lvl1p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1"/>
            <a:ext cx="2895600" cy="365126"/>
          </a:xfrm>
          <a:prstGeom prst="rect">
            <a:avLst/>
          </a:prstGeom>
        </p:spPr>
        <p:txBody>
          <a:bodyPr vert="horz" lIns="60945" tIns="30472" rIns="60945" bIns="30472" rtlCol="0" anchor="ctr"/>
          <a:lstStyle>
            <a:lvl1pPr algn="ctr">
              <a:defRPr sz="1200">
                <a:solidFill>
                  <a:schemeClr val="tx1">
                    <a:tint val="75000"/>
                  </a:schemeClr>
                </a:solidFill>
                <a:latin typeface="Arial" pitchFamily="34" charset="0"/>
              </a:defRPr>
            </a:lvl1pPr>
          </a:lstStyle>
          <a:p>
            <a:pPr defTabSz="914172"/>
            <a:endParaRPr lang="en-US">
              <a:solidFill>
                <a:prstClr val="black">
                  <a:tint val="75000"/>
                </a:prstClr>
              </a:solidFill>
            </a:endParaRPr>
          </a:p>
        </p:txBody>
      </p:sp>
      <p:sp>
        <p:nvSpPr>
          <p:cNvPr id="6" name="Slide Number Placeholder 5"/>
          <p:cNvSpPr>
            <a:spLocks noGrp="1"/>
          </p:cNvSpPr>
          <p:nvPr>
            <p:ph type="sldNum" sz="quarter" idx="4"/>
          </p:nvPr>
        </p:nvSpPr>
        <p:spPr>
          <a:xfrm>
            <a:off x="6553199" y="6356351"/>
            <a:ext cx="2133601" cy="365126"/>
          </a:xfrm>
          <a:prstGeom prst="rect">
            <a:avLst/>
          </a:prstGeom>
        </p:spPr>
        <p:txBody>
          <a:bodyPr vert="horz" lIns="60945" tIns="30472" rIns="60945" bIns="30472" rtlCol="0" anchor="ctr"/>
          <a:lstStyle>
            <a:lvl1pPr algn="r">
              <a:defRPr sz="1200">
                <a:solidFill>
                  <a:schemeClr val="tx1">
                    <a:tint val="75000"/>
                  </a:schemeClr>
                </a:solidFill>
                <a:latin typeface="Arial" pitchFamily="34" charset="0"/>
              </a:defRPr>
            </a:lvl1p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421354059"/>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 id="2147484125" r:id="rId12"/>
    <p:sldLayoutId id="2147484126" r:id="rId13"/>
    <p:sldLayoutId id="2147484127" r:id="rId14"/>
    <p:sldLayoutId id="2147484128" r:id="rId15"/>
    <p:sldLayoutId id="2147484129" r:id="rId16"/>
    <p:sldLayoutId id="2147484130" r:id="rId17"/>
    <p:sldLayoutId id="2147484131" r:id="rId18"/>
    <p:sldLayoutId id="2147484132" r:id="rId19"/>
    <p:sldLayoutId id="2147484133" r:id="rId20"/>
    <p:sldLayoutId id="2147484134" r:id="rId21"/>
  </p:sldLayoutIdLst>
  <p:transition spd="slow">
    <p:wipe/>
  </p:transition>
  <p:txStyles>
    <p:titleStyle>
      <a:lvl1pPr algn="ctr" defTabSz="914172" rtl="0" eaLnBrk="1" latinLnBrk="0" hangingPunct="1">
        <a:spcBef>
          <a:spcPct val="0"/>
        </a:spcBef>
        <a:buNone/>
        <a:defRPr sz="4350" kern="1200">
          <a:solidFill>
            <a:schemeClr val="tx1"/>
          </a:solidFill>
          <a:latin typeface="Arial" pitchFamily="34" charset="0"/>
          <a:ea typeface="+mj-ea"/>
          <a:cs typeface="+mj-cs"/>
        </a:defRPr>
      </a:lvl1pPr>
    </p:titleStyle>
    <p:bodyStyle>
      <a:lvl1pPr marL="342815" indent="-342815" algn="l" defTabSz="914172" rtl="0" eaLnBrk="1" latinLnBrk="0" hangingPunct="1">
        <a:spcBef>
          <a:spcPct val="20000"/>
        </a:spcBef>
        <a:buFont typeface="Arial" pitchFamily="34" charset="0"/>
        <a:buChar char="•"/>
        <a:defRPr sz="3150" kern="1200">
          <a:solidFill>
            <a:schemeClr val="tx1"/>
          </a:solidFill>
          <a:latin typeface="Arial" pitchFamily="34" charset="0"/>
          <a:ea typeface="+mn-ea"/>
          <a:cs typeface="+mn-cs"/>
        </a:defRPr>
      </a:lvl1pPr>
      <a:lvl2pPr marL="742764" indent="-285678" algn="l" defTabSz="914172" rtl="0" eaLnBrk="1" latinLnBrk="0" hangingPunct="1">
        <a:spcBef>
          <a:spcPct val="20000"/>
        </a:spcBef>
        <a:buFont typeface="Arial" pitchFamily="34" charset="0"/>
        <a:buChar char="–"/>
        <a:defRPr sz="2850" kern="1200">
          <a:solidFill>
            <a:schemeClr val="tx1"/>
          </a:solidFill>
          <a:latin typeface="Arial" pitchFamily="34" charset="0"/>
          <a:ea typeface="+mn-ea"/>
          <a:cs typeface="+mn-cs"/>
        </a:defRPr>
      </a:lvl2pPr>
      <a:lvl3pPr marL="1142715" indent="-228543" algn="l" defTabSz="914172"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599800"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4pPr>
      <a:lvl5pPr marL="2056886"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5pPr>
      <a:lvl6pPr marL="2513972"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6pPr>
      <a:lvl7pPr marL="297105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7pPr>
      <a:lvl8pPr marL="3428144"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8pPr>
      <a:lvl9pPr marL="388522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5" algn="l" defTabSz="914172" rtl="0" eaLnBrk="1" latinLnBrk="0" hangingPunct="1">
        <a:defRPr sz="1800" kern="1200">
          <a:solidFill>
            <a:schemeClr val="tx1"/>
          </a:solidFill>
          <a:latin typeface="+mn-lt"/>
          <a:ea typeface="+mn-ea"/>
          <a:cs typeface="+mn-cs"/>
        </a:defRPr>
      </a:lvl7pPr>
      <a:lvl8pPr marL="3199601" algn="l" defTabSz="914172" rtl="0" eaLnBrk="1" latinLnBrk="0" hangingPunct="1">
        <a:defRPr sz="1800" kern="1200">
          <a:solidFill>
            <a:schemeClr val="tx1"/>
          </a:solidFill>
          <a:latin typeface="+mn-lt"/>
          <a:ea typeface="+mn-ea"/>
          <a:cs typeface="+mn-cs"/>
        </a:defRPr>
      </a:lvl8pPr>
      <a:lvl9pPr marL="3656685" algn="l" defTabSz="91417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60945" tIns="30472" rIns="60945" bIns="3047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600201"/>
            <a:ext cx="8229600" cy="4525964"/>
          </a:xfrm>
          <a:prstGeom prst="rect">
            <a:avLst/>
          </a:prstGeom>
        </p:spPr>
        <p:txBody>
          <a:bodyPr vert="horz" lIns="60945" tIns="30472" rIns="60945" bIns="304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199" y="6356351"/>
            <a:ext cx="2133601" cy="365126"/>
          </a:xfrm>
          <a:prstGeom prst="rect">
            <a:avLst/>
          </a:prstGeom>
        </p:spPr>
        <p:txBody>
          <a:bodyPr vert="horz" lIns="60945" tIns="30472" rIns="60945" bIns="30472" rtlCol="0" anchor="ctr"/>
          <a:lstStyle>
            <a:lvl1pPr algn="l">
              <a:defRPr sz="1200">
                <a:solidFill>
                  <a:schemeClr val="tx1">
                    <a:tint val="75000"/>
                  </a:schemeClr>
                </a:solidFill>
                <a:latin typeface="Arial" pitchFamily="34" charset="0"/>
              </a:defRPr>
            </a:lvl1p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1"/>
            <a:ext cx="2895600" cy="365126"/>
          </a:xfrm>
          <a:prstGeom prst="rect">
            <a:avLst/>
          </a:prstGeom>
        </p:spPr>
        <p:txBody>
          <a:bodyPr vert="horz" lIns="60945" tIns="30472" rIns="60945" bIns="30472" rtlCol="0" anchor="ctr"/>
          <a:lstStyle>
            <a:lvl1pPr algn="ctr">
              <a:defRPr sz="1200">
                <a:solidFill>
                  <a:schemeClr val="tx1">
                    <a:tint val="75000"/>
                  </a:schemeClr>
                </a:solidFill>
                <a:latin typeface="Arial" pitchFamily="34" charset="0"/>
              </a:defRPr>
            </a:lvl1pPr>
          </a:lstStyle>
          <a:p>
            <a:pPr defTabSz="914172"/>
            <a:endParaRPr lang="en-US">
              <a:solidFill>
                <a:prstClr val="black">
                  <a:tint val="75000"/>
                </a:prstClr>
              </a:solidFill>
            </a:endParaRPr>
          </a:p>
        </p:txBody>
      </p:sp>
      <p:sp>
        <p:nvSpPr>
          <p:cNvPr id="6" name="Slide Number Placeholder 5"/>
          <p:cNvSpPr>
            <a:spLocks noGrp="1"/>
          </p:cNvSpPr>
          <p:nvPr>
            <p:ph type="sldNum" sz="quarter" idx="4"/>
          </p:nvPr>
        </p:nvSpPr>
        <p:spPr>
          <a:xfrm>
            <a:off x="6553199" y="6356351"/>
            <a:ext cx="2133601" cy="365126"/>
          </a:xfrm>
          <a:prstGeom prst="rect">
            <a:avLst/>
          </a:prstGeom>
        </p:spPr>
        <p:txBody>
          <a:bodyPr vert="horz" lIns="60945" tIns="30472" rIns="60945" bIns="30472" rtlCol="0" anchor="ctr"/>
          <a:lstStyle>
            <a:lvl1pPr algn="r">
              <a:defRPr sz="1200">
                <a:solidFill>
                  <a:schemeClr val="tx1">
                    <a:tint val="75000"/>
                  </a:schemeClr>
                </a:solidFill>
                <a:latin typeface="Arial" pitchFamily="34" charset="0"/>
              </a:defRPr>
            </a:lvl1p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438197510"/>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147" r:id="rId12"/>
    <p:sldLayoutId id="2147484148" r:id="rId13"/>
    <p:sldLayoutId id="2147484149" r:id="rId14"/>
    <p:sldLayoutId id="2147484150" r:id="rId15"/>
    <p:sldLayoutId id="2147484151" r:id="rId16"/>
    <p:sldLayoutId id="2147484152" r:id="rId17"/>
    <p:sldLayoutId id="2147484153" r:id="rId18"/>
    <p:sldLayoutId id="2147484154" r:id="rId19"/>
    <p:sldLayoutId id="2147484155" r:id="rId20"/>
    <p:sldLayoutId id="2147484156" r:id="rId21"/>
  </p:sldLayoutIdLst>
  <p:transition spd="slow">
    <p:wipe/>
  </p:transition>
  <p:txStyles>
    <p:titleStyle>
      <a:lvl1pPr algn="ctr" defTabSz="914172" rtl="0" eaLnBrk="1" latinLnBrk="0" hangingPunct="1">
        <a:spcBef>
          <a:spcPct val="0"/>
        </a:spcBef>
        <a:buNone/>
        <a:defRPr sz="4350" kern="1200">
          <a:solidFill>
            <a:schemeClr val="tx1"/>
          </a:solidFill>
          <a:latin typeface="Arial" pitchFamily="34" charset="0"/>
          <a:ea typeface="+mj-ea"/>
          <a:cs typeface="+mj-cs"/>
        </a:defRPr>
      </a:lvl1pPr>
    </p:titleStyle>
    <p:bodyStyle>
      <a:lvl1pPr marL="342815" indent="-342815" algn="l" defTabSz="914172" rtl="0" eaLnBrk="1" latinLnBrk="0" hangingPunct="1">
        <a:spcBef>
          <a:spcPct val="20000"/>
        </a:spcBef>
        <a:buFont typeface="Arial" pitchFamily="34" charset="0"/>
        <a:buChar char="•"/>
        <a:defRPr sz="3150" kern="1200">
          <a:solidFill>
            <a:schemeClr val="tx1"/>
          </a:solidFill>
          <a:latin typeface="Arial" pitchFamily="34" charset="0"/>
          <a:ea typeface="+mn-ea"/>
          <a:cs typeface="+mn-cs"/>
        </a:defRPr>
      </a:lvl1pPr>
      <a:lvl2pPr marL="742764" indent="-285678" algn="l" defTabSz="914172" rtl="0" eaLnBrk="1" latinLnBrk="0" hangingPunct="1">
        <a:spcBef>
          <a:spcPct val="20000"/>
        </a:spcBef>
        <a:buFont typeface="Arial" pitchFamily="34" charset="0"/>
        <a:buChar char="–"/>
        <a:defRPr sz="2850" kern="1200">
          <a:solidFill>
            <a:schemeClr val="tx1"/>
          </a:solidFill>
          <a:latin typeface="Arial" pitchFamily="34" charset="0"/>
          <a:ea typeface="+mn-ea"/>
          <a:cs typeface="+mn-cs"/>
        </a:defRPr>
      </a:lvl2pPr>
      <a:lvl3pPr marL="1142715" indent="-228543" algn="l" defTabSz="914172"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599800"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4pPr>
      <a:lvl5pPr marL="2056886"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5pPr>
      <a:lvl6pPr marL="2513972"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6pPr>
      <a:lvl7pPr marL="297105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7pPr>
      <a:lvl8pPr marL="3428144"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8pPr>
      <a:lvl9pPr marL="388522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5" algn="l" defTabSz="914172" rtl="0" eaLnBrk="1" latinLnBrk="0" hangingPunct="1">
        <a:defRPr sz="1800" kern="1200">
          <a:solidFill>
            <a:schemeClr val="tx1"/>
          </a:solidFill>
          <a:latin typeface="+mn-lt"/>
          <a:ea typeface="+mn-ea"/>
          <a:cs typeface="+mn-cs"/>
        </a:defRPr>
      </a:lvl7pPr>
      <a:lvl8pPr marL="3199601" algn="l" defTabSz="914172" rtl="0" eaLnBrk="1" latinLnBrk="0" hangingPunct="1">
        <a:defRPr sz="1800" kern="1200">
          <a:solidFill>
            <a:schemeClr val="tx1"/>
          </a:solidFill>
          <a:latin typeface="+mn-lt"/>
          <a:ea typeface="+mn-ea"/>
          <a:cs typeface="+mn-cs"/>
        </a:defRPr>
      </a:lvl8pPr>
      <a:lvl9pPr marL="3656685" algn="l" defTabSz="91417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60945" tIns="30472" rIns="60945" bIns="3047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600201"/>
            <a:ext cx="8229600" cy="4525964"/>
          </a:xfrm>
          <a:prstGeom prst="rect">
            <a:avLst/>
          </a:prstGeom>
        </p:spPr>
        <p:txBody>
          <a:bodyPr vert="horz" lIns="60945" tIns="30472" rIns="60945" bIns="304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199" y="6356351"/>
            <a:ext cx="2133601" cy="365126"/>
          </a:xfrm>
          <a:prstGeom prst="rect">
            <a:avLst/>
          </a:prstGeom>
        </p:spPr>
        <p:txBody>
          <a:bodyPr vert="horz" lIns="60945" tIns="30472" rIns="60945" bIns="30472" rtlCol="0" anchor="ctr"/>
          <a:lstStyle>
            <a:lvl1pPr algn="l">
              <a:defRPr sz="1200">
                <a:solidFill>
                  <a:schemeClr val="tx1">
                    <a:tint val="75000"/>
                  </a:schemeClr>
                </a:solidFill>
                <a:latin typeface="Arial" pitchFamily="34" charset="0"/>
              </a:defRPr>
            </a:lvl1p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1"/>
            <a:ext cx="2895600" cy="365126"/>
          </a:xfrm>
          <a:prstGeom prst="rect">
            <a:avLst/>
          </a:prstGeom>
        </p:spPr>
        <p:txBody>
          <a:bodyPr vert="horz" lIns="60945" tIns="30472" rIns="60945" bIns="30472" rtlCol="0" anchor="ctr"/>
          <a:lstStyle>
            <a:lvl1pPr algn="ctr">
              <a:defRPr sz="1200">
                <a:solidFill>
                  <a:schemeClr val="tx1">
                    <a:tint val="75000"/>
                  </a:schemeClr>
                </a:solidFill>
                <a:latin typeface="Arial" pitchFamily="34" charset="0"/>
              </a:defRPr>
            </a:lvl1pPr>
          </a:lstStyle>
          <a:p>
            <a:pPr defTabSz="914172"/>
            <a:endParaRPr lang="en-US">
              <a:solidFill>
                <a:prstClr val="black">
                  <a:tint val="75000"/>
                </a:prstClr>
              </a:solidFill>
            </a:endParaRPr>
          </a:p>
        </p:txBody>
      </p:sp>
      <p:sp>
        <p:nvSpPr>
          <p:cNvPr id="6" name="Slide Number Placeholder 5"/>
          <p:cNvSpPr>
            <a:spLocks noGrp="1"/>
          </p:cNvSpPr>
          <p:nvPr>
            <p:ph type="sldNum" sz="quarter" idx="4"/>
          </p:nvPr>
        </p:nvSpPr>
        <p:spPr>
          <a:xfrm>
            <a:off x="6553199" y="6356351"/>
            <a:ext cx="2133601" cy="365126"/>
          </a:xfrm>
          <a:prstGeom prst="rect">
            <a:avLst/>
          </a:prstGeom>
        </p:spPr>
        <p:txBody>
          <a:bodyPr vert="horz" lIns="60945" tIns="30472" rIns="60945" bIns="30472" rtlCol="0" anchor="ctr"/>
          <a:lstStyle>
            <a:lvl1pPr algn="r">
              <a:defRPr sz="1200">
                <a:solidFill>
                  <a:schemeClr val="tx1">
                    <a:tint val="75000"/>
                  </a:schemeClr>
                </a:solidFill>
                <a:latin typeface="Arial" pitchFamily="34" charset="0"/>
              </a:defRPr>
            </a:lvl1p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186608446"/>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 id="2147484170" r:id="rId13"/>
    <p:sldLayoutId id="2147484171" r:id="rId14"/>
    <p:sldLayoutId id="2147484172" r:id="rId15"/>
    <p:sldLayoutId id="2147484173" r:id="rId16"/>
    <p:sldLayoutId id="2147484174" r:id="rId17"/>
    <p:sldLayoutId id="2147484175" r:id="rId18"/>
    <p:sldLayoutId id="2147484176" r:id="rId19"/>
    <p:sldLayoutId id="2147484177" r:id="rId20"/>
    <p:sldLayoutId id="2147484178" r:id="rId21"/>
  </p:sldLayoutIdLst>
  <p:transition spd="slow">
    <p:wipe/>
  </p:transition>
  <p:txStyles>
    <p:titleStyle>
      <a:lvl1pPr algn="ctr" defTabSz="914172" rtl="0" eaLnBrk="1" latinLnBrk="0" hangingPunct="1">
        <a:spcBef>
          <a:spcPct val="0"/>
        </a:spcBef>
        <a:buNone/>
        <a:defRPr sz="4350" kern="1200">
          <a:solidFill>
            <a:schemeClr val="tx1"/>
          </a:solidFill>
          <a:latin typeface="Arial" pitchFamily="34" charset="0"/>
          <a:ea typeface="+mj-ea"/>
          <a:cs typeface="+mj-cs"/>
        </a:defRPr>
      </a:lvl1pPr>
    </p:titleStyle>
    <p:bodyStyle>
      <a:lvl1pPr marL="342815" indent="-342815" algn="l" defTabSz="914172" rtl="0" eaLnBrk="1" latinLnBrk="0" hangingPunct="1">
        <a:spcBef>
          <a:spcPct val="20000"/>
        </a:spcBef>
        <a:buFont typeface="Arial" pitchFamily="34" charset="0"/>
        <a:buChar char="•"/>
        <a:defRPr sz="3150" kern="1200">
          <a:solidFill>
            <a:schemeClr val="tx1"/>
          </a:solidFill>
          <a:latin typeface="Arial" pitchFamily="34" charset="0"/>
          <a:ea typeface="+mn-ea"/>
          <a:cs typeface="+mn-cs"/>
        </a:defRPr>
      </a:lvl1pPr>
      <a:lvl2pPr marL="742764" indent="-285678" algn="l" defTabSz="914172" rtl="0" eaLnBrk="1" latinLnBrk="0" hangingPunct="1">
        <a:spcBef>
          <a:spcPct val="20000"/>
        </a:spcBef>
        <a:buFont typeface="Arial" pitchFamily="34" charset="0"/>
        <a:buChar char="–"/>
        <a:defRPr sz="2850" kern="1200">
          <a:solidFill>
            <a:schemeClr val="tx1"/>
          </a:solidFill>
          <a:latin typeface="Arial" pitchFamily="34" charset="0"/>
          <a:ea typeface="+mn-ea"/>
          <a:cs typeface="+mn-cs"/>
        </a:defRPr>
      </a:lvl2pPr>
      <a:lvl3pPr marL="1142715" indent="-228543" algn="l" defTabSz="914172"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599800"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4pPr>
      <a:lvl5pPr marL="2056886"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5pPr>
      <a:lvl6pPr marL="2513972"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6pPr>
      <a:lvl7pPr marL="297105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7pPr>
      <a:lvl8pPr marL="3428144"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8pPr>
      <a:lvl9pPr marL="388522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5" algn="l" defTabSz="914172" rtl="0" eaLnBrk="1" latinLnBrk="0" hangingPunct="1">
        <a:defRPr sz="1800" kern="1200">
          <a:solidFill>
            <a:schemeClr val="tx1"/>
          </a:solidFill>
          <a:latin typeface="+mn-lt"/>
          <a:ea typeface="+mn-ea"/>
          <a:cs typeface="+mn-cs"/>
        </a:defRPr>
      </a:lvl7pPr>
      <a:lvl8pPr marL="3199601" algn="l" defTabSz="914172" rtl="0" eaLnBrk="1" latinLnBrk="0" hangingPunct="1">
        <a:defRPr sz="1800" kern="1200">
          <a:solidFill>
            <a:schemeClr val="tx1"/>
          </a:solidFill>
          <a:latin typeface="+mn-lt"/>
          <a:ea typeface="+mn-ea"/>
          <a:cs typeface="+mn-cs"/>
        </a:defRPr>
      </a:lvl8pPr>
      <a:lvl9pPr marL="3656685" algn="l" defTabSz="91417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60945" tIns="30472" rIns="60945" bIns="3047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600201"/>
            <a:ext cx="8229600" cy="4525964"/>
          </a:xfrm>
          <a:prstGeom prst="rect">
            <a:avLst/>
          </a:prstGeom>
        </p:spPr>
        <p:txBody>
          <a:bodyPr vert="horz" lIns="60945" tIns="30472" rIns="60945" bIns="304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199" y="6356351"/>
            <a:ext cx="2133601" cy="365126"/>
          </a:xfrm>
          <a:prstGeom prst="rect">
            <a:avLst/>
          </a:prstGeom>
        </p:spPr>
        <p:txBody>
          <a:bodyPr vert="horz" lIns="60945" tIns="30472" rIns="60945" bIns="30472" rtlCol="0" anchor="ctr"/>
          <a:lstStyle>
            <a:lvl1pPr algn="l">
              <a:defRPr sz="1200">
                <a:solidFill>
                  <a:schemeClr val="tx1">
                    <a:tint val="75000"/>
                  </a:schemeClr>
                </a:solidFill>
                <a:latin typeface="Arial" pitchFamily="34" charset="0"/>
              </a:defRPr>
            </a:lvl1p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1"/>
            <a:ext cx="2895600" cy="365126"/>
          </a:xfrm>
          <a:prstGeom prst="rect">
            <a:avLst/>
          </a:prstGeom>
        </p:spPr>
        <p:txBody>
          <a:bodyPr vert="horz" lIns="60945" tIns="30472" rIns="60945" bIns="30472" rtlCol="0" anchor="ctr"/>
          <a:lstStyle>
            <a:lvl1pPr algn="ctr">
              <a:defRPr sz="1200">
                <a:solidFill>
                  <a:schemeClr val="tx1">
                    <a:tint val="75000"/>
                  </a:schemeClr>
                </a:solidFill>
                <a:latin typeface="Arial" pitchFamily="34" charset="0"/>
              </a:defRPr>
            </a:lvl1pPr>
          </a:lstStyle>
          <a:p>
            <a:pPr defTabSz="914172"/>
            <a:endParaRPr lang="en-US">
              <a:solidFill>
                <a:prstClr val="black">
                  <a:tint val="75000"/>
                </a:prstClr>
              </a:solidFill>
            </a:endParaRPr>
          </a:p>
        </p:txBody>
      </p:sp>
      <p:sp>
        <p:nvSpPr>
          <p:cNvPr id="6" name="Slide Number Placeholder 5"/>
          <p:cNvSpPr>
            <a:spLocks noGrp="1"/>
          </p:cNvSpPr>
          <p:nvPr>
            <p:ph type="sldNum" sz="quarter" idx="4"/>
          </p:nvPr>
        </p:nvSpPr>
        <p:spPr>
          <a:xfrm>
            <a:off x="6553199" y="6356351"/>
            <a:ext cx="2133601" cy="365126"/>
          </a:xfrm>
          <a:prstGeom prst="rect">
            <a:avLst/>
          </a:prstGeom>
        </p:spPr>
        <p:txBody>
          <a:bodyPr vert="horz" lIns="60945" tIns="30472" rIns="60945" bIns="30472" rtlCol="0" anchor="ctr"/>
          <a:lstStyle>
            <a:lvl1pPr algn="r">
              <a:defRPr sz="1200">
                <a:solidFill>
                  <a:schemeClr val="tx1">
                    <a:tint val="75000"/>
                  </a:schemeClr>
                </a:solidFill>
                <a:latin typeface="Arial" pitchFamily="34" charset="0"/>
              </a:defRPr>
            </a:lvl1p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901009983"/>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 id="2147484191" r:id="rId12"/>
    <p:sldLayoutId id="2147484192" r:id="rId13"/>
    <p:sldLayoutId id="2147484193" r:id="rId14"/>
    <p:sldLayoutId id="2147484194" r:id="rId15"/>
    <p:sldLayoutId id="2147484195" r:id="rId16"/>
    <p:sldLayoutId id="2147484196" r:id="rId17"/>
    <p:sldLayoutId id="2147484197" r:id="rId18"/>
    <p:sldLayoutId id="2147484198" r:id="rId19"/>
    <p:sldLayoutId id="2147484199" r:id="rId20"/>
    <p:sldLayoutId id="2147484200" r:id="rId21"/>
  </p:sldLayoutIdLst>
  <p:transition spd="slow">
    <p:wipe/>
  </p:transition>
  <p:txStyles>
    <p:titleStyle>
      <a:lvl1pPr algn="ctr" defTabSz="914172" rtl="0" eaLnBrk="1" latinLnBrk="0" hangingPunct="1">
        <a:spcBef>
          <a:spcPct val="0"/>
        </a:spcBef>
        <a:buNone/>
        <a:defRPr sz="4350" kern="1200">
          <a:solidFill>
            <a:schemeClr val="tx1"/>
          </a:solidFill>
          <a:latin typeface="Arial" pitchFamily="34" charset="0"/>
          <a:ea typeface="+mj-ea"/>
          <a:cs typeface="+mj-cs"/>
        </a:defRPr>
      </a:lvl1pPr>
    </p:titleStyle>
    <p:bodyStyle>
      <a:lvl1pPr marL="342815" indent="-342815" algn="l" defTabSz="914172" rtl="0" eaLnBrk="1" latinLnBrk="0" hangingPunct="1">
        <a:spcBef>
          <a:spcPct val="20000"/>
        </a:spcBef>
        <a:buFont typeface="Arial" pitchFamily="34" charset="0"/>
        <a:buChar char="•"/>
        <a:defRPr sz="3150" kern="1200">
          <a:solidFill>
            <a:schemeClr val="tx1"/>
          </a:solidFill>
          <a:latin typeface="Arial" pitchFamily="34" charset="0"/>
          <a:ea typeface="+mn-ea"/>
          <a:cs typeface="+mn-cs"/>
        </a:defRPr>
      </a:lvl1pPr>
      <a:lvl2pPr marL="742764" indent="-285678" algn="l" defTabSz="914172" rtl="0" eaLnBrk="1" latinLnBrk="0" hangingPunct="1">
        <a:spcBef>
          <a:spcPct val="20000"/>
        </a:spcBef>
        <a:buFont typeface="Arial" pitchFamily="34" charset="0"/>
        <a:buChar char="–"/>
        <a:defRPr sz="2850" kern="1200">
          <a:solidFill>
            <a:schemeClr val="tx1"/>
          </a:solidFill>
          <a:latin typeface="Arial" pitchFamily="34" charset="0"/>
          <a:ea typeface="+mn-ea"/>
          <a:cs typeface="+mn-cs"/>
        </a:defRPr>
      </a:lvl2pPr>
      <a:lvl3pPr marL="1142715" indent="-228543" algn="l" defTabSz="914172"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599800"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4pPr>
      <a:lvl5pPr marL="2056886"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5pPr>
      <a:lvl6pPr marL="2513972"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6pPr>
      <a:lvl7pPr marL="297105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7pPr>
      <a:lvl8pPr marL="3428144"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8pPr>
      <a:lvl9pPr marL="388522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5" algn="l" defTabSz="914172" rtl="0" eaLnBrk="1" latinLnBrk="0" hangingPunct="1">
        <a:defRPr sz="1800" kern="1200">
          <a:solidFill>
            <a:schemeClr val="tx1"/>
          </a:solidFill>
          <a:latin typeface="+mn-lt"/>
          <a:ea typeface="+mn-ea"/>
          <a:cs typeface="+mn-cs"/>
        </a:defRPr>
      </a:lvl7pPr>
      <a:lvl8pPr marL="3199601" algn="l" defTabSz="914172" rtl="0" eaLnBrk="1" latinLnBrk="0" hangingPunct="1">
        <a:defRPr sz="1800" kern="1200">
          <a:solidFill>
            <a:schemeClr val="tx1"/>
          </a:solidFill>
          <a:latin typeface="+mn-lt"/>
          <a:ea typeface="+mn-ea"/>
          <a:cs typeface="+mn-cs"/>
        </a:defRPr>
      </a:lvl8pPr>
      <a:lvl9pPr marL="3656685"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svg"/><Relationship Id="rId7" Type="http://schemas.openxmlformats.org/officeDocument/2006/relationships/image" Target="../media/image48.svg"/><Relationship Id="rId2" Type="http://schemas.openxmlformats.org/officeDocument/2006/relationships/image" Target="../media/image9.png"/><Relationship Id="rId1" Type="http://schemas.openxmlformats.org/officeDocument/2006/relationships/slideLayout" Target="../slideLayouts/slideLayout166.xml"/><Relationship Id="rId6" Type="http://schemas.openxmlformats.org/officeDocument/2006/relationships/image" Target="../media/image24.png"/><Relationship Id="rId5" Type="http://schemas.openxmlformats.org/officeDocument/2006/relationships/image" Target="../media/image32.svg"/><Relationship Id="rId4" Type="http://schemas.openxmlformats.org/officeDocument/2006/relationships/image" Target="../media/image10.png"/><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Layout" Target="../slideLayouts/slideLayout187.xml"/><Relationship Id="rId6" Type="http://schemas.openxmlformats.org/officeDocument/2006/relationships/image" Target="../media/image27.png"/><Relationship Id="rId5" Type="http://schemas.openxmlformats.org/officeDocument/2006/relationships/image" Target="../media/image32.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19.xml"/><Relationship Id="rId6" Type="http://schemas.openxmlformats.org/officeDocument/2006/relationships/image" Target="../media/image11.jpeg"/><Relationship Id="rId5" Type="http://schemas.openxmlformats.org/officeDocument/2006/relationships/image" Target="../media/image32.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40.xml"/><Relationship Id="rId6" Type="http://schemas.openxmlformats.org/officeDocument/2006/relationships/image" Target="../media/image13.jpeg"/><Relationship Id="rId5" Type="http://schemas.openxmlformats.org/officeDocument/2006/relationships/image" Target="../media/image32.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9.pn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1.xml"/><Relationship Id="rId6" Type="http://schemas.openxmlformats.org/officeDocument/2006/relationships/image" Target="../media/image32.svg"/><Relationship Id="rId5" Type="http://schemas.openxmlformats.org/officeDocument/2006/relationships/image" Target="../media/image10.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svg"/><Relationship Id="rId7" Type="http://schemas.openxmlformats.org/officeDocument/2006/relationships/image" Target="../media/image38.svg"/><Relationship Id="rId2" Type="http://schemas.openxmlformats.org/officeDocument/2006/relationships/image" Target="../media/image9.png"/><Relationship Id="rId1" Type="http://schemas.openxmlformats.org/officeDocument/2006/relationships/slideLayout" Target="../slideLayouts/slideLayout82.xml"/><Relationship Id="rId6" Type="http://schemas.openxmlformats.org/officeDocument/2006/relationships/image" Target="../media/image17.png"/><Relationship Id="rId5" Type="http://schemas.openxmlformats.org/officeDocument/2006/relationships/image" Target="../media/image32.svg"/><Relationship Id="rId10" Type="http://schemas.openxmlformats.org/officeDocument/2006/relationships/image" Target="../media/image41.svg"/><Relationship Id="rId4" Type="http://schemas.openxmlformats.org/officeDocument/2006/relationships/image" Target="../media/image10.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7" Type="http://schemas.openxmlformats.org/officeDocument/2006/relationships/image" Target="../media/image43.svg"/><Relationship Id="rId2" Type="http://schemas.openxmlformats.org/officeDocument/2006/relationships/image" Target="../media/image20.png"/><Relationship Id="rId1" Type="http://schemas.openxmlformats.org/officeDocument/2006/relationships/slideLayout" Target="../slideLayouts/slideLayout103.xml"/><Relationship Id="rId5" Type="http://schemas.openxmlformats.org/officeDocument/2006/relationships/image" Target="../media/image32.svg"/><Relationship Id="rId10" Type="http://schemas.openxmlformats.org/officeDocument/2006/relationships/image" Target="../media/image9.png"/><Relationship Id="rId9" Type="http://schemas.openxmlformats.org/officeDocument/2006/relationships/image" Target="../media/image10.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124.xml"/><Relationship Id="rId6" Type="http://schemas.openxmlformats.org/officeDocument/2006/relationships/image" Target="../media/image22.jpeg"/><Relationship Id="rId5" Type="http://schemas.openxmlformats.org/officeDocument/2006/relationships/image" Target="../media/image32.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Layout" Target="../slideLayouts/slideLayout145.xml"/><Relationship Id="rId5" Type="http://schemas.openxmlformats.org/officeDocument/2006/relationships/image" Target="../media/image32.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16C5F395-B520-44C5-98FE-EAA09CFD8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0"/>
            <a:ext cx="18259598" cy="10044333"/>
          </a:xfrm>
          <a:prstGeom prst="rect">
            <a:avLst/>
          </a:prstGeom>
          <a:ln w="228600" cap="sq" cmpd="thickThin">
            <a:solidFill>
              <a:srgbClr val="000000"/>
            </a:solidFill>
            <a:prstDash val="solid"/>
            <a:miter lim="800000"/>
          </a:ln>
          <a:effectLst>
            <a:innerShdw blurRad="76200">
              <a:srgbClr val="000000"/>
            </a:innerShdw>
          </a:effectLst>
        </p:spPr>
      </p:pic>
      <p:sp>
        <p:nvSpPr>
          <p:cNvPr id="9" name="Google Shape;5915;p37">
            <a:extLst>
              <a:ext uri="{FF2B5EF4-FFF2-40B4-BE49-F238E27FC236}">
                <a16:creationId xmlns:a16="http://schemas.microsoft.com/office/drawing/2014/main" id="{BAF64984-4238-44DE-AD12-86B3158F5B49}"/>
              </a:ext>
            </a:extLst>
          </p:cNvPr>
          <p:cNvSpPr txBox="1">
            <a:spLocks/>
          </p:cNvSpPr>
          <p:nvPr/>
        </p:nvSpPr>
        <p:spPr>
          <a:xfrm>
            <a:off x="1759428" y="2508885"/>
            <a:ext cx="14901822" cy="3737610"/>
          </a:xfrm>
          <a:prstGeom prst="rect">
            <a:avLst/>
          </a:prstGeom>
        </p:spPr>
        <p:txBody>
          <a:bodyPr spcFirstLastPara="1" wrap="square" lIns="137138" tIns="137138" rIns="137138" bIns="137138"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1371600" rtl="0" eaLnBrk="1" fontAlgn="auto" latinLnBrk="0" hangingPunct="1">
              <a:lnSpc>
                <a:spcPct val="100000"/>
              </a:lnSpc>
              <a:spcBef>
                <a:spcPct val="0"/>
              </a:spcBef>
              <a:spcAft>
                <a:spcPts val="0"/>
              </a:spcAft>
              <a:buClrTx/>
              <a:buSzTx/>
              <a:buFontTx/>
              <a:buNone/>
              <a:tabLst/>
              <a:defRPr/>
            </a:pPr>
            <a:r>
              <a:rPr kumimoji="0" lang="en-US" sz="6000" b="0" i="0" u="sng" strike="noStrike" kern="1200" cap="none" spc="0" normalizeH="0" baseline="0" noProof="0" dirty="0" err="1">
                <a:ln>
                  <a:noFill/>
                </a:ln>
                <a:solidFill>
                  <a:srgbClr val="FF0000"/>
                </a:solidFill>
                <a:effectLst/>
                <a:uLnTx/>
                <a:uFillTx/>
                <a:latin typeface="Times New Roman" pitchFamily="18" charset="0"/>
                <a:ea typeface="Tiffany" pitchFamily="18" charset="0"/>
                <a:cs typeface="Times New Roman" pitchFamily="18" charset="0"/>
              </a:rPr>
              <a:t>Bài</a:t>
            </a:r>
            <a:r>
              <a:rPr kumimoji="0" lang="en-US" sz="6000" b="0" i="0" u="sng" strike="noStrike" kern="1200" cap="none" spc="0" normalizeH="0" baseline="0" noProof="0" dirty="0">
                <a:ln>
                  <a:noFill/>
                </a:ln>
                <a:solidFill>
                  <a:srgbClr val="FF0000"/>
                </a:solidFill>
                <a:effectLst/>
                <a:uLnTx/>
                <a:uFillTx/>
                <a:latin typeface="Times New Roman" pitchFamily="18" charset="0"/>
                <a:ea typeface="Tiffany" pitchFamily="18" charset="0"/>
                <a:cs typeface="Times New Roman" pitchFamily="18" charset="0"/>
              </a:rPr>
              <a:t> </a:t>
            </a:r>
            <a:r>
              <a:rPr kumimoji="0" lang="en-US" sz="6000" b="0" i="0" u="sng" strike="noStrike" kern="1200" cap="none" spc="0" normalizeH="0" baseline="0" noProof="0" dirty="0" smtClean="0">
                <a:ln>
                  <a:noFill/>
                </a:ln>
                <a:solidFill>
                  <a:srgbClr val="FF0000"/>
                </a:solidFill>
                <a:effectLst/>
                <a:uLnTx/>
                <a:uFillTx/>
                <a:latin typeface="Times New Roman" pitchFamily="18" charset="0"/>
                <a:ea typeface="Tiffany" pitchFamily="18" charset="0"/>
                <a:cs typeface="Times New Roman" pitchFamily="18" charset="0"/>
              </a:rPr>
              <a:t>40: </a:t>
            </a:r>
            <a:r>
              <a:rPr kumimoji="0" lang="en-US" sz="6000" b="1" i="0" u="none" strike="noStrike" kern="1200" cap="none" spc="0" normalizeH="0" baseline="0" noProof="0" dirty="0" smtClean="0">
                <a:ln>
                  <a:noFill/>
                </a:ln>
                <a:solidFill>
                  <a:prstClr val="black"/>
                </a:solidFill>
                <a:effectLst/>
                <a:uLnTx/>
                <a:uFillTx/>
                <a:latin typeface="Times New Roman" pitchFamily="18" charset="0"/>
                <a:ea typeface="Tiffany" pitchFamily="18" charset="0"/>
                <a:cs typeface="Times New Roman" pitchFamily="18" charset="0"/>
              </a:rPr>
              <a:t>SINH SẢN Ở NGƯỜI</a:t>
            </a:r>
            <a:endParaRPr kumimoji="0" lang="vi-VN" altLang="en-US" sz="6000" b="0" i="0" u="sng" strike="noStrike" kern="1200" cap="none" spc="0" normalizeH="0" baseline="0" noProof="0" dirty="0">
              <a:ln>
                <a:noFill/>
              </a:ln>
              <a:solidFill>
                <a:srgbClr val="FF0000"/>
              </a:solidFill>
              <a:effectLst/>
              <a:uLnTx/>
              <a:uFillTx/>
              <a:latin typeface="Times New Roman" pitchFamily="18" charset="0"/>
              <a:ea typeface="Tiffany"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838700"/>
            <a:ext cx="647113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200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7137" y="-1543050"/>
            <a:ext cx="20582276" cy="3086100"/>
            <a:chOff x="0" y="0"/>
            <a:chExt cx="5422258" cy="812800"/>
          </a:xfrm>
        </p:grpSpPr>
        <p:sp>
          <p:nvSpPr>
            <p:cNvPr id="3" name="Freeform 3"/>
            <p:cNvSpPr/>
            <p:nvPr/>
          </p:nvSpPr>
          <p:spPr>
            <a:xfrm>
              <a:off x="0" y="0"/>
              <a:ext cx="5422258" cy="812800"/>
            </a:xfrm>
            <a:custGeom>
              <a:avLst/>
              <a:gdLst/>
              <a:ahLst/>
              <a:cxnLst/>
              <a:rect l="l" t="t" r="r" b="b"/>
              <a:pathLst>
                <a:path w="5422258" h="812800">
                  <a:moveTo>
                    <a:pt x="0" y="0"/>
                  </a:moveTo>
                  <a:lnTo>
                    <a:pt x="5422258" y="0"/>
                  </a:lnTo>
                  <a:lnTo>
                    <a:pt x="5422258" y="812800"/>
                  </a:lnTo>
                  <a:lnTo>
                    <a:pt x="0" y="812800"/>
                  </a:lnTo>
                  <a:close/>
                </a:path>
              </a:pathLst>
            </a:custGeom>
            <a:solidFill>
              <a:srgbClr val="FFBC00"/>
            </a:solidFill>
          </p:spPr>
        </p:sp>
        <p:sp>
          <p:nvSpPr>
            <p:cNvPr id="4" name="TextBox 4"/>
            <p:cNvSpPr txBox="1"/>
            <p:nvPr/>
          </p:nvSpPr>
          <p:spPr>
            <a:xfrm>
              <a:off x="0" y="-57150"/>
              <a:ext cx="812800" cy="869950"/>
            </a:xfrm>
            <a:prstGeom prst="rect">
              <a:avLst/>
            </a:prstGeom>
          </p:spPr>
          <p:txBody>
            <a:bodyPr lIns="76200" tIns="76200" rIns="76200" bIns="76200" rtlCol="0" anchor="ctr"/>
            <a:lstStyle/>
            <a:p>
              <a:pPr algn="ctr" defTabSz="914172">
                <a:lnSpc>
                  <a:spcPts val="2658"/>
                </a:lnSpc>
              </a:pPr>
              <a:endParaRPr>
                <a:solidFill>
                  <a:prstClr val="black"/>
                </a:solidFill>
                <a:latin typeface="Arial" pitchFamily="34" charset="0"/>
              </a:endParaRPr>
            </a:p>
          </p:txBody>
        </p:sp>
      </p:grpSp>
      <p:sp>
        <p:nvSpPr>
          <p:cNvPr id="6" name="Freeform 6"/>
          <p:cNvSpPr/>
          <p:nvPr/>
        </p:nvSpPr>
        <p:spPr>
          <a:xfrm>
            <a:off x="-57709" y="-2653476"/>
            <a:ext cx="2794289" cy="4991100"/>
          </a:xfrm>
          <a:custGeom>
            <a:avLst/>
            <a:gdLst/>
            <a:ahLst/>
            <a:cxnLst/>
            <a:rect l="l" t="t" r="r" b="b"/>
            <a:pathLst>
              <a:path w="2795016" h="4991100">
                <a:moveTo>
                  <a:pt x="0" y="0"/>
                </a:moveTo>
                <a:lnTo>
                  <a:pt x="2795016" y="0"/>
                </a:lnTo>
                <a:lnTo>
                  <a:pt x="2795016" y="4991100"/>
                </a:lnTo>
                <a:lnTo>
                  <a:pt x="0" y="49911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6535366" y="15113"/>
            <a:ext cx="1735841" cy="1527938"/>
          </a:xfrm>
          <a:custGeom>
            <a:avLst/>
            <a:gdLst/>
            <a:ahLst/>
            <a:cxnLst/>
            <a:rect l="l" t="t" r="r" b="b"/>
            <a:pathLst>
              <a:path w="1736293" h="1527938">
                <a:moveTo>
                  <a:pt x="0" y="0"/>
                </a:moveTo>
                <a:lnTo>
                  <a:pt x="1736293" y="0"/>
                </a:lnTo>
                <a:lnTo>
                  <a:pt x="1736293" y="1527938"/>
                </a:lnTo>
                <a:lnTo>
                  <a:pt x="0" y="15279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TextBox 8"/>
          <p:cNvSpPr txBox="1"/>
          <p:nvPr/>
        </p:nvSpPr>
        <p:spPr>
          <a:xfrm>
            <a:off x="1030814" y="1740725"/>
            <a:ext cx="12565701" cy="628377"/>
          </a:xfrm>
          <a:prstGeom prst="rect">
            <a:avLst/>
          </a:prstGeom>
        </p:spPr>
        <p:txBody>
          <a:bodyPr lIns="0" tIns="0" rIns="0" bIns="0" rtlCol="0" anchor="t">
            <a:spAutoFit/>
          </a:bodyPr>
          <a:lstStyle/>
          <a:p>
            <a:pPr defTabSz="914172">
              <a:lnSpc>
                <a:spcPts val="4899"/>
              </a:lnSpc>
              <a:spcBef>
                <a:spcPct val="0"/>
              </a:spcBef>
            </a:pPr>
            <a:r>
              <a:rPr lang="en-US" sz="3450" b="1">
                <a:solidFill>
                  <a:srgbClr val="000000"/>
                </a:solidFill>
                <a:latin typeface="Arial" pitchFamily="34" charset="0"/>
              </a:rPr>
              <a:t>2. Bảo vệ sức khỏe sinh sản vị thành niên</a:t>
            </a:r>
          </a:p>
        </p:txBody>
      </p:sp>
      <p:grpSp>
        <p:nvGrpSpPr>
          <p:cNvPr id="14" name="Group 14"/>
          <p:cNvGrpSpPr/>
          <p:nvPr/>
        </p:nvGrpSpPr>
        <p:grpSpPr>
          <a:xfrm>
            <a:off x="657360" y="2204695"/>
            <a:ext cx="16226373" cy="3502319"/>
            <a:chOff x="0" y="0"/>
            <a:chExt cx="21640800" cy="4669758"/>
          </a:xfrm>
        </p:grpSpPr>
        <p:grpSp>
          <p:nvGrpSpPr>
            <p:cNvPr id="15" name="Group 15"/>
            <p:cNvGrpSpPr/>
            <p:nvPr/>
          </p:nvGrpSpPr>
          <p:grpSpPr>
            <a:xfrm>
              <a:off x="815061" y="362077"/>
              <a:ext cx="20825739" cy="4307681"/>
              <a:chOff x="0" y="-38100"/>
              <a:chExt cx="4113726" cy="850900"/>
            </a:xfrm>
          </p:grpSpPr>
          <p:sp>
            <p:nvSpPr>
              <p:cNvPr id="16" name="Freeform 16"/>
              <p:cNvSpPr/>
              <p:nvPr/>
            </p:nvSpPr>
            <p:spPr>
              <a:xfrm>
                <a:off x="0" y="0"/>
                <a:ext cx="4113726" cy="407192"/>
              </a:xfrm>
              <a:custGeom>
                <a:avLst/>
                <a:gdLst/>
                <a:ahLst/>
                <a:cxnLst/>
                <a:rect l="l" t="t" r="r" b="b"/>
                <a:pathLst>
                  <a:path w="4113726" h="497470">
                    <a:moveTo>
                      <a:pt x="0" y="0"/>
                    </a:moveTo>
                    <a:lnTo>
                      <a:pt x="4113726" y="0"/>
                    </a:lnTo>
                    <a:lnTo>
                      <a:pt x="4113726" y="497470"/>
                    </a:lnTo>
                    <a:lnTo>
                      <a:pt x="0" y="497470"/>
                    </a:lnTo>
                    <a:close/>
                  </a:path>
                </a:pathLst>
              </a:custGeom>
              <a:solidFill>
                <a:srgbClr val="D2C7FF"/>
              </a:solidFill>
            </p:spPr>
          </p:sp>
          <p:sp>
            <p:nvSpPr>
              <p:cNvPr id="17" name="TextBox 17"/>
              <p:cNvSpPr txBox="1"/>
              <p:nvPr/>
            </p:nvSpPr>
            <p:spPr>
              <a:xfrm>
                <a:off x="0" y="-38100"/>
                <a:ext cx="812800" cy="850900"/>
              </a:xfrm>
              <a:prstGeom prst="rect">
                <a:avLst/>
              </a:prstGeom>
            </p:spPr>
            <p:txBody>
              <a:bodyPr lIns="76200" tIns="76200" rIns="76200" bIns="76200" rtlCol="0" anchor="ctr"/>
              <a:lstStyle/>
              <a:p>
                <a:pPr algn="ctr" defTabSz="914172">
                  <a:lnSpc>
                    <a:spcPct val="120000"/>
                  </a:lnSpc>
                  <a:spcBef>
                    <a:spcPct val="0"/>
                  </a:spcBef>
                </a:pPr>
                <a:endParaRPr sz="3450" b="1">
                  <a:solidFill>
                    <a:prstClr val="black"/>
                  </a:solidFill>
                  <a:latin typeface="Arial" pitchFamily="34" charset="0"/>
                </a:endParaRPr>
              </a:p>
            </p:txBody>
          </p:sp>
        </p:grpSp>
        <p:sp>
          <p:nvSpPr>
            <p:cNvPr id="18" name="Freeform 18"/>
            <p:cNvSpPr/>
            <p:nvPr/>
          </p:nvSpPr>
          <p:spPr>
            <a:xfrm>
              <a:off x="0" y="0"/>
              <a:ext cx="1630123" cy="1734173"/>
            </a:xfrm>
            <a:custGeom>
              <a:avLst/>
              <a:gdLst/>
              <a:ahLst/>
              <a:cxnLst/>
              <a:rect l="l" t="t" r="r" b="b"/>
              <a:pathLst>
                <a:path w="1630123" h="1734173">
                  <a:moveTo>
                    <a:pt x="0" y="0"/>
                  </a:moveTo>
                  <a:lnTo>
                    <a:pt x="1630123" y="0"/>
                  </a:lnTo>
                  <a:lnTo>
                    <a:pt x="1630123" y="1734173"/>
                  </a:lnTo>
                  <a:lnTo>
                    <a:pt x="0" y="173417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9" name="TextBox 19"/>
            <p:cNvSpPr txBox="1"/>
            <p:nvPr/>
          </p:nvSpPr>
          <p:spPr>
            <a:xfrm>
              <a:off x="1586058" y="756751"/>
              <a:ext cx="19283742" cy="1698926"/>
            </a:xfrm>
            <a:prstGeom prst="rect">
              <a:avLst/>
            </a:prstGeom>
          </p:spPr>
          <p:txBody>
            <a:bodyPr lIns="0" tIns="0" rIns="0" bIns="0" rtlCol="0" anchor="t">
              <a:spAutoFit/>
            </a:bodyPr>
            <a:lstStyle/>
            <a:p>
              <a:pPr algn="just" defTabSz="914172">
                <a:lnSpc>
                  <a:spcPct val="120000"/>
                </a:lnSpc>
                <a:spcBef>
                  <a:spcPct val="0"/>
                </a:spcBef>
              </a:pPr>
              <a:r>
                <a:rPr lang="vi-VN" sz="3450" b="1" dirty="0">
                  <a:solidFill>
                    <a:srgbClr val="000000"/>
                  </a:solidFill>
                  <a:latin typeface="Arial" pitchFamily="34" charset="0"/>
                </a:rPr>
                <a:t>Em có thể vận dụng những kiến thức về sinh sản để bảo vệ sức khỏe bản thân như thế nào?</a:t>
              </a:r>
              <a:endParaRPr lang="en-US" sz="3450" b="1" dirty="0">
                <a:solidFill>
                  <a:srgbClr val="000000"/>
                </a:solidFill>
                <a:latin typeface="Arial" pitchFamily="34" charset="0"/>
              </a:endParaRPr>
            </a:p>
          </p:txBody>
        </p:sp>
      </p:grpSp>
      <p:sp>
        <p:nvSpPr>
          <p:cNvPr id="21" name="TextBox 16"/>
          <p:cNvSpPr txBox="1"/>
          <p:nvPr/>
        </p:nvSpPr>
        <p:spPr>
          <a:xfrm>
            <a:off x="1228014" y="4470368"/>
            <a:ext cx="6928437" cy="4985980"/>
          </a:xfrm>
          <a:prstGeom prst="rect">
            <a:avLst/>
          </a:prstGeom>
        </p:spPr>
        <p:txBody>
          <a:bodyPr wrap="square" lIns="0" tIns="0" rIns="0" bIns="0" rtlCol="0" anchor="t">
            <a:spAutoFit/>
          </a:bodyPr>
          <a:lstStyle/>
          <a:p>
            <a:pPr defTabSz="914172">
              <a:lnSpc>
                <a:spcPct val="120000"/>
              </a:lnSpc>
              <a:spcBef>
                <a:spcPct val="0"/>
              </a:spcBef>
            </a:pPr>
            <a:r>
              <a:rPr lang="vi-VN" sz="3000" i="1" dirty="0">
                <a:solidFill>
                  <a:srgbClr val="000000"/>
                </a:solidFill>
                <a:latin typeface="Arial" pitchFamily="34" charset="0"/>
              </a:rPr>
              <a:t>Vận dụng những kiến thức về sinh sản để bảo vệ bản thân:</a:t>
            </a:r>
            <a:br>
              <a:rPr lang="vi-VN" sz="3000" i="1" dirty="0">
                <a:solidFill>
                  <a:srgbClr val="000000"/>
                </a:solidFill>
                <a:latin typeface="Arial" pitchFamily="34" charset="0"/>
              </a:rPr>
            </a:br>
            <a:r>
              <a:rPr lang="vi-VN" sz="3000" i="1" dirty="0">
                <a:solidFill>
                  <a:srgbClr val="000000"/>
                </a:solidFill>
                <a:latin typeface="Arial" pitchFamily="34" charset="0"/>
              </a:rPr>
              <a:t>– Vệ sinh hệ sinh dục hằng ngày để tránh viêm nhiễm.</a:t>
            </a:r>
            <a:br>
              <a:rPr lang="vi-VN" sz="3000" i="1" dirty="0">
                <a:solidFill>
                  <a:srgbClr val="000000"/>
                </a:solidFill>
                <a:latin typeface="Arial" pitchFamily="34" charset="0"/>
              </a:rPr>
            </a:br>
            <a:r>
              <a:rPr lang="vi-VN" sz="3000" i="1" dirty="0">
                <a:solidFill>
                  <a:srgbClr val="000000"/>
                </a:solidFill>
                <a:latin typeface="Arial" pitchFamily="34" charset="0"/>
              </a:rPr>
              <a:t>- Biết cách phòng tránh các bệnh lây truyền qua đường sinh dục.</a:t>
            </a:r>
            <a:br>
              <a:rPr lang="vi-VN" sz="3000" i="1" dirty="0">
                <a:solidFill>
                  <a:srgbClr val="000000"/>
                </a:solidFill>
                <a:latin typeface="Arial" pitchFamily="34" charset="0"/>
              </a:rPr>
            </a:br>
            <a:r>
              <a:rPr lang="vi-VN" sz="3000" i="1" dirty="0">
                <a:solidFill>
                  <a:srgbClr val="000000"/>
                </a:solidFill>
                <a:latin typeface="Arial" pitchFamily="34" charset="0"/>
              </a:rPr>
              <a:t>- Biết các biện pháp tránh thai và tác dụng của mỗi biện pháp, sử dụng trong trường hợp cần thiết</a:t>
            </a:r>
            <a:endParaRPr lang="en-US" sz="3000" i="1" dirty="0">
              <a:solidFill>
                <a:srgbClr val="000000"/>
              </a:solidFill>
              <a:latin typeface="Arial" pitchFamily="34" charset="0"/>
            </a:endParaRPr>
          </a:p>
        </p:txBody>
      </p:sp>
      <p:sp>
        <p:nvSpPr>
          <p:cNvPr id="20" name="TextBox 5"/>
          <p:cNvSpPr txBox="1"/>
          <p:nvPr/>
        </p:nvSpPr>
        <p:spPr>
          <a:xfrm>
            <a:off x="2224893" y="271120"/>
            <a:ext cx="13091307" cy="1256754"/>
          </a:xfrm>
          <a:prstGeom prst="rect">
            <a:avLst/>
          </a:prstGeom>
        </p:spPr>
        <p:txBody>
          <a:bodyPr lIns="0" tIns="0" rIns="0" bIns="0" rtlCol="0" anchor="t">
            <a:spAutoFit/>
          </a:bodyPr>
          <a:lstStyle/>
          <a:p>
            <a:pPr defTabSz="914172">
              <a:lnSpc>
                <a:spcPts val="4899"/>
              </a:lnSpc>
              <a:spcBef>
                <a:spcPct val="0"/>
              </a:spcBef>
            </a:pPr>
            <a:r>
              <a:rPr lang="en-US" sz="3450" b="1" dirty="0">
                <a:solidFill>
                  <a:srgbClr val="000000"/>
                </a:solidFill>
                <a:latin typeface="Arial" pitchFamily="34" charset="0"/>
              </a:rPr>
              <a:t>IV. MỘT SỐ BỆNH LÂY TRUYỀN QUA ĐƯỜNG SINH DỤC VÀ BẢO VỆ SỨC KHỎE VỊ THÀNH NIÊN</a:t>
            </a:r>
          </a:p>
        </p:txBody>
      </p:sp>
      <p:pic>
        <p:nvPicPr>
          <p:cNvPr id="4098" name="Picture 2" descr="Vệ sinh vùng kín đúng cách sau khi quan hệ | Vinme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51688" y="4686301"/>
            <a:ext cx="4553291" cy="372248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eragam Mitos dan Fakta Seputar HIV/AIDS - Alodokt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04978" y="5943601"/>
            <a:ext cx="4892412" cy="3722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8924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102"/>
                                        </p:tgtEl>
                                        <p:attrNameLst>
                                          <p:attrName>style.visibility</p:attrName>
                                        </p:attrNameLst>
                                      </p:cBhvr>
                                      <p:to>
                                        <p:strVal val="visible"/>
                                      </p:to>
                                    </p:set>
                                    <p:animEffect transition="in" filter="fade">
                                      <p:cBhvr>
                                        <p:cTn id="21" dur="500"/>
                                        <p:tgtEl>
                                          <p:spTgt spid="4102"/>
                                        </p:tgtEl>
                                      </p:cBhvr>
                                    </p:animEffect>
                                  </p:childTnLst>
                                </p:cTn>
                              </p:par>
                              <p:par>
                                <p:cTn id="22" presetID="10" presetClass="entr" presetSubtype="0" fill="hold" nodeType="with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fade">
                                      <p:cBhvr>
                                        <p:cTn id="2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7137" y="-1543050"/>
            <a:ext cx="20582276" cy="3086100"/>
            <a:chOff x="0" y="0"/>
            <a:chExt cx="5422258" cy="812800"/>
          </a:xfrm>
        </p:grpSpPr>
        <p:sp>
          <p:nvSpPr>
            <p:cNvPr id="3" name="Freeform 3"/>
            <p:cNvSpPr/>
            <p:nvPr/>
          </p:nvSpPr>
          <p:spPr>
            <a:xfrm>
              <a:off x="0" y="0"/>
              <a:ext cx="5422258" cy="812800"/>
            </a:xfrm>
            <a:custGeom>
              <a:avLst/>
              <a:gdLst/>
              <a:ahLst/>
              <a:cxnLst/>
              <a:rect l="l" t="t" r="r" b="b"/>
              <a:pathLst>
                <a:path w="5422258" h="812800">
                  <a:moveTo>
                    <a:pt x="0" y="0"/>
                  </a:moveTo>
                  <a:lnTo>
                    <a:pt x="5422258" y="0"/>
                  </a:lnTo>
                  <a:lnTo>
                    <a:pt x="5422258" y="812800"/>
                  </a:lnTo>
                  <a:lnTo>
                    <a:pt x="0" y="812800"/>
                  </a:lnTo>
                  <a:close/>
                </a:path>
              </a:pathLst>
            </a:custGeom>
            <a:solidFill>
              <a:srgbClr val="FFBC00"/>
            </a:solidFill>
          </p:spPr>
        </p:sp>
        <p:sp>
          <p:nvSpPr>
            <p:cNvPr id="4" name="TextBox 4"/>
            <p:cNvSpPr txBox="1"/>
            <p:nvPr/>
          </p:nvSpPr>
          <p:spPr>
            <a:xfrm>
              <a:off x="0" y="-57150"/>
              <a:ext cx="812800" cy="869950"/>
            </a:xfrm>
            <a:prstGeom prst="rect">
              <a:avLst/>
            </a:prstGeom>
          </p:spPr>
          <p:txBody>
            <a:bodyPr lIns="76200" tIns="76200" rIns="76200" bIns="76200" rtlCol="0" anchor="ctr"/>
            <a:lstStyle/>
            <a:p>
              <a:pPr algn="ctr" defTabSz="914172">
                <a:lnSpc>
                  <a:spcPts val="2658"/>
                </a:lnSpc>
              </a:pPr>
              <a:endParaRPr>
                <a:solidFill>
                  <a:prstClr val="black"/>
                </a:solidFill>
                <a:latin typeface="Arial" pitchFamily="34" charset="0"/>
              </a:endParaRPr>
            </a:p>
          </p:txBody>
        </p:sp>
      </p:grpSp>
      <p:sp>
        <p:nvSpPr>
          <p:cNvPr id="6" name="Freeform 6"/>
          <p:cNvSpPr/>
          <p:nvPr/>
        </p:nvSpPr>
        <p:spPr>
          <a:xfrm>
            <a:off x="-57709" y="-2653476"/>
            <a:ext cx="2794289" cy="4991100"/>
          </a:xfrm>
          <a:custGeom>
            <a:avLst/>
            <a:gdLst/>
            <a:ahLst/>
            <a:cxnLst/>
            <a:rect l="l" t="t" r="r" b="b"/>
            <a:pathLst>
              <a:path w="2795016" h="4991100">
                <a:moveTo>
                  <a:pt x="0" y="0"/>
                </a:moveTo>
                <a:lnTo>
                  <a:pt x="2795016" y="0"/>
                </a:lnTo>
                <a:lnTo>
                  <a:pt x="2795016" y="4991100"/>
                </a:lnTo>
                <a:lnTo>
                  <a:pt x="0" y="49911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6535366" y="15113"/>
            <a:ext cx="1735841" cy="1527938"/>
          </a:xfrm>
          <a:custGeom>
            <a:avLst/>
            <a:gdLst/>
            <a:ahLst/>
            <a:cxnLst/>
            <a:rect l="l" t="t" r="r" b="b"/>
            <a:pathLst>
              <a:path w="1736293" h="1527938">
                <a:moveTo>
                  <a:pt x="0" y="0"/>
                </a:moveTo>
                <a:lnTo>
                  <a:pt x="1736293" y="0"/>
                </a:lnTo>
                <a:lnTo>
                  <a:pt x="1736293" y="1527938"/>
                </a:lnTo>
                <a:lnTo>
                  <a:pt x="0" y="15279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TextBox 8"/>
          <p:cNvSpPr txBox="1"/>
          <p:nvPr/>
        </p:nvSpPr>
        <p:spPr>
          <a:xfrm>
            <a:off x="1030814" y="1740725"/>
            <a:ext cx="12565701" cy="628377"/>
          </a:xfrm>
          <a:prstGeom prst="rect">
            <a:avLst/>
          </a:prstGeom>
        </p:spPr>
        <p:txBody>
          <a:bodyPr lIns="0" tIns="0" rIns="0" bIns="0" rtlCol="0" anchor="t">
            <a:spAutoFit/>
          </a:bodyPr>
          <a:lstStyle/>
          <a:p>
            <a:pPr defTabSz="914172">
              <a:lnSpc>
                <a:spcPts val="4899"/>
              </a:lnSpc>
              <a:spcBef>
                <a:spcPct val="0"/>
              </a:spcBef>
            </a:pPr>
            <a:r>
              <a:rPr lang="en-US" sz="3450" b="1" dirty="0">
                <a:solidFill>
                  <a:srgbClr val="000000"/>
                </a:solidFill>
                <a:latin typeface="Arial" pitchFamily="34" charset="0"/>
              </a:rPr>
              <a:t>2. </a:t>
            </a:r>
            <a:r>
              <a:rPr lang="en-US" sz="3450" b="1" dirty="0" err="1">
                <a:solidFill>
                  <a:srgbClr val="000000"/>
                </a:solidFill>
                <a:latin typeface="Arial" pitchFamily="34" charset="0"/>
              </a:rPr>
              <a:t>Bảo</a:t>
            </a:r>
            <a:r>
              <a:rPr lang="en-US" sz="3450" b="1" dirty="0">
                <a:solidFill>
                  <a:srgbClr val="000000"/>
                </a:solidFill>
                <a:latin typeface="Arial" pitchFamily="34" charset="0"/>
              </a:rPr>
              <a:t> </a:t>
            </a:r>
            <a:r>
              <a:rPr lang="en-US" sz="3450" b="1" dirty="0" err="1">
                <a:solidFill>
                  <a:srgbClr val="000000"/>
                </a:solidFill>
                <a:latin typeface="Arial" pitchFamily="34" charset="0"/>
              </a:rPr>
              <a:t>vệ</a:t>
            </a:r>
            <a:r>
              <a:rPr lang="en-US" sz="3450" b="1" dirty="0">
                <a:solidFill>
                  <a:srgbClr val="000000"/>
                </a:solidFill>
                <a:latin typeface="Arial" pitchFamily="34" charset="0"/>
              </a:rPr>
              <a:t> </a:t>
            </a:r>
            <a:r>
              <a:rPr lang="en-US" sz="3450" b="1" dirty="0" err="1">
                <a:solidFill>
                  <a:srgbClr val="000000"/>
                </a:solidFill>
                <a:latin typeface="Arial" pitchFamily="34" charset="0"/>
              </a:rPr>
              <a:t>sức</a:t>
            </a:r>
            <a:r>
              <a:rPr lang="en-US" sz="3450" b="1" dirty="0">
                <a:solidFill>
                  <a:srgbClr val="000000"/>
                </a:solidFill>
                <a:latin typeface="Arial" pitchFamily="34" charset="0"/>
              </a:rPr>
              <a:t> </a:t>
            </a:r>
            <a:r>
              <a:rPr lang="en-US" sz="3450" b="1" dirty="0" err="1">
                <a:solidFill>
                  <a:srgbClr val="000000"/>
                </a:solidFill>
                <a:latin typeface="Arial" pitchFamily="34" charset="0"/>
              </a:rPr>
              <a:t>khỏe</a:t>
            </a:r>
            <a:r>
              <a:rPr lang="en-US" sz="3450" b="1" dirty="0">
                <a:solidFill>
                  <a:srgbClr val="000000"/>
                </a:solidFill>
                <a:latin typeface="Arial" pitchFamily="34" charset="0"/>
              </a:rPr>
              <a:t> </a:t>
            </a:r>
            <a:r>
              <a:rPr lang="en-US" sz="3450" b="1" dirty="0" err="1">
                <a:solidFill>
                  <a:srgbClr val="000000"/>
                </a:solidFill>
                <a:latin typeface="Arial" pitchFamily="34" charset="0"/>
              </a:rPr>
              <a:t>sinh</a:t>
            </a:r>
            <a:r>
              <a:rPr lang="en-US" sz="3450" b="1" dirty="0">
                <a:solidFill>
                  <a:srgbClr val="000000"/>
                </a:solidFill>
                <a:latin typeface="Arial" pitchFamily="34" charset="0"/>
              </a:rPr>
              <a:t> </a:t>
            </a:r>
            <a:r>
              <a:rPr lang="en-US" sz="3450" b="1" dirty="0" err="1">
                <a:solidFill>
                  <a:srgbClr val="000000"/>
                </a:solidFill>
                <a:latin typeface="Arial" pitchFamily="34" charset="0"/>
              </a:rPr>
              <a:t>sản</a:t>
            </a:r>
            <a:r>
              <a:rPr lang="en-US" sz="3450" b="1" dirty="0">
                <a:solidFill>
                  <a:srgbClr val="000000"/>
                </a:solidFill>
                <a:latin typeface="Arial" pitchFamily="34" charset="0"/>
              </a:rPr>
              <a:t> </a:t>
            </a:r>
            <a:r>
              <a:rPr lang="en-US" sz="3450" b="1" dirty="0" err="1">
                <a:solidFill>
                  <a:srgbClr val="000000"/>
                </a:solidFill>
                <a:latin typeface="Arial" pitchFamily="34" charset="0"/>
              </a:rPr>
              <a:t>vị</a:t>
            </a:r>
            <a:r>
              <a:rPr lang="en-US" sz="3450" b="1" dirty="0">
                <a:solidFill>
                  <a:srgbClr val="000000"/>
                </a:solidFill>
                <a:latin typeface="Arial" pitchFamily="34" charset="0"/>
              </a:rPr>
              <a:t> </a:t>
            </a:r>
            <a:r>
              <a:rPr lang="en-US" sz="3450" b="1" dirty="0" err="1">
                <a:solidFill>
                  <a:srgbClr val="000000"/>
                </a:solidFill>
                <a:latin typeface="Arial" pitchFamily="34" charset="0"/>
              </a:rPr>
              <a:t>thành</a:t>
            </a:r>
            <a:r>
              <a:rPr lang="en-US" sz="3450" b="1" dirty="0">
                <a:solidFill>
                  <a:srgbClr val="000000"/>
                </a:solidFill>
                <a:latin typeface="Arial" pitchFamily="34" charset="0"/>
              </a:rPr>
              <a:t> </a:t>
            </a:r>
            <a:r>
              <a:rPr lang="en-US" sz="3450" b="1" dirty="0" err="1">
                <a:solidFill>
                  <a:srgbClr val="000000"/>
                </a:solidFill>
                <a:latin typeface="Arial" pitchFamily="34" charset="0"/>
              </a:rPr>
              <a:t>niên</a:t>
            </a:r>
            <a:endParaRPr lang="en-US" sz="3450" b="1" dirty="0">
              <a:solidFill>
                <a:srgbClr val="000000"/>
              </a:solidFill>
              <a:latin typeface="Arial" pitchFamily="34" charset="0"/>
            </a:endParaRPr>
          </a:p>
        </p:txBody>
      </p:sp>
      <p:sp>
        <p:nvSpPr>
          <p:cNvPr id="14" name="TextBox 16"/>
          <p:cNvSpPr txBox="1"/>
          <p:nvPr/>
        </p:nvSpPr>
        <p:spPr>
          <a:xfrm>
            <a:off x="1028432" y="2560142"/>
            <a:ext cx="8684687" cy="7432804"/>
          </a:xfrm>
          <a:prstGeom prst="rect">
            <a:avLst/>
          </a:prstGeom>
        </p:spPr>
        <p:txBody>
          <a:bodyPr wrap="square" lIns="0" tIns="0" rIns="0" bIns="0" rtlCol="0" anchor="t">
            <a:spAutoFit/>
          </a:bodyPr>
          <a:lstStyle/>
          <a:p>
            <a:pPr defTabSz="914172"/>
            <a:r>
              <a:rPr lang="vi-VN" sz="3450" i="1" dirty="0">
                <a:solidFill>
                  <a:srgbClr val="000000"/>
                </a:solidFill>
                <a:latin typeface="Arial" pitchFamily="34" charset="0"/>
              </a:rPr>
              <a:t>Biện pháp phòng chống AIDS:</a:t>
            </a:r>
            <a:br>
              <a:rPr lang="vi-VN" sz="3450" i="1" dirty="0">
                <a:solidFill>
                  <a:srgbClr val="000000"/>
                </a:solidFill>
                <a:latin typeface="Arial" pitchFamily="34" charset="0"/>
              </a:rPr>
            </a:br>
            <a:r>
              <a:rPr lang="vi-VN" sz="3450" dirty="0">
                <a:solidFill>
                  <a:srgbClr val="000000"/>
                </a:solidFill>
                <a:latin typeface="Arial" pitchFamily="34" charset="0"/>
              </a:rPr>
              <a:t>- Tránh xa các tệ nạn xã hội như ma túy, mại dâm,…</a:t>
            </a:r>
            <a:br>
              <a:rPr lang="vi-VN" sz="3450" dirty="0">
                <a:solidFill>
                  <a:srgbClr val="000000"/>
                </a:solidFill>
                <a:latin typeface="Arial" pitchFamily="34" charset="0"/>
              </a:rPr>
            </a:br>
            <a:r>
              <a:rPr lang="vi-VN" sz="3450" dirty="0">
                <a:solidFill>
                  <a:srgbClr val="000000"/>
                </a:solidFill>
                <a:latin typeface="Arial" pitchFamily="34" charset="0"/>
              </a:rPr>
              <a:t>- Tiệt trùng các dụng cụ y tế khi sử dụng; không dùng chung bơm kim tiêm; chỉ nhận máu và các chế phẩm máu đã xét nghiệm HIV; không dùng chung các vật dụng như dao cạo, bàn chải đánh răng, bấm móng tay;…</a:t>
            </a:r>
            <a:br>
              <a:rPr lang="vi-VN" sz="3450" dirty="0">
                <a:solidFill>
                  <a:srgbClr val="000000"/>
                </a:solidFill>
                <a:latin typeface="Arial" pitchFamily="34" charset="0"/>
              </a:rPr>
            </a:br>
            <a:r>
              <a:rPr lang="vi-VN" sz="3450" dirty="0">
                <a:solidFill>
                  <a:srgbClr val="000000"/>
                </a:solidFill>
                <a:latin typeface="Arial" pitchFamily="34" charset="0"/>
              </a:rPr>
              <a:t>- Kiểm tra sức khỏe trước khi mang thai. Nếu phát hiện nhiễm HIV thì không nên mang thai. Khi mang thai mà nhiễm HIV thì khi sinh con ra cần cách li không cho con bú sữa mẹ.</a:t>
            </a:r>
          </a:p>
        </p:txBody>
      </p:sp>
      <p:pic>
        <p:nvPicPr>
          <p:cNvPr id="1026" name="Picture 2" descr="Trách nhiệm của gia đình trong phòng, chống ma túy"/>
          <p:cNvPicPr>
            <a:picLocks noChangeAspect="1" noChangeArrowheads="1"/>
          </p:cNvPicPr>
          <p:nvPr/>
        </p:nvPicPr>
        <p:blipFill rotWithShape="1">
          <a:blip r:embed="rId6">
            <a:extLst>
              <a:ext uri="{28A0092B-C50C-407E-A947-70E740481C1C}">
                <a14:useLocalDpi xmlns:a14="http://schemas.microsoft.com/office/drawing/2010/main" val="0"/>
              </a:ext>
            </a:extLst>
          </a:blip>
          <a:srcRect l="63" t="30583" r="-63" b="6640"/>
          <a:stretch/>
        </p:blipFill>
        <p:spPr bwMode="auto">
          <a:xfrm>
            <a:off x="9372601" y="4530668"/>
            <a:ext cx="8577818" cy="33579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5"/>
          <p:cNvSpPr txBox="1"/>
          <p:nvPr/>
        </p:nvSpPr>
        <p:spPr>
          <a:xfrm>
            <a:off x="2224893" y="271120"/>
            <a:ext cx="13091307" cy="1256754"/>
          </a:xfrm>
          <a:prstGeom prst="rect">
            <a:avLst/>
          </a:prstGeom>
        </p:spPr>
        <p:txBody>
          <a:bodyPr lIns="0" tIns="0" rIns="0" bIns="0" rtlCol="0" anchor="t">
            <a:spAutoFit/>
          </a:bodyPr>
          <a:lstStyle/>
          <a:p>
            <a:pPr defTabSz="914172">
              <a:lnSpc>
                <a:spcPts val="4899"/>
              </a:lnSpc>
              <a:spcBef>
                <a:spcPct val="0"/>
              </a:spcBef>
            </a:pPr>
            <a:r>
              <a:rPr lang="en-US" sz="3450" b="1" dirty="0">
                <a:solidFill>
                  <a:srgbClr val="000000"/>
                </a:solidFill>
                <a:latin typeface="Arial" pitchFamily="34" charset="0"/>
              </a:rPr>
              <a:t>IV. MỘT SỐ BỆNH LÂY TRUYỀN QUA ĐƯỜNG SINH DỤC VÀ BẢO VỆ SỨC KHỎE VỊ THÀNH NIÊN</a:t>
            </a:r>
          </a:p>
        </p:txBody>
      </p:sp>
    </p:spTree>
    <p:extLst>
      <p:ext uri="{BB962C8B-B14F-4D97-AF65-F5344CB8AC3E}">
        <p14:creationId xmlns:p14="http://schemas.microsoft.com/office/powerpoint/2010/main" val="13491521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ộ hình nền &amp;quot;Hoạt hình siêu dễ thương&amp;quot; chất lượng cao cho Powerpoint"/>
          <p:cNvPicPr>
            <a:picLocks noChangeAspect="1" noChangeArrowheads="1"/>
          </p:cNvPicPr>
          <p:nvPr/>
        </p:nvPicPr>
        <p:blipFill rotWithShape="1">
          <a:blip r:embed="rId2">
            <a:extLst>
              <a:ext uri="{28A0092B-C50C-407E-A947-70E740481C1C}">
                <a14:useLocalDpi xmlns:a14="http://schemas.microsoft.com/office/drawing/2010/main" val="0"/>
              </a:ext>
            </a:extLst>
          </a:blip>
          <a:srcRect t="20577"/>
          <a:stretch>
            <a:fillRect/>
          </a:stretch>
        </p:blipFill>
        <p:spPr bwMode="auto">
          <a:xfrm>
            <a:off x="0" y="2795"/>
            <a:ext cx="18288000" cy="102842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94860" y="205740"/>
            <a:ext cx="9079992" cy="1536192"/>
          </a:xfrm>
          <a:prstGeom prst="rect">
            <a:avLst/>
          </a:prstGeom>
          <a:solidFill>
            <a:schemeClr val="bg1">
              <a:lumMod val="8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spcCol="0" rtlCol="0" anchor="ctr"/>
          <a:lstStyle/>
          <a:p>
            <a:pPr algn="ctr"/>
            <a:r>
              <a:rPr lang="en-US" sz="4000" b="1" dirty="0" smtClean="0">
                <a:solidFill>
                  <a:srgbClr val="C00000"/>
                </a:solidFill>
                <a:latin typeface="Times New Roman" pitchFamily="18" charset="0"/>
                <a:cs typeface="Times New Roman" pitchFamily="18" charset="0"/>
              </a:rPr>
              <a:t>VẬN DỤNG</a:t>
            </a:r>
            <a:endParaRPr lang="en-US" sz="4000" b="1" dirty="0">
              <a:solidFill>
                <a:srgbClr val="C00000"/>
              </a:solidFill>
              <a:latin typeface="Times New Roman" pitchFamily="18" charset="0"/>
              <a:cs typeface="Times New Roman" pitchFamily="18" charset="0"/>
            </a:endParaRPr>
          </a:p>
        </p:txBody>
      </p:sp>
      <p:sp>
        <p:nvSpPr>
          <p:cNvPr id="2" name="TextBox 1"/>
          <p:cNvSpPr txBox="1"/>
          <p:nvPr/>
        </p:nvSpPr>
        <p:spPr>
          <a:xfrm>
            <a:off x="4419600" y="2171700"/>
            <a:ext cx="12420600" cy="5016758"/>
          </a:xfrm>
          <a:prstGeom prst="rect">
            <a:avLst/>
          </a:prstGeom>
          <a:noFill/>
        </p:spPr>
        <p:txBody>
          <a:bodyPr wrap="square" rtlCol="0">
            <a:spAutoFit/>
          </a:bodyPr>
          <a:lstStyle/>
          <a:p>
            <a:pPr marL="571500" indent="-571500">
              <a:buFont typeface="Arial" pitchFamily="34" charset="0"/>
              <a:buChar char="•"/>
            </a:pPr>
            <a:r>
              <a:rPr lang="en-US" sz="4000" dirty="0">
                <a:solidFill>
                  <a:srgbClr val="7030A0"/>
                </a:solidFill>
                <a:latin typeface="Times New Roman" pitchFamily="18" charset="0"/>
                <a:cs typeface="Times New Roman" pitchFamily="18" charset="0"/>
              </a:rPr>
              <a:t>T</a:t>
            </a:r>
            <a:r>
              <a:rPr lang="vi-VN" sz="4000" dirty="0" smtClean="0">
                <a:solidFill>
                  <a:srgbClr val="7030A0"/>
                </a:solidFill>
                <a:latin typeface="Times New Roman" pitchFamily="18" charset="0"/>
                <a:cs typeface="Times New Roman" pitchFamily="18" charset="0"/>
              </a:rPr>
              <a:t>iến </a:t>
            </a:r>
            <a:r>
              <a:rPr lang="vi-VN" sz="4000" dirty="0">
                <a:solidFill>
                  <a:srgbClr val="7030A0"/>
                </a:solidFill>
                <a:latin typeface="Times New Roman" pitchFamily="18" charset="0"/>
                <a:cs typeface="Times New Roman" pitchFamily="18" charset="0"/>
              </a:rPr>
              <a:t>hành một cuộc điều tra trong phạm vi trường học về hiểu biết của học sinh về sức khỏe sinh sản vị thành </a:t>
            </a:r>
            <a:r>
              <a:rPr lang="vi-VN" sz="4000" dirty="0" smtClean="0">
                <a:solidFill>
                  <a:srgbClr val="7030A0"/>
                </a:solidFill>
                <a:latin typeface="Times New Roman" pitchFamily="18" charset="0"/>
                <a:cs typeface="Times New Roman" pitchFamily="18" charset="0"/>
              </a:rPr>
              <a:t>niên</a:t>
            </a:r>
            <a:endParaRPr lang="en-US" sz="4000" dirty="0" smtClean="0">
              <a:solidFill>
                <a:srgbClr val="7030A0"/>
              </a:solidFill>
              <a:latin typeface="Times New Roman" pitchFamily="18" charset="0"/>
              <a:cs typeface="Times New Roman" pitchFamily="18" charset="0"/>
            </a:endParaRPr>
          </a:p>
          <a:p>
            <a:r>
              <a:rPr lang="en-US" sz="4000" dirty="0">
                <a:solidFill>
                  <a:srgbClr val="7030A0"/>
                </a:solidFill>
                <a:latin typeface="Times New Roman" pitchFamily="18" charset="0"/>
                <a:cs typeface="Times New Roman" pitchFamily="18" charset="0"/>
              </a:rPr>
              <a:t>+</a:t>
            </a:r>
            <a:r>
              <a:rPr lang="vi-VN" sz="4000" dirty="0" smtClean="0">
                <a:solidFill>
                  <a:srgbClr val="7030A0"/>
                </a:solidFill>
                <a:latin typeface="Times New Roman" pitchFamily="18" charset="0"/>
                <a:cs typeface="Times New Roman" pitchFamily="18" charset="0"/>
              </a:rPr>
              <a:t> </a:t>
            </a:r>
            <a:r>
              <a:rPr lang="en-US" sz="4000" dirty="0" smtClean="0">
                <a:solidFill>
                  <a:srgbClr val="7030A0"/>
                </a:solidFill>
                <a:latin typeface="Times New Roman" pitchFamily="18" charset="0"/>
                <a:cs typeface="Times New Roman" pitchFamily="18" charset="0"/>
              </a:rPr>
              <a:t>M</a:t>
            </a:r>
            <a:r>
              <a:rPr lang="vi-VN" sz="4000" dirty="0" smtClean="0">
                <a:solidFill>
                  <a:srgbClr val="7030A0"/>
                </a:solidFill>
                <a:latin typeface="Times New Roman" pitchFamily="18" charset="0"/>
                <a:cs typeface="Times New Roman" pitchFamily="18" charset="0"/>
              </a:rPr>
              <a:t>ẫu </a:t>
            </a:r>
            <a:r>
              <a:rPr lang="vi-VN" sz="4000" dirty="0">
                <a:solidFill>
                  <a:srgbClr val="7030A0"/>
                </a:solidFill>
                <a:latin typeface="Times New Roman" pitchFamily="18" charset="0"/>
                <a:cs typeface="Times New Roman" pitchFamily="18" charset="0"/>
              </a:rPr>
              <a:t>điều tra Bảng 40.2 SGK KHTN 8 Tr. </a:t>
            </a:r>
            <a:r>
              <a:rPr lang="vi-VN" sz="4000" dirty="0" smtClean="0">
                <a:solidFill>
                  <a:srgbClr val="7030A0"/>
                </a:solidFill>
                <a:latin typeface="Times New Roman" pitchFamily="18" charset="0"/>
                <a:cs typeface="Times New Roman" pitchFamily="18" charset="0"/>
              </a:rPr>
              <a:t>168</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theo</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nhóm</a:t>
            </a:r>
            <a:r>
              <a:rPr lang="en-US" sz="4000" dirty="0" smtClean="0">
                <a:solidFill>
                  <a:srgbClr val="7030A0"/>
                </a:solidFill>
                <a:latin typeface="Times New Roman" pitchFamily="18" charset="0"/>
                <a:cs typeface="Times New Roman" pitchFamily="18" charset="0"/>
              </a:rPr>
              <a:t> 4.</a:t>
            </a:r>
          </a:p>
          <a:p>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Kích</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thước</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mẫu</a:t>
            </a:r>
            <a:r>
              <a:rPr lang="en-US" sz="4000" dirty="0" smtClean="0">
                <a:solidFill>
                  <a:srgbClr val="7030A0"/>
                </a:solidFill>
                <a:latin typeface="Times New Roman" pitchFamily="18" charset="0"/>
                <a:cs typeface="Times New Roman" pitchFamily="18" charset="0"/>
              </a:rPr>
              <a:t>: 100 </a:t>
            </a:r>
            <a:r>
              <a:rPr lang="en-US" sz="4000" dirty="0" err="1" smtClean="0">
                <a:solidFill>
                  <a:srgbClr val="7030A0"/>
                </a:solidFill>
                <a:latin typeface="Times New Roman" pitchFamily="18" charset="0"/>
                <a:cs typeface="Times New Roman" pitchFamily="18" charset="0"/>
              </a:rPr>
              <a:t>người</a:t>
            </a:r>
            <a:endParaRPr lang="en-US" sz="4000" dirty="0" smtClean="0">
              <a:solidFill>
                <a:srgbClr val="7030A0"/>
              </a:solidFill>
              <a:latin typeface="Times New Roman" pitchFamily="18" charset="0"/>
              <a:cs typeface="Times New Roman" pitchFamily="18" charset="0"/>
            </a:endParaRPr>
          </a:p>
          <a:p>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Các</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nhóm</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đăng</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ký</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trước</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để</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không</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trùng</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nhau</a:t>
            </a:r>
            <a:endParaRPr lang="en-US" sz="4000" dirty="0" smtClean="0">
              <a:solidFill>
                <a:srgbClr val="7030A0"/>
              </a:solidFill>
              <a:latin typeface="Times New Roman" pitchFamily="18" charset="0"/>
              <a:cs typeface="Times New Roman" pitchFamily="18" charset="0"/>
            </a:endParaRPr>
          </a:p>
          <a:p>
            <a:pPr marL="571500" indent="-571500">
              <a:buFont typeface="Arial" pitchFamily="34" charset="0"/>
              <a:buChar char="•"/>
            </a:pPr>
            <a:r>
              <a:rPr lang="en-US" sz="4000" dirty="0" err="1" smtClean="0">
                <a:solidFill>
                  <a:srgbClr val="7030A0"/>
                </a:solidFill>
                <a:latin typeface="Times New Roman" pitchFamily="18" charset="0"/>
                <a:cs typeface="Times New Roman" pitchFamily="18" charset="0"/>
              </a:rPr>
              <a:t>Nộp</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bài</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lên</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Padlet</a:t>
            </a:r>
            <a:endParaRPr lang="en-US" sz="4000" dirty="0">
              <a:solidFill>
                <a:srgbClr val="7030A0"/>
              </a:solidFill>
              <a:latin typeface="Times New Roman" pitchFamily="18" charset="0"/>
              <a:cs typeface="Times New Roman" pitchFamily="18" charset="0"/>
            </a:endParaRPr>
          </a:p>
          <a:p>
            <a:endParaRPr lang="en-US" sz="40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5713467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654" y="0"/>
            <a:ext cx="18288000" cy="10287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zh-CN" altLang="en-US" sz="2100">
              <a:solidFill>
                <a:prstClr val="white"/>
              </a:solidFill>
              <a:latin typeface="#9Slide03 Arima Madurai" panose="00000500000000000000" pitchFamily="2" charset="-93"/>
              <a:ea typeface="宋体" panose="02010600030101010101" pitchFamily="2" charset="-122"/>
              <a:cs typeface="#9Slide03 Arima Madurai" panose="00000500000000000000" pitchFamily="2" charset="-93"/>
            </a:endParaRP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893" y="1612244"/>
            <a:ext cx="5901693" cy="699919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9917" y="8708609"/>
            <a:ext cx="3659613" cy="1364322"/>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2383" y="7044131"/>
            <a:ext cx="2237508" cy="1976024"/>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715625"/>
            <a:ext cx="3514704" cy="3045759"/>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73351" y="6836076"/>
            <a:ext cx="1572212" cy="2475822"/>
          </a:xfrm>
          <a:prstGeom prst="rect">
            <a:avLst/>
          </a:prstGeom>
        </p:spPr>
      </p:pic>
      <p:grpSp>
        <p:nvGrpSpPr>
          <p:cNvPr id="14" name="组合 13"/>
          <p:cNvGrpSpPr/>
          <p:nvPr/>
        </p:nvGrpSpPr>
        <p:grpSpPr>
          <a:xfrm>
            <a:off x="6418557" y="1851660"/>
            <a:ext cx="1122221" cy="1168196"/>
            <a:chOff x="7531331" y="1259522"/>
            <a:chExt cx="748147" cy="778797"/>
          </a:xfrm>
        </p:grpSpPr>
        <p:sp>
          <p:nvSpPr>
            <p:cNvPr id="15" name="Freeform 10"/>
            <p:cNvSpPr>
              <a:spLocks/>
            </p:cNvSpPr>
            <p:nvPr/>
          </p:nvSpPr>
          <p:spPr bwMode="auto">
            <a:xfrm>
              <a:off x="7531331" y="1259522"/>
              <a:ext cx="748147" cy="748148"/>
            </a:xfrm>
            <a:custGeom>
              <a:avLst/>
              <a:gdLst>
                <a:gd name="T0" fmla="*/ 56 w 56"/>
                <a:gd name="T1" fmla="*/ 42 h 56"/>
                <a:gd name="T2" fmla="*/ 42 w 56"/>
                <a:gd name="T3" fmla="*/ 56 h 56"/>
                <a:gd name="T4" fmla="*/ 14 w 56"/>
                <a:gd name="T5" fmla="*/ 56 h 56"/>
                <a:gd name="T6" fmla="*/ 0 w 56"/>
                <a:gd name="T7" fmla="*/ 42 h 56"/>
                <a:gd name="T8" fmla="*/ 0 w 56"/>
                <a:gd name="T9" fmla="*/ 14 h 56"/>
                <a:gd name="T10" fmla="*/ 14 w 56"/>
                <a:gd name="T11" fmla="*/ 0 h 56"/>
                <a:gd name="T12" fmla="*/ 42 w 56"/>
                <a:gd name="T13" fmla="*/ 0 h 56"/>
                <a:gd name="T14" fmla="*/ 56 w 56"/>
                <a:gd name="T15" fmla="*/ 14 h 56"/>
                <a:gd name="T16" fmla="*/ 56 w 56"/>
                <a:gd name="T17"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6" y="42"/>
                  </a:moveTo>
                  <a:cubicBezTo>
                    <a:pt x="56" y="50"/>
                    <a:pt x="50" y="56"/>
                    <a:pt x="42" y="56"/>
                  </a:cubicBezTo>
                  <a:cubicBezTo>
                    <a:pt x="14" y="56"/>
                    <a:pt x="14" y="56"/>
                    <a:pt x="14" y="56"/>
                  </a:cubicBezTo>
                  <a:cubicBezTo>
                    <a:pt x="7" y="56"/>
                    <a:pt x="0" y="50"/>
                    <a:pt x="0" y="42"/>
                  </a:cubicBezTo>
                  <a:cubicBezTo>
                    <a:pt x="0" y="14"/>
                    <a:pt x="0" y="14"/>
                    <a:pt x="0" y="14"/>
                  </a:cubicBezTo>
                  <a:cubicBezTo>
                    <a:pt x="0" y="6"/>
                    <a:pt x="7" y="0"/>
                    <a:pt x="14" y="0"/>
                  </a:cubicBezTo>
                  <a:cubicBezTo>
                    <a:pt x="42" y="0"/>
                    <a:pt x="42" y="0"/>
                    <a:pt x="42" y="0"/>
                  </a:cubicBezTo>
                  <a:cubicBezTo>
                    <a:pt x="50" y="0"/>
                    <a:pt x="56" y="6"/>
                    <a:pt x="56" y="14"/>
                  </a:cubicBezTo>
                  <a:lnTo>
                    <a:pt x="56" y="42"/>
                  </a:lnTo>
                  <a:close/>
                </a:path>
              </a:pathLst>
            </a:custGeom>
            <a:solidFill>
              <a:srgbClr val="2A3D52"/>
            </a:solidFill>
            <a:ln>
              <a:noFill/>
            </a:ln>
          </p:spPr>
          <p:txBody>
            <a:bodyPr vert="horz" wrap="square" lIns="137160" tIns="68580" rIns="137160" bIns="68580" numCol="1" anchor="t" anchorCtr="0" compatLnSpc="1">
              <a:prstTxWarp prst="textNoShape">
                <a:avLst/>
              </a:prstTxWarp>
            </a:bodyPr>
            <a:lstStyle/>
            <a:p>
              <a:pPr defTabSz="1371600"/>
              <a:endParaRPr lang="zh-CN" altLang="en-US" sz="2100">
                <a:solidFill>
                  <a:prstClr val="black"/>
                </a:solidFill>
                <a:latin typeface="#9Slide03 Arima Madurai" panose="00000500000000000000" pitchFamily="2" charset="-93"/>
                <a:ea typeface="宋体" panose="02010600030101010101" pitchFamily="2" charset="-122"/>
                <a:cs typeface="#9Slide03 Arima Madurai" panose="00000500000000000000" pitchFamily="2" charset="-93"/>
              </a:endParaRPr>
            </a:p>
          </p:txBody>
        </p:sp>
        <p:sp>
          <p:nvSpPr>
            <p:cNvPr id="16" name="文本框 15"/>
            <p:cNvSpPr txBox="1"/>
            <p:nvPr/>
          </p:nvSpPr>
          <p:spPr>
            <a:xfrm>
              <a:off x="7693718" y="1361210"/>
              <a:ext cx="402033" cy="677109"/>
            </a:xfrm>
            <a:prstGeom prst="rect">
              <a:avLst/>
            </a:prstGeom>
            <a:noFill/>
          </p:spPr>
          <p:txBody>
            <a:bodyPr wrap="none" rtlCol="0">
              <a:spAutoFit/>
            </a:bodyPr>
            <a:lstStyle/>
            <a:p>
              <a:pPr algn="ctr" defTabSz="1371600"/>
              <a:r>
                <a:rPr lang="en-US" altLang="zh-CN" sz="6000" b="1" dirty="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rPr>
                <a:t>I.</a:t>
              </a:r>
              <a:endParaRPr lang="zh-CN" altLang="en-US" sz="6000" b="1" dirty="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endParaRPr>
            </a:p>
          </p:txBody>
        </p:sp>
      </p:grpSp>
      <p:grpSp>
        <p:nvGrpSpPr>
          <p:cNvPr id="17" name="组合 16"/>
          <p:cNvGrpSpPr/>
          <p:nvPr/>
        </p:nvGrpSpPr>
        <p:grpSpPr>
          <a:xfrm>
            <a:off x="6477000" y="3727911"/>
            <a:ext cx="1122221" cy="1197188"/>
            <a:chOff x="7531329" y="2452432"/>
            <a:chExt cx="748147" cy="798125"/>
          </a:xfrm>
        </p:grpSpPr>
        <p:sp>
          <p:nvSpPr>
            <p:cNvPr id="18" name="Freeform 10"/>
            <p:cNvSpPr>
              <a:spLocks/>
            </p:cNvSpPr>
            <p:nvPr/>
          </p:nvSpPr>
          <p:spPr bwMode="auto">
            <a:xfrm>
              <a:off x="7531329" y="2452432"/>
              <a:ext cx="748147" cy="748148"/>
            </a:xfrm>
            <a:custGeom>
              <a:avLst/>
              <a:gdLst>
                <a:gd name="T0" fmla="*/ 56 w 56"/>
                <a:gd name="T1" fmla="*/ 42 h 56"/>
                <a:gd name="T2" fmla="*/ 42 w 56"/>
                <a:gd name="T3" fmla="*/ 56 h 56"/>
                <a:gd name="T4" fmla="*/ 14 w 56"/>
                <a:gd name="T5" fmla="*/ 56 h 56"/>
                <a:gd name="T6" fmla="*/ 0 w 56"/>
                <a:gd name="T7" fmla="*/ 42 h 56"/>
                <a:gd name="T8" fmla="*/ 0 w 56"/>
                <a:gd name="T9" fmla="*/ 14 h 56"/>
                <a:gd name="T10" fmla="*/ 14 w 56"/>
                <a:gd name="T11" fmla="*/ 0 h 56"/>
                <a:gd name="T12" fmla="*/ 42 w 56"/>
                <a:gd name="T13" fmla="*/ 0 h 56"/>
                <a:gd name="T14" fmla="*/ 56 w 56"/>
                <a:gd name="T15" fmla="*/ 14 h 56"/>
                <a:gd name="T16" fmla="*/ 56 w 56"/>
                <a:gd name="T17"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6" y="42"/>
                  </a:moveTo>
                  <a:cubicBezTo>
                    <a:pt x="56" y="50"/>
                    <a:pt x="50" y="56"/>
                    <a:pt x="42" y="56"/>
                  </a:cubicBezTo>
                  <a:cubicBezTo>
                    <a:pt x="14" y="56"/>
                    <a:pt x="14" y="56"/>
                    <a:pt x="14" y="56"/>
                  </a:cubicBezTo>
                  <a:cubicBezTo>
                    <a:pt x="7" y="56"/>
                    <a:pt x="0" y="50"/>
                    <a:pt x="0" y="42"/>
                  </a:cubicBezTo>
                  <a:cubicBezTo>
                    <a:pt x="0" y="14"/>
                    <a:pt x="0" y="14"/>
                    <a:pt x="0" y="14"/>
                  </a:cubicBezTo>
                  <a:cubicBezTo>
                    <a:pt x="0" y="6"/>
                    <a:pt x="7" y="0"/>
                    <a:pt x="14" y="0"/>
                  </a:cubicBezTo>
                  <a:cubicBezTo>
                    <a:pt x="42" y="0"/>
                    <a:pt x="42" y="0"/>
                    <a:pt x="42" y="0"/>
                  </a:cubicBezTo>
                  <a:cubicBezTo>
                    <a:pt x="50" y="0"/>
                    <a:pt x="56" y="6"/>
                    <a:pt x="56" y="14"/>
                  </a:cubicBezTo>
                  <a:lnTo>
                    <a:pt x="56" y="42"/>
                  </a:lnTo>
                  <a:close/>
                </a:path>
              </a:pathLst>
            </a:custGeom>
            <a:solidFill>
              <a:srgbClr val="2A3D52"/>
            </a:solidFill>
            <a:ln>
              <a:noFill/>
            </a:ln>
          </p:spPr>
          <p:txBody>
            <a:bodyPr vert="horz" wrap="square" lIns="137160" tIns="68580" rIns="137160" bIns="68580" numCol="1" anchor="t" anchorCtr="0" compatLnSpc="1">
              <a:prstTxWarp prst="textNoShape">
                <a:avLst/>
              </a:prstTxWarp>
            </a:bodyPr>
            <a:lstStyle/>
            <a:p>
              <a:pPr defTabSz="1371600"/>
              <a:endParaRPr lang="zh-CN" altLang="en-US" sz="2100">
                <a:solidFill>
                  <a:prstClr val="black"/>
                </a:solidFill>
                <a:latin typeface="#9Slide03 Arima Madurai" panose="00000500000000000000" pitchFamily="2" charset="-93"/>
                <a:ea typeface="宋体" panose="02010600030101010101" pitchFamily="2" charset="-122"/>
                <a:cs typeface="#9Slide03 Arima Madurai" panose="00000500000000000000" pitchFamily="2" charset="-93"/>
              </a:endParaRPr>
            </a:p>
          </p:txBody>
        </p:sp>
        <p:sp>
          <p:nvSpPr>
            <p:cNvPr id="19" name="文本框 18"/>
            <p:cNvSpPr txBox="1"/>
            <p:nvPr/>
          </p:nvSpPr>
          <p:spPr>
            <a:xfrm>
              <a:off x="7618388" y="2573448"/>
              <a:ext cx="543098" cy="677109"/>
            </a:xfrm>
            <a:prstGeom prst="rect">
              <a:avLst/>
            </a:prstGeom>
            <a:noFill/>
          </p:spPr>
          <p:txBody>
            <a:bodyPr wrap="none" rtlCol="0">
              <a:spAutoFit/>
            </a:bodyPr>
            <a:lstStyle/>
            <a:p>
              <a:pPr defTabSz="1371600"/>
              <a:r>
                <a:rPr lang="en-US" altLang="zh-CN" sz="6000" b="1" dirty="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rPr>
                <a:t>II.</a:t>
              </a:r>
              <a:endParaRPr lang="zh-CN" altLang="en-US" sz="6000" b="1" dirty="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endParaRPr>
            </a:p>
          </p:txBody>
        </p:sp>
      </p:grpSp>
      <p:sp>
        <p:nvSpPr>
          <p:cNvPr id="26" name="文本框 25"/>
          <p:cNvSpPr txBox="1"/>
          <p:nvPr/>
        </p:nvSpPr>
        <p:spPr>
          <a:xfrm>
            <a:off x="7633169" y="1852764"/>
            <a:ext cx="9511831" cy="784830"/>
          </a:xfrm>
          <a:prstGeom prst="rect">
            <a:avLst/>
          </a:prstGeom>
          <a:noFill/>
        </p:spPr>
        <p:txBody>
          <a:bodyPr wrap="square" rtlCol="0">
            <a:spAutoFit/>
          </a:bodyPr>
          <a:lstStyle/>
          <a:p>
            <a:pPr defTabSz="1371600"/>
            <a:r>
              <a:rPr lang="en-US" altLang="zh-CN" sz="4500" b="1" dirty="0" err="1"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Hệ</a:t>
            </a:r>
            <a:r>
              <a:rPr lang="en-US" altLang="zh-CN" sz="4500" b="1" dirty="0"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sinh</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dục</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endParaRPr lang="zh-CN" altLang="en-US"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endParaRPr>
          </a:p>
        </p:txBody>
      </p:sp>
      <p:sp>
        <p:nvSpPr>
          <p:cNvPr id="27" name="文本框 26"/>
          <p:cNvSpPr txBox="1"/>
          <p:nvPr/>
        </p:nvSpPr>
        <p:spPr>
          <a:xfrm>
            <a:off x="7882958" y="3825270"/>
            <a:ext cx="9808518" cy="784830"/>
          </a:xfrm>
          <a:prstGeom prst="rect">
            <a:avLst/>
          </a:prstGeom>
          <a:noFill/>
        </p:spPr>
        <p:txBody>
          <a:bodyPr wrap="square" rtlCol="0">
            <a:spAutoFit/>
          </a:bodyPr>
          <a:lstStyle/>
          <a:p>
            <a:pPr defTabSz="1371600"/>
            <a:r>
              <a:rPr lang="en-US" altLang="zh-CN" sz="4500" b="1" dirty="0" err="1"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Quá</a:t>
            </a:r>
            <a:r>
              <a:rPr lang="en-US" altLang="zh-CN" sz="4500" b="1" dirty="0"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trình</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thụ</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tinh</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và</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thụ</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thai</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endParaRPr lang="zh-CN" altLang="en-US"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endParaRPr>
          </a:p>
        </p:txBody>
      </p:sp>
      <p:sp>
        <p:nvSpPr>
          <p:cNvPr id="34" name="矩形 33"/>
          <p:cNvSpPr/>
          <p:nvPr/>
        </p:nvSpPr>
        <p:spPr>
          <a:xfrm>
            <a:off x="-1230407" y="3373067"/>
            <a:ext cx="988359" cy="1548557"/>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zh-CN" altLang="en-US" sz="2700">
              <a:solidFill>
                <a:prstClr val="white"/>
              </a:solidFill>
              <a:latin typeface="Calibri" panose="020F0502020204030204"/>
              <a:ea typeface="宋体" panose="02010600030101010101" pitchFamily="2" charset="-122"/>
            </a:endParaRPr>
          </a:p>
        </p:txBody>
      </p:sp>
      <p:sp>
        <p:nvSpPr>
          <p:cNvPr id="35" name="文本框 34"/>
          <p:cNvSpPr txBox="1"/>
          <p:nvPr/>
        </p:nvSpPr>
        <p:spPr>
          <a:xfrm>
            <a:off x="521538" y="3242870"/>
            <a:ext cx="5480403" cy="2862322"/>
          </a:xfrm>
          <a:prstGeom prst="rect">
            <a:avLst/>
          </a:prstGeom>
          <a:noFill/>
        </p:spPr>
        <p:txBody>
          <a:bodyPr wrap="square" rtlCol="0">
            <a:spAutoFit/>
          </a:bodyPr>
          <a:lstStyle/>
          <a:p>
            <a:pPr algn="ctr" defTabSz="1371600"/>
            <a:r>
              <a:rPr lang="en-US" altLang="zh-CN" sz="9000" b="1" dirty="0" err="1">
                <a:solidFill>
                  <a:prstClr val="white"/>
                </a:solidFill>
                <a:latin typeface="#9Slide03 Arima Madurai" panose="00000500000000000000" pitchFamily="2" charset="-93"/>
                <a:ea typeface="Slogan" panose="02020500000000000000" pitchFamily="18" charset="-93"/>
                <a:cs typeface="#9Slide03 Arima Madurai" panose="00000500000000000000" pitchFamily="2" charset="-93"/>
              </a:rPr>
              <a:t>Nội</a:t>
            </a:r>
            <a:r>
              <a:rPr lang="en-US" altLang="zh-CN" sz="9000" b="1" dirty="0">
                <a:solidFill>
                  <a:prstClr val="white"/>
                </a:solidFill>
                <a:latin typeface="#9Slide03 Arima Madurai" panose="00000500000000000000" pitchFamily="2" charset="-93"/>
                <a:ea typeface="Slogan" panose="02020500000000000000" pitchFamily="18" charset="-93"/>
                <a:cs typeface="#9Slide03 Arima Madurai" panose="00000500000000000000" pitchFamily="2" charset="-93"/>
              </a:rPr>
              <a:t> dung </a:t>
            </a:r>
            <a:r>
              <a:rPr lang="en-US" altLang="zh-CN" sz="9000" b="1" dirty="0" err="1">
                <a:solidFill>
                  <a:prstClr val="white"/>
                </a:solidFill>
                <a:latin typeface="#9Slide03 Arima Madurai" panose="00000500000000000000" pitchFamily="2" charset="-93"/>
                <a:ea typeface="Slogan" panose="02020500000000000000" pitchFamily="18" charset="-93"/>
                <a:cs typeface="#9Slide03 Arima Madurai" panose="00000500000000000000" pitchFamily="2" charset="-93"/>
              </a:rPr>
              <a:t>bài</a:t>
            </a:r>
            <a:r>
              <a:rPr lang="en-US" altLang="zh-CN" sz="9000" b="1" dirty="0">
                <a:solidFill>
                  <a:prstClr val="white"/>
                </a:solidFill>
                <a:latin typeface="#9Slide03 Arima Madurai" panose="00000500000000000000" pitchFamily="2" charset="-93"/>
                <a:ea typeface="Slogan" panose="02020500000000000000" pitchFamily="18" charset="-93"/>
                <a:cs typeface="#9Slide03 Arima Madurai" panose="00000500000000000000" pitchFamily="2" charset="-93"/>
              </a:rPr>
              <a:t> </a:t>
            </a:r>
            <a:r>
              <a:rPr lang="en-US" altLang="zh-CN" sz="9000" b="1" dirty="0" err="1">
                <a:solidFill>
                  <a:prstClr val="white"/>
                </a:solidFill>
                <a:latin typeface="#9Slide03 Arima Madurai" panose="00000500000000000000" pitchFamily="2" charset="-93"/>
                <a:ea typeface="Slogan" panose="02020500000000000000" pitchFamily="18" charset="-93"/>
                <a:cs typeface="#9Slide03 Arima Madurai" panose="00000500000000000000" pitchFamily="2" charset="-93"/>
              </a:rPr>
              <a:t>học</a:t>
            </a:r>
            <a:endParaRPr lang="zh-CN" altLang="en-US" sz="9000" b="1" dirty="0">
              <a:solidFill>
                <a:prstClr val="white"/>
              </a:solidFill>
              <a:latin typeface="#9Slide03 Arima Madurai" panose="00000500000000000000" pitchFamily="2" charset="-93"/>
              <a:ea typeface="Slogan" panose="02020500000000000000" pitchFamily="18" charset="-93"/>
              <a:cs typeface="#9Slide03 Arima Madurai" panose="00000500000000000000" pitchFamily="2" charset="-93"/>
            </a:endParaRPr>
          </a:p>
        </p:txBody>
      </p:sp>
      <p:grpSp>
        <p:nvGrpSpPr>
          <p:cNvPr id="20" name="组合 16"/>
          <p:cNvGrpSpPr/>
          <p:nvPr/>
        </p:nvGrpSpPr>
        <p:grpSpPr>
          <a:xfrm>
            <a:off x="6463924" y="5679581"/>
            <a:ext cx="1153625" cy="1197186"/>
            <a:chOff x="7531329" y="2452432"/>
            <a:chExt cx="769083" cy="798124"/>
          </a:xfrm>
        </p:grpSpPr>
        <p:sp>
          <p:nvSpPr>
            <p:cNvPr id="21" name="Freeform 10"/>
            <p:cNvSpPr>
              <a:spLocks/>
            </p:cNvSpPr>
            <p:nvPr/>
          </p:nvSpPr>
          <p:spPr bwMode="auto">
            <a:xfrm>
              <a:off x="7531329" y="2452432"/>
              <a:ext cx="748147" cy="748148"/>
            </a:xfrm>
            <a:custGeom>
              <a:avLst/>
              <a:gdLst>
                <a:gd name="T0" fmla="*/ 56 w 56"/>
                <a:gd name="T1" fmla="*/ 42 h 56"/>
                <a:gd name="T2" fmla="*/ 42 w 56"/>
                <a:gd name="T3" fmla="*/ 56 h 56"/>
                <a:gd name="T4" fmla="*/ 14 w 56"/>
                <a:gd name="T5" fmla="*/ 56 h 56"/>
                <a:gd name="T6" fmla="*/ 0 w 56"/>
                <a:gd name="T7" fmla="*/ 42 h 56"/>
                <a:gd name="T8" fmla="*/ 0 w 56"/>
                <a:gd name="T9" fmla="*/ 14 h 56"/>
                <a:gd name="T10" fmla="*/ 14 w 56"/>
                <a:gd name="T11" fmla="*/ 0 h 56"/>
                <a:gd name="T12" fmla="*/ 42 w 56"/>
                <a:gd name="T13" fmla="*/ 0 h 56"/>
                <a:gd name="T14" fmla="*/ 56 w 56"/>
                <a:gd name="T15" fmla="*/ 14 h 56"/>
                <a:gd name="T16" fmla="*/ 56 w 56"/>
                <a:gd name="T17"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6" y="42"/>
                  </a:moveTo>
                  <a:cubicBezTo>
                    <a:pt x="56" y="50"/>
                    <a:pt x="50" y="56"/>
                    <a:pt x="42" y="56"/>
                  </a:cubicBezTo>
                  <a:cubicBezTo>
                    <a:pt x="14" y="56"/>
                    <a:pt x="14" y="56"/>
                    <a:pt x="14" y="56"/>
                  </a:cubicBezTo>
                  <a:cubicBezTo>
                    <a:pt x="7" y="56"/>
                    <a:pt x="0" y="50"/>
                    <a:pt x="0" y="42"/>
                  </a:cubicBezTo>
                  <a:cubicBezTo>
                    <a:pt x="0" y="14"/>
                    <a:pt x="0" y="14"/>
                    <a:pt x="0" y="14"/>
                  </a:cubicBezTo>
                  <a:cubicBezTo>
                    <a:pt x="0" y="6"/>
                    <a:pt x="7" y="0"/>
                    <a:pt x="14" y="0"/>
                  </a:cubicBezTo>
                  <a:cubicBezTo>
                    <a:pt x="42" y="0"/>
                    <a:pt x="42" y="0"/>
                    <a:pt x="42" y="0"/>
                  </a:cubicBezTo>
                  <a:cubicBezTo>
                    <a:pt x="50" y="0"/>
                    <a:pt x="56" y="6"/>
                    <a:pt x="56" y="14"/>
                  </a:cubicBezTo>
                  <a:lnTo>
                    <a:pt x="56" y="42"/>
                  </a:lnTo>
                  <a:close/>
                </a:path>
              </a:pathLst>
            </a:custGeom>
            <a:solidFill>
              <a:srgbClr val="2A3D52"/>
            </a:solidFill>
            <a:ln>
              <a:noFill/>
            </a:ln>
          </p:spPr>
          <p:txBody>
            <a:bodyPr vert="horz" wrap="square" lIns="137160" tIns="68580" rIns="137160" bIns="68580" numCol="1" anchor="t" anchorCtr="0" compatLnSpc="1">
              <a:prstTxWarp prst="textNoShape">
                <a:avLst/>
              </a:prstTxWarp>
            </a:bodyPr>
            <a:lstStyle/>
            <a:p>
              <a:pPr defTabSz="1371600"/>
              <a:endParaRPr lang="zh-CN" altLang="en-US" sz="2100">
                <a:solidFill>
                  <a:prstClr val="black"/>
                </a:solidFill>
                <a:latin typeface="#9Slide03 Arima Madurai" panose="00000500000000000000" pitchFamily="2" charset="-93"/>
                <a:ea typeface="宋体" panose="02010600030101010101" pitchFamily="2" charset="-122"/>
                <a:cs typeface="#9Slide03 Arima Madurai" panose="00000500000000000000" pitchFamily="2" charset="-93"/>
              </a:endParaRPr>
            </a:p>
          </p:txBody>
        </p:sp>
        <p:sp>
          <p:nvSpPr>
            <p:cNvPr id="22" name="文本框 18"/>
            <p:cNvSpPr txBox="1"/>
            <p:nvPr/>
          </p:nvSpPr>
          <p:spPr>
            <a:xfrm>
              <a:off x="7618388" y="2573448"/>
              <a:ext cx="682024" cy="677108"/>
            </a:xfrm>
            <a:prstGeom prst="rect">
              <a:avLst/>
            </a:prstGeom>
            <a:noFill/>
          </p:spPr>
          <p:txBody>
            <a:bodyPr wrap="none" rtlCol="0">
              <a:spAutoFit/>
            </a:bodyPr>
            <a:lstStyle/>
            <a:p>
              <a:pPr defTabSz="1371600"/>
              <a:r>
                <a:rPr lang="en-US" altLang="zh-CN" sz="6000" b="1" dirty="0" err="1" smtClean="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rPr>
                <a:t>IIl</a:t>
              </a:r>
              <a:r>
                <a:rPr lang="en-US" altLang="zh-CN" sz="6000" b="1" dirty="0" smtClean="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rPr>
                <a:t>.</a:t>
              </a:r>
              <a:endParaRPr lang="zh-CN" altLang="en-US" sz="6000" b="1" dirty="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endParaRPr>
            </a:p>
          </p:txBody>
        </p:sp>
      </p:grpSp>
      <p:sp>
        <p:nvSpPr>
          <p:cNvPr id="23" name="文本框 26"/>
          <p:cNvSpPr txBox="1"/>
          <p:nvPr/>
        </p:nvSpPr>
        <p:spPr>
          <a:xfrm>
            <a:off x="7869882" y="5571172"/>
            <a:ext cx="9808518" cy="1477328"/>
          </a:xfrm>
          <a:prstGeom prst="rect">
            <a:avLst/>
          </a:prstGeom>
          <a:noFill/>
        </p:spPr>
        <p:txBody>
          <a:bodyPr wrap="square" rtlCol="0">
            <a:spAutoFit/>
          </a:bodyPr>
          <a:lstStyle/>
          <a:p>
            <a:pPr defTabSz="1371600"/>
            <a:r>
              <a:rPr lang="en-US" altLang="zh-CN" sz="4500" b="1" dirty="0"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H</a:t>
            </a:r>
            <a:r>
              <a:rPr lang="vi-VN" altLang="zh-CN" sz="4500" b="1" dirty="0"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iện </a:t>
            </a:r>
            <a:r>
              <a:rPr lang="vi-VN"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tượng kinh nguyệt và biện pháp tránh thai </a:t>
            </a:r>
            <a:endParaRPr lang="zh-CN" altLang="en-US"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endParaRPr>
          </a:p>
        </p:txBody>
      </p:sp>
      <p:grpSp>
        <p:nvGrpSpPr>
          <p:cNvPr id="24" name="组合 16"/>
          <p:cNvGrpSpPr/>
          <p:nvPr/>
        </p:nvGrpSpPr>
        <p:grpSpPr>
          <a:xfrm>
            <a:off x="6477000" y="7508381"/>
            <a:ext cx="1180877" cy="1197186"/>
            <a:chOff x="7531329" y="2452432"/>
            <a:chExt cx="787251" cy="798124"/>
          </a:xfrm>
        </p:grpSpPr>
        <p:sp>
          <p:nvSpPr>
            <p:cNvPr id="25" name="Freeform 10"/>
            <p:cNvSpPr>
              <a:spLocks/>
            </p:cNvSpPr>
            <p:nvPr/>
          </p:nvSpPr>
          <p:spPr bwMode="auto">
            <a:xfrm>
              <a:off x="7531329" y="2452432"/>
              <a:ext cx="748147" cy="748148"/>
            </a:xfrm>
            <a:custGeom>
              <a:avLst/>
              <a:gdLst>
                <a:gd name="T0" fmla="*/ 56 w 56"/>
                <a:gd name="T1" fmla="*/ 42 h 56"/>
                <a:gd name="T2" fmla="*/ 42 w 56"/>
                <a:gd name="T3" fmla="*/ 56 h 56"/>
                <a:gd name="T4" fmla="*/ 14 w 56"/>
                <a:gd name="T5" fmla="*/ 56 h 56"/>
                <a:gd name="T6" fmla="*/ 0 w 56"/>
                <a:gd name="T7" fmla="*/ 42 h 56"/>
                <a:gd name="T8" fmla="*/ 0 w 56"/>
                <a:gd name="T9" fmla="*/ 14 h 56"/>
                <a:gd name="T10" fmla="*/ 14 w 56"/>
                <a:gd name="T11" fmla="*/ 0 h 56"/>
                <a:gd name="T12" fmla="*/ 42 w 56"/>
                <a:gd name="T13" fmla="*/ 0 h 56"/>
                <a:gd name="T14" fmla="*/ 56 w 56"/>
                <a:gd name="T15" fmla="*/ 14 h 56"/>
                <a:gd name="T16" fmla="*/ 56 w 56"/>
                <a:gd name="T17"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6" y="42"/>
                  </a:moveTo>
                  <a:cubicBezTo>
                    <a:pt x="56" y="50"/>
                    <a:pt x="50" y="56"/>
                    <a:pt x="42" y="56"/>
                  </a:cubicBezTo>
                  <a:cubicBezTo>
                    <a:pt x="14" y="56"/>
                    <a:pt x="14" y="56"/>
                    <a:pt x="14" y="56"/>
                  </a:cubicBezTo>
                  <a:cubicBezTo>
                    <a:pt x="7" y="56"/>
                    <a:pt x="0" y="50"/>
                    <a:pt x="0" y="42"/>
                  </a:cubicBezTo>
                  <a:cubicBezTo>
                    <a:pt x="0" y="14"/>
                    <a:pt x="0" y="14"/>
                    <a:pt x="0" y="14"/>
                  </a:cubicBezTo>
                  <a:cubicBezTo>
                    <a:pt x="0" y="6"/>
                    <a:pt x="7" y="0"/>
                    <a:pt x="14" y="0"/>
                  </a:cubicBezTo>
                  <a:cubicBezTo>
                    <a:pt x="42" y="0"/>
                    <a:pt x="42" y="0"/>
                    <a:pt x="42" y="0"/>
                  </a:cubicBezTo>
                  <a:cubicBezTo>
                    <a:pt x="50" y="0"/>
                    <a:pt x="56" y="6"/>
                    <a:pt x="56" y="14"/>
                  </a:cubicBezTo>
                  <a:lnTo>
                    <a:pt x="56" y="42"/>
                  </a:lnTo>
                  <a:close/>
                </a:path>
              </a:pathLst>
            </a:custGeom>
            <a:solidFill>
              <a:srgbClr val="2A3D52"/>
            </a:solidFill>
            <a:ln>
              <a:noFill/>
            </a:ln>
          </p:spPr>
          <p:txBody>
            <a:bodyPr vert="horz" wrap="square" lIns="137160" tIns="68580" rIns="137160" bIns="68580" numCol="1" anchor="t" anchorCtr="0" compatLnSpc="1">
              <a:prstTxWarp prst="textNoShape">
                <a:avLst/>
              </a:prstTxWarp>
            </a:bodyPr>
            <a:lstStyle/>
            <a:p>
              <a:pPr defTabSz="1371600"/>
              <a:endParaRPr lang="zh-CN" altLang="en-US" sz="2100">
                <a:solidFill>
                  <a:prstClr val="black"/>
                </a:solidFill>
                <a:latin typeface="#9Slide03 Arima Madurai" panose="00000500000000000000" pitchFamily="2" charset="-93"/>
                <a:ea typeface="宋体" panose="02010600030101010101" pitchFamily="2" charset="-122"/>
                <a:cs typeface="#9Slide03 Arima Madurai" panose="00000500000000000000" pitchFamily="2" charset="-93"/>
              </a:endParaRPr>
            </a:p>
          </p:txBody>
        </p:sp>
        <p:sp>
          <p:nvSpPr>
            <p:cNvPr id="28" name="文本框 18"/>
            <p:cNvSpPr txBox="1"/>
            <p:nvPr/>
          </p:nvSpPr>
          <p:spPr>
            <a:xfrm>
              <a:off x="7618388" y="2573448"/>
              <a:ext cx="700192" cy="677108"/>
            </a:xfrm>
            <a:prstGeom prst="rect">
              <a:avLst/>
            </a:prstGeom>
            <a:noFill/>
          </p:spPr>
          <p:txBody>
            <a:bodyPr wrap="none" rtlCol="0">
              <a:spAutoFit/>
            </a:bodyPr>
            <a:lstStyle/>
            <a:p>
              <a:pPr defTabSz="1371600"/>
              <a:r>
                <a:rPr lang="en-US" altLang="zh-CN" sz="6000" b="1" dirty="0" smtClean="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rPr>
                <a:t>IV.</a:t>
              </a:r>
              <a:endParaRPr lang="zh-CN" altLang="en-US" sz="6000" b="1" dirty="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endParaRPr>
            </a:p>
          </p:txBody>
        </p:sp>
      </p:grpSp>
      <p:sp>
        <p:nvSpPr>
          <p:cNvPr id="29" name="文本框 26"/>
          <p:cNvSpPr txBox="1"/>
          <p:nvPr/>
        </p:nvSpPr>
        <p:spPr>
          <a:xfrm>
            <a:off x="7882958" y="7399972"/>
            <a:ext cx="9808518" cy="2169825"/>
          </a:xfrm>
          <a:prstGeom prst="rect">
            <a:avLst/>
          </a:prstGeom>
          <a:noFill/>
        </p:spPr>
        <p:txBody>
          <a:bodyPr wrap="square" rtlCol="0">
            <a:spAutoFit/>
          </a:bodyPr>
          <a:lstStyle/>
          <a:p>
            <a:pPr defTabSz="1371600"/>
            <a:r>
              <a:rPr lang="en-US" altLang="zh-CN" sz="4500" b="1" dirty="0"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M</a:t>
            </a:r>
            <a:r>
              <a:rPr lang="vi-VN" altLang="zh-CN" sz="4500" b="1" dirty="0"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ột </a:t>
            </a:r>
            <a:r>
              <a:rPr lang="vi-VN"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số bệnh lây qua đường tình dục và bảo vệ sức khỏe sinh sản vị thành niên</a:t>
            </a:r>
            <a:endParaRPr lang="zh-CN" altLang="en-US"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endParaRPr>
          </a:p>
        </p:txBody>
      </p:sp>
    </p:spTree>
    <p:extLst>
      <p:ext uri="{BB962C8B-B14F-4D97-AF65-F5344CB8AC3E}">
        <p14:creationId xmlns:p14="http://schemas.microsoft.com/office/powerpoint/2010/main" val="193052001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7137" y="-1543050"/>
            <a:ext cx="20582276" cy="3086100"/>
            <a:chOff x="0" y="0"/>
            <a:chExt cx="5422258" cy="812800"/>
          </a:xfrm>
        </p:grpSpPr>
        <p:sp>
          <p:nvSpPr>
            <p:cNvPr id="3" name="Freeform 3"/>
            <p:cNvSpPr/>
            <p:nvPr/>
          </p:nvSpPr>
          <p:spPr>
            <a:xfrm>
              <a:off x="0" y="0"/>
              <a:ext cx="5422258" cy="812800"/>
            </a:xfrm>
            <a:custGeom>
              <a:avLst/>
              <a:gdLst/>
              <a:ahLst/>
              <a:cxnLst/>
              <a:rect l="l" t="t" r="r" b="b"/>
              <a:pathLst>
                <a:path w="5422258" h="812800">
                  <a:moveTo>
                    <a:pt x="0" y="0"/>
                  </a:moveTo>
                  <a:lnTo>
                    <a:pt x="5422258" y="0"/>
                  </a:lnTo>
                  <a:lnTo>
                    <a:pt x="5422258" y="812800"/>
                  </a:lnTo>
                  <a:lnTo>
                    <a:pt x="0" y="812800"/>
                  </a:lnTo>
                  <a:close/>
                </a:path>
              </a:pathLst>
            </a:custGeom>
            <a:solidFill>
              <a:srgbClr val="FFBC00"/>
            </a:solidFill>
          </p:spPr>
        </p:sp>
        <p:sp>
          <p:nvSpPr>
            <p:cNvPr id="4" name="TextBox 4"/>
            <p:cNvSpPr txBox="1"/>
            <p:nvPr/>
          </p:nvSpPr>
          <p:spPr>
            <a:xfrm>
              <a:off x="0" y="-57150"/>
              <a:ext cx="812800" cy="869950"/>
            </a:xfrm>
            <a:prstGeom prst="rect">
              <a:avLst/>
            </a:prstGeom>
          </p:spPr>
          <p:txBody>
            <a:bodyPr lIns="76200" tIns="76200" rIns="76200" bIns="76200" rtlCol="0" anchor="ctr"/>
            <a:lstStyle/>
            <a:p>
              <a:pPr algn="ctr" defTabSz="914172">
                <a:lnSpc>
                  <a:spcPts val="2658"/>
                </a:lnSpc>
              </a:pPr>
              <a:endParaRPr>
                <a:solidFill>
                  <a:prstClr val="black"/>
                </a:solidFill>
                <a:latin typeface="Arial" pitchFamily="34" charset="0"/>
              </a:endParaRPr>
            </a:p>
          </p:txBody>
        </p:sp>
      </p:grpSp>
      <p:sp>
        <p:nvSpPr>
          <p:cNvPr id="6" name="Freeform 6"/>
          <p:cNvSpPr/>
          <p:nvPr/>
        </p:nvSpPr>
        <p:spPr>
          <a:xfrm>
            <a:off x="-57709" y="-2653476"/>
            <a:ext cx="2794289" cy="4991100"/>
          </a:xfrm>
          <a:custGeom>
            <a:avLst/>
            <a:gdLst/>
            <a:ahLst/>
            <a:cxnLst/>
            <a:rect l="l" t="t" r="r" b="b"/>
            <a:pathLst>
              <a:path w="2795016" h="4991100">
                <a:moveTo>
                  <a:pt x="0" y="0"/>
                </a:moveTo>
                <a:lnTo>
                  <a:pt x="2795016" y="0"/>
                </a:lnTo>
                <a:lnTo>
                  <a:pt x="2795016" y="4991100"/>
                </a:lnTo>
                <a:lnTo>
                  <a:pt x="0" y="49911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6535366" y="15113"/>
            <a:ext cx="1735841" cy="1527938"/>
          </a:xfrm>
          <a:custGeom>
            <a:avLst/>
            <a:gdLst/>
            <a:ahLst/>
            <a:cxnLst/>
            <a:rect l="l" t="t" r="r" b="b"/>
            <a:pathLst>
              <a:path w="1736293" h="1527938">
                <a:moveTo>
                  <a:pt x="0" y="0"/>
                </a:moveTo>
                <a:lnTo>
                  <a:pt x="1736293" y="0"/>
                </a:lnTo>
                <a:lnTo>
                  <a:pt x="1736293" y="1527938"/>
                </a:lnTo>
                <a:lnTo>
                  <a:pt x="0" y="15279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11847179" y="1543052"/>
            <a:ext cx="6424029" cy="8724900"/>
          </a:xfrm>
          <a:custGeom>
            <a:avLst/>
            <a:gdLst/>
            <a:ahLst/>
            <a:cxnLst/>
            <a:rect l="l" t="t" r="r" b="b"/>
            <a:pathLst>
              <a:path w="5825398" h="8336884">
                <a:moveTo>
                  <a:pt x="0" y="0"/>
                </a:moveTo>
                <a:lnTo>
                  <a:pt x="5825397" y="0"/>
                </a:lnTo>
                <a:lnTo>
                  <a:pt x="5825397" y="8336884"/>
                </a:lnTo>
                <a:lnTo>
                  <a:pt x="0" y="8336884"/>
                </a:lnTo>
                <a:lnTo>
                  <a:pt x="0" y="0"/>
                </a:lnTo>
                <a:close/>
              </a:path>
            </a:pathLst>
          </a:custGeom>
          <a:blipFill>
            <a:blip r:embed="rId6"/>
            <a:stretch>
              <a:fillRect/>
            </a:stretch>
          </a:blipFill>
        </p:spPr>
      </p:sp>
      <p:grpSp>
        <p:nvGrpSpPr>
          <p:cNvPr id="9" name="Group 9"/>
          <p:cNvGrpSpPr/>
          <p:nvPr/>
        </p:nvGrpSpPr>
        <p:grpSpPr>
          <a:xfrm>
            <a:off x="1030815" y="2604326"/>
            <a:ext cx="10816362" cy="4139376"/>
            <a:chOff x="0" y="0"/>
            <a:chExt cx="14425571" cy="5578913"/>
          </a:xfrm>
        </p:grpSpPr>
        <p:grpSp>
          <p:nvGrpSpPr>
            <p:cNvPr id="10" name="Group 10"/>
            <p:cNvGrpSpPr/>
            <p:nvPr/>
          </p:nvGrpSpPr>
          <p:grpSpPr>
            <a:xfrm>
              <a:off x="0" y="0"/>
              <a:ext cx="14425571" cy="5578913"/>
              <a:chOff x="0" y="0"/>
              <a:chExt cx="2849496" cy="1102008"/>
            </a:xfrm>
          </p:grpSpPr>
          <p:sp>
            <p:nvSpPr>
              <p:cNvPr id="11" name="Freeform 11"/>
              <p:cNvSpPr/>
              <p:nvPr/>
            </p:nvSpPr>
            <p:spPr>
              <a:xfrm>
                <a:off x="0" y="0"/>
                <a:ext cx="2849496" cy="1102008"/>
              </a:xfrm>
              <a:custGeom>
                <a:avLst/>
                <a:gdLst/>
                <a:ahLst/>
                <a:cxnLst/>
                <a:rect l="l" t="t" r="r" b="b"/>
                <a:pathLst>
                  <a:path w="2849496" h="1102008">
                    <a:moveTo>
                      <a:pt x="0" y="0"/>
                    </a:moveTo>
                    <a:lnTo>
                      <a:pt x="2849496" y="0"/>
                    </a:lnTo>
                    <a:lnTo>
                      <a:pt x="2849496" y="1102008"/>
                    </a:lnTo>
                    <a:lnTo>
                      <a:pt x="0" y="1102008"/>
                    </a:lnTo>
                    <a:close/>
                  </a:path>
                </a:pathLst>
              </a:custGeom>
              <a:gradFill rotWithShape="1">
                <a:gsLst>
                  <a:gs pos="0">
                    <a:srgbClr val="FFDE59">
                      <a:alpha val="100000"/>
                    </a:srgbClr>
                  </a:gs>
                  <a:gs pos="100000">
                    <a:srgbClr val="FF914D">
                      <a:alpha val="100000"/>
                    </a:srgbClr>
                  </a:gs>
                </a:gsLst>
                <a:lin ang="0"/>
              </a:gradFill>
            </p:spPr>
          </p:sp>
          <p:sp>
            <p:nvSpPr>
              <p:cNvPr id="12" name="TextBox 12"/>
              <p:cNvSpPr txBox="1"/>
              <p:nvPr/>
            </p:nvSpPr>
            <p:spPr>
              <a:xfrm>
                <a:off x="0" y="-47625"/>
                <a:ext cx="812800" cy="860425"/>
              </a:xfrm>
              <a:prstGeom prst="rect">
                <a:avLst/>
              </a:prstGeom>
            </p:spPr>
            <p:txBody>
              <a:bodyPr lIns="76200" tIns="76200" rIns="76200" bIns="76200" rtlCol="0" anchor="ctr"/>
              <a:lstStyle/>
              <a:p>
                <a:pPr algn="ctr" defTabSz="914172">
                  <a:lnSpc>
                    <a:spcPts val="3219"/>
                  </a:lnSpc>
                </a:pPr>
                <a:endParaRPr b="1">
                  <a:solidFill>
                    <a:prstClr val="black"/>
                  </a:solidFill>
                  <a:latin typeface="Arial" pitchFamily="34" charset="0"/>
                </a:endParaRPr>
              </a:p>
            </p:txBody>
          </p:sp>
        </p:grpSp>
        <p:sp>
          <p:nvSpPr>
            <p:cNvPr id="13" name="TextBox 13"/>
            <p:cNvSpPr txBox="1"/>
            <p:nvPr/>
          </p:nvSpPr>
          <p:spPr>
            <a:xfrm>
              <a:off x="638568" y="305548"/>
              <a:ext cx="13148435" cy="5151952"/>
            </a:xfrm>
            <a:prstGeom prst="rect">
              <a:avLst/>
            </a:prstGeom>
          </p:spPr>
          <p:txBody>
            <a:bodyPr lIns="0" tIns="0" rIns="0" bIns="0" rtlCol="0" anchor="t">
              <a:spAutoFit/>
            </a:bodyPr>
            <a:lstStyle/>
            <a:p>
              <a:pPr algn="just" defTabSz="914172">
                <a:lnSpc>
                  <a:spcPct val="120000"/>
                </a:lnSpc>
                <a:spcBef>
                  <a:spcPct val="0"/>
                </a:spcBef>
              </a:pPr>
              <a:r>
                <a:rPr lang="en-US" sz="3450" b="1" dirty="0" err="1">
                  <a:solidFill>
                    <a:srgbClr val="000000"/>
                  </a:solidFill>
                  <a:latin typeface="Arial" pitchFamily="34" charset="0"/>
                </a:rPr>
                <a:t>Bệnh</a:t>
              </a:r>
              <a:r>
                <a:rPr lang="en-US" sz="3450" b="1" dirty="0">
                  <a:solidFill>
                    <a:srgbClr val="000000"/>
                  </a:solidFill>
                  <a:latin typeface="Arial" pitchFamily="34" charset="0"/>
                </a:rPr>
                <a:t> </a:t>
              </a:r>
              <a:r>
                <a:rPr lang="en-US" sz="3450" b="1" dirty="0" err="1">
                  <a:solidFill>
                    <a:srgbClr val="000000"/>
                  </a:solidFill>
                  <a:latin typeface="Arial" pitchFamily="34" charset="0"/>
                </a:rPr>
                <a:t>lây</a:t>
              </a:r>
              <a:r>
                <a:rPr lang="en-US" sz="3450" b="1" dirty="0">
                  <a:solidFill>
                    <a:srgbClr val="000000"/>
                  </a:solidFill>
                  <a:latin typeface="Arial" pitchFamily="34" charset="0"/>
                </a:rPr>
                <a:t> </a:t>
              </a:r>
              <a:r>
                <a:rPr lang="en-US" sz="3450" b="1" dirty="0" err="1">
                  <a:solidFill>
                    <a:srgbClr val="000000"/>
                  </a:solidFill>
                  <a:latin typeface="Arial" pitchFamily="34" charset="0"/>
                </a:rPr>
                <a:t>truyền</a:t>
              </a:r>
              <a:r>
                <a:rPr lang="en-US" sz="3450" b="1" dirty="0">
                  <a:solidFill>
                    <a:srgbClr val="000000"/>
                  </a:solidFill>
                  <a:latin typeface="Arial" pitchFamily="34" charset="0"/>
                </a:rPr>
                <a:t> qua </a:t>
              </a:r>
              <a:r>
                <a:rPr lang="en-US" sz="3450" b="1" dirty="0" err="1">
                  <a:solidFill>
                    <a:srgbClr val="000000"/>
                  </a:solidFill>
                  <a:latin typeface="Arial" pitchFamily="34" charset="0"/>
                </a:rPr>
                <a:t>đường</a:t>
              </a:r>
              <a:r>
                <a:rPr lang="en-US" sz="3450" b="1" dirty="0">
                  <a:solidFill>
                    <a:srgbClr val="000000"/>
                  </a:solidFill>
                  <a:latin typeface="Arial" pitchFamily="34" charset="0"/>
                </a:rPr>
                <a:t> </a:t>
              </a:r>
              <a:r>
                <a:rPr lang="en-US" sz="3450" b="1" dirty="0" err="1">
                  <a:solidFill>
                    <a:srgbClr val="000000"/>
                  </a:solidFill>
                  <a:latin typeface="Arial" pitchFamily="34" charset="0"/>
                </a:rPr>
                <a:t>sinh</a:t>
              </a:r>
              <a:r>
                <a:rPr lang="en-US" sz="3450" b="1" dirty="0">
                  <a:solidFill>
                    <a:srgbClr val="000000"/>
                  </a:solidFill>
                  <a:latin typeface="Arial" pitchFamily="34" charset="0"/>
                </a:rPr>
                <a:t> </a:t>
              </a:r>
              <a:r>
                <a:rPr lang="en-US" sz="3450" b="1" dirty="0" err="1">
                  <a:solidFill>
                    <a:srgbClr val="000000"/>
                  </a:solidFill>
                  <a:latin typeface="Arial" pitchFamily="34" charset="0"/>
                </a:rPr>
                <a:t>dục</a:t>
              </a:r>
              <a:r>
                <a:rPr lang="en-US" sz="3450" b="1" dirty="0">
                  <a:solidFill>
                    <a:srgbClr val="000000"/>
                  </a:solidFill>
                  <a:latin typeface="Arial" pitchFamily="34" charset="0"/>
                </a:rPr>
                <a:t> </a:t>
              </a:r>
              <a:r>
                <a:rPr lang="en-US" sz="3450" b="1" dirty="0" err="1">
                  <a:solidFill>
                    <a:srgbClr val="000000"/>
                  </a:solidFill>
                  <a:latin typeface="Arial" pitchFamily="34" charset="0"/>
                </a:rPr>
                <a:t>là</a:t>
              </a:r>
              <a:r>
                <a:rPr lang="en-US" sz="3450" b="1" dirty="0">
                  <a:solidFill>
                    <a:srgbClr val="000000"/>
                  </a:solidFill>
                  <a:latin typeface="Arial" pitchFamily="34" charset="0"/>
                </a:rPr>
                <a:t> </a:t>
              </a:r>
              <a:r>
                <a:rPr lang="en-US" sz="3450" b="1" dirty="0" err="1">
                  <a:solidFill>
                    <a:srgbClr val="000000"/>
                  </a:solidFill>
                  <a:latin typeface="Arial" pitchFamily="34" charset="0"/>
                </a:rPr>
                <a:t>bệnh</a:t>
              </a:r>
              <a:r>
                <a:rPr lang="en-US" sz="3450" b="1" dirty="0">
                  <a:solidFill>
                    <a:srgbClr val="000000"/>
                  </a:solidFill>
                  <a:latin typeface="Arial" pitchFamily="34" charset="0"/>
                </a:rPr>
                <a:t> </a:t>
              </a:r>
              <a:r>
                <a:rPr lang="en-US" sz="3450" b="1" dirty="0" err="1">
                  <a:solidFill>
                    <a:srgbClr val="000000"/>
                  </a:solidFill>
                  <a:latin typeface="Arial" pitchFamily="34" charset="0"/>
                </a:rPr>
                <a:t>lây</a:t>
              </a:r>
              <a:r>
                <a:rPr lang="en-US" sz="3450" b="1" dirty="0">
                  <a:solidFill>
                    <a:srgbClr val="000000"/>
                  </a:solidFill>
                  <a:latin typeface="Arial" pitchFamily="34" charset="0"/>
                </a:rPr>
                <a:t> </a:t>
              </a:r>
              <a:r>
                <a:rPr lang="en-US" sz="3450" b="1" dirty="0" err="1">
                  <a:solidFill>
                    <a:srgbClr val="000000"/>
                  </a:solidFill>
                  <a:latin typeface="Arial" pitchFamily="34" charset="0"/>
                </a:rPr>
                <a:t>từ</a:t>
              </a:r>
              <a:r>
                <a:rPr lang="en-US" sz="3450" b="1" dirty="0">
                  <a:solidFill>
                    <a:srgbClr val="000000"/>
                  </a:solidFill>
                  <a:latin typeface="Arial" pitchFamily="34" charset="0"/>
                </a:rPr>
                <a:t> </a:t>
              </a:r>
              <a:r>
                <a:rPr lang="en-US" sz="3450" b="1" dirty="0" err="1">
                  <a:solidFill>
                    <a:srgbClr val="000000"/>
                  </a:solidFill>
                  <a:latin typeface="Arial" pitchFamily="34" charset="0"/>
                </a:rPr>
                <a:t>người</a:t>
              </a:r>
              <a:r>
                <a:rPr lang="en-US" sz="3450" b="1" dirty="0">
                  <a:solidFill>
                    <a:srgbClr val="000000"/>
                  </a:solidFill>
                  <a:latin typeface="Arial" pitchFamily="34" charset="0"/>
                </a:rPr>
                <a:t> </a:t>
              </a:r>
              <a:r>
                <a:rPr lang="en-US" sz="3450" b="1" dirty="0" err="1">
                  <a:solidFill>
                    <a:srgbClr val="000000"/>
                  </a:solidFill>
                  <a:latin typeface="Arial" pitchFamily="34" charset="0"/>
                </a:rPr>
                <a:t>này</a:t>
              </a:r>
              <a:r>
                <a:rPr lang="en-US" sz="3450" b="1" dirty="0">
                  <a:solidFill>
                    <a:srgbClr val="000000"/>
                  </a:solidFill>
                  <a:latin typeface="Arial" pitchFamily="34" charset="0"/>
                </a:rPr>
                <a:t> sang </a:t>
              </a:r>
              <a:r>
                <a:rPr lang="en-US" sz="3450" b="1" dirty="0" err="1">
                  <a:solidFill>
                    <a:srgbClr val="000000"/>
                  </a:solidFill>
                  <a:latin typeface="Arial" pitchFamily="34" charset="0"/>
                </a:rPr>
                <a:t>người</a:t>
              </a:r>
              <a:r>
                <a:rPr lang="en-US" sz="3450" b="1" dirty="0">
                  <a:solidFill>
                    <a:srgbClr val="000000"/>
                  </a:solidFill>
                  <a:latin typeface="Arial" pitchFamily="34" charset="0"/>
                </a:rPr>
                <a:t> </a:t>
              </a:r>
              <a:r>
                <a:rPr lang="en-US" sz="3450" b="1" dirty="0" err="1">
                  <a:solidFill>
                    <a:srgbClr val="000000"/>
                  </a:solidFill>
                  <a:latin typeface="Arial" pitchFamily="34" charset="0"/>
                </a:rPr>
                <a:t>khác</a:t>
              </a:r>
              <a:r>
                <a:rPr lang="en-US" sz="3450" b="1" dirty="0">
                  <a:solidFill>
                    <a:srgbClr val="000000"/>
                  </a:solidFill>
                  <a:latin typeface="Arial" pitchFamily="34" charset="0"/>
                </a:rPr>
                <a:t> qua </a:t>
              </a:r>
              <a:r>
                <a:rPr lang="en-US" sz="3450" b="1" dirty="0" err="1">
                  <a:solidFill>
                    <a:srgbClr val="000000"/>
                  </a:solidFill>
                  <a:latin typeface="Arial" pitchFamily="34" charset="0"/>
                </a:rPr>
                <a:t>quan</a:t>
              </a:r>
              <a:r>
                <a:rPr lang="en-US" sz="3450" b="1" dirty="0">
                  <a:solidFill>
                    <a:srgbClr val="000000"/>
                  </a:solidFill>
                  <a:latin typeface="Arial" pitchFamily="34" charset="0"/>
                </a:rPr>
                <a:t> </a:t>
              </a:r>
              <a:r>
                <a:rPr lang="en-US" sz="3450" b="1" dirty="0" err="1">
                  <a:solidFill>
                    <a:srgbClr val="000000"/>
                  </a:solidFill>
                  <a:latin typeface="Arial" pitchFamily="34" charset="0"/>
                </a:rPr>
                <a:t>hệ</a:t>
              </a:r>
              <a:r>
                <a:rPr lang="en-US" sz="3450" b="1" dirty="0">
                  <a:solidFill>
                    <a:srgbClr val="000000"/>
                  </a:solidFill>
                  <a:latin typeface="Arial" pitchFamily="34" charset="0"/>
                </a:rPr>
                <a:t> </a:t>
              </a:r>
              <a:r>
                <a:rPr lang="en-US" sz="3450" b="1" dirty="0" err="1">
                  <a:solidFill>
                    <a:srgbClr val="000000"/>
                  </a:solidFill>
                  <a:latin typeface="Arial" pitchFamily="34" charset="0"/>
                </a:rPr>
                <a:t>tình</a:t>
              </a:r>
              <a:r>
                <a:rPr lang="en-US" sz="3450" b="1" dirty="0">
                  <a:solidFill>
                    <a:srgbClr val="000000"/>
                  </a:solidFill>
                  <a:latin typeface="Arial" pitchFamily="34" charset="0"/>
                </a:rPr>
                <a:t> </a:t>
              </a:r>
              <a:r>
                <a:rPr lang="en-US" sz="3450" b="1" dirty="0" err="1">
                  <a:solidFill>
                    <a:srgbClr val="000000"/>
                  </a:solidFill>
                  <a:latin typeface="Arial" pitchFamily="34" charset="0"/>
                </a:rPr>
                <a:t>dục</a:t>
              </a:r>
              <a:r>
                <a:rPr lang="en-US" sz="3450" b="1" dirty="0">
                  <a:solidFill>
                    <a:srgbClr val="000000"/>
                  </a:solidFill>
                  <a:latin typeface="Arial" pitchFamily="34" charset="0"/>
                </a:rPr>
                <a:t> </a:t>
              </a:r>
              <a:r>
                <a:rPr lang="en-US" sz="3450" b="1" dirty="0" err="1">
                  <a:solidFill>
                    <a:srgbClr val="000000"/>
                  </a:solidFill>
                  <a:latin typeface="Arial" pitchFamily="34" charset="0"/>
                </a:rPr>
                <a:t>không</a:t>
              </a:r>
              <a:r>
                <a:rPr lang="en-US" sz="3450" b="1" dirty="0">
                  <a:solidFill>
                    <a:srgbClr val="000000"/>
                  </a:solidFill>
                  <a:latin typeface="Arial" pitchFamily="34" charset="0"/>
                </a:rPr>
                <a:t> an </a:t>
              </a:r>
              <a:r>
                <a:rPr lang="en-US" sz="3450" b="1" dirty="0" err="1">
                  <a:solidFill>
                    <a:srgbClr val="000000"/>
                  </a:solidFill>
                  <a:latin typeface="Arial" pitchFamily="34" charset="0"/>
                </a:rPr>
                <a:t>toàn</a:t>
              </a:r>
              <a:r>
                <a:rPr lang="en-US" sz="3450" b="1" dirty="0">
                  <a:solidFill>
                    <a:srgbClr val="000000"/>
                  </a:solidFill>
                  <a:latin typeface="Arial" pitchFamily="34" charset="0"/>
                </a:rPr>
                <a:t>. </a:t>
              </a:r>
              <a:r>
                <a:rPr lang="en-US" sz="3450" b="1" dirty="0" err="1">
                  <a:solidFill>
                    <a:srgbClr val="000000"/>
                  </a:solidFill>
                  <a:latin typeface="Arial" pitchFamily="34" charset="0"/>
                </a:rPr>
                <a:t>Bệnh</a:t>
              </a:r>
              <a:r>
                <a:rPr lang="en-US" sz="3450" b="1" dirty="0">
                  <a:solidFill>
                    <a:srgbClr val="000000"/>
                  </a:solidFill>
                  <a:latin typeface="Arial" pitchFamily="34" charset="0"/>
                </a:rPr>
                <a:t> do vi </a:t>
              </a:r>
              <a:r>
                <a:rPr lang="en-US" sz="3450" b="1" dirty="0" err="1">
                  <a:solidFill>
                    <a:srgbClr val="000000"/>
                  </a:solidFill>
                  <a:latin typeface="Arial" pitchFamily="34" charset="0"/>
                </a:rPr>
                <a:t>khuẩn</a:t>
              </a:r>
              <a:r>
                <a:rPr lang="en-US" sz="3450" b="1" dirty="0">
                  <a:solidFill>
                    <a:srgbClr val="000000"/>
                  </a:solidFill>
                  <a:latin typeface="Arial" pitchFamily="34" charset="0"/>
                </a:rPr>
                <a:t>, virus, </a:t>
              </a:r>
              <a:r>
                <a:rPr lang="en-US" sz="3450" b="1" dirty="0" err="1">
                  <a:solidFill>
                    <a:srgbClr val="000000"/>
                  </a:solidFill>
                  <a:latin typeface="Arial" pitchFamily="34" charset="0"/>
                </a:rPr>
                <a:t>nấm</a:t>
              </a:r>
              <a:r>
                <a:rPr lang="en-US" sz="3450" b="1" dirty="0">
                  <a:solidFill>
                    <a:srgbClr val="000000"/>
                  </a:solidFill>
                  <a:latin typeface="Arial" pitchFamily="34" charset="0"/>
                </a:rPr>
                <a:t> </a:t>
              </a:r>
              <a:r>
                <a:rPr lang="en-US" sz="3450" b="1" dirty="0" err="1">
                  <a:solidFill>
                    <a:srgbClr val="000000"/>
                  </a:solidFill>
                  <a:latin typeface="Arial" pitchFamily="34" charset="0"/>
                </a:rPr>
                <a:t>hoặc</a:t>
              </a:r>
              <a:r>
                <a:rPr lang="en-US" sz="3450" b="1" dirty="0">
                  <a:solidFill>
                    <a:srgbClr val="000000"/>
                  </a:solidFill>
                  <a:latin typeface="Arial" pitchFamily="34" charset="0"/>
                </a:rPr>
                <a:t> </a:t>
              </a:r>
              <a:r>
                <a:rPr lang="en-US" sz="3450" b="1" dirty="0" err="1">
                  <a:solidFill>
                    <a:srgbClr val="000000"/>
                  </a:solidFill>
                  <a:latin typeface="Arial" pitchFamily="34" charset="0"/>
                </a:rPr>
                <a:t>kí</a:t>
              </a:r>
              <a:r>
                <a:rPr lang="en-US" sz="3450" b="1" dirty="0">
                  <a:solidFill>
                    <a:srgbClr val="000000"/>
                  </a:solidFill>
                  <a:latin typeface="Arial" pitchFamily="34" charset="0"/>
                </a:rPr>
                <a:t> </a:t>
              </a:r>
              <a:r>
                <a:rPr lang="en-US" sz="3450" b="1" dirty="0" err="1">
                  <a:solidFill>
                    <a:srgbClr val="000000"/>
                  </a:solidFill>
                  <a:latin typeface="Arial" pitchFamily="34" charset="0"/>
                </a:rPr>
                <a:t>sinh</a:t>
              </a:r>
              <a:r>
                <a:rPr lang="en-US" sz="3450" b="1" dirty="0">
                  <a:solidFill>
                    <a:srgbClr val="000000"/>
                  </a:solidFill>
                  <a:latin typeface="Arial" pitchFamily="34" charset="0"/>
                </a:rPr>
                <a:t> </a:t>
              </a:r>
              <a:r>
                <a:rPr lang="en-US" sz="3450" b="1" dirty="0" err="1">
                  <a:solidFill>
                    <a:srgbClr val="000000"/>
                  </a:solidFill>
                  <a:latin typeface="Arial" pitchFamily="34" charset="0"/>
                </a:rPr>
                <a:t>trùng</a:t>
              </a:r>
              <a:r>
                <a:rPr lang="en-US" sz="3450" b="1" dirty="0">
                  <a:solidFill>
                    <a:srgbClr val="000000"/>
                  </a:solidFill>
                  <a:latin typeface="Arial" pitchFamily="34" charset="0"/>
                </a:rPr>
                <a:t> </a:t>
              </a:r>
              <a:r>
                <a:rPr lang="en-US" sz="3450" b="1" dirty="0" err="1">
                  <a:solidFill>
                    <a:srgbClr val="000000"/>
                  </a:solidFill>
                  <a:latin typeface="Arial" pitchFamily="34" charset="0"/>
                </a:rPr>
                <a:t>gây</a:t>
              </a:r>
              <a:r>
                <a:rPr lang="en-US" sz="3450" b="1" dirty="0">
                  <a:solidFill>
                    <a:srgbClr val="000000"/>
                  </a:solidFill>
                  <a:latin typeface="Arial" pitchFamily="34" charset="0"/>
                </a:rPr>
                <a:t> </a:t>
              </a:r>
              <a:r>
                <a:rPr lang="en-US" sz="3450" b="1" dirty="0" err="1">
                  <a:solidFill>
                    <a:srgbClr val="000000"/>
                  </a:solidFill>
                  <a:latin typeface="Arial" pitchFamily="34" charset="0"/>
                </a:rPr>
                <a:t>nên</a:t>
              </a:r>
              <a:r>
                <a:rPr lang="en-US" sz="3450" b="1" dirty="0">
                  <a:solidFill>
                    <a:srgbClr val="000000"/>
                  </a:solidFill>
                  <a:latin typeface="Arial" pitchFamily="34" charset="0"/>
                </a:rPr>
                <a:t> </a:t>
              </a:r>
              <a:r>
                <a:rPr lang="en-US" sz="3450" b="1" dirty="0" err="1">
                  <a:solidFill>
                    <a:srgbClr val="000000"/>
                  </a:solidFill>
                  <a:latin typeface="Arial" pitchFamily="34" charset="0"/>
                </a:rPr>
                <a:t>như</a:t>
              </a:r>
              <a:r>
                <a:rPr lang="en-US" sz="3450" b="1" dirty="0">
                  <a:solidFill>
                    <a:srgbClr val="000000"/>
                  </a:solidFill>
                  <a:latin typeface="Arial" pitchFamily="34" charset="0"/>
                </a:rPr>
                <a:t> HIV/AIDS, </a:t>
              </a:r>
              <a:r>
                <a:rPr lang="en-US" sz="3450" b="1" dirty="0" err="1">
                  <a:solidFill>
                    <a:srgbClr val="000000"/>
                  </a:solidFill>
                  <a:latin typeface="Arial" pitchFamily="34" charset="0"/>
                </a:rPr>
                <a:t>bệnh</a:t>
              </a:r>
              <a:r>
                <a:rPr lang="en-US" sz="3450" b="1" dirty="0">
                  <a:solidFill>
                    <a:srgbClr val="000000"/>
                  </a:solidFill>
                  <a:latin typeface="Arial" pitchFamily="34" charset="0"/>
                </a:rPr>
                <a:t> </a:t>
              </a:r>
              <a:r>
                <a:rPr lang="en-US" sz="3450" b="1" dirty="0" err="1">
                  <a:solidFill>
                    <a:srgbClr val="000000"/>
                  </a:solidFill>
                  <a:latin typeface="Arial" pitchFamily="34" charset="0"/>
                </a:rPr>
                <a:t>lậu</a:t>
              </a:r>
              <a:r>
                <a:rPr lang="en-US" sz="3450" b="1" dirty="0">
                  <a:solidFill>
                    <a:srgbClr val="000000"/>
                  </a:solidFill>
                  <a:latin typeface="Arial" pitchFamily="34" charset="0"/>
                </a:rPr>
                <a:t>, </a:t>
              </a:r>
              <a:r>
                <a:rPr lang="en-US" sz="3450" b="1" dirty="0" err="1">
                  <a:solidFill>
                    <a:srgbClr val="000000"/>
                  </a:solidFill>
                  <a:latin typeface="Arial" pitchFamily="34" charset="0"/>
                </a:rPr>
                <a:t>giang</a:t>
              </a:r>
              <a:r>
                <a:rPr lang="en-US" sz="3450" b="1" dirty="0">
                  <a:solidFill>
                    <a:srgbClr val="000000"/>
                  </a:solidFill>
                  <a:latin typeface="Arial" pitchFamily="34" charset="0"/>
                </a:rPr>
                <a:t> </a:t>
              </a:r>
              <a:r>
                <a:rPr lang="en-US" sz="3450" b="1" dirty="0" err="1">
                  <a:solidFill>
                    <a:srgbClr val="000000"/>
                  </a:solidFill>
                  <a:latin typeface="Arial" pitchFamily="34" charset="0"/>
                </a:rPr>
                <a:t>mai</a:t>
              </a:r>
              <a:r>
                <a:rPr lang="en-US" sz="3450" b="1" dirty="0">
                  <a:solidFill>
                    <a:srgbClr val="000000"/>
                  </a:solidFill>
                  <a:latin typeface="Arial" pitchFamily="34" charset="0"/>
                </a:rPr>
                <a:t>, </a:t>
              </a:r>
              <a:r>
                <a:rPr lang="en-US" sz="3450" b="1" dirty="0" err="1">
                  <a:solidFill>
                    <a:srgbClr val="000000"/>
                  </a:solidFill>
                  <a:latin typeface="Arial" pitchFamily="34" charset="0"/>
                </a:rPr>
                <a:t>sùi</a:t>
              </a:r>
              <a:r>
                <a:rPr lang="en-US" sz="3450" b="1" dirty="0">
                  <a:solidFill>
                    <a:srgbClr val="000000"/>
                  </a:solidFill>
                  <a:latin typeface="Arial" pitchFamily="34" charset="0"/>
                </a:rPr>
                <a:t> </a:t>
              </a:r>
              <a:r>
                <a:rPr lang="en-US" sz="3450" b="1" dirty="0" err="1">
                  <a:solidFill>
                    <a:srgbClr val="000000"/>
                  </a:solidFill>
                  <a:latin typeface="Arial" pitchFamily="34" charset="0"/>
                </a:rPr>
                <a:t>mào</a:t>
              </a:r>
              <a:r>
                <a:rPr lang="en-US" sz="3450" b="1" dirty="0">
                  <a:solidFill>
                    <a:srgbClr val="000000"/>
                  </a:solidFill>
                  <a:latin typeface="Arial" pitchFamily="34" charset="0"/>
                </a:rPr>
                <a:t> </a:t>
              </a:r>
              <a:r>
                <a:rPr lang="en-US" sz="3450" b="1" dirty="0" err="1">
                  <a:solidFill>
                    <a:srgbClr val="000000"/>
                  </a:solidFill>
                  <a:latin typeface="Arial" pitchFamily="34" charset="0"/>
                </a:rPr>
                <a:t>gà</a:t>
              </a:r>
              <a:r>
                <a:rPr lang="en-US" sz="3450" b="1" dirty="0">
                  <a:solidFill>
                    <a:srgbClr val="000000"/>
                  </a:solidFill>
                  <a:latin typeface="Arial" pitchFamily="34" charset="0"/>
                </a:rPr>
                <a:t>, </a:t>
              </a:r>
              <a:r>
                <a:rPr lang="en-US" sz="3450" b="1" dirty="0" err="1">
                  <a:solidFill>
                    <a:srgbClr val="000000"/>
                  </a:solidFill>
                  <a:latin typeface="Arial" pitchFamily="34" charset="0"/>
                </a:rPr>
                <a:t>viêm</a:t>
              </a:r>
              <a:r>
                <a:rPr lang="en-US" sz="3450" b="1" dirty="0">
                  <a:solidFill>
                    <a:srgbClr val="000000"/>
                  </a:solidFill>
                  <a:latin typeface="Arial" pitchFamily="34" charset="0"/>
                </a:rPr>
                <a:t> </a:t>
              </a:r>
              <a:r>
                <a:rPr lang="en-US" sz="3450" b="1" dirty="0" err="1">
                  <a:solidFill>
                    <a:srgbClr val="000000"/>
                  </a:solidFill>
                  <a:latin typeface="Arial" pitchFamily="34" charset="0"/>
                </a:rPr>
                <a:t>gan</a:t>
              </a:r>
              <a:r>
                <a:rPr lang="en-US" sz="3450" b="1" dirty="0">
                  <a:solidFill>
                    <a:srgbClr val="000000"/>
                  </a:solidFill>
                  <a:latin typeface="Arial" pitchFamily="34" charset="0"/>
                </a:rPr>
                <a:t> B,... </a:t>
              </a:r>
            </a:p>
          </p:txBody>
        </p:sp>
      </p:grpSp>
      <p:sp>
        <p:nvSpPr>
          <p:cNvPr id="14" name="Freeform 14"/>
          <p:cNvSpPr/>
          <p:nvPr/>
        </p:nvSpPr>
        <p:spPr>
          <a:xfrm>
            <a:off x="1030814" y="6970409"/>
            <a:ext cx="10794930" cy="3316592"/>
          </a:xfrm>
          <a:custGeom>
            <a:avLst/>
            <a:gdLst/>
            <a:ahLst/>
            <a:cxnLst/>
            <a:rect l="l" t="t" r="r" b="b"/>
            <a:pathLst>
              <a:path w="10819179" h="3089074">
                <a:moveTo>
                  <a:pt x="0" y="0"/>
                </a:moveTo>
                <a:lnTo>
                  <a:pt x="10819179" y="0"/>
                </a:lnTo>
                <a:lnTo>
                  <a:pt x="10819179" y="3089074"/>
                </a:lnTo>
                <a:lnTo>
                  <a:pt x="0" y="3089074"/>
                </a:lnTo>
                <a:lnTo>
                  <a:pt x="0" y="0"/>
                </a:lnTo>
                <a:close/>
              </a:path>
            </a:pathLst>
          </a:custGeom>
          <a:blipFill>
            <a:blip r:embed="rId7"/>
            <a:stretch>
              <a:fillRect t="-64175"/>
            </a:stretch>
          </a:blipFill>
        </p:spPr>
      </p:sp>
      <p:sp>
        <p:nvSpPr>
          <p:cNvPr id="15" name="TextBox 15"/>
          <p:cNvSpPr txBox="1"/>
          <p:nvPr/>
        </p:nvSpPr>
        <p:spPr>
          <a:xfrm>
            <a:off x="1030814" y="1740725"/>
            <a:ext cx="12565701" cy="628377"/>
          </a:xfrm>
          <a:prstGeom prst="rect">
            <a:avLst/>
          </a:prstGeom>
        </p:spPr>
        <p:txBody>
          <a:bodyPr lIns="0" tIns="0" rIns="0" bIns="0" rtlCol="0" anchor="t">
            <a:spAutoFit/>
          </a:bodyPr>
          <a:lstStyle/>
          <a:p>
            <a:pPr defTabSz="914172">
              <a:lnSpc>
                <a:spcPts val="4899"/>
              </a:lnSpc>
              <a:spcBef>
                <a:spcPct val="0"/>
              </a:spcBef>
            </a:pPr>
            <a:r>
              <a:rPr lang="en-US" sz="3450" b="1" dirty="0">
                <a:solidFill>
                  <a:srgbClr val="000000"/>
                </a:solidFill>
                <a:latin typeface="Arial" pitchFamily="34" charset="0"/>
              </a:rPr>
              <a:t>1. </a:t>
            </a:r>
            <a:r>
              <a:rPr lang="en-US" sz="3450" b="1" dirty="0" err="1">
                <a:solidFill>
                  <a:srgbClr val="000000"/>
                </a:solidFill>
                <a:latin typeface="Arial" pitchFamily="34" charset="0"/>
              </a:rPr>
              <a:t>Một</a:t>
            </a:r>
            <a:r>
              <a:rPr lang="en-US" sz="3450" b="1" dirty="0">
                <a:solidFill>
                  <a:srgbClr val="000000"/>
                </a:solidFill>
                <a:latin typeface="Arial" pitchFamily="34" charset="0"/>
              </a:rPr>
              <a:t> </a:t>
            </a:r>
            <a:r>
              <a:rPr lang="en-US" sz="3450" b="1" dirty="0" err="1">
                <a:solidFill>
                  <a:srgbClr val="000000"/>
                </a:solidFill>
                <a:latin typeface="Arial" pitchFamily="34" charset="0"/>
              </a:rPr>
              <a:t>số</a:t>
            </a:r>
            <a:r>
              <a:rPr lang="en-US" sz="3450" b="1" dirty="0">
                <a:solidFill>
                  <a:srgbClr val="000000"/>
                </a:solidFill>
                <a:latin typeface="Arial" pitchFamily="34" charset="0"/>
              </a:rPr>
              <a:t> </a:t>
            </a:r>
            <a:r>
              <a:rPr lang="en-US" sz="3450" b="1" dirty="0" err="1">
                <a:solidFill>
                  <a:srgbClr val="000000"/>
                </a:solidFill>
                <a:latin typeface="Arial" pitchFamily="34" charset="0"/>
              </a:rPr>
              <a:t>bệnh</a:t>
            </a:r>
            <a:r>
              <a:rPr lang="en-US" sz="3450" b="1" dirty="0">
                <a:solidFill>
                  <a:srgbClr val="000000"/>
                </a:solidFill>
                <a:latin typeface="Arial" pitchFamily="34" charset="0"/>
              </a:rPr>
              <a:t> </a:t>
            </a:r>
            <a:r>
              <a:rPr lang="en-US" sz="3450" b="1" dirty="0" err="1">
                <a:solidFill>
                  <a:srgbClr val="000000"/>
                </a:solidFill>
                <a:latin typeface="Arial" pitchFamily="34" charset="0"/>
              </a:rPr>
              <a:t>lây</a:t>
            </a:r>
            <a:r>
              <a:rPr lang="en-US" sz="3450" b="1" dirty="0">
                <a:solidFill>
                  <a:srgbClr val="000000"/>
                </a:solidFill>
                <a:latin typeface="Arial" pitchFamily="34" charset="0"/>
              </a:rPr>
              <a:t> </a:t>
            </a:r>
            <a:r>
              <a:rPr lang="en-US" sz="3450" b="1" dirty="0" err="1">
                <a:solidFill>
                  <a:srgbClr val="000000"/>
                </a:solidFill>
                <a:latin typeface="Arial" pitchFamily="34" charset="0"/>
              </a:rPr>
              <a:t>truyền</a:t>
            </a:r>
            <a:r>
              <a:rPr lang="en-US" sz="3450" b="1" dirty="0">
                <a:solidFill>
                  <a:srgbClr val="000000"/>
                </a:solidFill>
                <a:latin typeface="Arial" pitchFamily="34" charset="0"/>
              </a:rPr>
              <a:t> qua </a:t>
            </a:r>
            <a:r>
              <a:rPr lang="en-US" sz="3450" b="1" dirty="0" err="1">
                <a:solidFill>
                  <a:srgbClr val="000000"/>
                </a:solidFill>
                <a:latin typeface="Arial" pitchFamily="34" charset="0"/>
              </a:rPr>
              <a:t>đường</a:t>
            </a:r>
            <a:r>
              <a:rPr lang="en-US" sz="3450" b="1" dirty="0">
                <a:solidFill>
                  <a:srgbClr val="000000"/>
                </a:solidFill>
                <a:latin typeface="Arial" pitchFamily="34" charset="0"/>
              </a:rPr>
              <a:t> </a:t>
            </a:r>
            <a:r>
              <a:rPr lang="en-US" sz="3450" b="1" dirty="0" err="1">
                <a:solidFill>
                  <a:srgbClr val="000000"/>
                </a:solidFill>
                <a:latin typeface="Arial" pitchFamily="34" charset="0"/>
              </a:rPr>
              <a:t>sinh</a:t>
            </a:r>
            <a:r>
              <a:rPr lang="en-US" sz="3450" b="1" dirty="0">
                <a:solidFill>
                  <a:srgbClr val="000000"/>
                </a:solidFill>
                <a:latin typeface="Arial" pitchFamily="34" charset="0"/>
              </a:rPr>
              <a:t> </a:t>
            </a:r>
            <a:r>
              <a:rPr lang="en-US" sz="3450" b="1" dirty="0" err="1">
                <a:solidFill>
                  <a:srgbClr val="000000"/>
                </a:solidFill>
                <a:latin typeface="Arial" pitchFamily="34" charset="0"/>
              </a:rPr>
              <a:t>dục</a:t>
            </a:r>
            <a:endParaRPr lang="en-US" sz="3450" b="1" dirty="0">
              <a:solidFill>
                <a:srgbClr val="000000"/>
              </a:solidFill>
              <a:latin typeface="Arial" pitchFamily="34" charset="0"/>
            </a:endParaRPr>
          </a:p>
        </p:txBody>
      </p:sp>
      <p:sp>
        <p:nvSpPr>
          <p:cNvPr id="16" name="TextBox 5"/>
          <p:cNvSpPr txBox="1"/>
          <p:nvPr/>
        </p:nvSpPr>
        <p:spPr>
          <a:xfrm>
            <a:off x="2224893" y="271120"/>
            <a:ext cx="13091307" cy="1256754"/>
          </a:xfrm>
          <a:prstGeom prst="rect">
            <a:avLst/>
          </a:prstGeom>
        </p:spPr>
        <p:txBody>
          <a:bodyPr lIns="0" tIns="0" rIns="0" bIns="0" rtlCol="0" anchor="t">
            <a:spAutoFit/>
          </a:bodyPr>
          <a:lstStyle/>
          <a:p>
            <a:pPr defTabSz="914172">
              <a:lnSpc>
                <a:spcPts val="4899"/>
              </a:lnSpc>
              <a:spcBef>
                <a:spcPct val="0"/>
              </a:spcBef>
            </a:pPr>
            <a:r>
              <a:rPr lang="en-US" sz="3450" b="1" dirty="0">
                <a:solidFill>
                  <a:srgbClr val="000000"/>
                </a:solidFill>
                <a:latin typeface="Arial" pitchFamily="34" charset="0"/>
              </a:rPr>
              <a:t>IV. MỘT SỐ BỆNH LÂY TRUYỀN QUA ĐƯỜNG SINH DỤC VÀ BẢO VỆ SỨC KHỎE VỊ THÀNH NIÊN</a:t>
            </a:r>
          </a:p>
        </p:txBody>
      </p:sp>
    </p:spTree>
    <p:extLst>
      <p:ext uri="{BB962C8B-B14F-4D97-AF65-F5344CB8AC3E}">
        <p14:creationId xmlns:p14="http://schemas.microsoft.com/office/powerpoint/2010/main" val="1607712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7137" y="-1543050"/>
            <a:ext cx="20582276" cy="3086100"/>
            <a:chOff x="0" y="0"/>
            <a:chExt cx="5422258" cy="812800"/>
          </a:xfrm>
        </p:grpSpPr>
        <p:sp>
          <p:nvSpPr>
            <p:cNvPr id="3" name="Freeform 3"/>
            <p:cNvSpPr/>
            <p:nvPr/>
          </p:nvSpPr>
          <p:spPr>
            <a:xfrm>
              <a:off x="0" y="0"/>
              <a:ext cx="5422258" cy="812800"/>
            </a:xfrm>
            <a:custGeom>
              <a:avLst/>
              <a:gdLst/>
              <a:ahLst/>
              <a:cxnLst/>
              <a:rect l="l" t="t" r="r" b="b"/>
              <a:pathLst>
                <a:path w="5422258" h="812800">
                  <a:moveTo>
                    <a:pt x="0" y="0"/>
                  </a:moveTo>
                  <a:lnTo>
                    <a:pt x="5422258" y="0"/>
                  </a:lnTo>
                  <a:lnTo>
                    <a:pt x="5422258" y="812800"/>
                  </a:lnTo>
                  <a:lnTo>
                    <a:pt x="0" y="812800"/>
                  </a:lnTo>
                  <a:close/>
                </a:path>
              </a:pathLst>
            </a:custGeom>
            <a:solidFill>
              <a:srgbClr val="FFBC00"/>
            </a:solidFill>
          </p:spPr>
        </p:sp>
        <p:sp>
          <p:nvSpPr>
            <p:cNvPr id="4" name="TextBox 4"/>
            <p:cNvSpPr txBox="1"/>
            <p:nvPr/>
          </p:nvSpPr>
          <p:spPr>
            <a:xfrm>
              <a:off x="0" y="-57150"/>
              <a:ext cx="812800" cy="869950"/>
            </a:xfrm>
            <a:prstGeom prst="rect">
              <a:avLst/>
            </a:prstGeom>
          </p:spPr>
          <p:txBody>
            <a:bodyPr lIns="76200" tIns="76200" rIns="76200" bIns="76200" rtlCol="0" anchor="ctr"/>
            <a:lstStyle/>
            <a:p>
              <a:pPr algn="ctr" defTabSz="914172">
                <a:lnSpc>
                  <a:spcPts val="2658"/>
                </a:lnSpc>
              </a:pPr>
              <a:endParaRPr>
                <a:solidFill>
                  <a:prstClr val="black"/>
                </a:solidFill>
                <a:latin typeface="Arial" pitchFamily="34" charset="0"/>
              </a:endParaRPr>
            </a:p>
          </p:txBody>
        </p:sp>
      </p:grpSp>
      <p:sp>
        <p:nvSpPr>
          <p:cNvPr id="5" name="TextBox 5"/>
          <p:cNvSpPr txBox="1"/>
          <p:nvPr/>
        </p:nvSpPr>
        <p:spPr>
          <a:xfrm>
            <a:off x="2224893" y="271120"/>
            <a:ext cx="13091307" cy="1256754"/>
          </a:xfrm>
          <a:prstGeom prst="rect">
            <a:avLst/>
          </a:prstGeom>
        </p:spPr>
        <p:txBody>
          <a:bodyPr lIns="0" tIns="0" rIns="0" bIns="0" rtlCol="0" anchor="t">
            <a:spAutoFit/>
          </a:bodyPr>
          <a:lstStyle/>
          <a:p>
            <a:pPr defTabSz="914172">
              <a:lnSpc>
                <a:spcPts val="4899"/>
              </a:lnSpc>
              <a:spcBef>
                <a:spcPct val="0"/>
              </a:spcBef>
            </a:pPr>
            <a:r>
              <a:rPr lang="en-US" sz="3450" b="1" dirty="0">
                <a:solidFill>
                  <a:srgbClr val="000000"/>
                </a:solidFill>
                <a:latin typeface="Arial" pitchFamily="34" charset="0"/>
              </a:rPr>
              <a:t>IV. MỘT SỐ BỆNH LÂY TRUYỀN QUA ĐƯỜNG SINH DỤC VÀ BẢO VỆ SỨC KHỎE VỊ THÀNH NIÊN</a:t>
            </a:r>
          </a:p>
        </p:txBody>
      </p:sp>
      <p:sp>
        <p:nvSpPr>
          <p:cNvPr id="6" name="Freeform 6"/>
          <p:cNvSpPr/>
          <p:nvPr/>
        </p:nvSpPr>
        <p:spPr>
          <a:xfrm>
            <a:off x="-57709" y="-2653476"/>
            <a:ext cx="2794289" cy="4991100"/>
          </a:xfrm>
          <a:custGeom>
            <a:avLst/>
            <a:gdLst/>
            <a:ahLst/>
            <a:cxnLst/>
            <a:rect l="l" t="t" r="r" b="b"/>
            <a:pathLst>
              <a:path w="2795016" h="4991100">
                <a:moveTo>
                  <a:pt x="0" y="0"/>
                </a:moveTo>
                <a:lnTo>
                  <a:pt x="2795016" y="0"/>
                </a:lnTo>
                <a:lnTo>
                  <a:pt x="2795016" y="4991100"/>
                </a:lnTo>
                <a:lnTo>
                  <a:pt x="0" y="49911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6535366" y="15113"/>
            <a:ext cx="1735841" cy="1527938"/>
          </a:xfrm>
          <a:custGeom>
            <a:avLst/>
            <a:gdLst/>
            <a:ahLst/>
            <a:cxnLst/>
            <a:rect l="l" t="t" r="r" b="b"/>
            <a:pathLst>
              <a:path w="1736293" h="1527938">
                <a:moveTo>
                  <a:pt x="0" y="0"/>
                </a:moveTo>
                <a:lnTo>
                  <a:pt x="1736293" y="0"/>
                </a:lnTo>
                <a:lnTo>
                  <a:pt x="1736293" y="1527938"/>
                </a:lnTo>
                <a:lnTo>
                  <a:pt x="0" y="15279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TextBox 8"/>
          <p:cNvSpPr txBox="1"/>
          <p:nvPr/>
        </p:nvSpPr>
        <p:spPr>
          <a:xfrm>
            <a:off x="1030814" y="1740725"/>
            <a:ext cx="12565701" cy="628377"/>
          </a:xfrm>
          <a:prstGeom prst="rect">
            <a:avLst/>
          </a:prstGeom>
        </p:spPr>
        <p:txBody>
          <a:bodyPr lIns="0" tIns="0" rIns="0" bIns="0" rtlCol="0" anchor="t">
            <a:spAutoFit/>
          </a:bodyPr>
          <a:lstStyle/>
          <a:p>
            <a:pPr defTabSz="914172">
              <a:lnSpc>
                <a:spcPts val="4899"/>
              </a:lnSpc>
              <a:spcBef>
                <a:spcPct val="0"/>
              </a:spcBef>
            </a:pPr>
            <a:r>
              <a:rPr lang="en-US" sz="3450" b="1" dirty="0">
                <a:solidFill>
                  <a:srgbClr val="000000"/>
                </a:solidFill>
                <a:latin typeface="Arial" pitchFamily="34" charset="0"/>
              </a:rPr>
              <a:t>1. </a:t>
            </a:r>
            <a:r>
              <a:rPr lang="en-US" sz="3450" b="1" dirty="0" err="1">
                <a:solidFill>
                  <a:srgbClr val="000000"/>
                </a:solidFill>
                <a:latin typeface="Arial" pitchFamily="34" charset="0"/>
              </a:rPr>
              <a:t>Một</a:t>
            </a:r>
            <a:r>
              <a:rPr lang="en-US" sz="3450" b="1" dirty="0">
                <a:solidFill>
                  <a:srgbClr val="000000"/>
                </a:solidFill>
                <a:latin typeface="Arial" pitchFamily="34" charset="0"/>
              </a:rPr>
              <a:t> </a:t>
            </a:r>
            <a:r>
              <a:rPr lang="en-US" sz="3450" b="1" dirty="0" err="1">
                <a:solidFill>
                  <a:srgbClr val="000000"/>
                </a:solidFill>
                <a:latin typeface="Arial" pitchFamily="34" charset="0"/>
              </a:rPr>
              <a:t>số</a:t>
            </a:r>
            <a:r>
              <a:rPr lang="en-US" sz="3450" b="1" dirty="0">
                <a:solidFill>
                  <a:srgbClr val="000000"/>
                </a:solidFill>
                <a:latin typeface="Arial" pitchFamily="34" charset="0"/>
              </a:rPr>
              <a:t> </a:t>
            </a:r>
            <a:r>
              <a:rPr lang="en-US" sz="3450" b="1" dirty="0" err="1">
                <a:solidFill>
                  <a:srgbClr val="000000"/>
                </a:solidFill>
                <a:latin typeface="Arial" pitchFamily="34" charset="0"/>
              </a:rPr>
              <a:t>bệnh</a:t>
            </a:r>
            <a:r>
              <a:rPr lang="en-US" sz="3450" b="1" dirty="0">
                <a:solidFill>
                  <a:srgbClr val="000000"/>
                </a:solidFill>
                <a:latin typeface="Arial" pitchFamily="34" charset="0"/>
              </a:rPr>
              <a:t> </a:t>
            </a:r>
            <a:r>
              <a:rPr lang="en-US" sz="3450" b="1" dirty="0" err="1">
                <a:solidFill>
                  <a:srgbClr val="000000"/>
                </a:solidFill>
                <a:latin typeface="Arial" pitchFamily="34" charset="0"/>
              </a:rPr>
              <a:t>lây</a:t>
            </a:r>
            <a:r>
              <a:rPr lang="en-US" sz="3450" b="1" dirty="0">
                <a:solidFill>
                  <a:srgbClr val="000000"/>
                </a:solidFill>
                <a:latin typeface="Arial" pitchFamily="34" charset="0"/>
              </a:rPr>
              <a:t> </a:t>
            </a:r>
            <a:r>
              <a:rPr lang="en-US" sz="3450" b="1" dirty="0" err="1">
                <a:solidFill>
                  <a:srgbClr val="000000"/>
                </a:solidFill>
                <a:latin typeface="Arial" pitchFamily="34" charset="0"/>
              </a:rPr>
              <a:t>truyền</a:t>
            </a:r>
            <a:r>
              <a:rPr lang="en-US" sz="3450" b="1" dirty="0">
                <a:solidFill>
                  <a:srgbClr val="000000"/>
                </a:solidFill>
                <a:latin typeface="Arial" pitchFamily="34" charset="0"/>
              </a:rPr>
              <a:t> qua </a:t>
            </a:r>
            <a:r>
              <a:rPr lang="en-US" sz="3450" b="1" dirty="0" err="1">
                <a:solidFill>
                  <a:srgbClr val="000000"/>
                </a:solidFill>
                <a:latin typeface="Arial" pitchFamily="34" charset="0"/>
              </a:rPr>
              <a:t>đường</a:t>
            </a:r>
            <a:r>
              <a:rPr lang="en-US" sz="3450" b="1" dirty="0">
                <a:solidFill>
                  <a:srgbClr val="000000"/>
                </a:solidFill>
                <a:latin typeface="Arial" pitchFamily="34" charset="0"/>
              </a:rPr>
              <a:t> </a:t>
            </a:r>
            <a:r>
              <a:rPr lang="en-US" sz="3450" b="1" dirty="0" err="1">
                <a:solidFill>
                  <a:srgbClr val="000000"/>
                </a:solidFill>
                <a:latin typeface="Arial" pitchFamily="34" charset="0"/>
              </a:rPr>
              <a:t>sinh</a:t>
            </a:r>
            <a:r>
              <a:rPr lang="en-US" sz="3450" b="1" dirty="0">
                <a:solidFill>
                  <a:srgbClr val="000000"/>
                </a:solidFill>
                <a:latin typeface="Arial" pitchFamily="34" charset="0"/>
              </a:rPr>
              <a:t> </a:t>
            </a:r>
            <a:r>
              <a:rPr lang="en-US" sz="3450" b="1" dirty="0" err="1">
                <a:solidFill>
                  <a:srgbClr val="000000"/>
                </a:solidFill>
                <a:latin typeface="Arial" pitchFamily="34" charset="0"/>
              </a:rPr>
              <a:t>dục</a:t>
            </a:r>
            <a:endParaRPr lang="en-US" sz="3450" b="1" dirty="0">
              <a:solidFill>
                <a:srgbClr val="000000"/>
              </a:solidFill>
              <a:latin typeface="Arial" pitchFamily="34" charset="0"/>
            </a:endParaRPr>
          </a:p>
        </p:txBody>
      </p:sp>
      <p:sp>
        <p:nvSpPr>
          <p:cNvPr id="14" name="TextBox 14"/>
          <p:cNvSpPr txBox="1"/>
          <p:nvPr/>
        </p:nvSpPr>
        <p:spPr>
          <a:xfrm>
            <a:off x="1207450" y="2857500"/>
            <a:ext cx="9141887" cy="6370975"/>
          </a:xfrm>
          <a:prstGeom prst="rect">
            <a:avLst/>
          </a:prstGeom>
        </p:spPr>
        <p:txBody>
          <a:bodyPr wrap="square" lIns="0" tIns="0" rIns="0" bIns="0" rtlCol="0" anchor="t">
            <a:spAutoFit/>
          </a:bodyPr>
          <a:lstStyle/>
          <a:p>
            <a:pPr defTabSz="914172">
              <a:lnSpc>
                <a:spcPct val="120000"/>
              </a:lnSpc>
            </a:pP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Ví</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dụ</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bệnh</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lây</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truyền</a:t>
            </a:r>
            <a:r>
              <a:rPr lang="en-US" sz="3450" dirty="0">
                <a:solidFill>
                  <a:prstClr val="black"/>
                </a:solidFill>
                <a:latin typeface="Arial" pitchFamily="34" charset="0"/>
                <a:cs typeface="Arial" pitchFamily="34" charset="0"/>
              </a:rPr>
              <a:t> qua </a:t>
            </a:r>
            <a:r>
              <a:rPr lang="en-US" sz="3450" dirty="0" err="1">
                <a:solidFill>
                  <a:prstClr val="black"/>
                </a:solidFill>
                <a:latin typeface="Arial" pitchFamily="34" charset="0"/>
                <a:cs typeface="Arial" pitchFamily="34" charset="0"/>
              </a:rPr>
              <a:t>đường</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sinh</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dục</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như</a:t>
            </a:r>
            <a:r>
              <a:rPr lang="en-US" sz="3450" dirty="0">
                <a:solidFill>
                  <a:prstClr val="black"/>
                </a:solidFill>
                <a:latin typeface="Arial" pitchFamily="34" charset="0"/>
                <a:cs typeface="Arial" pitchFamily="34" charset="0"/>
              </a:rPr>
              <a:t>: HIV/AIDS, </a:t>
            </a:r>
            <a:r>
              <a:rPr lang="en-US" sz="3450" dirty="0" err="1">
                <a:solidFill>
                  <a:prstClr val="black"/>
                </a:solidFill>
                <a:latin typeface="Arial" pitchFamily="34" charset="0"/>
                <a:cs typeface="Arial" pitchFamily="34" charset="0"/>
              </a:rPr>
              <a:t>bệnh</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lậu</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giang</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mai</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sùi</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mào</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gà</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viêm</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gan</a:t>
            </a:r>
            <a:r>
              <a:rPr lang="en-US" sz="3450" dirty="0">
                <a:solidFill>
                  <a:prstClr val="black"/>
                </a:solidFill>
                <a:latin typeface="Arial" pitchFamily="34" charset="0"/>
                <a:cs typeface="Arial" pitchFamily="34" charset="0"/>
              </a:rPr>
              <a:t> B,…</a:t>
            </a:r>
          </a:p>
          <a:p>
            <a:pPr defTabSz="914172">
              <a:lnSpc>
                <a:spcPct val="120000"/>
              </a:lnSpc>
            </a:pP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Cách</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phòng</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tránh</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bệnh</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lây</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truyền</a:t>
            </a:r>
            <a:r>
              <a:rPr lang="en-US" sz="3450" dirty="0">
                <a:solidFill>
                  <a:prstClr val="black"/>
                </a:solidFill>
                <a:latin typeface="Arial" pitchFamily="34" charset="0"/>
                <a:cs typeface="Arial" pitchFamily="34" charset="0"/>
              </a:rPr>
              <a:t> qua </a:t>
            </a:r>
            <a:r>
              <a:rPr lang="en-US" sz="3450" dirty="0" err="1">
                <a:solidFill>
                  <a:prstClr val="black"/>
                </a:solidFill>
                <a:latin typeface="Arial" pitchFamily="34" charset="0"/>
                <a:cs typeface="Arial" pitchFamily="34" charset="0"/>
              </a:rPr>
              <a:t>đường</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sinh</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dục</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Cần</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quan</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hệ</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tình</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dục</a:t>
            </a:r>
            <a:r>
              <a:rPr lang="en-US" sz="3450" dirty="0">
                <a:solidFill>
                  <a:prstClr val="black"/>
                </a:solidFill>
                <a:latin typeface="Arial" pitchFamily="34" charset="0"/>
                <a:cs typeface="Arial" pitchFamily="34" charset="0"/>
              </a:rPr>
              <a:t> an </a:t>
            </a:r>
            <a:r>
              <a:rPr lang="en-US" sz="3450" dirty="0" err="1">
                <a:solidFill>
                  <a:prstClr val="black"/>
                </a:solidFill>
                <a:latin typeface="Arial" pitchFamily="34" charset="0"/>
                <a:cs typeface="Arial" pitchFamily="34" charset="0"/>
              </a:rPr>
              <a:t>toàn</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sử</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dụng</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bao</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cao</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su</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khi</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quan</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hệ</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tình</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dục</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tiêm</a:t>
            </a:r>
            <a:r>
              <a:rPr lang="en-US" sz="3450" dirty="0">
                <a:solidFill>
                  <a:prstClr val="black"/>
                </a:solidFill>
                <a:latin typeface="Arial" pitchFamily="34" charset="0"/>
                <a:cs typeface="Arial" pitchFamily="34" charset="0"/>
              </a:rPr>
              <a:t> vaccine </a:t>
            </a:r>
            <a:r>
              <a:rPr lang="en-US" sz="3450" dirty="0" err="1">
                <a:solidFill>
                  <a:prstClr val="black"/>
                </a:solidFill>
                <a:latin typeface="Arial" pitchFamily="34" charset="0"/>
                <a:cs typeface="Arial" pitchFamily="34" charset="0"/>
              </a:rPr>
              <a:t>phòng</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bệnh</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khám</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phụ</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khoa</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định</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kì</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không</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dùng</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chung</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các</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vật</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dụng</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dính</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máu</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hoặc</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dịch</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cơ</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thể</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và</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đến</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ngay</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cơ</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sở</a:t>
            </a:r>
            <a:r>
              <a:rPr lang="en-US" sz="3450" dirty="0">
                <a:solidFill>
                  <a:prstClr val="black"/>
                </a:solidFill>
                <a:latin typeface="Arial" pitchFamily="34" charset="0"/>
                <a:cs typeface="Arial" pitchFamily="34" charset="0"/>
              </a:rPr>
              <a:t> y </a:t>
            </a:r>
            <a:r>
              <a:rPr lang="en-US" sz="3450" dirty="0" err="1">
                <a:solidFill>
                  <a:prstClr val="black"/>
                </a:solidFill>
                <a:latin typeface="Arial" pitchFamily="34" charset="0"/>
                <a:cs typeface="Arial" pitchFamily="34" charset="0"/>
              </a:rPr>
              <a:t>tế</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khi</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có</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dấu</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hiệu</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bất</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thường</a:t>
            </a:r>
            <a:r>
              <a:rPr lang="en-US" sz="3450" dirty="0">
                <a:solidFill>
                  <a:prstClr val="black"/>
                </a:solidFill>
                <a:latin typeface="Arial" pitchFamily="34" charset="0"/>
                <a:cs typeface="Arial" pitchFamily="34" charset="0"/>
              </a:rPr>
              <a:t> ở </a:t>
            </a:r>
            <a:r>
              <a:rPr lang="en-US" sz="3450" dirty="0" err="1">
                <a:solidFill>
                  <a:prstClr val="black"/>
                </a:solidFill>
                <a:latin typeface="Arial" pitchFamily="34" charset="0"/>
                <a:cs typeface="Arial" pitchFamily="34" charset="0"/>
              </a:rPr>
              <a:t>cơ</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quan</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sinh</a:t>
            </a:r>
            <a:r>
              <a:rPr lang="en-US" sz="3450" dirty="0">
                <a:solidFill>
                  <a:prstClr val="black"/>
                </a:solidFill>
                <a:latin typeface="Arial" pitchFamily="34" charset="0"/>
                <a:cs typeface="Arial" pitchFamily="34" charset="0"/>
              </a:rPr>
              <a:t> </a:t>
            </a:r>
            <a:r>
              <a:rPr lang="en-US" sz="3450" dirty="0" err="1">
                <a:solidFill>
                  <a:prstClr val="black"/>
                </a:solidFill>
                <a:latin typeface="Arial" pitchFamily="34" charset="0"/>
                <a:cs typeface="Arial" pitchFamily="34" charset="0"/>
              </a:rPr>
              <a:t>dục</a:t>
            </a:r>
            <a:r>
              <a:rPr lang="en-US" sz="3450" dirty="0">
                <a:solidFill>
                  <a:prstClr val="black"/>
                </a:solidFill>
                <a:latin typeface="Arial" pitchFamily="34" charset="0"/>
                <a:cs typeface="Arial" pitchFamily="34" charset="0"/>
              </a:rPr>
              <a:t>.</a:t>
            </a:r>
          </a:p>
        </p:txBody>
      </p:sp>
      <p:pic>
        <p:nvPicPr>
          <p:cNvPr id="1028" name="Picture 4" descr="Bệnh lậu là gì? triệu chứng, nguyên nhân, cách điều trị"/>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72800" y="6577510"/>
            <a:ext cx="5600700" cy="34599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Quá trình phát triển của bệnh giang mai như thế nào?"/>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r="716"/>
          <a:stretch/>
        </p:blipFill>
        <p:spPr bwMode="auto">
          <a:xfrm>
            <a:off x="10928379" y="2337625"/>
            <a:ext cx="5873721" cy="4230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8281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500"/>
                                        <p:tgtEl>
                                          <p:spTgt spid="1030"/>
                                        </p:tgtEl>
                                      </p:cBhvr>
                                    </p:animEffect>
                                  </p:childTnLst>
                                </p:cTn>
                              </p:par>
                              <p:par>
                                <p:cTn id="14" presetID="10"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7137" y="-1543050"/>
            <a:ext cx="20582276" cy="3086100"/>
            <a:chOff x="0" y="0"/>
            <a:chExt cx="5422258" cy="812800"/>
          </a:xfrm>
        </p:grpSpPr>
        <p:sp>
          <p:nvSpPr>
            <p:cNvPr id="3" name="Freeform 3"/>
            <p:cNvSpPr/>
            <p:nvPr/>
          </p:nvSpPr>
          <p:spPr>
            <a:xfrm>
              <a:off x="0" y="0"/>
              <a:ext cx="5422258" cy="812800"/>
            </a:xfrm>
            <a:custGeom>
              <a:avLst/>
              <a:gdLst/>
              <a:ahLst/>
              <a:cxnLst/>
              <a:rect l="l" t="t" r="r" b="b"/>
              <a:pathLst>
                <a:path w="5422258" h="812800">
                  <a:moveTo>
                    <a:pt x="0" y="0"/>
                  </a:moveTo>
                  <a:lnTo>
                    <a:pt x="5422258" y="0"/>
                  </a:lnTo>
                  <a:lnTo>
                    <a:pt x="5422258" y="812800"/>
                  </a:lnTo>
                  <a:lnTo>
                    <a:pt x="0" y="812800"/>
                  </a:lnTo>
                  <a:close/>
                </a:path>
              </a:pathLst>
            </a:custGeom>
            <a:solidFill>
              <a:srgbClr val="FFBC00"/>
            </a:solidFill>
          </p:spPr>
        </p:sp>
        <p:sp>
          <p:nvSpPr>
            <p:cNvPr id="4" name="TextBox 4"/>
            <p:cNvSpPr txBox="1"/>
            <p:nvPr/>
          </p:nvSpPr>
          <p:spPr>
            <a:xfrm>
              <a:off x="0" y="-57150"/>
              <a:ext cx="812800" cy="869950"/>
            </a:xfrm>
            <a:prstGeom prst="rect">
              <a:avLst/>
            </a:prstGeom>
          </p:spPr>
          <p:txBody>
            <a:bodyPr lIns="76200" tIns="76200" rIns="76200" bIns="76200" rtlCol="0" anchor="ctr"/>
            <a:lstStyle/>
            <a:p>
              <a:pPr algn="ctr" defTabSz="914172">
                <a:lnSpc>
                  <a:spcPts val="2658"/>
                </a:lnSpc>
              </a:pPr>
              <a:endParaRPr>
                <a:solidFill>
                  <a:prstClr val="black"/>
                </a:solidFill>
                <a:latin typeface="Arial" pitchFamily="34" charset="0"/>
              </a:endParaRPr>
            </a:p>
          </p:txBody>
        </p:sp>
      </p:grpSp>
      <p:sp>
        <p:nvSpPr>
          <p:cNvPr id="6" name="Freeform 6"/>
          <p:cNvSpPr/>
          <p:nvPr/>
        </p:nvSpPr>
        <p:spPr>
          <a:xfrm>
            <a:off x="-57709" y="-2653476"/>
            <a:ext cx="2794289" cy="4991100"/>
          </a:xfrm>
          <a:custGeom>
            <a:avLst/>
            <a:gdLst/>
            <a:ahLst/>
            <a:cxnLst/>
            <a:rect l="l" t="t" r="r" b="b"/>
            <a:pathLst>
              <a:path w="2795016" h="4991100">
                <a:moveTo>
                  <a:pt x="0" y="0"/>
                </a:moveTo>
                <a:lnTo>
                  <a:pt x="2795016" y="0"/>
                </a:lnTo>
                <a:lnTo>
                  <a:pt x="2795016" y="4991100"/>
                </a:lnTo>
                <a:lnTo>
                  <a:pt x="0" y="49911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16535366" y="15113"/>
            <a:ext cx="1735841" cy="1527938"/>
          </a:xfrm>
          <a:custGeom>
            <a:avLst/>
            <a:gdLst/>
            <a:ahLst/>
            <a:cxnLst/>
            <a:rect l="l" t="t" r="r" b="b"/>
            <a:pathLst>
              <a:path w="1736293" h="1527938">
                <a:moveTo>
                  <a:pt x="0" y="0"/>
                </a:moveTo>
                <a:lnTo>
                  <a:pt x="1736293" y="0"/>
                </a:lnTo>
                <a:lnTo>
                  <a:pt x="1736293" y="1527938"/>
                </a:lnTo>
                <a:lnTo>
                  <a:pt x="0" y="152793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nvGrpSpPr>
          <p:cNvPr id="12" name="Group 9"/>
          <p:cNvGrpSpPr/>
          <p:nvPr/>
        </p:nvGrpSpPr>
        <p:grpSpPr>
          <a:xfrm>
            <a:off x="1139144" y="2262325"/>
            <a:ext cx="16577358" cy="2309677"/>
            <a:chOff x="0" y="-241101"/>
            <a:chExt cx="14425571" cy="4355900"/>
          </a:xfrm>
        </p:grpSpPr>
        <p:grpSp>
          <p:nvGrpSpPr>
            <p:cNvPr id="13" name="Group 10"/>
            <p:cNvGrpSpPr/>
            <p:nvPr/>
          </p:nvGrpSpPr>
          <p:grpSpPr>
            <a:xfrm>
              <a:off x="0" y="-241101"/>
              <a:ext cx="14425571" cy="4355900"/>
              <a:chOff x="0" y="-47625"/>
              <a:chExt cx="2849496" cy="860425"/>
            </a:xfrm>
          </p:grpSpPr>
          <p:sp>
            <p:nvSpPr>
              <p:cNvPr id="15" name="Freeform 11"/>
              <p:cNvSpPr/>
              <p:nvPr/>
            </p:nvSpPr>
            <p:spPr>
              <a:xfrm>
                <a:off x="0" y="0"/>
                <a:ext cx="2849496" cy="488132"/>
              </a:xfrm>
              <a:custGeom>
                <a:avLst/>
                <a:gdLst/>
                <a:ahLst/>
                <a:cxnLst/>
                <a:rect l="l" t="t" r="r" b="b"/>
                <a:pathLst>
                  <a:path w="2849496" h="1102008">
                    <a:moveTo>
                      <a:pt x="0" y="0"/>
                    </a:moveTo>
                    <a:lnTo>
                      <a:pt x="2849496" y="0"/>
                    </a:lnTo>
                    <a:lnTo>
                      <a:pt x="2849496" y="1102008"/>
                    </a:lnTo>
                    <a:lnTo>
                      <a:pt x="0" y="1102008"/>
                    </a:lnTo>
                    <a:close/>
                  </a:path>
                </a:pathLst>
              </a:custGeom>
              <a:gradFill rotWithShape="1">
                <a:gsLst>
                  <a:gs pos="0">
                    <a:srgbClr val="FFDE59">
                      <a:alpha val="100000"/>
                    </a:srgbClr>
                  </a:gs>
                  <a:gs pos="100000">
                    <a:srgbClr val="FF914D">
                      <a:alpha val="100000"/>
                    </a:srgbClr>
                  </a:gs>
                </a:gsLst>
                <a:lin ang="0"/>
              </a:gradFill>
            </p:spPr>
          </p:sp>
          <p:sp>
            <p:nvSpPr>
              <p:cNvPr id="16" name="TextBox 12"/>
              <p:cNvSpPr txBox="1"/>
              <p:nvPr/>
            </p:nvSpPr>
            <p:spPr>
              <a:xfrm>
                <a:off x="0" y="-47625"/>
                <a:ext cx="812800" cy="860425"/>
              </a:xfrm>
              <a:prstGeom prst="rect">
                <a:avLst/>
              </a:prstGeom>
            </p:spPr>
            <p:txBody>
              <a:bodyPr lIns="76200" tIns="76200" rIns="76200" bIns="76200" rtlCol="0" anchor="ctr"/>
              <a:lstStyle/>
              <a:p>
                <a:pPr defTabSz="914172">
                  <a:lnSpc>
                    <a:spcPts val="3219"/>
                  </a:lnSpc>
                </a:pPr>
                <a:endParaRPr b="1">
                  <a:solidFill>
                    <a:prstClr val="black"/>
                  </a:solidFill>
                  <a:latin typeface="Arial" pitchFamily="34" charset="0"/>
                </a:endParaRPr>
              </a:p>
            </p:txBody>
          </p:sp>
        </p:grpSp>
        <p:sp>
          <p:nvSpPr>
            <p:cNvPr id="14" name="TextBox 13"/>
            <p:cNvSpPr txBox="1"/>
            <p:nvPr/>
          </p:nvSpPr>
          <p:spPr>
            <a:xfrm>
              <a:off x="638568" y="536151"/>
              <a:ext cx="13148436" cy="1253764"/>
            </a:xfrm>
            <a:prstGeom prst="rect">
              <a:avLst/>
            </a:prstGeom>
          </p:spPr>
          <p:txBody>
            <a:bodyPr lIns="0" tIns="0" rIns="0" bIns="0" rtlCol="0" anchor="t">
              <a:spAutoFit/>
            </a:bodyPr>
            <a:lstStyle/>
            <a:p>
              <a:pPr defTabSz="914172">
                <a:lnSpc>
                  <a:spcPct val="120000"/>
                </a:lnSpc>
                <a:spcBef>
                  <a:spcPct val="0"/>
                </a:spcBef>
              </a:pPr>
              <a:r>
                <a:rPr lang="vi-VN" sz="3600" b="1" dirty="0">
                  <a:solidFill>
                    <a:srgbClr val="000000"/>
                  </a:solidFill>
                  <a:latin typeface="Arial" pitchFamily="34" charset="0"/>
                </a:rPr>
                <a:t>Các bệnh lây qua đường sinh dục có thể gây ra hậu quả gì?</a:t>
              </a:r>
              <a:endParaRPr lang="en-US" sz="3600" b="1" dirty="0">
                <a:solidFill>
                  <a:srgbClr val="000000"/>
                </a:solidFill>
                <a:latin typeface="Arial" pitchFamily="34" charset="0"/>
              </a:endParaRPr>
            </a:p>
          </p:txBody>
        </p:sp>
      </p:grpSp>
      <p:sp>
        <p:nvSpPr>
          <p:cNvPr id="17" name="TextBox 16"/>
          <p:cNvSpPr txBox="1"/>
          <p:nvPr/>
        </p:nvSpPr>
        <p:spPr>
          <a:xfrm>
            <a:off x="1184161" y="4027380"/>
            <a:ext cx="12412355" cy="4431983"/>
          </a:xfrm>
          <a:prstGeom prst="rect">
            <a:avLst/>
          </a:prstGeom>
        </p:spPr>
        <p:txBody>
          <a:bodyPr wrap="square" lIns="0" tIns="0" rIns="0" bIns="0" rtlCol="0" anchor="t">
            <a:spAutoFit/>
          </a:bodyPr>
          <a:lstStyle/>
          <a:p>
            <a:pPr defTabSz="914172"/>
            <a:r>
              <a:rPr lang="vi-VN" sz="3600" dirty="0">
                <a:solidFill>
                  <a:srgbClr val="000000"/>
                </a:solidFill>
                <a:latin typeface="Arial" pitchFamily="34" charset="0"/>
              </a:rPr>
              <a:t>Các bệnh lây truyền qua đường sinh dục có thể gây ra những hậu quả nghiêm trọng về sức khoẻ cho người mắc bệnh như</a:t>
            </a:r>
            <a:r>
              <a:rPr lang="en-US" sz="3600" dirty="0">
                <a:solidFill>
                  <a:srgbClr val="000000"/>
                </a:solidFill>
                <a:latin typeface="Arial" pitchFamily="34" charset="0"/>
              </a:rPr>
              <a:t>:</a:t>
            </a:r>
          </a:p>
          <a:p>
            <a:pPr defTabSz="914172"/>
            <a:r>
              <a:rPr lang="en-US" sz="3600" dirty="0">
                <a:solidFill>
                  <a:srgbClr val="000000"/>
                </a:solidFill>
                <a:latin typeface="Arial" pitchFamily="34" charset="0"/>
              </a:rPr>
              <a:t>-T</a:t>
            </a:r>
            <a:r>
              <a:rPr lang="vi-VN" sz="3600" dirty="0">
                <a:solidFill>
                  <a:srgbClr val="000000"/>
                </a:solidFill>
                <a:latin typeface="Arial" pitchFamily="34" charset="0"/>
              </a:rPr>
              <a:t>ổn thương các cơ quan trong cơ thể</a:t>
            </a:r>
            <a:endParaRPr lang="en-US" sz="3600" dirty="0">
              <a:solidFill>
                <a:srgbClr val="000000"/>
              </a:solidFill>
              <a:latin typeface="Arial" pitchFamily="34" charset="0"/>
            </a:endParaRPr>
          </a:p>
          <a:p>
            <a:pPr defTabSz="914172"/>
            <a:r>
              <a:rPr lang="en-US" sz="3600" dirty="0">
                <a:solidFill>
                  <a:srgbClr val="000000"/>
                </a:solidFill>
                <a:latin typeface="Arial" pitchFamily="34" charset="0"/>
              </a:rPr>
              <a:t>-V</a:t>
            </a:r>
            <a:r>
              <a:rPr lang="vi-VN" sz="3600" dirty="0">
                <a:solidFill>
                  <a:srgbClr val="000000"/>
                </a:solidFill>
                <a:latin typeface="Arial" pitchFamily="34" charset="0"/>
              </a:rPr>
              <a:t>ô sinh</a:t>
            </a:r>
            <a:endParaRPr lang="en-US" sz="3600" dirty="0">
              <a:solidFill>
                <a:srgbClr val="000000"/>
              </a:solidFill>
              <a:latin typeface="Arial" pitchFamily="34" charset="0"/>
            </a:endParaRPr>
          </a:p>
          <a:p>
            <a:pPr defTabSz="914172"/>
            <a:r>
              <a:rPr lang="en-US" sz="3600" dirty="0">
                <a:solidFill>
                  <a:srgbClr val="000000"/>
                </a:solidFill>
                <a:latin typeface="Arial" pitchFamily="34" charset="0"/>
              </a:rPr>
              <a:t>-S</a:t>
            </a:r>
            <a:r>
              <a:rPr lang="vi-VN" sz="3600" dirty="0">
                <a:solidFill>
                  <a:srgbClr val="000000"/>
                </a:solidFill>
                <a:latin typeface="Arial" pitchFamily="34" charset="0"/>
              </a:rPr>
              <a:t>uy giảm miễn dịch,... </a:t>
            </a:r>
          </a:p>
          <a:p>
            <a:pPr defTabSz="914172"/>
            <a:r>
              <a:rPr lang="vi-VN" sz="3600" dirty="0">
                <a:solidFill>
                  <a:srgbClr val="000000"/>
                </a:solidFill>
                <a:latin typeface="Arial" pitchFamily="34" charset="0"/>
              </a:rPr>
              <a:t/>
            </a:r>
            <a:br>
              <a:rPr lang="vi-VN" sz="3600" dirty="0">
                <a:solidFill>
                  <a:srgbClr val="000000"/>
                </a:solidFill>
                <a:latin typeface="Arial" pitchFamily="34" charset="0"/>
              </a:rPr>
            </a:br>
            <a:endParaRPr lang="en-US" sz="3600" dirty="0">
              <a:solidFill>
                <a:srgbClr val="000000"/>
              </a:solidFill>
              <a:latin typeface="Arial" pitchFamily="34" charset="0"/>
            </a:endParaRPr>
          </a:p>
        </p:txBody>
      </p:sp>
      <p:pic>
        <p:nvPicPr>
          <p:cNvPr id="2050" name="Picture 2" descr="Bệnh Giang Mai Là Gì?Các Dấu Hiệu &amp; Triệu Chứng"/>
          <p:cNvPicPr>
            <a:picLocks noChangeAspect="1" noChangeArrowheads="1"/>
          </p:cNvPicPr>
          <p:nvPr/>
        </p:nvPicPr>
        <p:blipFill rotWithShape="1">
          <a:blip r:embed="rId7">
            <a:extLst>
              <a:ext uri="{28A0092B-C50C-407E-A947-70E740481C1C}">
                <a14:useLocalDpi xmlns:a14="http://schemas.microsoft.com/office/drawing/2010/main" val="0"/>
              </a:ext>
            </a:extLst>
          </a:blip>
          <a:srcRect l="4232" r="17368"/>
          <a:stretch/>
        </p:blipFill>
        <p:spPr bwMode="auto">
          <a:xfrm>
            <a:off x="13877425" y="3969275"/>
            <a:ext cx="3839078" cy="3917426"/>
          </a:xfrm>
          <a:prstGeom prst="ellipse">
            <a:avLst/>
          </a:prstGeom>
          <a:noFill/>
          <a:extLst>
            <a:ext uri="{909E8E84-426E-40DD-AFC4-6F175D3DCCD1}">
              <a14:hiddenFill xmlns:a14="http://schemas.microsoft.com/office/drawing/2010/main">
                <a:solidFill>
                  <a:srgbClr val="FFFFFF"/>
                </a:solidFill>
              </a14:hiddenFill>
            </a:ext>
          </a:extLst>
        </p:spPr>
      </p:pic>
      <p:pic>
        <p:nvPicPr>
          <p:cNvPr id="2052" name="Picture 4" descr="Vô sinh hiếm muộn và 16 câu hỏi thường gặp nhấ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1533" y="5448443"/>
            <a:ext cx="7079456" cy="471963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5"/>
          <p:cNvSpPr txBox="1"/>
          <p:nvPr/>
        </p:nvSpPr>
        <p:spPr>
          <a:xfrm>
            <a:off x="2224893" y="271120"/>
            <a:ext cx="13091307" cy="1256754"/>
          </a:xfrm>
          <a:prstGeom prst="rect">
            <a:avLst/>
          </a:prstGeom>
        </p:spPr>
        <p:txBody>
          <a:bodyPr lIns="0" tIns="0" rIns="0" bIns="0" rtlCol="0" anchor="t">
            <a:spAutoFit/>
          </a:bodyPr>
          <a:lstStyle/>
          <a:p>
            <a:pPr defTabSz="914172">
              <a:lnSpc>
                <a:spcPts val="4899"/>
              </a:lnSpc>
              <a:spcBef>
                <a:spcPct val="0"/>
              </a:spcBef>
            </a:pPr>
            <a:r>
              <a:rPr lang="en-US" sz="3450" b="1" dirty="0">
                <a:solidFill>
                  <a:srgbClr val="000000"/>
                </a:solidFill>
                <a:latin typeface="Arial" pitchFamily="34" charset="0"/>
              </a:rPr>
              <a:t>IV. MỘT SỐ BỆNH LÂY TRUYỀN QUA ĐƯỜNG SINH DỤC VÀ BẢO VỆ SỨC KHỎE VỊ THÀNH NIÊN</a:t>
            </a:r>
          </a:p>
        </p:txBody>
      </p:sp>
      <p:sp>
        <p:nvSpPr>
          <p:cNvPr id="22" name="TextBox 8"/>
          <p:cNvSpPr txBox="1"/>
          <p:nvPr/>
        </p:nvSpPr>
        <p:spPr>
          <a:xfrm>
            <a:off x="1030814" y="1740725"/>
            <a:ext cx="12565701" cy="628377"/>
          </a:xfrm>
          <a:prstGeom prst="rect">
            <a:avLst/>
          </a:prstGeom>
        </p:spPr>
        <p:txBody>
          <a:bodyPr lIns="0" tIns="0" rIns="0" bIns="0" rtlCol="0" anchor="t">
            <a:spAutoFit/>
          </a:bodyPr>
          <a:lstStyle/>
          <a:p>
            <a:pPr defTabSz="914172">
              <a:lnSpc>
                <a:spcPts val="4899"/>
              </a:lnSpc>
              <a:spcBef>
                <a:spcPct val="0"/>
              </a:spcBef>
            </a:pPr>
            <a:r>
              <a:rPr lang="en-US" sz="3450" b="1" dirty="0">
                <a:solidFill>
                  <a:srgbClr val="000000"/>
                </a:solidFill>
                <a:latin typeface="Arial" pitchFamily="34" charset="0"/>
              </a:rPr>
              <a:t>1. </a:t>
            </a:r>
            <a:r>
              <a:rPr lang="en-US" sz="3450" b="1" dirty="0" err="1">
                <a:solidFill>
                  <a:srgbClr val="000000"/>
                </a:solidFill>
                <a:latin typeface="Arial" pitchFamily="34" charset="0"/>
              </a:rPr>
              <a:t>Một</a:t>
            </a:r>
            <a:r>
              <a:rPr lang="en-US" sz="3450" b="1" dirty="0">
                <a:solidFill>
                  <a:srgbClr val="000000"/>
                </a:solidFill>
                <a:latin typeface="Arial" pitchFamily="34" charset="0"/>
              </a:rPr>
              <a:t> </a:t>
            </a:r>
            <a:r>
              <a:rPr lang="en-US" sz="3450" b="1" dirty="0" err="1">
                <a:solidFill>
                  <a:srgbClr val="000000"/>
                </a:solidFill>
                <a:latin typeface="Arial" pitchFamily="34" charset="0"/>
              </a:rPr>
              <a:t>số</a:t>
            </a:r>
            <a:r>
              <a:rPr lang="en-US" sz="3450" b="1" dirty="0">
                <a:solidFill>
                  <a:srgbClr val="000000"/>
                </a:solidFill>
                <a:latin typeface="Arial" pitchFamily="34" charset="0"/>
              </a:rPr>
              <a:t> </a:t>
            </a:r>
            <a:r>
              <a:rPr lang="en-US" sz="3450" b="1" dirty="0" err="1">
                <a:solidFill>
                  <a:srgbClr val="000000"/>
                </a:solidFill>
                <a:latin typeface="Arial" pitchFamily="34" charset="0"/>
              </a:rPr>
              <a:t>bệnh</a:t>
            </a:r>
            <a:r>
              <a:rPr lang="en-US" sz="3450" b="1" dirty="0">
                <a:solidFill>
                  <a:srgbClr val="000000"/>
                </a:solidFill>
                <a:latin typeface="Arial" pitchFamily="34" charset="0"/>
              </a:rPr>
              <a:t> </a:t>
            </a:r>
            <a:r>
              <a:rPr lang="en-US" sz="3450" b="1" dirty="0" err="1">
                <a:solidFill>
                  <a:srgbClr val="000000"/>
                </a:solidFill>
                <a:latin typeface="Arial" pitchFamily="34" charset="0"/>
              </a:rPr>
              <a:t>lây</a:t>
            </a:r>
            <a:r>
              <a:rPr lang="en-US" sz="3450" b="1" dirty="0">
                <a:solidFill>
                  <a:srgbClr val="000000"/>
                </a:solidFill>
                <a:latin typeface="Arial" pitchFamily="34" charset="0"/>
              </a:rPr>
              <a:t> </a:t>
            </a:r>
            <a:r>
              <a:rPr lang="en-US" sz="3450" b="1" dirty="0" err="1">
                <a:solidFill>
                  <a:srgbClr val="000000"/>
                </a:solidFill>
                <a:latin typeface="Arial" pitchFamily="34" charset="0"/>
              </a:rPr>
              <a:t>truyền</a:t>
            </a:r>
            <a:r>
              <a:rPr lang="en-US" sz="3450" b="1" dirty="0">
                <a:solidFill>
                  <a:srgbClr val="000000"/>
                </a:solidFill>
                <a:latin typeface="Arial" pitchFamily="34" charset="0"/>
              </a:rPr>
              <a:t> qua </a:t>
            </a:r>
            <a:r>
              <a:rPr lang="en-US" sz="3450" b="1" dirty="0" err="1">
                <a:solidFill>
                  <a:srgbClr val="000000"/>
                </a:solidFill>
                <a:latin typeface="Arial" pitchFamily="34" charset="0"/>
              </a:rPr>
              <a:t>đường</a:t>
            </a:r>
            <a:r>
              <a:rPr lang="en-US" sz="3450" b="1" dirty="0">
                <a:solidFill>
                  <a:srgbClr val="000000"/>
                </a:solidFill>
                <a:latin typeface="Arial" pitchFamily="34" charset="0"/>
              </a:rPr>
              <a:t> </a:t>
            </a:r>
            <a:r>
              <a:rPr lang="en-US" sz="3450" b="1" dirty="0" err="1">
                <a:solidFill>
                  <a:srgbClr val="000000"/>
                </a:solidFill>
                <a:latin typeface="Arial" pitchFamily="34" charset="0"/>
              </a:rPr>
              <a:t>sinh</a:t>
            </a:r>
            <a:r>
              <a:rPr lang="en-US" sz="3450" b="1" dirty="0">
                <a:solidFill>
                  <a:srgbClr val="000000"/>
                </a:solidFill>
                <a:latin typeface="Arial" pitchFamily="34" charset="0"/>
              </a:rPr>
              <a:t> </a:t>
            </a:r>
            <a:r>
              <a:rPr lang="en-US" sz="3450" b="1" dirty="0" err="1">
                <a:solidFill>
                  <a:srgbClr val="000000"/>
                </a:solidFill>
                <a:latin typeface="Arial" pitchFamily="34" charset="0"/>
              </a:rPr>
              <a:t>dục</a:t>
            </a:r>
            <a:endParaRPr lang="en-US" sz="3450" b="1" dirty="0">
              <a:solidFill>
                <a:srgbClr val="000000"/>
              </a:solidFill>
              <a:latin typeface="Arial" pitchFamily="34" charset="0"/>
            </a:endParaRPr>
          </a:p>
        </p:txBody>
      </p:sp>
    </p:spTree>
    <p:extLst>
      <p:ext uri="{BB962C8B-B14F-4D97-AF65-F5344CB8AC3E}">
        <p14:creationId xmlns:p14="http://schemas.microsoft.com/office/powerpoint/2010/main" val="36021418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fade">
                                      <p:cBhvr>
                                        <p:cTn id="20" dur="500"/>
                                        <p:tgtEl>
                                          <p:spTgt spid="2052"/>
                                        </p:tgtEl>
                                      </p:cBhvr>
                                    </p:animEffect>
                                  </p:childTnLst>
                                </p:cTn>
                              </p:par>
                              <p:par>
                                <p:cTn id="21" presetID="10"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7137" y="-1543050"/>
            <a:ext cx="20582276" cy="3086100"/>
            <a:chOff x="0" y="0"/>
            <a:chExt cx="5422258" cy="812800"/>
          </a:xfrm>
        </p:grpSpPr>
        <p:sp>
          <p:nvSpPr>
            <p:cNvPr id="3" name="Freeform 3"/>
            <p:cNvSpPr/>
            <p:nvPr/>
          </p:nvSpPr>
          <p:spPr>
            <a:xfrm>
              <a:off x="0" y="0"/>
              <a:ext cx="5422258" cy="812800"/>
            </a:xfrm>
            <a:custGeom>
              <a:avLst/>
              <a:gdLst/>
              <a:ahLst/>
              <a:cxnLst/>
              <a:rect l="l" t="t" r="r" b="b"/>
              <a:pathLst>
                <a:path w="5422258" h="812800">
                  <a:moveTo>
                    <a:pt x="0" y="0"/>
                  </a:moveTo>
                  <a:lnTo>
                    <a:pt x="5422258" y="0"/>
                  </a:lnTo>
                  <a:lnTo>
                    <a:pt x="5422258" y="812800"/>
                  </a:lnTo>
                  <a:lnTo>
                    <a:pt x="0" y="812800"/>
                  </a:lnTo>
                  <a:close/>
                </a:path>
              </a:pathLst>
            </a:custGeom>
            <a:solidFill>
              <a:srgbClr val="FFBC00"/>
            </a:solidFill>
          </p:spPr>
        </p:sp>
        <p:sp>
          <p:nvSpPr>
            <p:cNvPr id="4" name="TextBox 4"/>
            <p:cNvSpPr txBox="1"/>
            <p:nvPr/>
          </p:nvSpPr>
          <p:spPr>
            <a:xfrm>
              <a:off x="0" y="-57150"/>
              <a:ext cx="812800" cy="869950"/>
            </a:xfrm>
            <a:prstGeom prst="rect">
              <a:avLst/>
            </a:prstGeom>
          </p:spPr>
          <p:txBody>
            <a:bodyPr lIns="76200" tIns="76200" rIns="76200" bIns="76200" rtlCol="0" anchor="ctr"/>
            <a:lstStyle/>
            <a:p>
              <a:pPr algn="ctr" defTabSz="914172">
                <a:lnSpc>
                  <a:spcPts val="2658"/>
                </a:lnSpc>
              </a:pPr>
              <a:endParaRPr>
                <a:solidFill>
                  <a:prstClr val="black"/>
                </a:solidFill>
                <a:latin typeface="Arial" pitchFamily="34" charset="0"/>
              </a:endParaRPr>
            </a:p>
          </p:txBody>
        </p:sp>
      </p:grpSp>
      <p:sp>
        <p:nvSpPr>
          <p:cNvPr id="6" name="Freeform 6"/>
          <p:cNvSpPr/>
          <p:nvPr/>
        </p:nvSpPr>
        <p:spPr>
          <a:xfrm>
            <a:off x="-57709" y="-2653476"/>
            <a:ext cx="2794289" cy="4991100"/>
          </a:xfrm>
          <a:custGeom>
            <a:avLst/>
            <a:gdLst/>
            <a:ahLst/>
            <a:cxnLst/>
            <a:rect l="l" t="t" r="r" b="b"/>
            <a:pathLst>
              <a:path w="2795016" h="4991100">
                <a:moveTo>
                  <a:pt x="0" y="0"/>
                </a:moveTo>
                <a:lnTo>
                  <a:pt x="2795016" y="0"/>
                </a:lnTo>
                <a:lnTo>
                  <a:pt x="2795016" y="4991100"/>
                </a:lnTo>
                <a:lnTo>
                  <a:pt x="0" y="49911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6535366" y="15113"/>
            <a:ext cx="1735841" cy="1527938"/>
          </a:xfrm>
          <a:custGeom>
            <a:avLst/>
            <a:gdLst/>
            <a:ahLst/>
            <a:cxnLst/>
            <a:rect l="l" t="t" r="r" b="b"/>
            <a:pathLst>
              <a:path w="1736293" h="1527938">
                <a:moveTo>
                  <a:pt x="0" y="0"/>
                </a:moveTo>
                <a:lnTo>
                  <a:pt x="1736293" y="0"/>
                </a:lnTo>
                <a:lnTo>
                  <a:pt x="1736293" y="1527938"/>
                </a:lnTo>
                <a:lnTo>
                  <a:pt x="0" y="15279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8" name="Group 8"/>
          <p:cNvGrpSpPr/>
          <p:nvPr/>
        </p:nvGrpSpPr>
        <p:grpSpPr>
          <a:xfrm>
            <a:off x="1030815" y="2423498"/>
            <a:ext cx="16226373" cy="3266928"/>
            <a:chOff x="0" y="-241102"/>
            <a:chExt cx="21640800" cy="4355904"/>
          </a:xfrm>
        </p:grpSpPr>
        <p:grpSp>
          <p:nvGrpSpPr>
            <p:cNvPr id="9" name="Group 9"/>
            <p:cNvGrpSpPr/>
            <p:nvPr/>
          </p:nvGrpSpPr>
          <p:grpSpPr>
            <a:xfrm>
              <a:off x="0" y="-241102"/>
              <a:ext cx="21640800" cy="4355904"/>
              <a:chOff x="0" y="-47625"/>
              <a:chExt cx="4274726" cy="860425"/>
            </a:xfrm>
          </p:grpSpPr>
          <p:sp>
            <p:nvSpPr>
              <p:cNvPr id="10" name="Freeform 10"/>
              <p:cNvSpPr/>
              <p:nvPr/>
            </p:nvSpPr>
            <p:spPr>
              <a:xfrm>
                <a:off x="0" y="0"/>
                <a:ext cx="4274726" cy="385561"/>
              </a:xfrm>
              <a:custGeom>
                <a:avLst/>
                <a:gdLst/>
                <a:ahLst/>
                <a:cxnLst/>
                <a:rect l="l" t="t" r="r" b="b"/>
                <a:pathLst>
                  <a:path w="4274726" h="421964">
                    <a:moveTo>
                      <a:pt x="24327" y="0"/>
                    </a:moveTo>
                    <a:lnTo>
                      <a:pt x="4250399" y="0"/>
                    </a:lnTo>
                    <a:cubicBezTo>
                      <a:pt x="4263834" y="0"/>
                      <a:pt x="4274726" y="10891"/>
                      <a:pt x="4274726" y="24327"/>
                    </a:cubicBezTo>
                    <a:lnTo>
                      <a:pt x="4274726" y="397638"/>
                    </a:lnTo>
                    <a:cubicBezTo>
                      <a:pt x="4274726" y="411073"/>
                      <a:pt x="4263834" y="421964"/>
                      <a:pt x="4250399" y="421964"/>
                    </a:cubicBezTo>
                    <a:lnTo>
                      <a:pt x="24327" y="421964"/>
                    </a:lnTo>
                    <a:cubicBezTo>
                      <a:pt x="10891" y="421964"/>
                      <a:pt x="0" y="411073"/>
                      <a:pt x="0" y="397638"/>
                    </a:cubicBezTo>
                    <a:lnTo>
                      <a:pt x="0" y="24327"/>
                    </a:lnTo>
                    <a:cubicBezTo>
                      <a:pt x="0" y="10891"/>
                      <a:pt x="10891" y="0"/>
                      <a:pt x="24327" y="0"/>
                    </a:cubicBezTo>
                    <a:close/>
                  </a:path>
                </a:pathLst>
              </a:custGeom>
              <a:solidFill>
                <a:srgbClr val="FFDE59"/>
              </a:solidFill>
            </p:spPr>
          </p:sp>
          <p:sp>
            <p:nvSpPr>
              <p:cNvPr id="11" name="TextBox 11"/>
              <p:cNvSpPr txBox="1"/>
              <p:nvPr/>
            </p:nvSpPr>
            <p:spPr>
              <a:xfrm>
                <a:off x="0" y="-47625"/>
                <a:ext cx="812800" cy="860425"/>
              </a:xfrm>
              <a:prstGeom prst="rect">
                <a:avLst/>
              </a:prstGeom>
            </p:spPr>
            <p:txBody>
              <a:bodyPr lIns="76200" tIns="76200" rIns="76200" bIns="76200" rtlCol="0" anchor="ctr"/>
              <a:lstStyle/>
              <a:p>
                <a:pPr algn="ctr" defTabSz="914172">
                  <a:lnSpc>
                    <a:spcPct val="120000"/>
                  </a:lnSpc>
                </a:pPr>
                <a:endParaRPr b="1">
                  <a:solidFill>
                    <a:prstClr val="black"/>
                  </a:solidFill>
                  <a:latin typeface="Arial" pitchFamily="34" charset="0"/>
                </a:endParaRPr>
              </a:p>
            </p:txBody>
          </p:sp>
        </p:grpSp>
        <p:sp>
          <p:nvSpPr>
            <p:cNvPr id="12" name="TextBox 12"/>
            <p:cNvSpPr txBox="1"/>
            <p:nvPr/>
          </p:nvSpPr>
          <p:spPr>
            <a:xfrm>
              <a:off x="639355" y="235190"/>
              <a:ext cx="20362091" cy="3139321"/>
            </a:xfrm>
            <a:prstGeom prst="rect">
              <a:avLst/>
            </a:prstGeom>
          </p:spPr>
          <p:txBody>
            <a:bodyPr lIns="0" tIns="0" rIns="0" bIns="0" rtlCol="0" anchor="t">
              <a:spAutoFit/>
            </a:bodyPr>
            <a:lstStyle/>
            <a:p>
              <a:pPr defTabSz="914172"/>
              <a:r>
                <a:rPr lang="vi-VN" sz="3450" b="1" dirty="0">
                  <a:solidFill>
                    <a:srgbClr val="000000"/>
                  </a:solidFill>
                  <a:latin typeface="Arial" pitchFamily="34" charset="0"/>
                </a:rPr>
                <a:t>Từ những hiểu biết về các bệnh lây qua đường sinh dục, em hãy đề xuất các biện pháp phòng chống các bệnh đó.</a:t>
              </a:r>
            </a:p>
            <a:p>
              <a:pPr defTabSz="914172"/>
              <a:r>
                <a:rPr lang="vi-VN" sz="4200" b="1" dirty="0">
                  <a:solidFill>
                    <a:srgbClr val="000000"/>
                  </a:solidFill>
                  <a:latin typeface="Arial" pitchFamily="34" charset="0"/>
                </a:rPr>
                <a:t/>
              </a:r>
              <a:br>
                <a:rPr lang="vi-VN" sz="4200" b="1" dirty="0">
                  <a:solidFill>
                    <a:srgbClr val="000000"/>
                  </a:solidFill>
                  <a:latin typeface="Arial" pitchFamily="34" charset="0"/>
                </a:rPr>
              </a:br>
              <a:endParaRPr lang="en-US" sz="4200" b="1" dirty="0">
                <a:solidFill>
                  <a:srgbClr val="000000"/>
                </a:solidFill>
                <a:latin typeface="Arial" pitchFamily="34" charset="0"/>
              </a:endParaRPr>
            </a:p>
          </p:txBody>
        </p:sp>
      </p:grpSp>
      <p:grpSp>
        <p:nvGrpSpPr>
          <p:cNvPr id="14" name="Group 14"/>
          <p:cNvGrpSpPr/>
          <p:nvPr/>
        </p:nvGrpSpPr>
        <p:grpSpPr>
          <a:xfrm>
            <a:off x="1030815" y="4229101"/>
            <a:ext cx="16226373" cy="1818480"/>
            <a:chOff x="0" y="-66674"/>
            <a:chExt cx="21640800" cy="2424641"/>
          </a:xfrm>
        </p:grpSpPr>
        <p:sp>
          <p:nvSpPr>
            <p:cNvPr id="15" name="Freeform 15"/>
            <p:cNvSpPr/>
            <p:nvPr/>
          </p:nvSpPr>
          <p:spPr>
            <a:xfrm>
              <a:off x="0" y="0"/>
              <a:ext cx="2357967" cy="2357967"/>
            </a:xfrm>
            <a:custGeom>
              <a:avLst/>
              <a:gdLst/>
              <a:ahLst/>
              <a:cxnLst/>
              <a:rect l="l" t="t" r="r" b="b"/>
              <a:pathLst>
                <a:path w="2357967" h="2357967">
                  <a:moveTo>
                    <a:pt x="0" y="0"/>
                  </a:moveTo>
                  <a:lnTo>
                    <a:pt x="2357967" y="0"/>
                  </a:lnTo>
                  <a:lnTo>
                    <a:pt x="2357967" y="2357967"/>
                  </a:lnTo>
                  <a:lnTo>
                    <a:pt x="0" y="235796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6" name="TextBox 16"/>
            <p:cNvSpPr txBox="1"/>
            <p:nvPr/>
          </p:nvSpPr>
          <p:spPr>
            <a:xfrm>
              <a:off x="2658344" y="-66674"/>
              <a:ext cx="18982456" cy="2068259"/>
            </a:xfrm>
            <a:prstGeom prst="rect">
              <a:avLst/>
            </a:prstGeom>
          </p:spPr>
          <p:txBody>
            <a:bodyPr lIns="0" tIns="0" rIns="0" bIns="0" rtlCol="0" anchor="t">
              <a:spAutoFit/>
            </a:bodyPr>
            <a:lstStyle/>
            <a:p>
              <a:pPr algn="just" defTabSz="914172">
                <a:lnSpc>
                  <a:spcPct val="120000"/>
                </a:lnSpc>
                <a:spcBef>
                  <a:spcPct val="0"/>
                </a:spcBef>
              </a:pPr>
              <a:r>
                <a:rPr lang="vi-VN" sz="4200" b="1" dirty="0">
                  <a:solidFill>
                    <a:srgbClr val="000000"/>
                  </a:solidFill>
                  <a:latin typeface="Arial" pitchFamily="34" charset="0"/>
                </a:rPr>
                <a:t>Không dùng chung các vật dụng cá nhân như bàn chải đánh răng, khăn tắm,...</a:t>
              </a:r>
              <a:endParaRPr lang="en-US" sz="4200" b="1" dirty="0">
                <a:solidFill>
                  <a:srgbClr val="000000"/>
                </a:solidFill>
                <a:latin typeface="Arial" pitchFamily="34" charset="0"/>
              </a:endParaRPr>
            </a:p>
          </p:txBody>
        </p:sp>
      </p:grpSp>
      <p:grpSp>
        <p:nvGrpSpPr>
          <p:cNvPr id="17" name="Group 17"/>
          <p:cNvGrpSpPr/>
          <p:nvPr/>
        </p:nvGrpSpPr>
        <p:grpSpPr>
          <a:xfrm>
            <a:off x="1078056" y="6264277"/>
            <a:ext cx="16179132" cy="1863825"/>
            <a:chOff x="0" y="-66674"/>
            <a:chExt cx="21577795" cy="2485101"/>
          </a:xfrm>
        </p:grpSpPr>
        <p:sp>
          <p:nvSpPr>
            <p:cNvPr id="18" name="Freeform 18"/>
            <p:cNvSpPr/>
            <p:nvPr/>
          </p:nvSpPr>
          <p:spPr>
            <a:xfrm>
              <a:off x="0" y="0"/>
              <a:ext cx="2357967" cy="2418427"/>
            </a:xfrm>
            <a:custGeom>
              <a:avLst/>
              <a:gdLst/>
              <a:ahLst/>
              <a:cxnLst/>
              <a:rect l="l" t="t" r="r" b="b"/>
              <a:pathLst>
                <a:path w="2357967" h="2418427">
                  <a:moveTo>
                    <a:pt x="0" y="0"/>
                  </a:moveTo>
                  <a:lnTo>
                    <a:pt x="2357967" y="0"/>
                  </a:lnTo>
                  <a:lnTo>
                    <a:pt x="2357967" y="2418427"/>
                  </a:lnTo>
                  <a:lnTo>
                    <a:pt x="0" y="2418427"/>
                  </a:lnTo>
                  <a:lnTo>
                    <a:pt x="0" y="0"/>
                  </a:lnTo>
                  <a:close/>
                </a:path>
              </a:pathLst>
            </a:custGeom>
            <a:blipFill>
              <a:blip r:embed="rId8"/>
              <a:stretch>
                <a:fillRect/>
              </a:stretch>
            </a:blipFill>
          </p:spPr>
        </p:sp>
        <p:sp>
          <p:nvSpPr>
            <p:cNvPr id="19" name="TextBox 19"/>
            <p:cNvSpPr txBox="1"/>
            <p:nvPr/>
          </p:nvSpPr>
          <p:spPr>
            <a:xfrm>
              <a:off x="2595340" y="-66674"/>
              <a:ext cx="18982455" cy="2068259"/>
            </a:xfrm>
            <a:prstGeom prst="rect">
              <a:avLst/>
            </a:prstGeom>
          </p:spPr>
          <p:txBody>
            <a:bodyPr lIns="0" tIns="0" rIns="0" bIns="0" rtlCol="0" anchor="t">
              <a:spAutoFit/>
            </a:bodyPr>
            <a:lstStyle/>
            <a:p>
              <a:pPr algn="just" defTabSz="914172">
                <a:lnSpc>
                  <a:spcPct val="120000"/>
                </a:lnSpc>
                <a:spcBef>
                  <a:spcPct val="0"/>
                </a:spcBef>
              </a:pPr>
              <a:r>
                <a:rPr lang="vi-VN" sz="4200" b="1" dirty="0">
                  <a:solidFill>
                    <a:srgbClr val="000000"/>
                  </a:solidFill>
                  <a:latin typeface="Arial" pitchFamily="34" charset="0"/>
                </a:rPr>
                <a:t>Tiêm phòng vaccine như viêm gan B, ung thư cổ tử cung...</a:t>
              </a:r>
              <a:r>
                <a:rPr lang="en-US" sz="4200" b="1" dirty="0">
                  <a:solidFill>
                    <a:srgbClr val="000000"/>
                  </a:solidFill>
                  <a:latin typeface="Arial" pitchFamily="34" charset="0"/>
                </a:rPr>
                <a:t>, </a:t>
              </a:r>
              <a:r>
                <a:rPr lang="en-US" sz="4200" b="1" dirty="0" err="1">
                  <a:solidFill>
                    <a:srgbClr val="000000"/>
                  </a:solidFill>
                  <a:latin typeface="Arial" pitchFamily="34" charset="0"/>
                </a:rPr>
                <a:t>sử</a:t>
              </a:r>
              <a:r>
                <a:rPr lang="en-US" sz="4200" b="1" dirty="0">
                  <a:solidFill>
                    <a:srgbClr val="000000"/>
                  </a:solidFill>
                  <a:latin typeface="Arial" pitchFamily="34" charset="0"/>
                </a:rPr>
                <a:t> </a:t>
              </a:r>
              <a:r>
                <a:rPr lang="en-US" sz="4200" b="1" dirty="0" err="1">
                  <a:solidFill>
                    <a:srgbClr val="000000"/>
                  </a:solidFill>
                  <a:latin typeface="Arial" pitchFamily="34" charset="0"/>
                </a:rPr>
                <a:t>dụng</a:t>
              </a:r>
              <a:r>
                <a:rPr lang="en-US" sz="4200" b="1" dirty="0">
                  <a:solidFill>
                    <a:srgbClr val="000000"/>
                  </a:solidFill>
                  <a:latin typeface="Arial" pitchFamily="34" charset="0"/>
                </a:rPr>
                <a:t> </a:t>
              </a:r>
              <a:r>
                <a:rPr lang="en-US" sz="4200" b="1" dirty="0" err="1">
                  <a:solidFill>
                    <a:srgbClr val="000000"/>
                  </a:solidFill>
                  <a:latin typeface="Arial" pitchFamily="34" charset="0"/>
                </a:rPr>
                <a:t>bao</a:t>
              </a:r>
              <a:r>
                <a:rPr lang="en-US" sz="4200" b="1" dirty="0">
                  <a:solidFill>
                    <a:srgbClr val="000000"/>
                  </a:solidFill>
                  <a:latin typeface="Arial" pitchFamily="34" charset="0"/>
                </a:rPr>
                <a:t> </a:t>
              </a:r>
              <a:r>
                <a:rPr lang="en-US" sz="4200" b="1" dirty="0" err="1">
                  <a:solidFill>
                    <a:srgbClr val="000000"/>
                  </a:solidFill>
                  <a:latin typeface="Arial" pitchFamily="34" charset="0"/>
                </a:rPr>
                <a:t>cao</a:t>
              </a:r>
              <a:r>
                <a:rPr lang="en-US" sz="4200" b="1" dirty="0">
                  <a:solidFill>
                    <a:srgbClr val="000000"/>
                  </a:solidFill>
                  <a:latin typeface="Arial" pitchFamily="34" charset="0"/>
                </a:rPr>
                <a:t> </a:t>
              </a:r>
              <a:r>
                <a:rPr lang="en-US" sz="4200" b="1" dirty="0" err="1">
                  <a:solidFill>
                    <a:srgbClr val="000000"/>
                  </a:solidFill>
                  <a:latin typeface="Arial" pitchFamily="34" charset="0"/>
                </a:rPr>
                <a:t>su</a:t>
              </a:r>
              <a:r>
                <a:rPr lang="en-US" sz="4200" b="1" dirty="0">
                  <a:solidFill>
                    <a:srgbClr val="000000"/>
                  </a:solidFill>
                  <a:latin typeface="Arial" pitchFamily="34" charset="0"/>
                </a:rPr>
                <a:t> </a:t>
              </a:r>
              <a:r>
                <a:rPr lang="en-US" sz="4200" b="1" dirty="0" err="1">
                  <a:solidFill>
                    <a:srgbClr val="000000"/>
                  </a:solidFill>
                  <a:latin typeface="Arial" pitchFamily="34" charset="0"/>
                </a:rPr>
                <a:t>khi</a:t>
              </a:r>
              <a:r>
                <a:rPr lang="en-US" sz="4200" b="1" dirty="0">
                  <a:solidFill>
                    <a:srgbClr val="000000"/>
                  </a:solidFill>
                  <a:latin typeface="Arial" pitchFamily="34" charset="0"/>
                </a:rPr>
                <a:t> </a:t>
              </a:r>
              <a:r>
                <a:rPr lang="en-US" sz="4200" b="1" dirty="0" err="1">
                  <a:solidFill>
                    <a:srgbClr val="000000"/>
                  </a:solidFill>
                  <a:latin typeface="Arial" pitchFamily="34" charset="0"/>
                </a:rPr>
                <a:t>quan</a:t>
              </a:r>
              <a:r>
                <a:rPr lang="en-US" sz="4200" b="1" dirty="0">
                  <a:solidFill>
                    <a:srgbClr val="000000"/>
                  </a:solidFill>
                  <a:latin typeface="Arial" pitchFamily="34" charset="0"/>
                </a:rPr>
                <a:t> </a:t>
              </a:r>
              <a:r>
                <a:rPr lang="en-US" sz="4200" b="1" dirty="0" err="1">
                  <a:solidFill>
                    <a:srgbClr val="000000"/>
                  </a:solidFill>
                  <a:latin typeface="Arial" pitchFamily="34" charset="0"/>
                </a:rPr>
                <a:t>hệ</a:t>
              </a:r>
              <a:r>
                <a:rPr lang="en-US" sz="4200" b="1" dirty="0">
                  <a:solidFill>
                    <a:srgbClr val="000000"/>
                  </a:solidFill>
                  <a:latin typeface="Arial" pitchFamily="34" charset="0"/>
                </a:rPr>
                <a:t> </a:t>
              </a:r>
              <a:r>
                <a:rPr lang="en-US" sz="4200" b="1" dirty="0" err="1">
                  <a:solidFill>
                    <a:srgbClr val="000000"/>
                  </a:solidFill>
                  <a:latin typeface="Arial" pitchFamily="34" charset="0"/>
                </a:rPr>
                <a:t>tình</a:t>
              </a:r>
              <a:r>
                <a:rPr lang="en-US" sz="4200" b="1" dirty="0">
                  <a:solidFill>
                    <a:srgbClr val="000000"/>
                  </a:solidFill>
                  <a:latin typeface="Arial" pitchFamily="34" charset="0"/>
                </a:rPr>
                <a:t> </a:t>
              </a:r>
              <a:r>
                <a:rPr lang="en-US" sz="4200" b="1" dirty="0" err="1">
                  <a:solidFill>
                    <a:srgbClr val="000000"/>
                  </a:solidFill>
                  <a:latin typeface="Arial" pitchFamily="34" charset="0"/>
                </a:rPr>
                <a:t>dục</a:t>
              </a:r>
              <a:r>
                <a:rPr lang="en-US" sz="4200" b="1" dirty="0">
                  <a:solidFill>
                    <a:srgbClr val="000000"/>
                  </a:solidFill>
                  <a:latin typeface="Arial" pitchFamily="34" charset="0"/>
                </a:rPr>
                <a:t>.</a:t>
              </a:r>
            </a:p>
          </p:txBody>
        </p:sp>
      </p:grpSp>
      <p:grpSp>
        <p:nvGrpSpPr>
          <p:cNvPr id="20" name="Group 20"/>
          <p:cNvGrpSpPr/>
          <p:nvPr/>
        </p:nvGrpSpPr>
        <p:grpSpPr>
          <a:xfrm>
            <a:off x="1078056" y="8299451"/>
            <a:ext cx="16179132" cy="1817403"/>
            <a:chOff x="0" y="-66674"/>
            <a:chExt cx="21577795" cy="2423205"/>
          </a:xfrm>
        </p:grpSpPr>
        <p:sp>
          <p:nvSpPr>
            <p:cNvPr id="21" name="Freeform 21"/>
            <p:cNvSpPr/>
            <p:nvPr/>
          </p:nvSpPr>
          <p:spPr>
            <a:xfrm>
              <a:off x="0" y="60461"/>
              <a:ext cx="2357967" cy="2296070"/>
            </a:xfrm>
            <a:custGeom>
              <a:avLst/>
              <a:gdLst/>
              <a:ahLst/>
              <a:cxnLst/>
              <a:rect l="l" t="t" r="r" b="b"/>
              <a:pathLst>
                <a:path w="2357967" h="2296070">
                  <a:moveTo>
                    <a:pt x="0" y="0"/>
                  </a:moveTo>
                  <a:lnTo>
                    <a:pt x="2357967" y="0"/>
                  </a:lnTo>
                  <a:lnTo>
                    <a:pt x="2357967" y="2296070"/>
                  </a:lnTo>
                  <a:lnTo>
                    <a:pt x="0" y="229607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22" name="TextBox 22"/>
            <p:cNvSpPr txBox="1"/>
            <p:nvPr/>
          </p:nvSpPr>
          <p:spPr>
            <a:xfrm>
              <a:off x="2595340" y="-66674"/>
              <a:ext cx="18982455" cy="2068259"/>
            </a:xfrm>
            <a:prstGeom prst="rect">
              <a:avLst/>
            </a:prstGeom>
          </p:spPr>
          <p:txBody>
            <a:bodyPr lIns="0" tIns="0" rIns="0" bIns="0" rtlCol="0" anchor="t">
              <a:spAutoFit/>
            </a:bodyPr>
            <a:lstStyle/>
            <a:p>
              <a:pPr algn="just" defTabSz="914172">
                <a:lnSpc>
                  <a:spcPct val="120000"/>
                </a:lnSpc>
                <a:spcBef>
                  <a:spcPct val="0"/>
                </a:spcBef>
              </a:pPr>
              <a:r>
                <a:rPr lang="vi-VN" sz="4200" b="1" dirty="0">
                  <a:solidFill>
                    <a:srgbClr val="000000"/>
                  </a:solidFill>
                  <a:latin typeface="Arial" pitchFamily="34" charset="0"/>
                </a:rPr>
                <a:t>Thuỷ chung một vợ một chồng, không quan hệ tình dục với người mắc bệnh.</a:t>
              </a:r>
              <a:endParaRPr lang="en-US" sz="4200" b="1" dirty="0">
                <a:solidFill>
                  <a:srgbClr val="000000"/>
                </a:solidFill>
                <a:latin typeface="Arial" pitchFamily="34" charset="0"/>
              </a:endParaRPr>
            </a:p>
          </p:txBody>
        </p:sp>
      </p:grpSp>
      <p:sp>
        <p:nvSpPr>
          <p:cNvPr id="23" name="TextBox 5"/>
          <p:cNvSpPr txBox="1"/>
          <p:nvPr/>
        </p:nvSpPr>
        <p:spPr>
          <a:xfrm>
            <a:off x="2224893" y="271120"/>
            <a:ext cx="13091307" cy="1256754"/>
          </a:xfrm>
          <a:prstGeom prst="rect">
            <a:avLst/>
          </a:prstGeom>
        </p:spPr>
        <p:txBody>
          <a:bodyPr lIns="0" tIns="0" rIns="0" bIns="0" rtlCol="0" anchor="t">
            <a:spAutoFit/>
          </a:bodyPr>
          <a:lstStyle/>
          <a:p>
            <a:pPr defTabSz="914172">
              <a:lnSpc>
                <a:spcPts val="4899"/>
              </a:lnSpc>
              <a:spcBef>
                <a:spcPct val="0"/>
              </a:spcBef>
            </a:pPr>
            <a:r>
              <a:rPr lang="en-US" sz="3450" b="1" dirty="0">
                <a:solidFill>
                  <a:srgbClr val="000000"/>
                </a:solidFill>
                <a:latin typeface="Arial" pitchFamily="34" charset="0"/>
              </a:rPr>
              <a:t>IV. MỘT SỐ BỆNH LÂY TRUYỀN QUA ĐƯỜNG SINH DỤC VÀ BẢO VỆ SỨC KHỎE VỊ THÀNH NIÊN</a:t>
            </a:r>
          </a:p>
        </p:txBody>
      </p:sp>
      <p:sp>
        <p:nvSpPr>
          <p:cNvPr id="24" name="TextBox 8"/>
          <p:cNvSpPr txBox="1"/>
          <p:nvPr/>
        </p:nvSpPr>
        <p:spPr>
          <a:xfrm>
            <a:off x="1030814" y="1740725"/>
            <a:ext cx="12565701" cy="628377"/>
          </a:xfrm>
          <a:prstGeom prst="rect">
            <a:avLst/>
          </a:prstGeom>
        </p:spPr>
        <p:txBody>
          <a:bodyPr lIns="0" tIns="0" rIns="0" bIns="0" rtlCol="0" anchor="t">
            <a:spAutoFit/>
          </a:bodyPr>
          <a:lstStyle/>
          <a:p>
            <a:pPr defTabSz="914172">
              <a:lnSpc>
                <a:spcPts val="4899"/>
              </a:lnSpc>
              <a:spcBef>
                <a:spcPct val="0"/>
              </a:spcBef>
            </a:pPr>
            <a:r>
              <a:rPr lang="en-US" sz="3450" b="1" dirty="0">
                <a:solidFill>
                  <a:srgbClr val="000000"/>
                </a:solidFill>
                <a:latin typeface="Arial" pitchFamily="34" charset="0"/>
              </a:rPr>
              <a:t>1. </a:t>
            </a:r>
            <a:r>
              <a:rPr lang="en-US" sz="3450" b="1" dirty="0" err="1">
                <a:solidFill>
                  <a:srgbClr val="000000"/>
                </a:solidFill>
                <a:latin typeface="Arial" pitchFamily="34" charset="0"/>
              </a:rPr>
              <a:t>Một</a:t>
            </a:r>
            <a:r>
              <a:rPr lang="en-US" sz="3450" b="1" dirty="0">
                <a:solidFill>
                  <a:srgbClr val="000000"/>
                </a:solidFill>
                <a:latin typeface="Arial" pitchFamily="34" charset="0"/>
              </a:rPr>
              <a:t> </a:t>
            </a:r>
            <a:r>
              <a:rPr lang="en-US" sz="3450" b="1" dirty="0" err="1">
                <a:solidFill>
                  <a:srgbClr val="000000"/>
                </a:solidFill>
                <a:latin typeface="Arial" pitchFamily="34" charset="0"/>
              </a:rPr>
              <a:t>số</a:t>
            </a:r>
            <a:r>
              <a:rPr lang="en-US" sz="3450" b="1" dirty="0">
                <a:solidFill>
                  <a:srgbClr val="000000"/>
                </a:solidFill>
                <a:latin typeface="Arial" pitchFamily="34" charset="0"/>
              </a:rPr>
              <a:t> </a:t>
            </a:r>
            <a:r>
              <a:rPr lang="en-US" sz="3450" b="1" dirty="0" err="1">
                <a:solidFill>
                  <a:srgbClr val="000000"/>
                </a:solidFill>
                <a:latin typeface="Arial" pitchFamily="34" charset="0"/>
              </a:rPr>
              <a:t>bệnh</a:t>
            </a:r>
            <a:r>
              <a:rPr lang="en-US" sz="3450" b="1" dirty="0">
                <a:solidFill>
                  <a:srgbClr val="000000"/>
                </a:solidFill>
                <a:latin typeface="Arial" pitchFamily="34" charset="0"/>
              </a:rPr>
              <a:t> </a:t>
            </a:r>
            <a:r>
              <a:rPr lang="en-US" sz="3450" b="1" dirty="0" err="1">
                <a:solidFill>
                  <a:srgbClr val="000000"/>
                </a:solidFill>
                <a:latin typeface="Arial" pitchFamily="34" charset="0"/>
              </a:rPr>
              <a:t>lây</a:t>
            </a:r>
            <a:r>
              <a:rPr lang="en-US" sz="3450" b="1" dirty="0">
                <a:solidFill>
                  <a:srgbClr val="000000"/>
                </a:solidFill>
                <a:latin typeface="Arial" pitchFamily="34" charset="0"/>
              </a:rPr>
              <a:t> </a:t>
            </a:r>
            <a:r>
              <a:rPr lang="en-US" sz="3450" b="1" dirty="0" err="1">
                <a:solidFill>
                  <a:srgbClr val="000000"/>
                </a:solidFill>
                <a:latin typeface="Arial" pitchFamily="34" charset="0"/>
              </a:rPr>
              <a:t>truyền</a:t>
            </a:r>
            <a:r>
              <a:rPr lang="en-US" sz="3450" b="1" dirty="0">
                <a:solidFill>
                  <a:srgbClr val="000000"/>
                </a:solidFill>
                <a:latin typeface="Arial" pitchFamily="34" charset="0"/>
              </a:rPr>
              <a:t> qua </a:t>
            </a:r>
            <a:r>
              <a:rPr lang="en-US" sz="3450" b="1" dirty="0" err="1">
                <a:solidFill>
                  <a:srgbClr val="000000"/>
                </a:solidFill>
                <a:latin typeface="Arial" pitchFamily="34" charset="0"/>
              </a:rPr>
              <a:t>đường</a:t>
            </a:r>
            <a:r>
              <a:rPr lang="en-US" sz="3450" b="1" dirty="0">
                <a:solidFill>
                  <a:srgbClr val="000000"/>
                </a:solidFill>
                <a:latin typeface="Arial" pitchFamily="34" charset="0"/>
              </a:rPr>
              <a:t> </a:t>
            </a:r>
            <a:r>
              <a:rPr lang="en-US" sz="3450" b="1" dirty="0" err="1">
                <a:solidFill>
                  <a:srgbClr val="000000"/>
                </a:solidFill>
                <a:latin typeface="Arial" pitchFamily="34" charset="0"/>
              </a:rPr>
              <a:t>sinh</a:t>
            </a:r>
            <a:r>
              <a:rPr lang="en-US" sz="3450" b="1" dirty="0">
                <a:solidFill>
                  <a:srgbClr val="000000"/>
                </a:solidFill>
                <a:latin typeface="Arial" pitchFamily="34" charset="0"/>
              </a:rPr>
              <a:t> </a:t>
            </a:r>
            <a:r>
              <a:rPr lang="en-US" sz="3450" b="1" dirty="0" err="1">
                <a:solidFill>
                  <a:srgbClr val="000000"/>
                </a:solidFill>
                <a:latin typeface="Arial" pitchFamily="34" charset="0"/>
              </a:rPr>
              <a:t>dục</a:t>
            </a:r>
            <a:endParaRPr lang="en-US" sz="3450" b="1" dirty="0">
              <a:solidFill>
                <a:srgbClr val="000000"/>
              </a:solidFill>
              <a:latin typeface="Arial" pitchFamily="34" charset="0"/>
            </a:endParaRPr>
          </a:p>
        </p:txBody>
      </p:sp>
    </p:spTree>
    <p:extLst>
      <p:ext uri="{BB962C8B-B14F-4D97-AF65-F5344CB8AC3E}">
        <p14:creationId xmlns:p14="http://schemas.microsoft.com/office/powerpoint/2010/main" val="42718793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3"/>
          <p:cNvGrpSpPr/>
          <p:nvPr/>
        </p:nvGrpSpPr>
        <p:grpSpPr>
          <a:xfrm>
            <a:off x="1078056" y="5578477"/>
            <a:ext cx="16179132" cy="1911292"/>
            <a:chOff x="0" y="-66674"/>
            <a:chExt cx="21577795" cy="2548390"/>
          </a:xfrm>
        </p:grpSpPr>
        <p:sp>
          <p:nvSpPr>
            <p:cNvPr id="14" name="TextBox 14"/>
            <p:cNvSpPr txBox="1"/>
            <p:nvPr/>
          </p:nvSpPr>
          <p:spPr>
            <a:xfrm>
              <a:off x="2595340" y="-66674"/>
              <a:ext cx="18982455" cy="2548390"/>
            </a:xfrm>
            <a:prstGeom prst="rect">
              <a:avLst/>
            </a:prstGeom>
          </p:spPr>
          <p:txBody>
            <a:bodyPr lIns="0" tIns="0" rIns="0" bIns="0" rtlCol="0" anchor="t">
              <a:spAutoFit/>
            </a:bodyPr>
            <a:lstStyle/>
            <a:p>
              <a:pPr algn="just" defTabSz="914172">
                <a:lnSpc>
                  <a:spcPct val="120000"/>
                </a:lnSpc>
                <a:spcBef>
                  <a:spcPct val="0"/>
                </a:spcBef>
              </a:pPr>
              <a:r>
                <a:rPr lang="en-US" sz="3450" b="1">
                  <a:solidFill>
                    <a:srgbClr val="000000"/>
                  </a:solidFill>
                  <a:latin typeface="Arial" pitchFamily="34" charset="0"/>
                </a:rPr>
                <a:t>Nâng cao sức khỏe, vệ sinh cá nhân và cơ quan sinh dục đúng cách, sinh hoạt điều độ, tập thể dục thường xuyên, chế độ dinh dưỡng hợp lí giúp nâng cao sức đề kháng cho cơ thể</a:t>
              </a:r>
            </a:p>
          </p:txBody>
        </p:sp>
        <p:sp>
          <p:nvSpPr>
            <p:cNvPr id="15" name="Freeform 15"/>
            <p:cNvSpPr/>
            <p:nvPr/>
          </p:nvSpPr>
          <p:spPr>
            <a:xfrm>
              <a:off x="0" y="0"/>
              <a:ext cx="2357967" cy="2357967"/>
            </a:xfrm>
            <a:custGeom>
              <a:avLst/>
              <a:gdLst/>
              <a:ahLst/>
              <a:cxnLst/>
              <a:rect l="l" t="t" r="r" b="b"/>
              <a:pathLst>
                <a:path w="2357967" h="2357967">
                  <a:moveTo>
                    <a:pt x="0" y="0"/>
                  </a:moveTo>
                  <a:lnTo>
                    <a:pt x="2357967" y="0"/>
                  </a:lnTo>
                  <a:lnTo>
                    <a:pt x="2357967" y="2357967"/>
                  </a:lnTo>
                  <a:lnTo>
                    <a:pt x="0" y="2357967"/>
                  </a:lnTo>
                  <a:lnTo>
                    <a:pt x="0" y="0"/>
                  </a:lnTo>
                  <a:close/>
                </a:path>
              </a:pathLst>
            </a:custGeom>
            <a:blipFill>
              <a:blip r:embed="rId2">
                <a:extLst>
                  <a:ext uri="{96DAC541-7B7A-43D3-8B79-37D633B846F1}">
                    <asvg:svgBlip xmlns="" xmlns:asvg="http://schemas.microsoft.com/office/drawing/2016/SVG/main" r:embed="rId7"/>
                  </a:ext>
                </a:extLst>
              </a:blip>
              <a:stretch>
                <a:fillRect/>
              </a:stretch>
            </a:blipFill>
          </p:spPr>
        </p:sp>
      </p:grpSp>
      <p:grpSp>
        <p:nvGrpSpPr>
          <p:cNvPr id="16" name="Group 16"/>
          <p:cNvGrpSpPr/>
          <p:nvPr/>
        </p:nvGrpSpPr>
        <p:grpSpPr>
          <a:xfrm>
            <a:off x="1078056" y="3543300"/>
            <a:ext cx="16179132" cy="1911292"/>
            <a:chOff x="0" y="-66674"/>
            <a:chExt cx="21577795" cy="2548390"/>
          </a:xfrm>
        </p:grpSpPr>
        <p:sp>
          <p:nvSpPr>
            <p:cNvPr id="17" name="Freeform 17"/>
            <p:cNvSpPr/>
            <p:nvPr/>
          </p:nvSpPr>
          <p:spPr>
            <a:xfrm>
              <a:off x="0" y="358116"/>
              <a:ext cx="2357967" cy="1641734"/>
            </a:xfrm>
            <a:custGeom>
              <a:avLst/>
              <a:gdLst/>
              <a:ahLst/>
              <a:cxnLst/>
              <a:rect l="l" t="t" r="r" b="b"/>
              <a:pathLst>
                <a:path w="2357967" h="1641734">
                  <a:moveTo>
                    <a:pt x="0" y="0"/>
                  </a:moveTo>
                  <a:lnTo>
                    <a:pt x="2357967" y="0"/>
                  </a:lnTo>
                  <a:lnTo>
                    <a:pt x="2357967" y="1641734"/>
                  </a:lnTo>
                  <a:lnTo>
                    <a:pt x="0" y="1641734"/>
                  </a:lnTo>
                  <a:lnTo>
                    <a:pt x="0" y="0"/>
                  </a:lnTo>
                  <a:close/>
                </a:path>
              </a:pathLst>
            </a:custGeom>
            <a:blipFill>
              <a:blip r:embed="rId8"/>
              <a:stretch>
                <a:fillRect/>
              </a:stretch>
            </a:blipFill>
          </p:spPr>
        </p:sp>
        <p:sp>
          <p:nvSpPr>
            <p:cNvPr id="18" name="TextBox 18"/>
            <p:cNvSpPr txBox="1"/>
            <p:nvPr/>
          </p:nvSpPr>
          <p:spPr>
            <a:xfrm>
              <a:off x="2595340" y="-66674"/>
              <a:ext cx="18982455" cy="2548390"/>
            </a:xfrm>
            <a:prstGeom prst="rect">
              <a:avLst/>
            </a:prstGeom>
          </p:spPr>
          <p:txBody>
            <a:bodyPr lIns="0" tIns="0" rIns="0" bIns="0" rtlCol="0" anchor="t">
              <a:spAutoFit/>
            </a:bodyPr>
            <a:lstStyle/>
            <a:p>
              <a:pPr algn="just" defTabSz="914172">
                <a:lnSpc>
                  <a:spcPct val="120000"/>
                </a:lnSpc>
                <a:spcBef>
                  <a:spcPct val="0"/>
                </a:spcBef>
              </a:pPr>
              <a:r>
                <a:rPr lang="en-US" sz="3450" b="1">
                  <a:solidFill>
                    <a:srgbClr val="000000"/>
                  </a:solidFill>
                  <a:latin typeface="Arial" pitchFamily="34" charset="0"/>
                </a:rPr>
                <a:t>Tìm hiểu thông tin về sức khỏe sinh sản từ nguồn kiến thức đáng tin cậy giúp vị thành niên chủ động, có quyết định và hành vi đúng về sức khỏe sinh sản</a:t>
              </a:r>
            </a:p>
          </p:txBody>
        </p:sp>
      </p:grpSp>
      <p:grpSp>
        <p:nvGrpSpPr>
          <p:cNvPr id="22" name="Group 2"/>
          <p:cNvGrpSpPr/>
          <p:nvPr/>
        </p:nvGrpSpPr>
        <p:grpSpPr>
          <a:xfrm>
            <a:off x="-1147137" y="-1543050"/>
            <a:ext cx="20582276" cy="3086100"/>
            <a:chOff x="0" y="0"/>
            <a:chExt cx="5422258" cy="812800"/>
          </a:xfrm>
        </p:grpSpPr>
        <p:sp>
          <p:nvSpPr>
            <p:cNvPr id="23" name="Freeform 3"/>
            <p:cNvSpPr/>
            <p:nvPr/>
          </p:nvSpPr>
          <p:spPr>
            <a:xfrm>
              <a:off x="0" y="0"/>
              <a:ext cx="5422258" cy="812800"/>
            </a:xfrm>
            <a:custGeom>
              <a:avLst/>
              <a:gdLst/>
              <a:ahLst/>
              <a:cxnLst/>
              <a:rect l="l" t="t" r="r" b="b"/>
              <a:pathLst>
                <a:path w="5422258" h="812800">
                  <a:moveTo>
                    <a:pt x="0" y="0"/>
                  </a:moveTo>
                  <a:lnTo>
                    <a:pt x="5422258" y="0"/>
                  </a:lnTo>
                  <a:lnTo>
                    <a:pt x="5422258" y="812800"/>
                  </a:lnTo>
                  <a:lnTo>
                    <a:pt x="0" y="812800"/>
                  </a:lnTo>
                  <a:close/>
                </a:path>
              </a:pathLst>
            </a:custGeom>
            <a:solidFill>
              <a:srgbClr val="FFBC00"/>
            </a:solidFill>
          </p:spPr>
        </p:sp>
        <p:sp>
          <p:nvSpPr>
            <p:cNvPr id="24" name="TextBox 4"/>
            <p:cNvSpPr txBox="1"/>
            <p:nvPr/>
          </p:nvSpPr>
          <p:spPr>
            <a:xfrm>
              <a:off x="0" y="-57150"/>
              <a:ext cx="812800" cy="869950"/>
            </a:xfrm>
            <a:prstGeom prst="rect">
              <a:avLst/>
            </a:prstGeom>
          </p:spPr>
          <p:txBody>
            <a:bodyPr lIns="76200" tIns="76200" rIns="76200" bIns="76200" rtlCol="0" anchor="ctr"/>
            <a:lstStyle/>
            <a:p>
              <a:pPr algn="ctr" defTabSz="914172">
                <a:lnSpc>
                  <a:spcPts val="2658"/>
                </a:lnSpc>
              </a:pPr>
              <a:endParaRPr>
                <a:solidFill>
                  <a:prstClr val="black"/>
                </a:solidFill>
                <a:latin typeface="Arial" pitchFamily="34" charset="0"/>
              </a:endParaRPr>
            </a:p>
          </p:txBody>
        </p:sp>
      </p:grpSp>
      <p:sp>
        <p:nvSpPr>
          <p:cNvPr id="25" name="Freeform 7"/>
          <p:cNvSpPr/>
          <p:nvPr/>
        </p:nvSpPr>
        <p:spPr>
          <a:xfrm>
            <a:off x="16535366" y="15113"/>
            <a:ext cx="1735841" cy="1527938"/>
          </a:xfrm>
          <a:custGeom>
            <a:avLst/>
            <a:gdLst/>
            <a:ahLst/>
            <a:cxnLst/>
            <a:rect l="l" t="t" r="r" b="b"/>
            <a:pathLst>
              <a:path w="1736293" h="1527938">
                <a:moveTo>
                  <a:pt x="0" y="0"/>
                </a:moveTo>
                <a:lnTo>
                  <a:pt x="1736293" y="0"/>
                </a:lnTo>
                <a:lnTo>
                  <a:pt x="1736293" y="1527938"/>
                </a:lnTo>
                <a:lnTo>
                  <a:pt x="0" y="1527938"/>
                </a:lnTo>
                <a:lnTo>
                  <a:pt x="0" y="0"/>
                </a:lnTo>
                <a:close/>
              </a:path>
            </a:pathLst>
          </a:custGeom>
          <a:blipFill>
            <a:blip r:embed="rId9">
              <a:extLst>
                <a:ext uri="{96DAC541-7B7A-43D3-8B79-37D633B846F1}">
                  <asvg:svgBlip xmlns="" xmlns:asvg="http://schemas.microsoft.com/office/drawing/2016/SVG/main" r:embed="rId5"/>
                </a:ext>
              </a:extLst>
            </a:blip>
            <a:stretch>
              <a:fillRect/>
            </a:stretch>
          </a:blipFill>
        </p:spPr>
      </p:sp>
      <p:sp>
        <p:nvSpPr>
          <p:cNvPr id="26" name="TextBox 5"/>
          <p:cNvSpPr txBox="1"/>
          <p:nvPr/>
        </p:nvSpPr>
        <p:spPr>
          <a:xfrm>
            <a:off x="2224893" y="271120"/>
            <a:ext cx="13091307" cy="1256754"/>
          </a:xfrm>
          <a:prstGeom prst="rect">
            <a:avLst/>
          </a:prstGeom>
        </p:spPr>
        <p:txBody>
          <a:bodyPr lIns="0" tIns="0" rIns="0" bIns="0" rtlCol="0" anchor="t">
            <a:spAutoFit/>
          </a:bodyPr>
          <a:lstStyle/>
          <a:p>
            <a:pPr defTabSz="914172">
              <a:lnSpc>
                <a:spcPts val="4899"/>
              </a:lnSpc>
              <a:spcBef>
                <a:spcPct val="0"/>
              </a:spcBef>
            </a:pPr>
            <a:r>
              <a:rPr lang="en-US" sz="3450" b="1" dirty="0">
                <a:solidFill>
                  <a:srgbClr val="000000"/>
                </a:solidFill>
                <a:latin typeface="Arial" pitchFamily="34" charset="0"/>
              </a:rPr>
              <a:t>IV. MỘT SỐ BỆNH LÂY TRUYỀN QUA ĐƯỜNG SINH DỤC VÀ BẢO VỆ SỨC KHỎE VỊ THÀNH NIÊN</a:t>
            </a:r>
          </a:p>
        </p:txBody>
      </p:sp>
      <p:sp>
        <p:nvSpPr>
          <p:cNvPr id="27" name="TextBox 8"/>
          <p:cNvSpPr txBox="1"/>
          <p:nvPr/>
        </p:nvSpPr>
        <p:spPr>
          <a:xfrm>
            <a:off x="1030814" y="1740725"/>
            <a:ext cx="12565701" cy="628377"/>
          </a:xfrm>
          <a:prstGeom prst="rect">
            <a:avLst/>
          </a:prstGeom>
        </p:spPr>
        <p:txBody>
          <a:bodyPr lIns="0" tIns="0" rIns="0" bIns="0" rtlCol="0" anchor="t">
            <a:spAutoFit/>
          </a:bodyPr>
          <a:lstStyle/>
          <a:p>
            <a:pPr defTabSz="914172">
              <a:lnSpc>
                <a:spcPts val="4899"/>
              </a:lnSpc>
              <a:spcBef>
                <a:spcPct val="0"/>
              </a:spcBef>
            </a:pPr>
            <a:r>
              <a:rPr lang="en-US" sz="3450" b="1" dirty="0">
                <a:solidFill>
                  <a:srgbClr val="000000"/>
                </a:solidFill>
                <a:latin typeface="Arial" pitchFamily="34" charset="0"/>
              </a:rPr>
              <a:t>1. </a:t>
            </a:r>
            <a:r>
              <a:rPr lang="en-US" sz="3450" b="1" dirty="0" err="1">
                <a:solidFill>
                  <a:srgbClr val="000000"/>
                </a:solidFill>
                <a:latin typeface="Arial" pitchFamily="34" charset="0"/>
              </a:rPr>
              <a:t>Một</a:t>
            </a:r>
            <a:r>
              <a:rPr lang="en-US" sz="3450" b="1" dirty="0">
                <a:solidFill>
                  <a:srgbClr val="000000"/>
                </a:solidFill>
                <a:latin typeface="Arial" pitchFamily="34" charset="0"/>
              </a:rPr>
              <a:t> </a:t>
            </a:r>
            <a:r>
              <a:rPr lang="en-US" sz="3450" b="1" dirty="0" err="1">
                <a:solidFill>
                  <a:srgbClr val="000000"/>
                </a:solidFill>
                <a:latin typeface="Arial" pitchFamily="34" charset="0"/>
              </a:rPr>
              <a:t>số</a:t>
            </a:r>
            <a:r>
              <a:rPr lang="en-US" sz="3450" b="1" dirty="0">
                <a:solidFill>
                  <a:srgbClr val="000000"/>
                </a:solidFill>
                <a:latin typeface="Arial" pitchFamily="34" charset="0"/>
              </a:rPr>
              <a:t> </a:t>
            </a:r>
            <a:r>
              <a:rPr lang="en-US" sz="3450" b="1" dirty="0" err="1">
                <a:solidFill>
                  <a:srgbClr val="000000"/>
                </a:solidFill>
                <a:latin typeface="Arial" pitchFamily="34" charset="0"/>
              </a:rPr>
              <a:t>bệnh</a:t>
            </a:r>
            <a:r>
              <a:rPr lang="en-US" sz="3450" b="1" dirty="0">
                <a:solidFill>
                  <a:srgbClr val="000000"/>
                </a:solidFill>
                <a:latin typeface="Arial" pitchFamily="34" charset="0"/>
              </a:rPr>
              <a:t> </a:t>
            </a:r>
            <a:r>
              <a:rPr lang="en-US" sz="3450" b="1" dirty="0" err="1">
                <a:solidFill>
                  <a:srgbClr val="000000"/>
                </a:solidFill>
                <a:latin typeface="Arial" pitchFamily="34" charset="0"/>
              </a:rPr>
              <a:t>lây</a:t>
            </a:r>
            <a:r>
              <a:rPr lang="en-US" sz="3450" b="1" dirty="0">
                <a:solidFill>
                  <a:srgbClr val="000000"/>
                </a:solidFill>
                <a:latin typeface="Arial" pitchFamily="34" charset="0"/>
              </a:rPr>
              <a:t> </a:t>
            </a:r>
            <a:r>
              <a:rPr lang="en-US" sz="3450" b="1" dirty="0" err="1">
                <a:solidFill>
                  <a:srgbClr val="000000"/>
                </a:solidFill>
                <a:latin typeface="Arial" pitchFamily="34" charset="0"/>
              </a:rPr>
              <a:t>truyền</a:t>
            </a:r>
            <a:r>
              <a:rPr lang="en-US" sz="3450" b="1" dirty="0">
                <a:solidFill>
                  <a:srgbClr val="000000"/>
                </a:solidFill>
                <a:latin typeface="Arial" pitchFamily="34" charset="0"/>
              </a:rPr>
              <a:t> qua </a:t>
            </a:r>
            <a:r>
              <a:rPr lang="en-US" sz="3450" b="1" dirty="0" err="1">
                <a:solidFill>
                  <a:srgbClr val="000000"/>
                </a:solidFill>
                <a:latin typeface="Arial" pitchFamily="34" charset="0"/>
              </a:rPr>
              <a:t>đường</a:t>
            </a:r>
            <a:r>
              <a:rPr lang="en-US" sz="3450" b="1" dirty="0">
                <a:solidFill>
                  <a:srgbClr val="000000"/>
                </a:solidFill>
                <a:latin typeface="Arial" pitchFamily="34" charset="0"/>
              </a:rPr>
              <a:t> </a:t>
            </a:r>
            <a:r>
              <a:rPr lang="en-US" sz="3450" b="1" dirty="0" err="1">
                <a:solidFill>
                  <a:srgbClr val="000000"/>
                </a:solidFill>
                <a:latin typeface="Arial" pitchFamily="34" charset="0"/>
              </a:rPr>
              <a:t>sinh</a:t>
            </a:r>
            <a:r>
              <a:rPr lang="en-US" sz="3450" b="1" dirty="0">
                <a:solidFill>
                  <a:srgbClr val="000000"/>
                </a:solidFill>
                <a:latin typeface="Arial" pitchFamily="34" charset="0"/>
              </a:rPr>
              <a:t> </a:t>
            </a:r>
            <a:r>
              <a:rPr lang="en-US" sz="3450" b="1" dirty="0" err="1">
                <a:solidFill>
                  <a:srgbClr val="000000"/>
                </a:solidFill>
                <a:latin typeface="Arial" pitchFamily="34" charset="0"/>
              </a:rPr>
              <a:t>dục</a:t>
            </a:r>
            <a:endParaRPr lang="en-US" sz="3450" b="1" dirty="0">
              <a:solidFill>
                <a:srgbClr val="000000"/>
              </a:solidFill>
              <a:latin typeface="Arial" pitchFamily="34" charset="0"/>
            </a:endParaRPr>
          </a:p>
        </p:txBody>
      </p:sp>
      <p:sp>
        <p:nvSpPr>
          <p:cNvPr id="28" name="Freeform 6"/>
          <p:cNvSpPr/>
          <p:nvPr/>
        </p:nvSpPr>
        <p:spPr>
          <a:xfrm>
            <a:off x="-57709" y="-2653476"/>
            <a:ext cx="2794289" cy="4991100"/>
          </a:xfrm>
          <a:custGeom>
            <a:avLst/>
            <a:gdLst/>
            <a:ahLst/>
            <a:cxnLst/>
            <a:rect l="l" t="t" r="r" b="b"/>
            <a:pathLst>
              <a:path w="2795016" h="4991100">
                <a:moveTo>
                  <a:pt x="0" y="0"/>
                </a:moveTo>
                <a:lnTo>
                  <a:pt x="2795016" y="0"/>
                </a:lnTo>
                <a:lnTo>
                  <a:pt x="2795016" y="4991100"/>
                </a:lnTo>
                <a:lnTo>
                  <a:pt x="0" y="4991100"/>
                </a:lnTo>
                <a:lnTo>
                  <a:pt x="0" y="0"/>
                </a:lnTo>
                <a:close/>
              </a:path>
            </a:pathLst>
          </a:custGeom>
          <a:blipFill>
            <a:blip r:embed="rId10">
              <a:extLst>
                <a:ext uri="{96DAC541-7B7A-43D3-8B79-37D633B846F1}">
                  <asvg:svgBlip xmlns="" xmlns:asvg="http://schemas.microsoft.com/office/drawing/2016/SVG/main" r:embed="rId4"/>
                </a:ext>
              </a:extLst>
            </a:blip>
            <a:stretch>
              <a:fillRect/>
            </a:stretch>
          </a:blipFill>
        </p:spPr>
      </p:sp>
    </p:spTree>
    <p:extLst>
      <p:ext uri="{BB962C8B-B14F-4D97-AF65-F5344CB8AC3E}">
        <p14:creationId xmlns:p14="http://schemas.microsoft.com/office/powerpoint/2010/main" val="3283225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7137" y="-1543050"/>
            <a:ext cx="20582276" cy="3086100"/>
            <a:chOff x="0" y="0"/>
            <a:chExt cx="5422258" cy="812800"/>
          </a:xfrm>
        </p:grpSpPr>
        <p:sp>
          <p:nvSpPr>
            <p:cNvPr id="3" name="Freeform 3"/>
            <p:cNvSpPr/>
            <p:nvPr/>
          </p:nvSpPr>
          <p:spPr>
            <a:xfrm>
              <a:off x="0" y="0"/>
              <a:ext cx="5422258" cy="812800"/>
            </a:xfrm>
            <a:custGeom>
              <a:avLst/>
              <a:gdLst/>
              <a:ahLst/>
              <a:cxnLst/>
              <a:rect l="l" t="t" r="r" b="b"/>
              <a:pathLst>
                <a:path w="5422258" h="812800">
                  <a:moveTo>
                    <a:pt x="0" y="0"/>
                  </a:moveTo>
                  <a:lnTo>
                    <a:pt x="5422258" y="0"/>
                  </a:lnTo>
                  <a:lnTo>
                    <a:pt x="5422258" y="812800"/>
                  </a:lnTo>
                  <a:lnTo>
                    <a:pt x="0" y="812800"/>
                  </a:lnTo>
                  <a:close/>
                </a:path>
              </a:pathLst>
            </a:custGeom>
            <a:solidFill>
              <a:srgbClr val="FFBC00"/>
            </a:solidFill>
          </p:spPr>
        </p:sp>
        <p:sp>
          <p:nvSpPr>
            <p:cNvPr id="4" name="TextBox 4"/>
            <p:cNvSpPr txBox="1"/>
            <p:nvPr/>
          </p:nvSpPr>
          <p:spPr>
            <a:xfrm>
              <a:off x="0" y="-57150"/>
              <a:ext cx="812800" cy="869950"/>
            </a:xfrm>
            <a:prstGeom prst="rect">
              <a:avLst/>
            </a:prstGeom>
          </p:spPr>
          <p:txBody>
            <a:bodyPr lIns="76200" tIns="76200" rIns="76200" bIns="76200" rtlCol="0" anchor="ctr"/>
            <a:lstStyle/>
            <a:p>
              <a:pPr algn="ctr" defTabSz="914172">
                <a:lnSpc>
                  <a:spcPts val="2658"/>
                </a:lnSpc>
              </a:pPr>
              <a:endParaRPr>
                <a:solidFill>
                  <a:prstClr val="black"/>
                </a:solidFill>
                <a:latin typeface="Arial" pitchFamily="34" charset="0"/>
              </a:endParaRPr>
            </a:p>
          </p:txBody>
        </p:sp>
      </p:grpSp>
      <p:sp>
        <p:nvSpPr>
          <p:cNvPr id="6" name="Freeform 6"/>
          <p:cNvSpPr/>
          <p:nvPr/>
        </p:nvSpPr>
        <p:spPr>
          <a:xfrm>
            <a:off x="-57709" y="-2653476"/>
            <a:ext cx="2794289" cy="4991100"/>
          </a:xfrm>
          <a:custGeom>
            <a:avLst/>
            <a:gdLst/>
            <a:ahLst/>
            <a:cxnLst/>
            <a:rect l="l" t="t" r="r" b="b"/>
            <a:pathLst>
              <a:path w="2795016" h="4991100">
                <a:moveTo>
                  <a:pt x="0" y="0"/>
                </a:moveTo>
                <a:lnTo>
                  <a:pt x="2795016" y="0"/>
                </a:lnTo>
                <a:lnTo>
                  <a:pt x="2795016" y="4991100"/>
                </a:lnTo>
                <a:lnTo>
                  <a:pt x="0" y="49911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6535366" y="15113"/>
            <a:ext cx="1735841" cy="1527938"/>
          </a:xfrm>
          <a:custGeom>
            <a:avLst/>
            <a:gdLst/>
            <a:ahLst/>
            <a:cxnLst/>
            <a:rect l="l" t="t" r="r" b="b"/>
            <a:pathLst>
              <a:path w="1736293" h="1527938">
                <a:moveTo>
                  <a:pt x="0" y="0"/>
                </a:moveTo>
                <a:lnTo>
                  <a:pt x="1736293" y="0"/>
                </a:lnTo>
                <a:lnTo>
                  <a:pt x="1736293" y="1527938"/>
                </a:lnTo>
                <a:lnTo>
                  <a:pt x="0" y="15279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8" name="Group 8"/>
          <p:cNvGrpSpPr/>
          <p:nvPr/>
        </p:nvGrpSpPr>
        <p:grpSpPr>
          <a:xfrm>
            <a:off x="1030815" y="2604325"/>
            <a:ext cx="16226373" cy="3049592"/>
            <a:chOff x="0" y="0"/>
            <a:chExt cx="21640800" cy="4066121"/>
          </a:xfrm>
        </p:grpSpPr>
        <p:grpSp>
          <p:nvGrpSpPr>
            <p:cNvPr id="9" name="Group 9"/>
            <p:cNvGrpSpPr/>
            <p:nvPr/>
          </p:nvGrpSpPr>
          <p:grpSpPr>
            <a:xfrm>
              <a:off x="0" y="0"/>
              <a:ext cx="21640800" cy="4066121"/>
              <a:chOff x="0" y="0"/>
              <a:chExt cx="5920967" cy="1112499"/>
            </a:xfrm>
          </p:grpSpPr>
          <p:sp>
            <p:nvSpPr>
              <p:cNvPr id="10" name="Freeform 10"/>
              <p:cNvSpPr/>
              <p:nvPr/>
            </p:nvSpPr>
            <p:spPr>
              <a:xfrm>
                <a:off x="0" y="0"/>
                <a:ext cx="5920967" cy="1112499"/>
              </a:xfrm>
              <a:custGeom>
                <a:avLst/>
                <a:gdLst/>
                <a:ahLst/>
                <a:cxnLst/>
                <a:rect l="l" t="t" r="r" b="b"/>
                <a:pathLst>
                  <a:path w="5920967" h="1112499">
                    <a:moveTo>
                      <a:pt x="5796507" y="59690"/>
                    </a:moveTo>
                    <a:cubicBezTo>
                      <a:pt x="5832067" y="59690"/>
                      <a:pt x="5861277" y="88900"/>
                      <a:pt x="5861277" y="124460"/>
                    </a:cubicBezTo>
                    <a:lnTo>
                      <a:pt x="5861277" y="988039"/>
                    </a:lnTo>
                    <a:cubicBezTo>
                      <a:pt x="5861277" y="1023599"/>
                      <a:pt x="5832067" y="1052809"/>
                      <a:pt x="5796507" y="1052809"/>
                    </a:cubicBezTo>
                    <a:lnTo>
                      <a:pt x="124460" y="1052809"/>
                    </a:lnTo>
                    <a:cubicBezTo>
                      <a:pt x="88900" y="1052809"/>
                      <a:pt x="59690" y="1023599"/>
                      <a:pt x="59690" y="988039"/>
                    </a:cubicBezTo>
                    <a:lnTo>
                      <a:pt x="59690" y="124460"/>
                    </a:lnTo>
                    <a:cubicBezTo>
                      <a:pt x="59690" y="88900"/>
                      <a:pt x="88900" y="59690"/>
                      <a:pt x="124460" y="59690"/>
                    </a:cubicBezTo>
                    <a:lnTo>
                      <a:pt x="5796507" y="59690"/>
                    </a:lnTo>
                    <a:moveTo>
                      <a:pt x="5796507" y="0"/>
                    </a:moveTo>
                    <a:lnTo>
                      <a:pt x="124460" y="0"/>
                    </a:lnTo>
                    <a:cubicBezTo>
                      <a:pt x="55880" y="0"/>
                      <a:pt x="0" y="55880"/>
                      <a:pt x="0" y="124460"/>
                    </a:cubicBezTo>
                    <a:lnTo>
                      <a:pt x="0" y="988039"/>
                    </a:lnTo>
                    <a:cubicBezTo>
                      <a:pt x="0" y="1056619"/>
                      <a:pt x="55880" y="1112499"/>
                      <a:pt x="124460" y="1112499"/>
                    </a:cubicBezTo>
                    <a:lnTo>
                      <a:pt x="5796507" y="1112499"/>
                    </a:lnTo>
                    <a:cubicBezTo>
                      <a:pt x="5865087" y="1112499"/>
                      <a:pt x="5920967" y="1056619"/>
                      <a:pt x="5920967" y="988039"/>
                    </a:cubicBezTo>
                    <a:lnTo>
                      <a:pt x="5920967" y="124460"/>
                    </a:lnTo>
                    <a:cubicBezTo>
                      <a:pt x="5920967" y="55880"/>
                      <a:pt x="5865087" y="0"/>
                      <a:pt x="5796507" y="0"/>
                    </a:cubicBezTo>
                    <a:close/>
                  </a:path>
                </a:pathLst>
              </a:custGeom>
              <a:solidFill>
                <a:srgbClr val="B52320"/>
              </a:solidFill>
            </p:spPr>
          </p:sp>
        </p:grpSp>
        <p:sp>
          <p:nvSpPr>
            <p:cNvPr id="11" name="TextBox 11"/>
            <p:cNvSpPr txBox="1"/>
            <p:nvPr/>
          </p:nvSpPr>
          <p:spPr>
            <a:xfrm>
              <a:off x="651850" y="374652"/>
              <a:ext cx="20337100" cy="3397852"/>
            </a:xfrm>
            <a:prstGeom prst="rect">
              <a:avLst/>
            </a:prstGeom>
          </p:spPr>
          <p:txBody>
            <a:bodyPr lIns="0" tIns="0" rIns="0" bIns="0" rtlCol="0" anchor="t">
              <a:spAutoFit/>
            </a:bodyPr>
            <a:lstStyle/>
            <a:p>
              <a:pPr algn="just" defTabSz="914172">
                <a:lnSpc>
                  <a:spcPct val="120000"/>
                </a:lnSpc>
                <a:spcBef>
                  <a:spcPct val="0"/>
                </a:spcBef>
              </a:pPr>
              <a:r>
                <a:rPr lang="en-US" sz="3450" b="1">
                  <a:solidFill>
                    <a:srgbClr val="000000"/>
                  </a:solidFill>
                  <a:latin typeface="Arial" pitchFamily="34" charset="0"/>
                </a:rPr>
                <a:t>Theo Tổ chức Y tế thế giới, vị thành niên là những người ở độ tuổi 10 – 19 tuổi. Trong độ tuổi này, dậy thì là giai đoạn có sự thay đổi lớn về thể chất, sinh lí và tâm lí, đánh dấu sự chuyển tiếp từ trẻ em thành người trưởng thành, bắt đầu có khả năng sinh sản</a:t>
              </a:r>
            </a:p>
          </p:txBody>
        </p:sp>
      </p:grpSp>
      <p:sp>
        <p:nvSpPr>
          <p:cNvPr id="12" name="Freeform 12"/>
          <p:cNvSpPr/>
          <p:nvPr/>
        </p:nvSpPr>
        <p:spPr>
          <a:xfrm>
            <a:off x="1030814" y="5920616"/>
            <a:ext cx="8113187" cy="4189658"/>
          </a:xfrm>
          <a:custGeom>
            <a:avLst/>
            <a:gdLst/>
            <a:ahLst/>
            <a:cxnLst/>
            <a:rect l="l" t="t" r="r" b="b"/>
            <a:pathLst>
              <a:path w="8115300" h="4189658">
                <a:moveTo>
                  <a:pt x="0" y="0"/>
                </a:moveTo>
                <a:lnTo>
                  <a:pt x="8115300" y="0"/>
                </a:lnTo>
                <a:lnTo>
                  <a:pt x="8115300" y="4189658"/>
                </a:lnTo>
                <a:lnTo>
                  <a:pt x="0" y="4189658"/>
                </a:lnTo>
                <a:lnTo>
                  <a:pt x="0" y="0"/>
                </a:lnTo>
                <a:close/>
              </a:path>
            </a:pathLst>
          </a:custGeom>
          <a:blipFill>
            <a:blip r:embed="rId6"/>
            <a:stretch>
              <a:fillRect t="-14566" b="-14566"/>
            </a:stretch>
          </a:blipFill>
        </p:spPr>
      </p:sp>
      <p:sp>
        <p:nvSpPr>
          <p:cNvPr id="13" name="Freeform 13"/>
          <p:cNvSpPr/>
          <p:nvPr/>
        </p:nvSpPr>
        <p:spPr>
          <a:xfrm>
            <a:off x="9144002" y="5920616"/>
            <a:ext cx="8113187" cy="4189658"/>
          </a:xfrm>
          <a:custGeom>
            <a:avLst/>
            <a:gdLst/>
            <a:ahLst/>
            <a:cxnLst/>
            <a:rect l="l" t="t" r="r" b="b"/>
            <a:pathLst>
              <a:path w="8115300" h="4189658">
                <a:moveTo>
                  <a:pt x="0" y="0"/>
                </a:moveTo>
                <a:lnTo>
                  <a:pt x="8115300" y="0"/>
                </a:lnTo>
                <a:lnTo>
                  <a:pt x="8115300" y="4189658"/>
                </a:lnTo>
                <a:lnTo>
                  <a:pt x="0" y="4189658"/>
                </a:lnTo>
                <a:lnTo>
                  <a:pt x="0" y="0"/>
                </a:lnTo>
                <a:close/>
              </a:path>
            </a:pathLst>
          </a:custGeom>
          <a:blipFill>
            <a:blip r:embed="rId7"/>
            <a:stretch>
              <a:fillRect t="-14566" b="-14566"/>
            </a:stretch>
          </a:blipFill>
        </p:spPr>
      </p:sp>
      <p:sp>
        <p:nvSpPr>
          <p:cNvPr id="14" name="TextBox 14"/>
          <p:cNvSpPr txBox="1"/>
          <p:nvPr/>
        </p:nvSpPr>
        <p:spPr>
          <a:xfrm>
            <a:off x="1030814" y="1740725"/>
            <a:ext cx="12565701" cy="628377"/>
          </a:xfrm>
          <a:prstGeom prst="rect">
            <a:avLst/>
          </a:prstGeom>
        </p:spPr>
        <p:txBody>
          <a:bodyPr lIns="0" tIns="0" rIns="0" bIns="0" rtlCol="0" anchor="t">
            <a:spAutoFit/>
          </a:bodyPr>
          <a:lstStyle/>
          <a:p>
            <a:pPr defTabSz="914172">
              <a:lnSpc>
                <a:spcPts val="4899"/>
              </a:lnSpc>
              <a:spcBef>
                <a:spcPct val="0"/>
              </a:spcBef>
            </a:pPr>
            <a:r>
              <a:rPr lang="en-US" sz="3450" b="1" dirty="0">
                <a:solidFill>
                  <a:srgbClr val="000000"/>
                </a:solidFill>
                <a:latin typeface="Arial" pitchFamily="34" charset="0"/>
              </a:rPr>
              <a:t>2. </a:t>
            </a:r>
            <a:r>
              <a:rPr lang="en-US" sz="3450" b="1" dirty="0" err="1">
                <a:solidFill>
                  <a:srgbClr val="000000"/>
                </a:solidFill>
                <a:latin typeface="Arial" pitchFamily="34" charset="0"/>
              </a:rPr>
              <a:t>Bảo</a:t>
            </a:r>
            <a:r>
              <a:rPr lang="en-US" sz="3450" b="1" dirty="0">
                <a:solidFill>
                  <a:srgbClr val="000000"/>
                </a:solidFill>
                <a:latin typeface="Arial" pitchFamily="34" charset="0"/>
              </a:rPr>
              <a:t> </a:t>
            </a:r>
            <a:r>
              <a:rPr lang="en-US" sz="3450" b="1" dirty="0" err="1">
                <a:solidFill>
                  <a:srgbClr val="000000"/>
                </a:solidFill>
                <a:latin typeface="Arial" pitchFamily="34" charset="0"/>
              </a:rPr>
              <a:t>vệ</a:t>
            </a:r>
            <a:r>
              <a:rPr lang="en-US" sz="3450" b="1" dirty="0">
                <a:solidFill>
                  <a:srgbClr val="000000"/>
                </a:solidFill>
                <a:latin typeface="Arial" pitchFamily="34" charset="0"/>
              </a:rPr>
              <a:t> </a:t>
            </a:r>
            <a:r>
              <a:rPr lang="en-US" sz="3450" b="1" dirty="0" err="1">
                <a:solidFill>
                  <a:srgbClr val="000000"/>
                </a:solidFill>
                <a:latin typeface="Arial" pitchFamily="34" charset="0"/>
              </a:rPr>
              <a:t>sức</a:t>
            </a:r>
            <a:r>
              <a:rPr lang="en-US" sz="3450" b="1" dirty="0">
                <a:solidFill>
                  <a:srgbClr val="000000"/>
                </a:solidFill>
                <a:latin typeface="Arial" pitchFamily="34" charset="0"/>
              </a:rPr>
              <a:t> </a:t>
            </a:r>
            <a:r>
              <a:rPr lang="en-US" sz="3450" b="1" dirty="0" err="1">
                <a:solidFill>
                  <a:srgbClr val="000000"/>
                </a:solidFill>
                <a:latin typeface="Arial" pitchFamily="34" charset="0"/>
              </a:rPr>
              <a:t>khỏe</a:t>
            </a:r>
            <a:r>
              <a:rPr lang="en-US" sz="3450" b="1" dirty="0">
                <a:solidFill>
                  <a:srgbClr val="000000"/>
                </a:solidFill>
                <a:latin typeface="Arial" pitchFamily="34" charset="0"/>
              </a:rPr>
              <a:t> </a:t>
            </a:r>
            <a:r>
              <a:rPr lang="en-US" sz="3450" b="1" dirty="0" err="1">
                <a:solidFill>
                  <a:srgbClr val="000000"/>
                </a:solidFill>
                <a:latin typeface="Arial" pitchFamily="34" charset="0"/>
              </a:rPr>
              <a:t>sinh</a:t>
            </a:r>
            <a:r>
              <a:rPr lang="en-US" sz="3450" b="1" dirty="0">
                <a:solidFill>
                  <a:srgbClr val="000000"/>
                </a:solidFill>
                <a:latin typeface="Arial" pitchFamily="34" charset="0"/>
              </a:rPr>
              <a:t> </a:t>
            </a:r>
            <a:r>
              <a:rPr lang="en-US" sz="3450" b="1" dirty="0" err="1">
                <a:solidFill>
                  <a:srgbClr val="000000"/>
                </a:solidFill>
                <a:latin typeface="Arial" pitchFamily="34" charset="0"/>
              </a:rPr>
              <a:t>sản</a:t>
            </a:r>
            <a:r>
              <a:rPr lang="en-US" sz="3450" b="1" dirty="0">
                <a:solidFill>
                  <a:srgbClr val="000000"/>
                </a:solidFill>
                <a:latin typeface="Arial" pitchFamily="34" charset="0"/>
              </a:rPr>
              <a:t> </a:t>
            </a:r>
            <a:r>
              <a:rPr lang="en-US" sz="3450" b="1" dirty="0" err="1">
                <a:solidFill>
                  <a:srgbClr val="000000"/>
                </a:solidFill>
                <a:latin typeface="Arial" pitchFamily="34" charset="0"/>
              </a:rPr>
              <a:t>vị</a:t>
            </a:r>
            <a:r>
              <a:rPr lang="en-US" sz="3450" b="1" dirty="0">
                <a:solidFill>
                  <a:srgbClr val="000000"/>
                </a:solidFill>
                <a:latin typeface="Arial" pitchFamily="34" charset="0"/>
              </a:rPr>
              <a:t> </a:t>
            </a:r>
            <a:r>
              <a:rPr lang="en-US" sz="3450" b="1" dirty="0" err="1">
                <a:solidFill>
                  <a:srgbClr val="000000"/>
                </a:solidFill>
                <a:latin typeface="Arial" pitchFamily="34" charset="0"/>
              </a:rPr>
              <a:t>thành</a:t>
            </a:r>
            <a:r>
              <a:rPr lang="en-US" sz="3450" b="1" dirty="0">
                <a:solidFill>
                  <a:srgbClr val="000000"/>
                </a:solidFill>
                <a:latin typeface="Arial" pitchFamily="34" charset="0"/>
              </a:rPr>
              <a:t> </a:t>
            </a:r>
            <a:r>
              <a:rPr lang="en-US" sz="3450" b="1" dirty="0" err="1">
                <a:solidFill>
                  <a:srgbClr val="000000"/>
                </a:solidFill>
                <a:latin typeface="Arial" pitchFamily="34" charset="0"/>
              </a:rPr>
              <a:t>niên</a:t>
            </a:r>
            <a:endParaRPr lang="en-US" sz="3450" b="1" dirty="0">
              <a:solidFill>
                <a:srgbClr val="000000"/>
              </a:solidFill>
              <a:latin typeface="Arial" pitchFamily="34" charset="0"/>
            </a:endParaRPr>
          </a:p>
        </p:txBody>
      </p:sp>
      <p:sp>
        <p:nvSpPr>
          <p:cNvPr id="15" name="TextBox 5"/>
          <p:cNvSpPr txBox="1"/>
          <p:nvPr/>
        </p:nvSpPr>
        <p:spPr>
          <a:xfrm>
            <a:off x="2224893" y="271120"/>
            <a:ext cx="13091307" cy="1256754"/>
          </a:xfrm>
          <a:prstGeom prst="rect">
            <a:avLst/>
          </a:prstGeom>
        </p:spPr>
        <p:txBody>
          <a:bodyPr lIns="0" tIns="0" rIns="0" bIns="0" rtlCol="0" anchor="t">
            <a:spAutoFit/>
          </a:bodyPr>
          <a:lstStyle/>
          <a:p>
            <a:pPr defTabSz="914172">
              <a:lnSpc>
                <a:spcPts val="4899"/>
              </a:lnSpc>
              <a:spcBef>
                <a:spcPct val="0"/>
              </a:spcBef>
            </a:pPr>
            <a:r>
              <a:rPr lang="en-US" sz="3450" b="1" dirty="0">
                <a:solidFill>
                  <a:srgbClr val="000000"/>
                </a:solidFill>
                <a:latin typeface="Arial" pitchFamily="34" charset="0"/>
              </a:rPr>
              <a:t>IV. MỘT SỐ BỆNH LÂY TRUYỀN QUA ĐƯỜNG SINH DỤC VÀ BẢO VỆ SỨC KHỎE VỊ THÀNH NIÊN</a:t>
            </a:r>
          </a:p>
        </p:txBody>
      </p:sp>
    </p:spTree>
    <p:extLst>
      <p:ext uri="{BB962C8B-B14F-4D97-AF65-F5344CB8AC3E}">
        <p14:creationId xmlns:p14="http://schemas.microsoft.com/office/powerpoint/2010/main" val="33042636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7137" y="-1543050"/>
            <a:ext cx="20582276" cy="3086100"/>
            <a:chOff x="0" y="0"/>
            <a:chExt cx="5422258" cy="812800"/>
          </a:xfrm>
        </p:grpSpPr>
        <p:sp>
          <p:nvSpPr>
            <p:cNvPr id="3" name="Freeform 3"/>
            <p:cNvSpPr/>
            <p:nvPr/>
          </p:nvSpPr>
          <p:spPr>
            <a:xfrm>
              <a:off x="0" y="0"/>
              <a:ext cx="5422258" cy="812800"/>
            </a:xfrm>
            <a:custGeom>
              <a:avLst/>
              <a:gdLst/>
              <a:ahLst/>
              <a:cxnLst/>
              <a:rect l="l" t="t" r="r" b="b"/>
              <a:pathLst>
                <a:path w="5422258" h="812800">
                  <a:moveTo>
                    <a:pt x="0" y="0"/>
                  </a:moveTo>
                  <a:lnTo>
                    <a:pt x="5422258" y="0"/>
                  </a:lnTo>
                  <a:lnTo>
                    <a:pt x="5422258" y="812800"/>
                  </a:lnTo>
                  <a:lnTo>
                    <a:pt x="0" y="812800"/>
                  </a:lnTo>
                  <a:close/>
                </a:path>
              </a:pathLst>
            </a:custGeom>
            <a:solidFill>
              <a:srgbClr val="FFBC00"/>
            </a:solidFill>
          </p:spPr>
        </p:sp>
        <p:sp>
          <p:nvSpPr>
            <p:cNvPr id="4" name="TextBox 4"/>
            <p:cNvSpPr txBox="1"/>
            <p:nvPr/>
          </p:nvSpPr>
          <p:spPr>
            <a:xfrm>
              <a:off x="0" y="-57150"/>
              <a:ext cx="812800" cy="869950"/>
            </a:xfrm>
            <a:prstGeom prst="rect">
              <a:avLst/>
            </a:prstGeom>
          </p:spPr>
          <p:txBody>
            <a:bodyPr lIns="76200" tIns="76200" rIns="76200" bIns="76200" rtlCol="0" anchor="ctr"/>
            <a:lstStyle/>
            <a:p>
              <a:pPr algn="ctr" defTabSz="914172">
                <a:lnSpc>
                  <a:spcPts val="2658"/>
                </a:lnSpc>
              </a:pPr>
              <a:endParaRPr>
                <a:solidFill>
                  <a:prstClr val="black"/>
                </a:solidFill>
                <a:latin typeface="Arial" pitchFamily="34" charset="0"/>
              </a:endParaRPr>
            </a:p>
          </p:txBody>
        </p:sp>
      </p:grpSp>
      <p:sp>
        <p:nvSpPr>
          <p:cNvPr id="6" name="Freeform 6"/>
          <p:cNvSpPr/>
          <p:nvPr/>
        </p:nvSpPr>
        <p:spPr>
          <a:xfrm>
            <a:off x="-57709" y="-2653476"/>
            <a:ext cx="2794289" cy="4991100"/>
          </a:xfrm>
          <a:custGeom>
            <a:avLst/>
            <a:gdLst/>
            <a:ahLst/>
            <a:cxnLst/>
            <a:rect l="l" t="t" r="r" b="b"/>
            <a:pathLst>
              <a:path w="2795016" h="4991100">
                <a:moveTo>
                  <a:pt x="0" y="0"/>
                </a:moveTo>
                <a:lnTo>
                  <a:pt x="2795016" y="0"/>
                </a:lnTo>
                <a:lnTo>
                  <a:pt x="2795016" y="4991100"/>
                </a:lnTo>
                <a:lnTo>
                  <a:pt x="0" y="49911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6535366" y="15113"/>
            <a:ext cx="1735841" cy="1527938"/>
          </a:xfrm>
          <a:custGeom>
            <a:avLst/>
            <a:gdLst/>
            <a:ahLst/>
            <a:cxnLst/>
            <a:rect l="l" t="t" r="r" b="b"/>
            <a:pathLst>
              <a:path w="1736293" h="1527938">
                <a:moveTo>
                  <a:pt x="0" y="0"/>
                </a:moveTo>
                <a:lnTo>
                  <a:pt x="1736293" y="0"/>
                </a:lnTo>
                <a:lnTo>
                  <a:pt x="1736293" y="1527938"/>
                </a:lnTo>
                <a:lnTo>
                  <a:pt x="0" y="15279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TextBox 8"/>
          <p:cNvSpPr txBox="1"/>
          <p:nvPr/>
        </p:nvSpPr>
        <p:spPr>
          <a:xfrm>
            <a:off x="1030814" y="1740725"/>
            <a:ext cx="12565701" cy="628377"/>
          </a:xfrm>
          <a:prstGeom prst="rect">
            <a:avLst/>
          </a:prstGeom>
        </p:spPr>
        <p:txBody>
          <a:bodyPr lIns="0" tIns="0" rIns="0" bIns="0" rtlCol="0" anchor="t">
            <a:spAutoFit/>
          </a:bodyPr>
          <a:lstStyle/>
          <a:p>
            <a:pPr defTabSz="914172">
              <a:lnSpc>
                <a:spcPts val="4899"/>
              </a:lnSpc>
              <a:spcBef>
                <a:spcPct val="0"/>
              </a:spcBef>
            </a:pPr>
            <a:r>
              <a:rPr lang="en-US" sz="3450" b="1" dirty="0">
                <a:solidFill>
                  <a:srgbClr val="000000"/>
                </a:solidFill>
                <a:latin typeface="Arial" pitchFamily="34" charset="0"/>
              </a:rPr>
              <a:t>2. </a:t>
            </a:r>
            <a:r>
              <a:rPr lang="en-US" sz="3450" b="1" dirty="0" err="1">
                <a:solidFill>
                  <a:srgbClr val="000000"/>
                </a:solidFill>
                <a:latin typeface="Arial" pitchFamily="34" charset="0"/>
              </a:rPr>
              <a:t>Bảo</a:t>
            </a:r>
            <a:r>
              <a:rPr lang="en-US" sz="3450" b="1" dirty="0">
                <a:solidFill>
                  <a:srgbClr val="000000"/>
                </a:solidFill>
                <a:latin typeface="Arial" pitchFamily="34" charset="0"/>
              </a:rPr>
              <a:t> </a:t>
            </a:r>
            <a:r>
              <a:rPr lang="en-US" sz="3450" b="1" dirty="0" err="1">
                <a:solidFill>
                  <a:srgbClr val="000000"/>
                </a:solidFill>
                <a:latin typeface="Arial" pitchFamily="34" charset="0"/>
              </a:rPr>
              <a:t>vệ</a:t>
            </a:r>
            <a:r>
              <a:rPr lang="en-US" sz="3450" b="1" dirty="0">
                <a:solidFill>
                  <a:srgbClr val="000000"/>
                </a:solidFill>
                <a:latin typeface="Arial" pitchFamily="34" charset="0"/>
              </a:rPr>
              <a:t> </a:t>
            </a:r>
            <a:r>
              <a:rPr lang="en-US" sz="3450" b="1" dirty="0" err="1">
                <a:solidFill>
                  <a:srgbClr val="000000"/>
                </a:solidFill>
                <a:latin typeface="Arial" pitchFamily="34" charset="0"/>
              </a:rPr>
              <a:t>sức</a:t>
            </a:r>
            <a:r>
              <a:rPr lang="en-US" sz="3450" b="1" dirty="0">
                <a:solidFill>
                  <a:srgbClr val="000000"/>
                </a:solidFill>
                <a:latin typeface="Arial" pitchFamily="34" charset="0"/>
              </a:rPr>
              <a:t> </a:t>
            </a:r>
            <a:r>
              <a:rPr lang="en-US" sz="3450" b="1" dirty="0" err="1">
                <a:solidFill>
                  <a:srgbClr val="000000"/>
                </a:solidFill>
                <a:latin typeface="Arial" pitchFamily="34" charset="0"/>
              </a:rPr>
              <a:t>khỏe</a:t>
            </a:r>
            <a:r>
              <a:rPr lang="en-US" sz="3450" b="1" dirty="0">
                <a:solidFill>
                  <a:srgbClr val="000000"/>
                </a:solidFill>
                <a:latin typeface="Arial" pitchFamily="34" charset="0"/>
              </a:rPr>
              <a:t> </a:t>
            </a:r>
            <a:r>
              <a:rPr lang="en-US" sz="3450" b="1" dirty="0" err="1">
                <a:solidFill>
                  <a:srgbClr val="000000"/>
                </a:solidFill>
                <a:latin typeface="Arial" pitchFamily="34" charset="0"/>
              </a:rPr>
              <a:t>sinh</a:t>
            </a:r>
            <a:r>
              <a:rPr lang="en-US" sz="3450" b="1" dirty="0">
                <a:solidFill>
                  <a:srgbClr val="000000"/>
                </a:solidFill>
                <a:latin typeface="Arial" pitchFamily="34" charset="0"/>
              </a:rPr>
              <a:t> </a:t>
            </a:r>
            <a:r>
              <a:rPr lang="en-US" sz="3450" b="1" dirty="0" err="1">
                <a:solidFill>
                  <a:srgbClr val="000000"/>
                </a:solidFill>
                <a:latin typeface="Arial" pitchFamily="34" charset="0"/>
              </a:rPr>
              <a:t>sản</a:t>
            </a:r>
            <a:r>
              <a:rPr lang="en-US" sz="3450" b="1" dirty="0">
                <a:solidFill>
                  <a:srgbClr val="000000"/>
                </a:solidFill>
                <a:latin typeface="Arial" pitchFamily="34" charset="0"/>
              </a:rPr>
              <a:t> </a:t>
            </a:r>
            <a:r>
              <a:rPr lang="en-US" sz="3450" b="1" dirty="0" err="1">
                <a:solidFill>
                  <a:srgbClr val="000000"/>
                </a:solidFill>
                <a:latin typeface="Arial" pitchFamily="34" charset="0"/>
              </a:rPr>
              <a:t>vị</a:t>
            </a:r>
            <a:r>
              <a:rPr lang="en-US" sz="3450" b="1" dirty="0">
                <a:solidFill>
                  <a:srgbClr val="000000"/>
                </a:solidFill>
                <a:latin typeface="Arial" pitchFamily="34" charset="0"/>
              </a:rPr>
              <a:t> </a:t>
            </a:r>
            <a:r>
              <a:rPr lang="en-US" sz="3450" b="1" dirty="0" err="1">
                <a:solidFill>
                  <a:srgbClr val="000000"/>
                </a:solidFill>
                <a:latin typeface="Arial" pitchFamily="34" charset="0"/>
              </a:rPr>
              <a:t>thành</a:t>
            </a:r>
            <a:r>
              <a:rPr lang="en-US" sz="3450" b="1" dirty="0">
                <a:solidFill>
                  <a:srgbClr val="000000"/>
                </a:solidFill>
                <a:latin typeface="Arial" pitchFamily="34" charset="0"/>
              </a:rPr>
              <a:t> </a:t>
            </a:r>
            <a:r>
              <a:rPr lang="en-US" sz="3450" b="1" dirty="0" err="1">
                <a:solidFill>
                  <a:srgbClr val="000000"/>
                </a:solidFill>
                <a:latin typeface="Arial" pitchFamily="34" charset="0"/>
              </a:rPr>
              <a:t>niên</a:t>
            </a:r>
            <a:endParaRPr lang="en-US" sz="3450" b="1" dirty="0">
              <a:solidFill>
                <a:srgbClr val="000000"/>
              </a:solidFill>
              <a:latin typeface="Arial" pitchFamily="34" charset="0"/>
            </a:endParaRPr>
          </a:p>
        </p:txBody>
      </p:sp>
      <p:grpSp>
        <p:nvGrpSpPr>
          <p:cNvPr id="9" name="Group 9"/>
          <p:cNvGrpSpPr/>
          <p:nvPr/>
        </p:nvGrpSpPr>
        <p:grpSpPr>
          <a:xfrm>
            <a:off x="1030816" y="2423498"/>
            <a:ext cx="16303376" cy="3266925"/>
            <a:chOff x="0" y="-241102"/>
            <a:chExt cx="21743497" cy="4355902"/>
          </a:xfrm>
        </p:grpSpPr>
        <p:grpSp>
          <p:nvGrpSpPr>
            <p:cNvPr id="10" name="Group 10"/>
            <p:cNvGrpSpPr/>
            <p:nvPr/>
          </p:nvGrpSpPr>
          <p:grpSpPr>
            <a:xfrm>
              <a:off x="0" y="-241102"/>
              <a:ext cx="21640800" cy="4355902"/>
              <a:chOff x="0" y="-47625"/>
              <a:chExt cx="4274726" cy="860425"/>
            </a:xfrm>
          </p:grpSpPr>
          <p:sp>
            <p:nvSpPr>
              <p:cNvPr id="11" name="Freeform 11"/>
              <p:cNvSpPr/>
              <p:nvPr/>
            </p:nvSpPr>
            <p:spPr>
              <a:xfrm>
                <a:off x="0" y="0"/>
                <a:ext cx="4274726" cy="470247"/>
              </a:xfrm>
              <a:custGeom>
                <a:avLst/>
                <a:gdLst/>
                <a:ahLst/>
                <a:cxnLst/>
                <a:rect l="l" t="t" r="r" b="b"/>
                <a:pathLst>
                  <a:path w="4274726" h="611180">
                    <a:moveTo>
                      <a:pt x="0" y="0"/>
                    </a:moveTo>
                    <a:lnTo>
                      <a:pt x="4274726" y="0"/>
                    </a:lnTo>
                    <a:lnTo>
                      <a:pt x="4274726" y="611180"/>
                    </a:lnTo>
                    <a:lnTo>
                      <a:pt x="0" y="611180"/>
                    </a:lnTo>
                    <a:close/>
                  </a:path>
                </a:pathLst>
              </a:custGeom>
              <a:gradFill rotWithShape="1">
                <a:gsLst>
                  <a:gs pos="0">
                    <a:srgbClr val="FFF7AD">
                      <a:alpha val="100000"/>
                    </a:srgbClr>
                  </a:gs>
                  <a:gs pos="100000">
                    <a:srgbClr val="FFA9F9">
                      <a:alpha val="100000"/>
                    </a:srgbClr>
                  </a:gs>
                </a:gsLst>
                <a:lin ang="0"/>
              </a:gradFill>
            </p:spPr>
          </p:sp>
          <p:sp>
            <p:nvSpPr>
              <p:cNvPr id="12" name="TextBox 12"/>
              <p:cNvSpPr txBox="1"/>
              <p:nvPr/>
            </p:nvSpPr>
            <p:spPr>
              <a:xfrm>
                <a:off x="0" y="-47625"/>
                <a:ext cx="812800" cy="860425"/>
              </a:xfrm>
              <a:prstGeom prst="rect">
                <a:avLst/>
              </a:prstGeom>
            </p:spPr>
            <p:txBody>
              <a:bodyPr lIns="76200" tIns="76200" rIns="76200" bIns="76200" rtlCol="0" anchor="ctr"/>
              <a:lstStyle/>
              <a:p>
                <a:pPr algn="ctr" defTabSz="914172">
                  <a:lnSpc>
                    <a:spcPct val="120000"/>
                  </a:lnSpc>
                </a:pPr>
                <a:endParaRPr b="1">
                  <a:solidFill>
                    <a:prstClr val="black"/>
                  </a:solidFill>
                  <a:latin typeface="Arial" pitchFamily="34" charset="0"/>
                </a:endParaRPr>
              </a:p>
            </p:txBody>
          </p:sp>
        </p:grpSp>
        <p:sp>
          <p:nvSpPr>
            <p:cNvPr id="13" name="TextBox 13"/>
            <p:cNvSpPr txBox="1"/>
            <p:nvPr/>
          </p:nvSpPr>
          <p:spPr>
            <a:xfrm>
              <a:off x="952888" y="657252"/>
              <a:ext cx="20790609" cy="1034130"/>
            </a:xfrm>
            <a:prstGeom prst="rect">
              <a:avLst/>
            </a:prstGeom>
          </p:spPr>
          <p:txBody>
            <a:bodyPr lIns="0" tIns="0" rIns="0" bIns="0" rtlCol="0" anchor="t">
              <a:spAutoFit/>
            </a:bodyPr>
            <a:lstStyle/>
            <a:p>
              <a:pPr algn="just" defTabSz="914172">
                <a:lnSpc>
                  <a:spcPct val="120000"/>
                </a:lnSpc>
                <a:spcBef>
                  <a:spcPct val="0"/>
                </a:spcBef>
              </a:pPr>
              <a:r>
                <a:rPr lang="en-US" sz="4200" b="1" dirty="0" err="1">
                  <a:solidFill>
                    <a:srgbClr val="000000"/>
                  </a:solidFill>
                  <a:latin typeface="Arial" pitchFamily="34" charset="0"/>
                </a:rPr>
                <a:t>Bảo</a:t>
              </a:r>
              <a:r>
                <a:rPr lang="en-US" sz="4200" b="1" dirty="0">
                  <a:solidFill>
                    <a:srgbClr val="000000"/>
                  </a:solidFill>
                  <a:latin typeface="Arial" pitchFamily="34" charset="0"/>
                </a:rPr>
                <a:t> </a:t>
              </a:r>
              <a:r>
                <a:rPr lang="en-US" sz="4200" b="1" dirty="0" err="1">
                  <a:solidFill>
                    <a:srgbClr val="000000"/>
                  </a:solidFill>
                  <a:latin typeface="Arial" pitchFamily="34" charset="0"/>
                </a:rPr>
                <a:t>vệ</a:t>
              </a:r>
              <a:r>
                <a:rPr lang="en-US" sz="4200" b="1" dirty="0">
                  <a:solidFill>
                    <a:srgbClr val="000000"/>
                  </a:solidFill>
                  <a:latin typeface="Arial" pitchFamily="34" charset="0"/>
                </a:rPr>
                <a:t> </a:t>
              </a:r>
              <a:r>
                <a:rPr lang="en-US" sz="4200" b="1" dirty="0" err="1">
                  <a:solidFill>
                    <a:srgbClr val="000000"/>
                  </a:solidFill>
                  <a:latin typeface="Arial" pitchFamily="34" charset="0"/>
                </a:rPr>
                <a:t>sức</a:t>
              </a:r>
              <a:r>
                <a:rPr lang="en-US" sz="4200" b="1" dirty="0">
                  <a:solidFill>
                    <a:srgbClr val="000000"/>
                  </a:solidFill>
                  <a:latin typeface="Arial" pitchFamily="34" charset="0"/>
                </a:rPr>
                <a:t> </a:t>
              </a:r>
              <a:r>
                <a:rPr lang="en-US" sz="4200" b="1" dirty="0" err="1">
                  <a:solidFill>
                    <a:srgbClr val="000000"/>
                  </a:solidFill>
                  <a:latin typeface="Arial" pitchFamily="34" charset="0"/>
                </a:rPr>
                <a:t>khỏe</a:t>
              </a:r>
              <a:r>
                <a:rPr lang="en-US" sz="4200" b="1" dirty="0">
                  <a:solidFill>
                    <a:srgbClr val="000000"/>
                  </a:solidFill>
                  <a:latin typeface="Arial" pitchFamily="34" charset="0"/>
                </a:rPr>
                <a:t> </a:t>
              </a:r>
              <a:r>
                <a:rPr lang="en-US" sz="4200" b="1" dirty="0" err="1">
                  <a:solidFill>
                    <a:srgbClr val="000000"/>
                  </a:solidFill>
                  <a:latin typeface="Arial" pitchFamily="34" charset="0"/>
                </a:rPr>
                <a:t>sinh</a:t>
              </a:r>
              <a:r>
                <a:rPr lang="en-US" sz="4200" b="1" dirty="0">
                  <a:solidFill>
                    <a:srgbClr val="000000"/>
                  </a:solidFill>
                  <a:latin typeface="Arial" pitchFamily="34" charset="0"/>
                </a:rPr>
                <a:t> </a:t>
              </a:r>
              <a:r>
                <a:rPr lang="en-US" sz="4200" b="1" dirty="0" err="1">
                  <a:solidFill>
                    <a:srgbClr val="000000"/>
                  </a:solidFill>
                  <a:latin typeface="Arial" pitchFamily="34" charset="0"/>
                </a:rPr>
                <a:t>sản</a:t>
              </a:r>
              <a:r>
                <a:rPr lang="en-US" sz="4200" b="1" dirty="0">
                  <a:solidFill>
                    <a:srgbClr val="000000"/>
                  </a:solidFill>
                  <a:latin typeface="Arial" pitchFamily="34" charset="0"/>
                </a:rPr>
                <a:t> </a:t>
              </a:r>
              <a:r>
                <a:rPr lang="en-US" sz="4200" b="1" dirty="0" err="1">
                  <a:solidFill>
                    <a:srgbClr val="000000"/>
                  </a:solidFill>
                  <a:latin typeface="Arial" pitchFamily="34" charset="0"/>
                </a:rPr>
                <a:t>vị</a:t>
              </a:r>
              <a:r>
                <a:rPr lang="en-US" sz="4200" b="1" dirty="0">
                  <a:solidFill>
                    <a:srgbClr val="000000"/>
                  </a:solidFill>
                  <a:latin typeface="Arial" pitchFamily="34" charset="0"/>
                </a:rPr>
                <a:t> </a:t>
              </a:r>
              <a:r>
                <a:rPr lang="en-US" sz="4200" b="1" dirty="0" err="1">
                  <a:solidFill>
                    <a:srgbClr val="000000"/>
                  </a:solidFill>
                  <a:latin typeface="Arial" pitchFamily="34" charset="0"/>
                </a:rPr>
                <a:t>thành</a:t>
              </a:r>
              <a:r>
                <a:rPr lang="en-US" sz="4200" b="1" dirty="0">
                  <a:solidFill>
                    <a:srgbClr val="000000"/>
                  </a:solidFill>
                  <a:latin typeface="Arial" pitchFamily="34" charset="0"/>
                </a:rPr>
                <a:t> </a:t>
              </a:r>
              <a:r>
                <a:rPr lang="en-US" sz="4200" b="1" dirty="0" err="1">
                  <a:solidFill>
                    <a:srgbClr val="000000"/>
                  </a:solidFill>
                  <a:latin typeface="Arial" pitchFamily="34" charset="0"/>
                </a:rPr>
                <a:t>niên</a:t>
              </a:r>
              <a:r>
                <a:rPr lang="en-US" sz="4200" b="1" dirty="0">
                  <a:solidFill>
                    <a:srgbClr val="000000"/>
                  </a:solidFill>
                  <a:latin typeface="Arial" pitchFamily="34" charset="0"/>
                </a:rPr>
                <a:t> </a:t>
              </a:r>
              <a:r>
                <a:rPr lang="en-US" sz="4200" b="1" dirty="0" err="1">
                  <a:solidFill>
                    <a:srgbClr val="000000"/>
                  </a:solidFill>
                  <a:latin typeface="Arial" pitchFamily="34" charset="0"/>
                </a:rPr>
                <a:t>có</a:t>
              </a:r>
              <a:r>
                <a:rPr lang="en-US" sz="4200" b="1" dirty="0">
                  <a:solidFill>
                    <a:srgbClr val="000000"/>
                  </a:solidFill>
                  <a:latin typeface="Arial" pitchFamily="34" charset="0"/>
                </a:rPr>
                <a:t> ý </a:t>
              </a:r>
              <a:r>
                <a:rPr lang="en-US" sz="4200" b="1" dirty="0" err="1">
                  <a:solidFill>
                    <a:srgbClr val="000000"/>
                  </a:solidFill>
                  <a:latin typeface="Arial" pitchFamily="34" charset="0"/>
                </a:rPr>
                <a:t>nghĩa</a:t>
              </a:r>
              <a:r>
                <a:rPr lang="en-US" sz="4200" b="1" dirty="0">
                  <a:solidFill>
                    <a:srgbClr val="000000"/>
                  </a:solidFill>
                  <a:latin typeface="Arial" pitchFamily="34" charset="0"/>
                </a:rPr>
                <a:t> </a:t>
              </a:r>
              <a:r>
                <a:rPr lang="en-US" sz="4200" b="1" dirty="0" err="1">
                  <a:solidFill>
                    <a:srgbClr val="000000"/>
                  </a:solidFill>
                  <a:latin typeface="Arial" pitchFamily="34" charset="0"/>
                </a:rPr>
                <a:t>gì</a:t>
              </a:r>
              <a:r>
                <a:rPr lang="en-US" sz="4200" b="1" dirty="0">
                  <a:solidFill>
                    <a:srgbClr val="000000"/>
                  </a:solidFill>
                  <a:latin typeface="Arial" pitchFamily="34" charset="0"/>
                </a:rPr>
                <a:t>?</a:t>
              </a:r>
            </a:p>
          </p:txBody>
        </p:sp>
      </p:grpSp>
      <p:grpSp>
        <p:nvGrpSpPr>
          <p:cNvPr id="14" name="Group 14"/>
          <p:cNvGrpSpPr/>
          <p:nvPr/>
        </p:nvGrpSpPr>
        <p:grpSpPr>
          <a:xfrm>
            <a:off x="1356102" y="4984322"/>
            <a:ext cx="15615237" cy="4520628"/>
            <a:chOff x="815061" y="362077"/>
            <a:chExt cx="20825739" cy="6027504"/>
          </a:xfrm>
        </p:grpSpPr>
        <p:grpSp>
          <p:nvGrpSpPr>
            <p:cNvPr id="15" name="Group 15"/>
            <p:cNvGrpSpPr/>
            <p:nvPr/>
          </p:nvGrpSpPr>
          <p:grpSpPr>
            <a:xfrm>
              <a:off x="815061" y="362077"/>
              <a:ext cx="20825739" cy="6027504"/>
              <a:chOff x="0" y="-38100"/>
              <a:chExt cx="4113726" cy="1190618"/>
            </a:xfrm>
          </p:grpSpPr>
          <p:sp>
            <p:nvSpPr>
              <p:cNvPr id="16" name="Freeform 16"/>
              <p:cNvSpPr/>
              <p:nvPr/>
            </p:nvSpPr>
            <p:spPr>
              <a:xfrm>
                <a:off x="0" y="0"/>
                <a:ext cx="4113726" cy="1152518"/>
              </a:xfrm>
              <a:custGeom>
                <a:avLst/>
                <a:gdLst/>
                <a:ahLst/>
                <a:cxnLst/>
                <a:rect l="l" t="t" r="r" b="b"/>
                <a:pathLst>
                  <a:path w="4113726" h="497470">
                    <a:moveTo>
                      <a:pt x="0" y="0"/>
                    </a:moveTo>
                    <a:lnTo>
                      <a:pt x="4113726" y="0"/>
                    </a:lnTo>
                    <a:lnTo>
                      <a:pt x="4113726" y="497470"/>
                    </a:lnTo>
                    <a:lnTo>
                      <a:pt x="0" y="497470"/>
                    </a:lnTo>
                    <a:close/>
                  </a:path>
                </a:pathLst>
              </a:custGeom>
              <a:solidFill>
                <a:srgbClr val="D2C7FF"/>
              </a:solidFill>
            </p:spPr>
          </p:sp>
          <p:sp>
            <p:nvSpPr>
              <p:cNvPr id="17" name="TextBox 17"/>
              <p:cNvSpPr txBox="1"/>
              <p:nvPr/>
            </p:nvSpPr>
            <p:spPr>
              <a:xfrm>
                <a:off x="0" y="-38100"/>
                <a:ext cx="812800" cy="850900"/>
              </a:xfrm>
              <a:prstGeom prst="rect">
                <a:avLst/>
              </a:prstGeom>
            </p:spPr>
            <p:txBody>
              <a:bodyPr lIns="76200" tIns="76200" rIns="76200" bIns="76200" rtlCol="0" anchor="ctr"/>
              <a:lstStyle/>
              <a:p>
                <a:pPr algn="ctr" defTabSz="914172">
                  <a:lnSpc>
                    <a:spcPct val="120000"/>
                  </a:lnSpc>
                  <a:spcBef>
                    <a:spcPct val="0"/>
                  </a:spcBef>
                </a:pPr>
                <a:endParaRPr b="1">
                  <a:solidFill>
                    <a:prstClr val="black"/>
                  </a:solidFill>
                  <a:latin typeface="Arial" pitchFamily="34" charset="0"/>
                </a:endParaRPr>
              </a:p>
            </p:txBody>
          </p:sp>
        </p:grpSp>
        <p:sp>
          <p:nvSpPr>
            <p:cNvPr id="19" name="TextBox 19"/>
            <p:cNvSpPr txBox="1"/>
            <p:nvPr/>
          </p:nvSpPr>
          <p:spPr>
            <a:xfrm>
              <a:off x="1556166" y="984404"/>
              <a:ext cx="19283741" cy="5170647"/>
            </a:xfrm>
            <a:prstGeom prst="rect">
              <a:avLst/>
            </a:prstGeom>
          </p:spPr>
          <p:txBody>
            <a:bodyPr lIns="0" tIns="0" rIns="0" bIns="0" rtlCol="0" anchor="t">
              <a:spAutoFit/>
            </a:bodyPr>
            <a:lstStyle/>
            <a:p>
              <a:pPr algn="just" defTabSz="914172">
                <a:lnSpc>
                  <a:spcPct val="120000"/>
                </a:lnSpc>
                <a:spcBef>
                  <a:spcPct val="0"/>
                </a:spcBef>
              </a:pPr>
              <a:r>
                <a:rPr lang="vi-VN" sz="4200" b="1" dirty="0">
                  <a:solidFill>
                    <a:srgbClr val="000000"/>
                  </a:solidFill>
                  <a:latin typeface="Arial" pitchFamily="34" charset="0"/>
                </a:rPr>
                <a:t>Bảo vệ sức khoẻ sinh sản vị thành niên giúp trẻ vị thành niên có hệ sinh dục khoẻ mạnh, không mắc các bệnh đường sinh dục, không mang thai ngoài ý muốn,... Từ đó, trẻ có sức khoẻ tốt, tập trung học tập để có được tương lai tốt đẹp hơn</a:t>
              </a:r>
              <a:endParaRPr lang="en-US" sz="4200" b="1" dirty="0">
                <a:solidFill>
                  <a:srgbClr val="000000"/>
                </a:solidFill>
                <a:latin typeface="Arial" pitchFamily="34" charset="0"/>
              </a:endParaRPr>
            </a:p>
          </p:txBody>
        </p:sp>
      </p:grpSp>
      <p:sp>
        <p:nvSpPr>
          <p:cNvPr id="20" name="TextBox 5"/>
          <p:cNvSpPr txBox="1"/>
          <p:nvPr/>
        </p:nvSpPr>
        <p:spPr>
          <a:xfrm>
            <a:off x="2224893" y="271120"/>
            <a:ext cx="13091307" cy="1256754"/>
          </a:xfrm>
          <a:prstGeom prst="rect">
            <a:avLst/>
          </a:prstGeom>
        </p:spPr>
        <p:txBody>
          <a:bodyPr lIns="0" tIns="0" rIns="0" bIns="0" rtlCol="0" anchor="t">
            <a:spAutoFit/>
          </a:bodyPr>
          <a:lstStyle/>
          <a:p>
            <a:pPr defTabSz="914172">
              <a:lnSpc>
                <a:spcPts val="4899"/>
              </a:lnSpc>
              <a:spcBef>
                <a:spcPct val="0"/>
              </a:spcBef>
            </a:pPr>
            <a:r>
              <a:rPr lang="en-US" sz="3450" b="1" dirty="0">
                <a:solidFill>
                  <a:srgbClr val="000000"/>
                </a:solidFill>
                <a:latin typeface="Arial" pitchFamily="34" charset="0"/>
              </a:rPr>
              <a:t>IV. MỘT SỐ BỆNH LÂY TRUYỀN QUA ĐƯỜNG SINH DỤC VÀ BẢO VỆ SỨC KHỎE VỊ THÀNH NIÊN</a:t>
            </a:r>
          </a:p>
        </p:txBody>
      </p:sp>
    </p:spTree>
    <p:extLst>
      <p:ext uri="{BB962C8B-B14F-4D97-AF65-F5344CB8AC3E}">
        <p14:creationId xmlns:p14="http://schemas.microsoft.com/office/powerpoint/2010/main" val="10579184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2004</TotalTime>
  <Words>960</Words>
  <Application>Microsoft Office PowerPoint</Application>
  <PresentationFormat>Custom</PresentationFormat>
  <Paragraphs>58</Paragraphs>
  <Slides>12</Slides>
  <Notes>2</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12</vt:i4>
      </vt:variant>
    </vt:vector>
  </HeadingPairs>
  <TitlesOfParts>
    <vt:vector size="33" baseType="lpstr">
      <vt:lpstr>Tiffany</vt:lpstr>
      <vt:lpstr>Slogan</vt:lpstr>
      <vt:lpstr>微软雅黑</vt:lpstr>
      <vt:lpstr>幼圆</vt:lpstr>
      <vt:lpstr>#9Slide03 Arima Madurai</vt:lpstr>
      <vt:lpstr>等线</vt:lpstr>
      <vt:lpstr>Times New Roman</vt:lpstr>
      <vt:lpstr>Arial</vt:lpstr>
      <vt:lpstr>宋体</vt:lpstr>
      <vt:lpstr>Calibri Light</vt:lpstr>
      <vt:lpstr>Calibri</vt:lpstr>
      <vt:lpstr>Office 主题</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MY PC</cp:lastModifiedBy>
  <cp:revision>98</cp:revision>
  <dcterms:created xsi:type="dcterms:W3CDTF">2006-08-16T00:00:00Z</dcterms:created>
  <dcterms:modified xsi:type="dcterms:W3CDTF">2024-06-16T08:46:06Z</dcterms:modified>
  <dc:identifier>DAE65lQ4ekI</dc:identifier>
</cp:coreProperties>
</file>