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4" r:id="rId3"/>
    <p:sldId id="258" r:id="rId4"/>
    <p:sldId id="259" r:id="rId5"/>
    <p:sldId id="260" r:id="rId6"/>
    <p:sldId id="261" r:id="rId7"/>
    <p:sldId id="262" r:id="rId8"/>
    <p:sldId id="263"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48504E-31FC-4F10-A7F7-24E6F66E1656}"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4CBB4-81B9-41A6-806C-0436A177FD1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76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48504E-31FC-4F10-A7F7-24E6F66E1656}"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4CBB4-81B9-41A6-806C-0436A177FD13}" type="slidenum">
              <a:rPr lang="en-US" smtClean="0"/>
              <a:t>‹#›</a:t>
            </a:fld>
            <a:endParaRPr lang="en-US"/>
          </a:p>
        </p:txBody>
      </p:sp>
    </p:spTree>
    <p:extLst>
      <p:ext uri="{BB962C8B-B14F-4D97-AF65-F5344CB8AC3E}">
        <p14:creationId xmlns:p14="http://schemas.microsoft.com/office/powerpoint/2010/main" val="398341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48504E-31FC-4F10-A7F7-24E6F66E1656}"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4CBB4-81B9-41A6-806C-0436A177FD13}" type="slidenum">
              <a:rPr lang="en-US" smtClean="0"/>
              <a:t>‹#›</a:t>
            </a:fld>
            <a:endParaRPr lang="en-US"/>
          </a:p>
        </p:txBody>
      </p:sp>
    </p:spTree>
    <p:extLst>
      <p:ext uri="{BB962C8B-B14F-4D97-AF65-F5344CB8AC3E}">
        <p14:creationId xmlns:p14="http://schemas.microsoft.com/office/powerpoint/2010/main" val="40924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48504E-31FC-4F10-A7F7-24E6F66E1656}"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4CBB4-81B9-41A6-806C-0436A177FD13}" type="slidenum">
              <a:rPr lang="en-US" smtClean="0"/>
              <a:t>‹#›</a:t>
            </a:fld>
            <a:endParaRPr lang="en-US"/>
          </a:p>
        </p:txBody>
      </p:sp>
    </p:spTree>
    <p:extLst>
      <p:ext uri="{BB962C8B-B14F-4D97-AF65-F5344CB8AC3E}">
        <p14:creationId xmlns:p14="http://schemas.microsoft.com/office/powerpoint/2010/main" val="1273583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48504E-31FC-4F10-A7F7-24E6F66E1656}"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4CBB4-81B9-41A6-806C-0436A177FD1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297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48504E-31FC-4F10-A7F7-24E6F66E1656}"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4CBB4-81B9-41A6-806C-0436A177FD13}" type="slidenum">
              <a:rPr lang="en-US" smtClean="0"/>
              <a:t>‹#›</a:t>
            </a:fld>
            <a:endParaRPr lang="en-US"/>
          </a:p>
        </p:txBody>
      </p:sp>
    </p:spTree>
    <p:extLst>
      <p:ext uri="{BB962C8B-B14F-4D97-AF65-F5344CB8AC3E}">
        <p14:creationId xmlns:p14="http://schemas.microsoft.com/office/powerpoint/2010/main" val="391236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48504E-31FC-4F10-A7F7-24E6F66E1656}" type="datetimeFigureOut">
              <a:rPr lang="en-US" smtClean="0"/>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14CBB4-81B9-41A6-806C-0436A177FD13}" type="slidenum">
              <a:rPr lang="en-US" smtClean="0"/>
              <a:t>‹#›</a:t>
            </a:fld>
            <a:endParaRPr lang="en-US"/>
          </a:p>
        </p:txBody>
      </p:sp>
    </p:spTree>
    <p:extLst>
      <p:ext uri="{BB962C8B-B14F-4D97-AF65-F5344CB8AC3E}">
        <p14:creationId xmlns:p14="http://schemas.microsoft.com/office/powerpoint/2010/main" val="1892940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48504E-31FC-4F10-A7F7-24E6F66E1656}" type="datetimeFigureOut">
              <a:rPr lang="en-US" smtClean="0"/>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14CBB4-81B9-41A6-806C-0436A177FD13}" type="slidenum">
              <a:rPr lang="en-US" smtClean="0"/>
              <a:t>‹#›</a:t>
            </a:fld>
            <a:endParaRPr lang="en-US"/>
          </a:p>
        </p:txBody>
      </p:sp>
    </p:spTree>
    <p:extLst>
      <p:ext uri="{BB962C8B-B14F-4D97-AF65-F5344CB8AC3E}">
        <p14:creationId xmlns:p14="http://schemas.microsoft.com/office/powerpoint/2010/main" val="3091992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248504E-31FC-4F10-A7F7-24E6F66E1656}" type="datetimeFigureOut">
              <a:rPr lang="en-US" smtClean="0"/>
              <a:t>11/14/2023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814CBB4-81B9-41A6-806C-0436A177FD13}" type="slidenum">
              <a:rPr lang="en-US" smtClean="0"/>
              <a:t>‹#›</a:t>
            </a:fld>
            <a:endParaRPr lang="en-US"/>
          </a:p>
        </p:txBody>
      </p:sp>
    </p:spTree>
    <p:extLst>
      <p:ext uri="{BB962C8B-B14F-4D97-AF65-F5344CB8AC3E}">
        <p14:creationId xmlns:p14="http://schemas.microsoft.com/office/powerpoint/2010/main" val="2906641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248504E-31FC-4F10-A7F7-24E6F66E1656}" type="datetimeFigureOut">
              <a:rPr lang="en-US" smtClean="0"/>
              <a:t>11/14/2023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814CBB4-81B9-41A6-806C-0436A177FD13}" type="slidenum">
              <a:rPr lang="en-US" smtClean="0"/>
              <a:t>‹#›</a:t>
            </a:fld>
            <a:endParaRPr lang="en-US"/>
          </a:p>
        </p:txBody>
      </p:sp>
    </p:spTree>
    <p:extLst>
      <p:ext uri="{BB962C8B-B14F-4D97-AF65-F5344CB8AC3E}">
        <p14:creationId xmlns:p14="http://schemas.microsoft.com/office/powerpoint/2010/main" val="2865707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248504E-31FC-4F10-A7F7-24E6F66E1656}"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4CBB4-81B9-41A6-806C-0436A177FD13}" type="slidenum">
              <a:rPr lang="en-US" smtClean="0"/>
              <a:t>‹#›</a:t>
            </a:fld>
            <a:endParaRPr lang="en-US"/>
          </a:p>
        </p:txBody>
      </p:sp>
    </p:spTree>
    <p:extLst>
      <p:ext uri="{BB962C8B-B14F-4D97-AF65-F5344CB8AC3E}">
        <p14:creationId xmlns:p14="http://schemas.microsoft.com/office/powerpoint/2010/main" val="82020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248504E-31FC-4F10-A7F7-24E6F66E1656}" type="datetimeFigureOut">
              <a:rPr lang="en-US" smtClean="0"/>
              <a:t>11/14/2023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814CBB4-81B9-41A6-806C-0436A177FD1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316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ình nền Powerpoint làm Slide chào hỏi 10 - Kinh nghiệm dạ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706"/>
            <a:ext cx="12192000" cy="64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3062867" y="1689598"/>
            <a:ext cx="6185796" cy="1120820"/>
          </a:xfrm>
          <a:prstGeom prst="rect">
            <a:avLst/>
          </a:prstGeom>
          <a:noFill/>
        </p:spPr>
        <p:txBody>
          <a:bodyPr wrap="none">
            <a:spAutoFit/>
          </a:bodyPr>
          <a:lstStyle/>
          <a:p>
            <a:pPr algn="ctr">
              <a:defRPr/>
            </a:pPr>
            <a:r>
              <a:rPr lang="en-US" sz="2259" b="1" dirty="0">
                <a:ln w="38100">
                  <a:noFill/>
                </a:ln>
                <a:solidFill>
                  <a:srgbClr val="FF0000"/>
                </a:solidFill>
                <a:latin typeface="Times New Roman" panose="02020603050405020304" pitchFamily="18" charset="0"/>
                <a:cs typeface="Times New Roman" panose="02020603050405020304" pitchFamily="18" charset="0"/>
              </a:rPr>
              <a:t>BÀI GIẢNG ĐIỆN TỬ MÔN CÔNG NGHỆ 6</a:t>
            </a:r>
          </a:p>
          <a:p>
            <a:pPr algn="ctr">
              <a:defRPr/>
            </a:pPr>
            <a:endParaRPr lang="en-US" sz="1412" b="1" dirty="0">
              <a:ln w="38100">
                <a:noFill/>
              </a:ln>
              <a:solidFill>
                <a:srgbClr val="FF0000"/>
              </a:solidFill>
              <a:latin typeface="Times New Roman" panose="02020603050405020304" pitchFamily="18" charset="0"/>
              <a:cs typeface="Times New Roman" panose="02020603050405020304" pitchFamily="18" charset="0"/>
            </a:endParaRPr>
          </a:p>
          <a:p>
            <a:pPr algn="ctr">
              <a:defRPr/>
            </a:pPr>
            <a:r>
              <a:rPr lang="en-US" sz="3012" b="1" dirty="0">
                <a:ln w="38100">
                  <a:noFill/>
                </a:ln>
                <a:solidFill>
                  <a:srgbClr val="FFFF00"/>
                </a:solidFill>
                <a:latin typeface="Times New Roman" panose="02020603050405020304" pitchFamily="18" charset="0"/>
                <a:cs typeface="Times New Roman" panose="02020603050405020304" pitchFamily="18" charset="0"/>
              </a:rPr>
              <a:t>TIẾT </a:t>
            </a:r>
            <a:r>
              <a:rPr lang="en-US" sz="3012" b="1" dirty="0" smtClean="0">
                <a:ln w="38100">
                  <a:noFill/>
                </a:ln>
                <a:solidFill>
                  <a:srgbClr val="FFFF00"/>
                </a:solidFill>
                <a:latin typeface="Times New Roman" panose="02020603050405020304" pitchFamily="18" charset="0"/>
                <a:cs typeface="Times New Roman" panose="02020603050405020304" pitchFamily="18" charset="0"/>
              </a:rPr>
              <a:t>4.BÀI </a:t>
            </a:r>
            <a:r>
              <a:rPr lang="en-US" sz="3012" b="1" dirty="0">
                <a:ln w="38100">
                  <a:noFill/>
                </a:ln>
                <a:solidFill>
                  <a:srgbClr val="FFFF00"/>
                </a:solidFill>
                <a:latin typeface="Times New Roman" panose="02020603050405020304" pitchFamily="18" charset="0"/>
                <a:cs typeface="Times New Roman" panose="02020603050405020304" pitchFamily="18" charset="0"/>
              </a:rPr>
              <a:t>2. </a:t>
            </a:r>
            <a:r>
              <a:rPr lang="en-US" sz="3012" b="1" dirty="0">
                <a:ln w="38100">
                  <a:noFill/>
                </a:ln>
                <a:solidFill>
                  <a:srgbClr val="FFFF00"/>
                </a:solidFill>
                <a:latin typeface="Times New Roman" panose="02020603050405020304" pitchFamily="18" charset="0"/>
                <a:cs typeface="Times New Roman" panose="02020603050405020304" pitchFamily="18" charset="0"/>
              </a:rPr>
              <a:t>XÂY DỰNG NHÀ Ở </a:t>
            </a:r>
            <a:endParaRPr lang="en-VN" sz="3012"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716224" y="427150"/>
            <a:ext cx="967361" cy="9743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541876" y="3437716"/>
            <a:ext cx="3053465" cy="903324"/>
          </a:xfrm>
          <a:prstGeom prst="rect">
            <a:avLst/>
          </a:prstGeom>
          <a:noFill/>
        </p:spPr>
        <p:txBody>
          <a:bodyPr wrap="none">
            <a:spAutoFit/>
          </a:bodyPr>
          <a:lstStyle/>
          <a:p>
            <a:pPr algn="ctr">
              <a:defRPr/>
            </a:pPr>
            <a:r>
              <a:rPr lang="en-US" sz="2635"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sz="2635"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Đào</a:t>
            </a:r>
            <a:r>
              <a:rPr lang="en-US" sz="2635"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635"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Hồng</a:t>
            </a:r>
            <a:r>
              <a:rPr lang="en-US" sz="2635"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635"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Liên</a:t>
            </a:r>
            <a:endParaRPr lang="en-US" sz="2635"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pPr algn="ctr">
              <a:defRPr/>
            </a:pPr>
            <a:r>
              <a:rPr lang="en-US" sz="2635"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635"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635"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Tự</a:t>
            </a:r>
            <a:r>
              <a:rPr lang="en-US" sz="2635"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635"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nhiên</a:t>
            </a:r>
            <a:endParaRPr lang="en-VN" sz="2635"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9222" name="TextBox 6"/>
          <p:cNvSpPr txBox="1">
            <a:spLocks noChangeArrowheads="1"/>
          </p:cNvSpPr>
          <p:nvPr/>
        </p:nvSpPr>
        <p:spPr bwMode="auto">
          <a:xfrm>
            <a:off x="3660589" y="781922"/>
            <a:ext cx="5006371" cy="52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23" b="1">
                <a:solidFill>
                  <a:schemeClr val="bg1"/>
                </a:solidFill>
                <a:latin typeface="Times New Roman" panose="02020603050405020304" pitchFamily="18" charset="0"/>
                <a:cs typeface="Times New Roman" panose="02020603050405020304" pitchFamily="18" charset="0"/>
              </a:rPr>
              <a:t>TRƯỜNG THCS LONG BIÊN</a:t>
            </a:r>
            <a:endParaRPr lang="LID4096" altLang="en-US" sz="2823"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597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8069" y="1765751"/>
            <a:ext cx="10938186" cy="1383304"/>
          </a:xfrm>
        </p:spPr>
        <p:txBody>
          <a:bodyPr>
            <a:normAutofit fontScale="90000"/>
          </a:bodyPr>
          <a:lstStyle/>
          <a:p>
            <a:pPr defTabSz="860597">
              <a:defRPr/>
            </a:pPr>
            <a:r>
              <a:rPr lang="en-US" altLang="en-US" b="1" dirty="0" err="1" smtClean="0">
                <a:solidFill>
                  <a:srgbClr val="00B050"/>
                </a:solidFill>
                <a:latin typeface="Times New Roman" panose="02020603050405020304" pitchFamily="18" charset="0"/>
                <a:cs typeface="Times New Roman" panose="02020603050405020304" pitchFamily="18" charset="0"/>
              </a:rPr>
              <a:t>Bài</a:t>
            </a:r>
            <a:r>
              <a:rPr lang="en-US" altLang="en-US" b="1" dirty="0" smtClean="0">
                <a:solidFill>
                  <a:srgbClr val="00B050"/>
                </a:solidFill>
                <a:latin typeface="Times New Roman" panose="02020603050405020304" pitchFamily="18" charset="0"/>
                <a:cs typeface="Times New Roman" panose="02020603050405020304" pitchFamily="18" charset="0"/>
              </a:rPr>
              <a:t> 2: XÂY DỰNG NHÀ Ở</a:t>
            </a:r>
          </a:p>
        </p:txBody>
      </p:sp>
      <p:grpSp>
        <p:nvGrpSpPr>
          <p:cNvPr id="4" name="Group 3"/>
          <p:cNvGrpSpPr>
            <a:grpSpLocks/>
          </p:cNvGrpSpPr>
          <p:nvPr/>
        </p:nvGrpSpPr>
        <p:grpSpPr bwMode="auto">
          <a:xfrm>
            <a:off x="1016000" y="3644402"/>
            <a:ext cx="3613275" cy="2648323"/>
            <a:chOff x="4038600" y="407988"/>
            <a:chExt cx="4233863" cy="5938837"/>
          </a:xfrm>
        </p:grpSpPr>
        <p:sp>
          <p:nvSpPr>
            <p:cNvPr id="5" name="Google Shape;764;p30"/>
            <p:cNvSpPr>
              <a:spLocks/>
            </p:cNvSpPr>
            <p:nvPr/>
          </p:nvSpPr>
          <p:spPr bwMode="auto">
            <a:xfrm>
              <a:off x="6224102" y="1002709"/>
              <a:ext cx="852025" cy="949321"/>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6"/>
                  </a:lnTo>
                  <a:lnTo>
                    <a:pt x="260" y="598"/>
                  </a:lnTo>
                  <a:close/>
                </a:path>
              </a:pathLst>
            </a:custGeom>
            <a:solidFill>
              <a:srgbClr val="FFC569"/>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6" name="Google Shape;765;p30"/>
            <p:cNvSpPr>
              <a:spLocks/>
            </p:cNvSpPr>
            <p:nvPr/>
          </p:nvSpPr>
          <p:spPr bwMode="auto">
            <a:xfrm>
              <a:off x="6636984" y="1265168"/>
              <a:ext cx="849107" cy="949321"/>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62" y="598"/>
                  </a:moveTo>
                  <a:lnTo>
                    <a:pt x="0" y="432"/>
                  </a:lnTo>
                  <a:lnTo>
                    <a:pt x="276" y="0"/>
                  </a:lnTo>
                  <a:lnTo>
                    <a:pt x="535" y="167"/>
                  </a:lnTo>
                  <a:lnTo>
                    <a:pt x="262" y="598"/>
                  </a:lnTo>
                  <a:close/>
                </a:path>
              </a:pathLst>
            </a:custGeom>
            <a:solidFill>
              <a:srgbClr val="FFB53D"/>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7" name="Google Shape;766;p30"/>
            <p:cNvSpPr>
              <a:spLocks/>
            </p:cNvSpPr>
            <p:nvPr/>
          </p:nvSpPr>
          <p:spPr bwMode="auto">
            <a:xfrm>
              <a:off x="7046948" y="1530420"/>
              <a:ext cx="850566" cy="949321"/>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3" y="0"/>
                  </a:lnTo>
                  <a:lnTo>
                    <a:pt x="536" y="169"/>
                  </a:lnTo>
                  <a:lnTo>
                    <a:pt x="260" y="598"/>
                  </a:lnTo>
                  <a:close/>
                </a:path>
              </a:pathLst>
            </a:custGeom>
            <a:solidFill>
              <a:srgbClr val="FAA213"/>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8" name="Google Shape;767;p30"/>
            <p:cNvSpPr>
              <a:spLocks/>
            </p:cNvSpPr>
            <p:nvPr/>
          </p:nvSpPr>
          <p:spPr bwMode="auto">
            <a:xfrm>
              <a:off x="6747864" y="407988"/>
              <a:ext cx="725096" cy="720367"/>
            </a:xfrm>
            <a:custGeom>
              <a:avLst/>
              <a:gdLst>
                <a:gd name="T0" fmla="*/ 2147483646 w 200"/>
                <a:gd name="T1" fmla="*/ 2147483646 h 199"/>
                <a:gd name="T2" fmla="*/ 0 w 200"/>
                <a:gd name="T3" fmla="*/ 2147483646 h 199"/>
                <a:gd name="T4" fmla="*/ 2147483646 w 200"/>
                <a:gd name="T5" fmla="*/ 2147483646 h 199"/>
                <a:gd name="T6" fmla="*/ 2147483646 w 200"/>
                <a:gd name="T7" fmla="*/ 2147483646 h 199"/>
                <a:gd name="T8" fmla="*/ 2147483646 w 200"/>
                <a:gd name="T9" fmla="*/ 2147483646 h 199"/>
                <a:gd name="T10" fmla="*/ 2147483646 w 200"/>
                <a:gd name="T11" fmla="*/ 2147483646 h 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99" extrusionOk="0">
                  <a:moveTo>
                    <a:pt x="115" y="199"/>
                  </a:moveTo>
                  <a:cubicBezTo>
                    <a:pt x="0" y="126"/>
                    <a:pt x="0" y="126"/>
                    <a:pt x="0" y="126"/>
                  </a:cubicBezTo>
                  <a:cubicBezTo>
                    <a:pt x="69" y="19"/>
                    <a:pt x="69" y="19"/>
                    <a:pt x="69" y="19"/>
                  </a:cubicBezTo>
                  <a:cubicBezTo>
                    <a:pt x="78" y="5"/>
                    <a:pt x="98" y="0"/>
                    <a:pt x="113" y="10"/>
                  </a:cubicBezTo>
                  <a:cubicBezTo>
                    <a:pt x="200" y="66"/>
                    <a:pt x="200" y="66"/>
                    <a:pt x="200" y="66"/>
                  </a:cubicBezTo>
                  <a:lnTo>
                    <a:pt x="115" y="199"/>
                  </a:lnTo>
                  <a:close/>
                </a:path>
              </a:pathLst>
            </a:custGeom>
            <a:solidFill>
              <a:srgbClr val="656669"/>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9" name="Google Shape;768;p30"/>
            <p:cNvSpPr>
              <a:spLocks/>
            </p:cNvSpPr>
            <p:nvPr/>
          </p:nvSpPr>
          <p:spPr bwMode="auto">
            <a:xfrm>
              <a:off x="7166581" y="645317"/>
              <a:ext cx="719261" cy="748288"/>
            </a:xfrm>
            <a:custGeom>
              <a:avLst/>
              <a:gdLst>
                <a:gd name="T0" fmla="*/ 2147483646 w 453"/>
                <a:gd name="T1" fmla="*/ 2147483646 h 470"/>
                <a:gd name="T2" fmla="*/ 0 w 453"/>
                <a:gd name="T3" fmla="*/ 2147483646 h 470"/>
                <a:gd name="T4" fmla="*/ 2147483646 w 453"/>
                <a:gd name="T5" fmla="*/ 0 h 470"/>
                <a:gd name="T6" fmla="*/ 2147483646 w 453"/>
                <a:gd name="T7" fmla="*/ 2147483646 h 470"/>
                <a:gd name="T8" fmla="*/ 2147483646 w 453"/>
                <a:gd name="T9" fmla="*/ 2147483646 h 4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70" extrusionOk="0">
                  <a:moveTo>
                    <a:pt x="259" y="470"/>
                  </a:moveTo>
                  <a:lnTo>
                    <a:pt x="0" y="304"/>
                  </a:lnTo>
                  <a:lnTo>
                    <a:pt x="193" y="0"/>
                  </a:lnTo>
                  <a:lnTo>
                    <a:pt x="453" y="167"/>
                  </a:lnTo>
                  <a:lnTo>
                    <a:pt x="259" y="470"/>
                  </a:lnTo>
                  <a:close/>
                </a:path>
              </a:pathLst>
            </a:custGeom>
            <a:solidFill>
              <a:srgbClr val="464647"/>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10" name="Google Shape;769;p30"/>
            <p:cNvSpPr>
              <a:spLocks/>
            </p:cNvSpPr>
            <p:nvPr/>
          </p:nvSpPr>
          <p:spPr bwMode="auto">
            <a:xfrm>
              <a:off x="7576546" y="910569"/>
              <a:ext cx="695917" cy="745495"/>
            </a:xfrm>
            <a:custGeom>
              <a:avLst/>
              <a:gdLst>
                <a:gd name="T0" fmla="*/ 2147483646 w 192"/>
                <a:gd name="T1" fmla="*/ 2147483646 h 206"/>
                <a:gd name="T2" fmla="*/ 0 w 192"/>
                <a:gd name="T3" fmla="*/ 2147483646 h 206"/>
                <a:gd name="T4" fmla="*/ 2147483646 w 192"/>
                <a:gd name="T5" fmla="*/ 0 h 206"/>
                <a:gd name="T6" fmla="*/ 2147483646 w 192"/>
                <a:gd name="T7" fmla="*/ 2147483646 h 206"/>
                <a:gd name="T8" fmla="*/ 2147483646 w 192"/>
                <a:gd name="T9" fmla="*/ 2147483646 h 206"/>
                <a:gd name="T10" fmla="*/ 2147483646 w 192"/>
                <a:gd name="T11" fmla="*/ 2147483646 h 2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 h="206" extrusionOk="0">
                  <a:moveTo>
                    <a:pt x="114" y="206"/>
                  </a:moveTo>
                  <a:cubicBezTo>
                    <a:pt x="0" y="133"/>
                    <a:pt x="0" y="133"/>
                    <a:pt x="0" y="133"/>
                  </a:cubicBezTo>
                  <a:cubicBezTo>
                    <a:pt x="85" y="0"/>
                    <a:pt x="85" y="0"/>
                    <a:pt x="85" y="0"/>
                  </a:cubicBezTo>
                  <a:cubicBezTo>
                    <a:pt x="173" y="56"/>
                    <a:pt x="173" y="56"/>
                    <a:pt x="173" y="56"/>
                  </a:cubicBezTo>
                  <a:cubicBezTo>
                    <a:pt x="187" y="65"/>
                    <a:pt x="192" y="85"/>
                    <a:pt x="182" y="100"/>
                  </a:cubicBezTo>
                  <a:lnTo>
                    <a:pt x="114" y="206"/>
                  </a:lnTo>
                  <a:close/>
                </a:path>
              </a:pathLst>
            </a:custGeom>
            <a:solidFill>
              <a:srgbClr val="2F2F30"/>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11" name="Google Shape;770;p30"/>
            <p:cNvSpPr>
              <a:spLocks/>
            </p:cNvSpPr>
            <p:nvPr/>
          </p:nvSpPr>
          <p:spPr bwMode="auto">
            <a:xfrm>
              <a:off x="5786418" y="1686779"/>
              <a:ext cx="850566" cy="949321"/>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2" y="598"/>
                  </a:moveTo>
                  <a:lnTo>
                    <a:pt x="0" y="431"/>
                  </a:lnTo>
                  <a:lnTo>
                    <a:pt x="276" y="0"/>
                  </a:lnTo>
                  <a:lnTo>
                    <a:pt x="536" y="167"/>
                  </a:lnTo>
                  <a:lnTo>
                    <a:pt x="262" y="598"/>
                  </a:lnTo>
                  <a:close/>
                </a:path>
              </a:pathLst>
            </a:custGeom>
            <a:solidFill>
              <a:srgbClr val="F06E7A"/>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12" name="Google Shape;771;p30"/>
            <p:cNvSpPr>
              <a:spLocks/>
            </p:cNvSpPr>
            <p:nvPr/>
          </p:nvSpPr>
          <p:spPr bwMode="auto">
            <a:xfrm>
              <a:off x="6202218" y="1952029"/>
              <a:ext cx="850565" cy="946529"/>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0" y="597"/>
                  </a:moveTo>
                  <a:lnTo>
                    <a:pt x="0" y="431"/>
                  </a:lnTo>
                  <a:lnTo>
                    <a:pt x="274" y="0"/>
                  </a:lnTo>
                  <a:lnTo>
                    <a:pt x="536" y="166"/>
                  </a:lnTo>
                  <a:lnTo>
                    <a:pt x="260" y="597"/>
                  </a:lnTo>
                  <a:close/>
                </a:path>
              </a:pathLst>
            </a:custGeom>
            <a:solidFill>
              <a:srgbClr val="E24956"/>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13" name="Google Shape;772;p30"/>
            <p:cNvSpPr>
              <a:spLocks/>
            </p:cNvSpPr>
            <p:nvPr/>
          </p:nvSpPr>
          <p:spPr bwMode="auto">
            <a:xfrm>
              <a:off x="6615100" y="2214488"/>
              <a:ext cx="850566" cy="949321"/>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7"/>
                  </a:lnTo>
                  <a:lnTo>
                    <a:pt x="260" y="598"/>
                  </a:lnTo>
                  <a:close/>
                </a:path>
              </a:pathLst>
            </a:custGeom>
            <a:solidFill>
              <a:srgbClr val="CC2331"/>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14" name="Google Shape;773;p30"/>
            <p:cNvSpPr>
              <a:spLocks/>
            </p:cNvSpPr>
            <p:nvPr/>
          </p:nvSpPr>
          <p:spPr bwMode="auto">
            <a:xfrm>
              <a:off x="5351652" y="2370847"/>
              <a:ext cx="850566" cy="949321"/>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4" y="0"/>
                  </a:lnTo>
                  <a:lnTo>
                    <a:pt x="536" y="167"/>
                  </a:lnTo>
                  <a:lnTo>
                    <a:pt x="260" y="598"/>
                  </a:lnTo>
                  <a:close/>
                </a:path>
              </a:pathLst>
            </a:custGeom>
            <a:solidFill>
              <a:srgbClr val="A6325C"/>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15" name="Google Shape;774;p30"/>
            <p:cNvSpPr>
              <a:spLocks/>
            </p:cNvSpPr>
            <p:nvPr/>
          </p:nvSpPr>
          <p:spPr bwMode="auto">
            <a:xfrm>
              <a:off x="5764534" y="2636099"/>
              <a:ext cx="850565" cy="949321"/>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6"/>
                  </a:lnTo>
                  <a:lnTo>
                    <a:pt x="260" y="598"/>
                  </a:lnTo>
                  <a:close/>
                </a:path>
              </a:pathLst>
            </a:custGeom>
            <a:solidFill>
              <a:srgbClr val="8C103D"/>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16" name="Google Shape;775;p30"/>
            <p:cNvSpPr>
              <a:spLocks/>
            </p:cNvSpPr>
            <p:nvPr/>
          </p:nvSpPr>
          <p:spPr bwMode="auto">
            <a:xfrm>
              <a:off x="6177416" y="2898558"/>
              <a:ext cx="850566" cy="949321"/>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2"/>
                  </a:lnTo>
                  <a:lnTo>
                    <a:pt x="276" y="0"/>
                  </a:lnTo>
                  <a:lnTo>
                    <a:pt x="536" y="167"/>
                  </a:lnTo>
                  <a:lnTo>
                    <a:pt x="260" y="598"/>
                  </a:lnTo>
                  <a:close/>
                </a:path>
              </a:pathLst>
            </a:custGeom>
            <a:solidFill>
              <a:srgbClr val="78012C"/>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17" name="Google Shape;776;p30"/>
            <p:cNvSpPr>
              <a:spLocks/>
            </p:cNvSpPr>
            <p:nvPr/>
          </p:nvSpPr>
          <p:spPr bwMode="auto">
            <a:xfrm>
              <a:off x="4915427" y="3054917"/>
              <a:ext cx="849107" cy="949321"/>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59" y="598"/>
                  </a:moveTo>
                  <a:lnTo>
                    <a:pt x="0" y="432"/>
                  </a:lnTo>
                  <a:lnTo>
                    <a:pt x="275" y="0"/>
                  </a:lnTo>
                  <a:lnTo>
                    <a:pt x="535" y="167"/>
                  </a:lnTo>
                  <a:lnTo>
                    <a:pt x="259" y="598"/>
                  </a:lnTo>
                  <a:close/>
                </a:path>
              </a:pathLst>
            </a:custGeom>
            <a:solidFill>
              <a:srgbClr val="91E5EB"/>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18" name="Google Shape;777;p30"/>
            <p:cNvSpPr>
              <a:spLocks/>
            </p:cNvSpPr>
            <p:nvPr/>
          </p:nvSpPr>
          <p:spPr bwMode="auto">
            <a:xfrm>
              <a:off x="5325391" y="3320168"/>
              <a:ext cx="852025" cy="949321"/>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6" y="0"/>
                  </a:lnTo>
                  <a:lnTo>
                    <a:pt x="536" y="167"/>
                  </a:lnTo>
                  <a:lnTo>
                    <a:pt x="260" y="598"/>
                  </a:lnTo>
                  <a:close/>
                </a:path>
              </a:pathLst>
            </a:custGeom>
            <a:solidFill>
              <a:srgbClr val="64D1DA"/>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19" name="Google Shape;778;p30"/>
            <p:cNvSpPr>
              <a:spLocks/>
            </p:cNvSpPr>
            <p:nvPr/>
          </p:nvSpPr>
          <p:spPr bwMode="auto">
            <a:xfrm>
              <a:off x="5732437" y="3585420"/>
              <a:ext cx="850565" cy="946528"/>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3" y="597"/>
                  </a:moveTo>
                  <a:lnTo>
                    <a:pt x="0" y="431"/>
                  </a:lnTo>
                  <a:lnTo>
                    <a:pt x="276" y="0"/>
                  </a:lnTo>
                  <a:lnTo>
                    <a:pt x="536" y="166"/>
                  </a:lnTo>
                  <a:lnTo>
                    <a:pt x="263" y="597"/>
                  </a:lnTo>
                  <a:close/>
                </a:path>
              </a:pathLst>
            </a:custGeom>
            <a:solidFill>
              <a:srgbClr val="2CC6D2"/>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20" name="Google Shape;779;p30"/>
            <p:cNvSpPr>
              <a:spLocks/>
            </p:cNvSpPr>
            <p:nvPr/>
          </p:nvSpPr>
          <p:spPr bwMode="auto">
            <a:xfrm>
              <a:off x="4476284" y="3738986"/>
              <a:ext cx="849107" cy="946529"/>
            </a:xfrm>
            <a:custGeom>
              <a:avLst/>
              <a:gdLst>
                <a:gd name="T0" fmla="*/ 2147483646 w 535"/>
                <a:gd name="T1" fmla="*/ 2147483646 h 595"/>
                <a:gd name="T2" fmla="*/ 0 w 535"/>
                <a:gd name="T3" fmla="*/ 2147483646 h 595"/>
                <a:gd name="T4" fmla="*/ 2147483646 w 535"/>
                <a:gd name="T5" fmla="*/ 0 h 595"/>
                <a:gd name="T6" fmla="*/ 2147483646 w 535"/>
                <a:gd name="T7" fmla="*/ 2147483646 h 595"/>
                <a:gd name="T8" fmla="*/ 2147483646 w 535"/>
                <a:gd name="T9" fmla="*/ 2147483646 h 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5" extrusionOk="0">
                  <a:moveTo>
                    <a:pt x="260" y="595"/>
                  </a:moveTo>
                  <a:lnTo>
                    <a:pt x="0" y="429"/>
                  </a:lnTo>
                  <a:lnTo>
                    <a:pt x="276" y="0"/>
                  </a:lnTo>
                  <a:lnTo>
                    <a:pt x="535" y="166"/>
                  </a:lnTo>
                  <a:lnTo>
                    <a:pt x="260" y="595"/>
                  </a:lnTo>
                  <a:close/>
                </a:path>
              </a:pathLst>
            </a:custGeom>
            <a:solidFill>
              <a:srgbClr val="68CBF2"/>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21" name="Google Shape;780;p30"/>
            <p:cNvSpPr>
              <a:spLocks/>
            </p:cNvSpPr>
            <p:nvPr/>
          </p:nvSpPr>
          <p:spPr bwMode="auto">
            <a:xfrm>
              <a:off x="4889166" y="4004238"/>
              <a:ext cx="849107" cy="949321"/>
            </a:xfrm>
            <a:custGeom>
              <a:avLst/>
              <a:gdLst>
                <a:gd name="T0" fmla="*/ 2147483646 w 535"/>
                <a:gd name="T1" fmla="*/ 2147483646 h 598"/>
                <a:gd name="T2" fmla="*/ 0 w 535"/>
                <a:gd name="T3" fmla="*/ 2147483646 h 598"/>
                <a:gd name="T4" fmla="*/ 2147483646 w 535"/>
                <a:gd name="T5" fmla="*/ 0 h 598"/>
                <a:gd name="T6" fmla="*/ 2147483646 w 535"/>
                <a:gd name="T7" fmla="*/ 2147483646 h 598"/>
                <a:gd name="T8" fmla="*/ 2147483646 w 535"/>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598" extrusionOk="0">
                  <a:moveTo>
                    <a:pt x="262" y="598"/>
                  </a:moveTo>
                  <a:lnTo>
                    <a:pt x="0" y="429"/>
                  </a:lnTo>
                  <a:lnTo>
                    <a:pt x="275" y="0"/>
                  </a:lnTo>
                  <a:lnTo>
                    <a:pt x="535" y="167"/>
                  </a:lnTo>
                  <a:lnTo>
                    <a:pt x="262" y="598"/>
                  </a:lnTo>
                  <a:close/>
                </a:path>
              </a:pathLst>
            </a:custGeom>
            <a:solidFill>
              <a:srgbClr val="34B2E3"/>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22" name="Google Shape;781;p30"/>
            <p:cNvSpPr>
              <a:spLocks/>
            </p:cNvSpPr>
            <p:nvPr/>
          </p:nvSpPr>
          <p:spPr bwMode="auto">
            <a:xfrm>
              <a:off x="5166366" y="4230399"/>
              <a:ext cx="850565" cy="949321"/>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3" y="0"/>
                  </a:lnTo>
                  <a:lnTo>
                    <a:pt x="536" y="166"/>
                  </a:lnTo>
                  <a:lnTo>
                    <a:pt x="260" y="598"/>
                  </a:lnTo>
                  <a:close/>
                </a:path>
              </a:pathLst>
            </a:custGeom>
            <a:solidFill>
              <a:srgbClr val="0A98CF"/>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23" name="Google Shape;782;p30"/>
            <p:cNvSpPr>
              <a:spLocks/>
            </p:cNvSpPr>
            <p:nvPr/>
          </p:nvSpPr>
          <p:spPr bwMode="auto">
            <a:xfrm>
              <a:off x="4038600" y="4420263"/>
              <a:ext cx="850566" cy="949321"/>
            </a:xfrm>
            <a:custGeom>
              <a:avLst/>
              <a:gdLst>
                <a:gd name="T0" fmla="*/ 2147483646 w 536"/>
                <a:gd name="T1" fmla="*/ 2147483646 h 597"/>
                <a:gd name="T2" fmla="*/ 0 w 536"/>
                <a:gd name="T3" fmla="*/ 2147483646 h 597"/>
                <a:gd name="T4" fmla="*/ 2147483646 w 536"/>
                <a:gd name="T5" fmla="*/ 0 h 597"/>
                <a:gd name="T6" fmla="*/ 2147483646 w 536"/>
                <a:gd name="T7" fmla="*/ 2147483646 h 597"/>
                <a:gd name="T8" fmla="*/ 2147483646 w 536"/>
                <a:gd name="T9" fmla="*/ 2147483646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7" extrusionOk="0">
                  <a:moveTo>
                    <a:pt x="262" y="597"/>
                  </a:moveTo>
                  <a:lnTo>
                    <a:pt x="0" y="431"/>
                  </a:lnTo>
                  <a:lnTo>
                    <a:pt x="276" y="0"/>
                  </a:lnTo>
                  <a:lnTo>
                    <a:pt x="536" y="166"/>
                  </a:lnTo>
                  <a:lnTo>
                    <a:pt x="262" y="597"/>
                  </a:lnTo>
                  <a:close/>
                </a:path>
              </a:pathLst>
            </a:custGeom>
            <a:solidFill>
              <a:srgbClr val="2070A1"/>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24" name="Google Shape;783;p30"/>
            <p:cNvSpPr>
              <a:spLocks/>
            </p:cNvSpPr>
            <p:nvPr/>
          </p:nvSpPr>
          <p:spPr bwMode="auto">
            <a:xfrm>
              <a:off x="4454400" y="4685515"/>
              <a:ext cx="850565" cy="949321"/>
            </a:xfrm>
            <a:custGeom>
              <a:avLst/>
              <a:gdLst>
                <a:gd name="T0" fmla="*/ 2147483646 w 536"/>
                <a:gd name="T1" fmla="*/ 2147483646 h 598"/>
                <a:gd name="T2" fmla="*/ 0 w 536"/>
                <a:gd name="T3" fmla="*/ 2147483646 h 598"/>
                <a:gd name="T4" fmla="*/ 2147483646 w 536"/>
                <a:gd name="T5" fmla="*/ 0 h 598"/>
                <a:gd name="T6" fmla="*/ 2147483646 w 536"/>
                <a:gd name="T7" fmla="*/ 2147483646 h 598"/>
                <a:gd name="T8" fmla="*/ 2147483646 w 536"/>
                <a:gd name="T9" fmla="*/ 2147483646 h 5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8" extrusionOk="0">
                  <a:moveTo>
                    <a:pt x="260" y="598"/>
                  </a:moveTo>
                  <a:lnTo>
                    <a:pt x="0" y="431"/>
                  </a:lnTo>
                  <a:lnTo>
                    <a:pt x="274" y="0"/>
                  </a:lnTo>
                  <a:lnTo>
                    <a:pt x="536" y="169"/>
                  </a:lnTo>
                  <a:lnTo>
                    <a:pt x="260" y="598"/>
                  </a:lnTo>
                  <a:close/>
                </a:path>
              </a:pathLst>
            </a:custGeom>
            <a:solidFill>
              <a:srgbClr val="065280"/>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25" name="Google Shape;784;p30"/>
            <p:cNvSpPr>
              <a:spLocks/>
            </p:cNvSpPr>
            <p:nvPr/>
          </p:nvSpPr>
          <p:spPr bwMode="auto">
            <a:xfrm>
              <a:off x="4775368" y="4886547"/>
              <a:ext cx="850565" cy="943736"/>
            </a:xfrm>
            <a:custGeom>
              <a:avLst/>
              <a:gdLst>
                <a:gd name="T0" fmla="*/ 2147483646 w 536"/>
                <a:gd name="T1" fmla="*/ 2147483646 h 595"/>
                <a:gd name="T2" fmla="*/ 0 w 536"/>
                <a:gd name="T3" fmla="*/ 2147483646 h 595"/>
                <a:gd name="T4" fmla="*/ 2147483646 w 536"/>
                <a:gd name="T5" fmla="*/ 0 h 595"/>
                <a:gd name="T6" fmla="*/ 2147483646 w 536"/>
                <a:gd name="T7" fmla="*/ 2147483646 h 595"/>
                <a:gd name="T8" fmla="*/ 2147483646 w 536"/>
                <a:gd name="T9" fmla="*/ 2147483646 h 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595" extrusionOk="0">
                  <a:moveTo>
                    <a:pt x="260" y="595"/>
                  </a:moveTo>
                  <a:lnTo>
                    <a:pt x="0" y="429"/>
                  </a:lnTo>
                  <a:lnTo>
                    <a:pt x="276" y="0"/>
                  </a:lnTo>
                  <a:lnTo>
                    <a:pt x="536" y="167"/>
                  </a:lnTo>
                  <a:lnTo>
                    <a:pt x="260" y="595"/>
                  </a:lnTo>
                  <a:close/>
                </a:path>
              </a:pathLst>
            </a:custGeom>
            <a:solidFill>
              <a:srgbClr val="0A4366"/>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26" name="Google Shape;785;p30"/>
            <p:cNvSpPr>
              <a:spLocks/>
            </p:cNvSpPr>
            <p:nvPr/>
          </p:nvSpPr>
          <p:spPr bwMode="auto">
            <a:xfrm>
              <a:off x="4381453" y="5634835"/>
              <a:ext cx="913301" cy="575177"/>
            </a:xfrm>
            <a:custGeom>
              <a:avLst/>
              <a:gdLst>
                <a:gd name="T0" fmla="*/ 2147483646 w 252"/>
                <a:gd name="T1" fmla="*/ 2147483646 h 159"/>
                <a:gd name="T2" fmla="*/ 2147483646 w 252"/>
                <a:gd name="T3" fmla="*/ 2147483646 h 159"/>
                <a:gd name="T4" fmla="*/ 2147483646 w 252"/>
                <a:gd name="T5" fmla="*/ 2147483646 h 159"/>
                <a:gd name="T6" fmla="*/ 2147483646 w 252"/>
                <a:gd name="T7" fmla="*/ 0 h 159"/>
                <a:gd name="T8" fmla="*/ 0 w 252"/>
                <a:gd name="T9" fmla="*/ 2147483646 h 159"/>
                <a:gd name="T10" fmla="*/ 2147483646 w 252"/>
                <a:gd name="T11" fmla="*/ 2147483646 h 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 h="159" extrusionOk="0">
                  <a:moveTo>
                    <a:pt x="26" y="159"/>
                  </a:moveTo>
                  <a:cubicBezTo>
                    <a:pt x="248" y="73"/>
                    <a:pt x="248" y="73"/>
                    <a:pt x="248" y="73"/>
                  </a:cubicBezTo>
                  <a:cubicBezTo>
                    <a:pt x="248" y="73"/>
                    <a:pt x="252" y="50"/>
                    <a:pt x="213" y="25"/>
                  </a:cubicBezTo>
                  <a:cubicBezTo>
                    <a:pt x="187" y="8"/>
                    <a:pt x="134" y="0"/>
                    <a:pt x="134" y="0"/>
                  </a:cubicBezTo>
                  <a:cubicBezTo>
                    <a:pt x="0" y="128"/>
                    <a:pt x="0" y="128"/>
                    <a:pt x="0" y="128"/>
                  </a:cubicBezTo>
                  <a:cubicBezTo>
                    <a:pt x="10" y="137"/>
                    <a:pt x="19" y="148"/>
                    <a:pt x="26" y="159"/>
                  </a:cubicBezTo>
                  <a:close/>
                </a:path>
              </a:pathLst>
            </a:custGeom>
            <a:solidFill>
              <a:srgbClr val="C49E74"/>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27" name="Google Shape;786;p30"/>
            <p:cNvSpPr>
              <a:spLocks/>
            </p:cNvSpPr>
            <p:nvPr/>
          </p:nvSpPr>
          <p:spPr bwMode="auto">
            <a:xfrm>
              <a:off x="4038600" y="5056866"/>
              <a:ext cx="415800" cy="949321"/>
            </a:xfrm>
            <a:custGeom>
              <a:avLst/>
              <a:gdLst>
                <a:gd name="T0" fmla="*/ 2147483646 w 115"/>
                <a:gd name="T1" fmla="*/ 2147483646 h 262"/>
                <a:gd name="T2" fmla="*/ 2147483646 w 115"/>
                <a:gd name="T3" fmla="*/ 2147483646 h 262"/>
                <a:gd name="T4" fmla="*/ 2147483646 w 115"/>
                <a:gd name="T5" fmla="*/ 2147483646 h 262"/>
                <a:gd name="T6" fmla="*/ 0 w 115"/>
                <a:gd name="T7" fmla="*/ 2147483646 h 262"/>
                <a:gd name="T8" fmla="*/ 2147483646 w 115"/>
                <a:gd name="T9" fmla="*/ 2147483646 h 262"/>
                <a:gd name="T10" fmla="*/ 2147483646 w 115"/>
                <a:gd name="T11" fmla="*/ 2147483646 h 262"/>
                <a:gd name="T12" fmla="*/ 2147483646 w 115"/>
                <a:gd name="T13" fmla="*/ 2147483646 h 2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262" extrusionOk="0">
                  <a:moveTo>
                    <a:pt x="115" y="86"/>
                  </a:moveTo>
                  <a:cubicBezTo>
                    <a:pt x="115" y="86"/>
                    <a:pt x="115" y="86"/>
                    <a:pt x="115" y="86"/>
                  </a:cubicBezTo>
                  <a:cubicBezTo>
                    <a:pt x="115" y="86"/>
                    <a:pt x="85" y="42"/>
                    <a:pt x="59" y="25"/>
                  </a:cubicBezTo>
                  <a:cubicBezTo>
                    <a:pt x="20" y="0"/>
                    <a:pt x="0" y="13"/>
                    <a:pt x="0" y="13"/>
                  </a:cubicBezTo>
                  <a:cubicBezTo>
                    <a:pt x="16" y="251"/>
                    <a:pt x="16" y="251"/>
                    <a:pt x="16" y="251"/>
                  </a:cubicBezTo>
                  <a:cubicBezTo>
                    <a:pt x="29" y="253"/>
                    <a:pt x="42" y="256"/>
                    <a:pt x="55" y="262"/>
                  </a:cubicBezTo>
                  <a:lnTo>
                    <a:pt x="115" y="86"/>
                  </a:lnTo>
                  <a:close/>
                </a:path>
              </a:pathLst>
            </a:custGeom>
            <a:solidFill>
              <a:srgbClr val="E3C29F"/>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28" name="Google Shape;787;p30"/>
            <p:cNvSpPr>
              <a:spLocks/>
            </p:cNvSpPr>
            <p:nvPr/>
          </p:nvSpPr>
          <p:spPr bwMode="auto">
            <a:xfrm>
              <a:off x="4237017" y="5336078"/>
              <a:ext cx="630265" cy="762249"/>
            </a:xfrm>
            <a:custGeom>
              <a:avLst/>
              <a:gdLst>
                <a:gd name="T0" fmla="*/ 0 w 174"/>
                <a:gd name="T1" fmla="*/ 2147483646 h 210"/>
                <a:gd name="T2" fmla="*/ 2147483646 w 174"/>
                <a:gd name="T3" fmla="*/ 2147483646 h 210"/>
                <a:gd name="T4" fmla="*/ 2147483646 w 174"/>
                <a:gd name="T5" fmla="*/ 2147483646 h 210"/>
                <a:gd name="T6" fmla="*/ 2147483646 w 174"/>
                <a:gd name="T7" fmla="*/ 2147483646 h 210"/>
                <a:gd name="T8" fmla="*/ 2147483646 w 174"/>
                <a:gd name="T9" fmla="*/ 2147483646 h 210"/>
                <a:gd name="T10" fmla="*/ 2147483646 w 174"/>
                <a:gd name="T11" fmla="*/ 2147483646 h 210"/>
                <a:gd name="T12" fmla="*/ 2147483646 w 174"/>
                <a:gd name="T13" fmla="*/ 2147483646 h 210"/>
                <a:gd name="T14" fmla="*/ 0 w 174"/>
                <a:gd name="T15" fmla="*/ 2147483646 h 2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 h="210" extrusionOk="0">
                  <a:moveTo>
                    <a:pt x="0" y="185"/>
                  </a:moveTo>
                  <a:cubicBezTo>
                    <a:pt x="7" y="188"/>
                    <a:pt x="14" y="191"/>
                    <a:pt x="21" y="196"/>
                  </a:cubicBezTo>
                  <a:cubicBezTo>
                    <a:pt x="28" y="200"/>
                    <a:pt x="34" y="205"/>
                    <a:pt x="40" y="210"/>
                  </a:cubicBezTo>
                  <a:cubicBezTo>
                    <a:pt x="174" y="82"/>
                    <a:pt x="174" y="82"/>
                    <a:pt x="174" y="82"/>
                  </a:cubicBezTo>
                  <a:cubicBezTo>
                    <a:pt x="174" y="82"/>
                    <a:pt x="167" y="46"/>
                    <a:pt x="131" y="23"/>
                  </a:cubicBezTo>
                  <a:cubicBezTo>
                    <a:pt x="95" y="0"/>
                    <a:pt x="60" y="9"/>
                    <a:pt x="60" y="9"/>
                  </a:cubicBezTo>
                  <a:cubicBezTo>
                    <a:pt x="60" y="9"/>
                    <a:pt x="60" y="9"/>
                    <a:pt x="60" y="9"/>
                  </a:cubicBezTo>
                  <a:lnTo>
                    <a:pt x="0" y="185"/>
                  </a:lnTo>
                  <a:close/>
                </a:path>
              </a:pathLst>
            </a:custGeom>
            <a:solidFill>
              <a:srgbClr val="D6AF85"/>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29" name="Google Shape;788;p30"/>
            <p:cNvSpPr>
              <a:spLocks/>
            </p:cNvSpPr>
            <p:nvPr/>
          </p:nvSpPr>
          <p:spPr bwMode="auto">
            <a:xfrm>
              <a:off x="4095499" y="5967097"/>
              <a:ext cx="380785" cy="379728"/>
            </a:xfrm>
            <a:custGeom>
              <a:avLst/>
              <a:gdLst>
                <a:gd name="T0" fmla="*/ 2147483646 w 105"/>
                <a:gd name="T1" fmla="*/ 2147483646 h 105"/>
                <a:gd name="T2" fmla="*/ 2147483646 w 105"/>
                <a:gd name="T3" fmla="*/ 2147483646 h 105"/>
                <a:gd name="T4" fmla="*/ 2147483646 w 105"/>
                <a:gd name="T5" fmla="*/ 2147483646 h 105"/>
                <a:gd name="T6" fmla="*/ 2147483646 w 105"/>
                <a:gd name="T7" fmla="*/ 2147483646 h 105"/>
                <a:gd name="T8" fmla="*/ 2147483646 w 105"/>
                <a:gd name="T9" fmla="*/ 2147483646 h 105"/>
                <a:gd name="T10" fmla="*/ 2147483646 w 105"/>
                <a:gd name="T11" fmla="*/ 2147483646 h 105"/>
                <a:gd name="T12" fmla="*/ 2147483646 w 105"/>
                <a:gd name="T13" fmla="*/ 2147483646 h 105"/>
                <a:gd name="T14" fmla="*/ 0 w 105"/>
                <a:gd name="T15" fmla="*/ 0 h 105"/>
                <a:gd name="T16" fmla="*/ 2147483646 w 105"/>
                <a:gd name="T17" fmla="*/ 2147483646 h 105"/>
                <a:gd name="T18" fmla="*/ 2147483646 w 105"/>
                <a:gd name="T19" fmla="*/ 2147483646 h 105"/>
                <a:gd name="T20" fmla="*/ 2147483646 w 105"/>
                <a:gd name="T21" fmla="*/ 2147483646 h 105"/>
                <a:gd name="T22" fmla="*/ 2147483646 w 105"/>
                <a:gd name="T23" fmla="*/ 2147483646 h 105"/>
                <a:gd name="T24" fmla="*/ 2147483646 w 105"/>
                <a:gd name="T25" fmla="*/ 2147483646 h 105"/>
                <a:gd name="T26" fmla="*/ 2147483646 w 105"/>
                <a:gd name="T27" fmla="*/ 2147483646 h 105"/>
                <a:gd name="T28" fmla="*/ 2147483646 w 105"/>
                <a:gd name="T29" fmla="*/ 2147483646 h 105"/>
                <a:gd name="T30" fmla="*/ 2147483646 w 105"/>
                <a:gd name="T31" fmla="*/ 2147483646 h 105"/>
                <a:gd name="T32" fmla="*/ 2147483646 w 105"/>
                <a:gd name="T33" fmla="*/ 2147483646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105" extrusionOk="0">
                  <a:moveTo>
                    <a:pt x="7" y="105"/>
                  </a:moveTo>
                  <a:cubicBezTo>
                    <a:pt x="105" y="67"/>
                    <a:pt x="105" y="67"/>
                    <a:pt x="105" y="67"/>
                  </a:cubicBezTo>
                  <a:cubicBezTo>
                    <a:pt x="98" y="56"/>
                    <a:pt x="89" y="45"/>
                    <a:pt x="79" y="36"/>
                  </a:cubicBezTo>
                  <a:cubicBezTo>
                    <a:pt x="79" y="36"/>
                    <a:pt x="79" y="36"/>
                    <a:pt x="79" y="36"/>
                  </a:cubicBezTo>
                  <a:cubicBezTo>
                    <a:pt x="73" y="31"/>
                    <a:pt x="67" y="26"/>
                    <a:pt x="60" y="22"/>
                  </a:cubicBezTo>
                  <a:cubicBezTo>
                    <a:pt x="53" y="17"/>
                    <a:pt x="46" y="14"/>
                    <a:pt x="39" y="11"/>
                  </a:cubicBezTo>
                  <a:cubicBezTo>
                    <a:pt x="39" y="11"/>
                    <a:pt x="39" y="11"/>
                    <a:pt x="39" y="11"/>
                  </a:cubicBezTo>
                  <a:cubicBezTo>
                    <a:pt x="26" y="5"/>
                    <a:pt x="13" y="2"/>
                    <a:pt x="0" y="0"/>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ubicBezTo>
                    <a:pt x="7" y="105"/>
                    <a:pt x="7" y="105"/>
                    <a:pt x="7" y="105"/>
                  </a:cubicBezTo>
                  <a:close/>
                </a:path>
              </a:pathLst>
            </a:custGeom>
            <a:solidFill>
              <a:srgbClr val="333333"/>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sp>
          <p:nvSpPr>
            <p:cNvPr id="30" name="Google Shape;789;p30"/>
            <p:cNvSpPr>
              <a:spLocks/>
            </p:cNvSpPr>
            <p:nvPr/>
          </p:nvSpPr>
          <p:spPr bwMode="auto">
            <a:xfrm>
              <a:off x="6663245" y="863103"/>
              <a:ext cx="1326182" cy="935361"/>
            </a:xfrm>
            <a:custGeom>
              <a:avLst/>
              <a:gdLst>
                <a:gd name="T0" fmla="*/ 2147483646 w 836"/>
                <a:gd name="T1" fmla="*/ 2147483646 h 589"/>
                <a:gd name="T2" fmla="*/ 2147483646 w 836"/>
                <a:gd name="T3" fmla="*/ 0 h 589"/>
                <a:gd name="T4" fmla="*/ 0 w 836"/>
                <a:gd name="T5" fmla="*/ 2147483646 h 589"/>
                <a:gd name="T6" fmla="*/ 2147483646 w 836"/>
                <a:gd name="T7" fmla="*/ 2147483646 h 589"/>
                <a:gd name="T8" fmla="*/ 2147483646 w 836"/>
                <a:gd name="T9" fmla="*/ 2147483646 h 5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6" h="589" extrusionOk="0">
                  <a:moveTo>
                    <a:pt x="836" y="500"/>
                  </a:moveTo>
                  <a:lnTo>
                    <a:pt x="54" y="0"/>
                  </a:lnTo>
                  <a:lnTo>
                    <a:pt x="0" y="87"/>
                  </a:lnTo>
                  <a:lnTo>
                    <a:pt x="782" y="589"/>
                  </a:lnTo>
                  <a:lnTo>
                    <a:pt x="836" y="500"/>
                  </a:lnTo>
                  <a:close/>
                </a:path>
              </a:pathLst>
            </a:custGeom>
            <a:solidFill>
              <a:srgbClr val="DDDDDD"/>
            </a:solidFill>
            <a:ln>
              <a:noFill/>
            </a:ln>
            <a:extLst/>
          </p:spPr>
          <p:txBody>
            <a:bodyPr lIns="71706" tIns="35843" rIns="71706" bIns="35843"/>
            <a:lstStyle/>
            <a:p>
              <a:pPr defTabSz="1065490">
                <a:buClr>
                  <a:srgbClr val="000000"/>
                </a:buClr>
                <a:defRPr/>
              </a:pPr>
              <a:endParaRPr lang="en-US" sz="1647" kern="0" dirty="0">
                <a:solidFill>
                  <a:srgbClr val="000000"/>
                </a:solidFill>
                <a:latin typeface="Arial"/>
                <a:cs typeface="Arial"/>
                <a:sym typeface="Arial"/>
              </a:endParaRPr>
            </a:p>
          </p:txBody>
        </p:sp>
      </p:grpSp>
      <p:sp>
        <p:nvSpPr>
          <p:cNvPr id="31" name="Google Shape;796;p30"/>
          <p:cNvSpPr>
            <a:spLocks/>
          </p:cNvSpPr>
          <p:nvPr/>
        </p:nvSpPr>
        <p:spPr bwMode="auto">
          <a:xfrm>
            <a:off x="1932392" y="3319431"/>
            <a:ext cx="1113118" cy="527922"/>
          </a:xfrm>
          <a:custGeom>
            <a:avLst/>
            <a:gdLst>
              <a:gd name="T0" fmla="*/ 2147483646 w 231"/>
              <a:gd name="T1" fmla="*/ 2147483646 h 155"/>
              <a:gd name="T2" fmla="*/ 2147483646 w 231"/>
              <a:gd name="T3" fmla="*/ 2147483646 h 155"/>
              <a:gd name="T4" fmla="*/ 2147483646 w 231"/>
              <a:gd name="T5" fmla="*/ 2147483646 h 155"/>
              <a:gd name="T6" fmla="*/ 2147483646 w 231"/>
              <a:gd name="T7" fmla="*/ 2147483646 h 155"/>
              <a:gd name="T8" fmla="*/ 2147483646 w 231"/>
              <a:gd name="T9" fmla="*/ 2147483646 h 155"/>
              <a:gd name="T10" fmla="*/ 2147483646 w 231"/>
              <a:gd name="T11" fmla="*/ 2147483646 h 155"/>
              <a:gd name="T12" fmla="*/ 2147483646 w 231"/>
              <a:gd name="T13" fmla="*/ 2147483646 h 155"/>
              <a:gd name="T14" fmla="*/ 2147483646 w 231"/>
              <a:gd name="T15" fmla="*/ 0 h 155"/>
              <a:gd name="T16" fmla="*/ 2147483646 w 231"/>
              <a:gd name="T17" fmla="*/ 2147483646 h 155"/>
              <a:gd name="T18" fmla="*/ 2147483646 w 231"/>
              <a:gd name="T19" fmla="*/ 2147483646 h 155"/>
              <a:gd name="T20" fmla="*/ 2147483646 w 231"/>
              <a:gd name="T21" fmla="*/ 2147483646 h 155"/>
              <a:gd name="T22" fmla="*/ 0 w 231"/>
              <a:gd name="T23" fmla="*/ 2147483646 h 155"/>
              <a:gd name="T24" fmla="*/ 2147483646 w 231"/>
              <a:gd name="T25" fmla="*/ 2147483646 h 155"/>
              <a:gd name="T26" fmla="*/ 2147483646 w 231"/>
              <a:gd name="T27" fmla="*/ 2147483646 h 155"/>
              <a:gd name="T28" fmla="*/ 2147483646 w 231"/>
              <a:gd name="T29" fmla="*/ 2147483646 h 155"/>
              <a:gd name="T30" fmla="*/ 2147483646 w 231"/>
              <a:gd name="T31" fmla="*/ 2147483646 h 155"/>
              <a:gd name="T32" fmla="*/ 2147483646 w 231"/>
              <a:gd name="T33" fmla="*/ 2147483646 h 155"/>
              <a:gd name="T34" fmla="*/ 2147483646 w 231"/>
              <a:gd name="T35" fmla="*/ 2147483646 h 155"/>
              <a:gd name="T36" fmla="*/ 2147483646 w 231"/>
              <a:gd name="T37" fmla="*/ 2147483646 h 155"/>
              <a:gd name="T38" fmla="*/ 2147483646 w 231"/>
              <a:gd name="T39" fmla="*/ 2147483646 h 155"/>
              <a:gd name="T40" fmla="*/ 2147483646 w 231"/>
              <a:gd name="T41" fmla="*/ 2147483646 h 155"/>
              <a:gd name="T42" fmla="*/ 2147483646 w 231"/>
              <a:gd name="T43" fmla="*/ 2147483646 h 155"/>
              <a:gd name="T44" fmla="*/ 2147483646 w 231"/>
              <a:gd name="T45" fmla="*/ 2147483646 h 155"/>
              <a:gd name="T46" fmla="*/ 2147483646 w 231"/>
              <a:gd name="T47" fmla="*/ 2147483646 h 155"/>
              <a:gd name="T48" fmla="*/ 2147483646 w 231"/>
              <a:gd name="T49" fmla="*/ 2147483646 h 155"/>
              <a:gd name="T50" fmla="*/ 2147483646 w 231"/>
              <a:gd name="T51" fmla="*/ 2147483646 h 155"/>
              <a:gd name="T52" fmla="*/ 2147483646 w 231"/>
              <a:gd name="T53" fmla="*/ 2147483646 h 155"/>
              <a:gd name="T54" fmla="*/ 2147483646 w 231"/>
              <a:gd name="T55" fmla="*/ 2147483646 h 155"/>
              <a:gd name="T56" fmla="*/ 2147483646 w 231"/>
              <a:gd name="T57" fmla="*/ 2147483646 h 155"/>
              <a:gd name="T58" fmla="*/ 2147483646 w 231"/>
              <a:gd name="T59" fmla="*/ 2147483646 h 155"/>
              <a:gd name="T60" fmla="*/ 2147483646 w 231"/>
              <a:gd name="T61" fmla="*/ 2147483646 h 155"/>
              <a:gd name="T62" fmla="*/ 2147483646 w 231"/>
              <a:gd name="T63" fmla="*/ 2147483646 h 155"/>
              <a:gd name="T64" fmla="*/ 2147483646 w 231"/>
              <a:gd name="T65" fmla="*/ 2147483646 h 155"/>
              <a:gd name="T66" fmla="*/ 2147483646 w 231"/>
              <a:gd name="T67" fmla="*/ 2147483646 h 155"/>
              <a:gd name="T68" fmla="*/ 2147483646 w 231"/>
              <a:gd name="T69" fmla="*/ 2147483646 h 155"/>
              <a:gd name="T70" fmla="*/ 2147483646 w 231"/>
              <a:gd name="T71" fmla="*/ 2147483646 h 155"/>
              <a:gd name="T72" fmla="*/ 2147483646 w 231"/>
              <a:gd name="T73" fmla="*/ 2147483646 h 155"/>
              <a:gd name="T74" fmla="*/ 2147483646 w 231"/>
              <a:gd name="T75" fmla="*/ 2147483646 h 155"/>
              <a:gd name="T76" fmla="*/ 2147483646 w 231"/>
              <a:gd name="T77" fmla="*/ 2147483646 h 155"/>
              <a:gd name="T78" fmla="*/ 2147483646 w 231"/>
              <a:gd name="T79" fmla="*/ 2147483646 h 155"/>
              <a:gd name="T80" fmla="*/ 2147483646 w 231"/>
              <a:gd name="T81" fmla="*/ 2147483646 h 155"/>
              <a:gd name="T82" fmla="*/ 2147483646 w 231"/>
              <a:gd name="T83" fmla="*/ 2147483646 h 155"/>
              <a:gd name="T84" fmla="*/ 2147483646 w 231"/>
              <a:gd name="T85" fmla="*/ 2147483646 h 155"/>
              <a:gd name="T86" fmla="*/ 2147483646 w 231"/>
              <a:gd name="T87" fmla="*/ 2147483646 h 155"/>
              <a:gd name="T88" fmla="*/ 2147483646 w 231"/>
              <a:gd name="T89" fmla="*/ 2147483646 h 155"/>
              <a:gd name="T90" fmla="*/ 2147483646 w 231"/>
              <a:gd name="T91" fmla="*/ 2147483646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1" h="155" extrusionOk="0">
                <a:moveTo>
                  <a:pt x="184" y="15"/>
                </a:moveTo>
                <a:cubicBezTo>
                  <a:pt x="205" y="69"/>
                  <a:pt x="205" y="69"/>
                  <a:pt x="205" y="69"/>
                </a:cubicBezTo>
                <a:cubicBezTo>
                  <a:pt x="178" y="80"/>
                  <a:pt x="178" y="80"/>
                  <a:pt x="178" y="80"/>
                </a:cubicBezTo>
                <a:cubicBezTo>
                  <a:pt x="164" y="68"/>
                  <a:pt x="121" y="31"/>
                  <a:pt x="117" y="30"/>
                </a:cubicBezTo>
                <a:cubicBezTo>
                  <a:pt x="114" y="30"/>
                  <a:pt x="101" y="35"/>
                  <a:pt x="99" y="36"/>
                </a:cubicBezTo>
                <a:cubicBezTo>
                  <a:pt x="99" y="36"/>
                  <a:pt x="91" y="38"/>
                  <a:pt x="84" y="38"/>
                </a:cubicBezTo>
                <a:cubicBezTo>
                  <a:pt x="80" y="38"/>
                  <a:pt x="78" y="37"/>
                  <a:pt x="76" y="36"/>
                </a:cubicBezTo>
                <a:cubicBezTo>
                  <a:pt x="74" y="35"/>
                  <a:pt x="73" y="34"/>
                  <a:pt x="74" y="33"/>
                </a:cubicBezTo>
                <a:cubicBezTo>
                  <a:pt x="74" y="30"/>
                  <a:pt x="77" y="27"/>
                  <a:pt x="78" y="26"/>
                </a:cubicBezTo>
                <a:cubicBezTo>
                  <a:pt x="90" y="20"/>
                  <a:pt x="120" y="8"/>
                  <a:pt x="124" y="8"/>
                </a:cubicBezTo>
                <a:cubicBezTo>
                  <a:pt x="124" y="8"/>
                  <a:pt x="124" y="8"/>
                  <a:pt x="124" y="8"/>
                </a:cubicBezTo>
                <a:cubicBezTo>
                  <a:pt x="131" y="8"/>
                  <a:pt x="178" y="14"/>
                  <a:pt x="184" y="15"/>
                </a:cubicBezTo>
                <a:close/>
                <a:moveTo>
                  <a:pt x="203" y="0"/>
                </a:moveTo>
                <a:cubicBezTo>
                  <a:pt x="202" y="0"/>
                  <a:pt x="201" y="0"/>
                  <a:pt x="201" y="1"/>
                </a:cubicBezTo>
                <a:cubicBezTo>
                  <a:pt x="192" y="4"/>
                  <a:pt x="192" y="4"/>
                  <a:pt x="192" y="4"/>
                </a:cubicBezTo>
                <a:cubicBezTo>
                  <a:pt x="190" y="5"/>
                  <a:pt x="189" y="6"/>
                  <a:pt x="188" y="7"/>
                </a:cubicBezTo>
                <a:cubicBezTo>
                  <a:pt x="188" y="9"/>
                  <a:pt x="188" y="10"/>
                  <a:pt x="188" y="12"/>
                </a:cubicBezTo>
                <a:cubicBezTo>
                  <a:pt x="211" y="68"/>
                  <a:pt x="211" y="68"/>
                  <a:pt x="211" y="68"/>
                </a:cubicBezTo>
                <a:cubicBezTo>
                  <a:pt x="212" y="71"/>
                  <a:pt x="215" y="73"/>
                  <a:pt x="218" y="72"/>
                </a:cubicBezTo>
                <a:cubicBezTo>
                  <a:pt x="227" y="68"/>
                  <a:pt x="227" y="68"/>
                  <a:pt x="227" y="68"/>
                </a:cubicBezTo>
                <a:cubicBezTo>
                  <a:pt x="229" y="67"/>
                  <a:pt x="230" y="66"/>
                  <a:pt x="231" y="65"/>
                </a:cubicBezTo>
                <a:cubicBezTo>
                  <a:pt x="231" y="63"/>
                  <a:pt x="231" y="62"/>
                  <a:pt x="231" y="60"/>
                </a:cubicBezTo>
                <a:cubicBezTo>
                  <a:pt x="208" y="4"/>
                  <a:pt x="208" y="4"/>
                  <a:pt x="208" y="4"/>
                </a:cubicBezTo>
                <a:cubicBezTo>
                  <a:pt x="207" y="2"/>
                  <a:pt x="205" y="0"/>
                  <a:pt x="203" y="0"/>
                </a:cubicBezTo>
                <a:close/>
                <a:moveTo>
                  <a:pt x="0" y="77"/>
                </a:moveTo>
                <a:cubicBezTo>
                  <a:pt x="0" y="79"/>
                  <a:pt x="0" y="81"/>
                  <a:pt x="1" y="82"/>
                </a:cubicBezTo>
                <a:cubicBezTo>
                  <a:pt x="2" y="83"/>
                  <a:pt x="4" y="84"/>
                  <a:pt x="5" y="84"/>
                </a:cubicBezTo>
                <a:cubicBezTo>
                  <a:pt x="15" y="85"/>
                  <a:pt x="15" y="85"/>
                  <a:pt x="15" y="85"/>
                </a:cubicBezTo>
                <a:cubicBezTo>
                  <a:pt x="18" y="85"/>
                  <a:pt x="21" y="82"/>
                  <a:pt x="21" y="79"/>
                </a:cubicBezTo>
                <a:cubicBezTo>
                  <a:pt x="26" y="16"/>
                  <a:pt x="26" y="16"/>
                  <a:pt x="26" y="16"/>
                </a:cubicBezTo>
                <a:cubicBezTo>
                  <a:pt x="26" y="14"/>
                  <a:pt x="26" y="13"/>
                  <a:pt x="25" y="11"/>
                </a:cubicBezTo>
                <a:cubicBezTo>
                  <a:pt x="24" y="10"/>
                  <a:pt x="22" y="9"/>
                  <a:pt x="21" y="9"/>
                </a:cubicBezTo>
                <a:cubicBezTo>
                  <a:pt x="11" y="9"/>
                  <a:pt x="11" y="9"/>
                  <a:pt x="11" y="9"/>
                </a:cubicBezTo>
                <a:cubicBezTo>
                  <a:pt x="11" y="9"/>
                  <a:pt x="11" y="9"/>
                  <a:pt x="11" y="9"/>
                </a:cubicBezTo>
                <a:cubicBezTo>
                  <a:pt x="7" y="9"/>
                  <a:pt x="5" y="11"/>
                  <a:pt x="5" y="14"/>
                </a:cubicBezTo>
                <a:lnTo>
                  <a:pt x="0" y="77"/>
                </a:lnTo>
                <a:close/>
                <a:moveTo>
                  <a:pt x="95" y="134"/>
                </a:moveTo>
                <a:cubicBezTo>
                  <a:pt x="94" y="132"/>
                  <a:pt x="93" y="130"/>
                  <a:pt x="91" y="128"/>
                </a:cubicBezTo>
                <a:cubicBezTo>
                  <a:pt x="87" y="125"/>
                  <a:pt x="83" y="125"/>
                  <a:pt x="80" y="130"/>
                </a:cubicBezTo>
                <a:cubicBezTo>
                  <a:pt x="75" y="135"/>
                  <a:pt x="75" y="135"/>
                  <a:pt x="75" y="135"/>
                </a:cubicBezTo>
                <a:cubicBezTo>
                  <a:pt x="75" y="136"/>
                  <a:pt x="75" y="136"/>
                  <a:pt x="75" y="136"/>
                </a:cubicBezTo>
                <a:cubicBezTo>
                  <a:pt x="71" y="140"/>
                  <a:pt x="71" y="140"/>
                  <a:pt x="71" y="140"/>
                </a:cubicBezTo>
                <a:cubicBezTo>
                  <a:pt x="66" y="146"/>
                  <a:pt x="71" y="151"/>
                  <a:pt x="72" y="153"/>
                </a:cubicBezTo>
                <a:cubicBezTo>
                  <a:pt x="74" y="154"/>
                  <a:pt x="76" y="155"/>
                  <a:pt x="78" y="155"/>
                </a:cubicBezTo>
                <a:cubicBezTo>
                  <a:pt x="80" y="155"/>
                  <a:pt x="82" y="154"/>
                  <a:pt x="84" y="151"/>
                </a:cubicBezTo>
                <a:cubicBezTo>
                  <a:pt x="90" y="143"/>
                  <a:pt x="90" y="143"/>
                  <a:pt x="90" y="143"/>
                </a:cubicBezTo>
                <a:cubicBezTo>
                  <a:pt x="90" y="143"/>
                  <a:pt x="90" y="143"/>
                  <a:pt x="90" y="143"/>
                </a:cubicBezTo>
                <a:cubicBezTo>
                  <a:pt x="93" y="141"/>
                  <a:pt x="93" y="141"/>
                  <a:pt x="93" y="141"/>
                </a:cubicBezTo>
                <a:cubicBezTo>
                  <a:pt x="95" y="138"/>
                  <a:pt x="95" y="136"/>
                  <a:pt x="95" y="134"/>
                </a:cubicBezTo>
                <a:close/>
                <a:moveTo>
                  <a:pt x="50" y="130"/>
                </a:moveTo>
                <a:cubicBezTo>
                  <a:pt x="47" y="134"/>
                  <a:pt x="47" y="137"/>
                  <a:pt x="52" y="141"/>
                </a:cubicBezTo>
                <a:cubicBezTo>
                  <a:pt x="56" y="145"/>
                  <a:pt x="61" y="144"/>
                  <a:pt x="64" y="140"/>
                </a:cubicBezTo>
                <a:cubicBezTo>
                  <a:pt x="75" y="127"/>
                  <a:pt x="75" y="127"/>
                  <a:pt x="75" y="127"/>
                </a:cubicBezTo>
                <a:cubicBezTo>
                  <a:pt x="80" y="120"/>
                  <a:pt x="75" y="116"/>
                  <a:pt x="74" y="114"/>
                </a:cubicBezTo>
                <a:cubicBezTo>
                  <a:pt x="70" y="111"/>
                  <a:pt x="66" y="111"/>
                  <a:pt x="62" y="116"/>
                </a:cubicBezTo>
                <a:cubicBezTo>
                  <a:pt x="56" y="123"/>
                  <a:pt x="56" y="123"/>
                  <a:pt x="56" y="123"/>
                </a:cubicBezTo>
                <a:cubicBezTo>
                  <a:pt x="56" y="123"/>
                  <a:pt x="56" y="123"/>
                  <a:pt x="56" y="123"/>
                </a:cubicBezTo>
                <a:cubicBezTo>
                  <a:pt x="55" y="124"/>
                  <a:pt x="55" y="124"/>
                  <a:pt x="55" y="124"/>
                </a:cubicBezTo>
                <a:lnTo>
                  <a:pt x="50" y="130"/>
                </a:lnTo>
                <a:close/>
                <a:moveTo>
                  <a:pt x="34" y="114"/>
                </a:moveTo>
                <a:cubicBezTo>
                  <a:pt x="32" y="116"/>
                  <a:pt x="31" y="119"/>
                  <a:pt x="32" y="121"/>
                </a:cubicBezTo>
                <a:cubicBezTo>
                  <a:pt x="32" y="123"/>
                  <a:pt x="33" y="125"/>
                  <a:pt x="35" y="127"/>
                </a:cubicBezTo>
                <a:cubicBezTo>
                  <a:pt x="39" y="130"/>
                  <a:pt x="44" y="129"/>
                  <a:pt x="47" y="125"/>
                </a:cubicBezTo>
                <a:cubicBezTo>
                  <a:pt x="59" y="111"/>
                  <a:pt x="59" y="111"/>
                  <a:pt x="59" y="111"/>
                </a:cubicBezTo>
                <a:cubicBezTo>
                  <a:pt x="61" y="108"/>
                  <a:pt x="62" y="106"/>
                  <a:pt x="61" y="104"/>
                </a:cubicBezTo>
                <a:cubicBezTo>
                  <a:pt x="61" y="102"/>
                  <a:pt x="60" y="100"/>
                  <a:pt x="58" y="98"/>
                </a:cubicBezTo>
                <a:cubicBezTo>
                  <a:pt x="54" y="95"/>
                  <a:pt x="50" y="95"/>
                  <a:pt x="46" y="100"/>
                </a:cubicBezTo>
                <a:cubicBezTo>
                  <a:pt x="40" y="107"/>
                  <a:pt x="40" y="107"/>
                  <a:pt x="40" y="107"/>
                </a:cubicBezTo>
                <a:cubicBezTo>
                  <a:pt x="40" y="107"/>
                  <a:pt x="40" y="107"/>
                  <a:pt x="40" y="107"/>
                </a:cubicBezTo>
                <a:cubicBezTo>
                  <a:pt x="39" y="108"/>
                  <a:pt x="39" y="108"/>
                  <a:pt x="39" y="108"/>
                </a:cubicBezTo>
                <a:lnTo>
                  <a:pt x="34" y="114"/>
                </a:lnTo>
                <a:close/>
                <a:moveTo>
                  <a:pt x="31" y="109"/>
                </a:moveTo>
                <a:cubicBezTo>
                  <a:pt x="43" y="95"/>
                  <a:pt x="43" y="95"/>
                  <a:pt x="43" y="95"/>
                </a:cubicBezTo>
                <a:cubicBezTo>
                  <a:pt x="48" y="89"/>
                  <a:pt x="43" y="84"/>
                  <a:pt x="42" y="82"/>
                </a:cubicBezTo>
                <a:cubicBezTo>
                  <a:pt x="38" y="79"/>
                  <a:pt x="34" y="80"/>
                  <a:pt x="30" y="84"/>
                </a:cubicBezTo>
                <a:cubicBezTo>
                  <a:pt x="26" y="89"/>
                  <a:pt x="26" y="89"/>
                  <a:pt x="26" y="89"/>
                </a:cubicBezTo>
                <a:cubicBezTo>
                  <a:pt x="26" y="89"/>
                  <a:pt x="26" y="89"/>
                  <a:pt x="26" y="89"/>
                </a:cubicBezTo>
                <a:cubicBezTo>
                  <a:pt x="26" y="90"/>
                  <a:pt x="26" y="90"/>
                  <a:pt x="26" y="90"/>
                </a:cubicBezTo>
                <a:cubicBezTo>
                  <a:pt x="20" y="96"/>
                  <a:pt x="20" y="96"/>
                  <a:pt x="20" y="96"/>
                </a:cubicBezTo>
                <a:cubicBezTo>
                  <a:pt x="18" y="98"/>
                  <a:pt x="17" y="101"/>
                  <a:pt x="17" y="103"/>
                </a:cubicBezTo>
                <a:cubicBezTo>
                  <a:pt x="18" y="105"/>
                  <a:pt x="19" y="107"/>
                  <a:pt x="20" y="108"/>
                </a:cubicBezTo>
                <a:cubicBezTo>
                  <a:pt x="22" y="109"/>
                  <a:pt x="24" y="111"/>
                  <a:pt x="27" y="111"/>
                </a:cubicBezTo>
                <a:cubicBezTo>
                  <a:pt x="28" y="111"/>
                  <a:pt x="30" y="110"/>
                  <a:pt x="31" y="109"/>
                </a:cubicBezTo>
                <a:close/>
                <a:moveTo>
                  <a:pt x="175" y="97"/>
                </a:moveTo>
                <a:cubicBezTo>
                  <a:pt x="178" y="93"/>
                  <a:pt x="180" y="89"/>
                  <a:pt x="174" y="84"/>
                </a:cubicBezTo>
                <a:cubicBezTo>
                  <a:pt x="170" y="80"/>
                  <a:pt x="170" y="80"/>
                  <a:pt x="170" y="80"/>
                </a:cubicBezTo>
                <a:cubicBezTo>
                  <a:pt x="148" y="61"/>
                  <a:pt x="122" y="40"/>
                  <a:pt x="117" y="36"/>
                </a:cubicBezTo>
                <a:cubicBezTo>
                  <a:pt x="114" y="37"/>
                  <a:pt x="107" y="39"/>
                  <a:pt x="101" y="41"/>
                </a:cubicBezTo>
                <a:cubicBezTo>
                  <a:pt x="101" y="41"/>
                  <a:pt x="101" y="41"/>
                  <a:pt x="101" y="41"/>
                </a:cubicBezTo>
                <a:cubicBezTo>
                  <a:pt x="100" y="41"/>
                  <a:pt x="92" y="44"/>
                  <a:pt x="84" y="44"/>
                </a:cubicBezTo>
                <a:cubicBezTo>
                  <a:pt x="79" y="44"/>
                  <a:pt x="76" y="43"/>
                  <a:pt x="73" y="41"/>
                </a:cubicBezTo>
                <a:cubicBezTo>
                  <a:pt x="68" y="38"/>
                  <a:pt x="68" y="34"/>
                  <a:pt x="68" y="32"/>
                </a:cubicBezTo>
                <a:cubicBezTo>
                  <a:pt x="68" y="27"/>
                  <a:pt x="72" y="23"/>
                  <a:pt x="75" y="21"/>
                </a:cubicBezTo>
                <a:cubicBezTo>
                  <a:pt x="31" y="16"/>
                  <a:pt x="31" y="16"/>
                  <a:pt x="31" y="16"/>
                </a:cubicBezTo>
                <a:cubicBezTo>
                  <a:pt x="27" y="79"/>
                  <a:pt x="27" y="79"/>
                  <a:pt x="27" y="79"/>
                </a:cubicBezTo>
                <a:cubicBezTo>
                  <a:pt x="30" y="76"/>
                  <a:pt x="34" y="75"/>
                  <a:pt x="37" y="75"/>
                </a:cubicBezTo>
                <a:cubicBezTo>
                  <a:pt x="40" y="75"/>
                  <a:pt x="43" y="76"/>
                  <a:pt x="45" y="78"/>
                </a:cubicBezTo>
                <a:cubicBezTo>
                  <a:pt x="49" y="82"/>
                  <a:pt x="51" y="86"/>
                  <a:pt x="51" y="91"/>
                </a:cubicBezTo>
                <a:cubicBezTo>
                  <a:pt x="54" y="90"/>
                  <a:pt x="58" y="91"/>
                  <a:pt x="61" y="94"/>
                </a:cubicBezTo>
                <a:cubicBezTo>
                  <a:pt x="65" y="98"/>
                  <a:pt x="67" y="102"/>
                  <a:pt x="67" y="107"/>
                </a:cubicBezTo>
                <a:cubicBezTo>
                  <a:pt x="70" y="106"/>
                  <a:pt x="74" y="107"/>
                  <a:pt x="77" y="110"/>
                </a:cubicBezTo>
                <a:cubicBezTo>
                  <a:pt x="81" y="113"/>
                  <a:pt x="83" y="117"/>
                  <a:pt x="83" y="121"/>
                </a:cubicBezTo>
                <a:cubicBezTo>
                  <a:pt x="87" y="120"/>
                  <a:pt x="91" y="121"/>
                  <a:pt x="95" y="124"/>
                </a:cubicBezTo>
                <a:cubicBezTo>
                  <a:pt x="100" y="128"/>
                  <a:pt x="102" y="134"/>
                  <a:pt x="100" y="139"/>
                </a:cubicBezTo>
                <a:cubicBezTo>
                  <a:pt x="103" y="142"/>
                  <a:pt x="103" y="142"/>
                  <a:pt x="103" y="142"/>
                </a:cubicBezTo>
                <a:cubicBezTo>
                  <a:pt x="104" y="143"/>
                  <a:pt x="104" y="143"/>
                  <a:pt x="104" y="143"/>
                </a:cubicBezTo>
                <a:cubicBezTo>
                  <a:pt x="104" y="143"/>
                  <a:pt x="104" y="143"/>
                  <a:pt x="104" y="143"/>
                </a:cubicBezTo>
                <a:cubicBezTo>
                  <a:pt x="106" y="144"/>
                  <a:pt x="108" y="145"/>
                  <a:pt x="109" y="145"/>
                </a:cubicBezTo>
                <a:cubicBezTo>
                  <a:pt x="112" y="145"/>
                  <a:pt x="114" y="143"/>
                  <a:pt x="115" y="141"/>
                </a:cubicBezTo>
                <a:cubicBezTo>
                  <a:pt x="118" y="138"/>
                  <a:pt x="119" y="136"/>
                  <a:pt x="116" y="132"/>
                </a:cubicBezTo>
                <a:cubicBezTo>
                  <a:pt x="116" y="132"/>
                  <a:pt x="116" y="132"/>
                  <a:pt x="116" y="132"/>
                </a:cubicBezTo>
                <a:cubicBezTo>
                  <a:pt x="96" y="115"/>
                  <a:pt x="96" y="115"/>
                  <a:pt x="96" y="115"/>
                </a:cubicBezTo>
                <a:cubicBezTo>
                  <a:pt x="95" y="115"/>
                  <a:pt x="95" y="114"/>
                  <a:pt x="95" y="113"/>
                </a:cubicBezTo>
                <a:cubicBezTo>
                  <a:pt x="95" y="112"/>
                  <a:pt x="95" y="112"/>
                  <a:pt x="96" y="111"/>
                </a:cubicBezTo>
                <a:cubicBezTo>
                  <a:pt x="97" y="110"/>
                  <a:pt x="99" y="110"/>
                  <a:pt x="100" y="111"/>
                </a:cubicBezTo>
                <a:cubicBezTo>
                  <a:pt x="126" y="132"/>
                  <a:pt x="126" y="132"/>
                  <a:pt x="126" y="132"/>
                </a:cubicBezTo>
                <a:cubicBezTo>
                  <a:pt x="127" y="133"/>
                  <a:pt x="129" y="134"/>
                  <a:pt x="130" y="134"/>
                </a:cubicBezTo>
                <a:cubicBezTo>
                  <a:pt x="133" y="134"/>
                  <a:pt x="135" y="132"/>
                  <a:pt x="137" y="130"/>
                </a:cubicBezTo>
                <a:cubicBezTo>
                  <a:pt x="139" y="128"/>
                  <a:pt x="139" y="126"/>
                  <a:pt x="139" y="124"/>
                </a:cubicBezTo>
                <a:cubicBezTo>
                  <a:pt x="139" y="121"/>
                  <a:pt x="138" y="119"/>
                  <a:pt x="135" y="117"/>
                </a:cubicBezTo>
                <a:cubicBezTo>
                  <a:pt x="132" y="115"/>
                  <a:pt x="132" y="115"/>
                  <a:pt x="132" y="115"/>
                </a:cubicBezTo>
                <a:cubicBezTo>
                  <a:pt x="132" y="115"/>
                  <a:pt x="132" y="115"/>
                  <a:pt x="132" y="115"/>
                </a:cubicBezTo>
                <a:cubicBezTo>
                  <a:pt x="118" y="103"/>
                  <a:pt x="118" y="103"/>
                  <a:pt x="118" y="103"/>
                </a:cubicBezTo>
                <a:cubicBezTo>
                  <a:pt x="117" y="103"/>
                  <a:pt x="117" y="102"/>
                  <a:pt x="117" y="101"/>
                </a:cubicBezTo>
                <a:cubicBezTo>
                  <a:pt x="117" y="100"/>
                  <a:pt x="117" y="100"/>
                  <a:pt x="118" y="99"/>
                </a:cubicBezTo>
                <a:cubicBezTo>
                  <a:pt x="119" y="98"/>
                  <a:pt x="121" y="97"/>
                  <a:pt x="122" y="99"/>
                </a:cubicBezTo>
                <a:cubicBezTo>
                  <a:pt x="145" y="118"/>
                  <a:pt x="145" y="118"/>
                  <a:pt x="145" y="118"/>
                </a:cubicBezTo>
                <a:cubicBezTo>
                  <a:pt x="147" y="119"/>
                  <a:pt x="149" y="120"/>
                  <a:pt x="151" y="120"/>
                </a:cubicBezTo>
                <a:cubicBezTo>
                  <a:pt x="154" y="120"/>
                  <a:pt x="157" y="118"/>
                  <a:pt x="159" y="115"/>
                </a:cubicBezTo>
                <a:cubicBezTo>
                  <a:pt x="160" y="113"/>
                  <a:pt x="161" y="111"/>
                  <a:pt x="161" y="109"/>
                </a:cubicBezTo>
                <a:cubicBezTo>
                  <a:pt x="161" y="107"/>
                  <a:pt x="160" y="105"/>
                  <a:pt x="157" y="103"/>
                </a:cubicBezTo>
                <a:cubicBezTo>
                  <a:pt x="150" y="97"/>
                  <a:pt x="150" y="97"/>
                  <a:pt x="150" y="97"/>
                </a:cubicBezTo>
                <a:cubicBezTo>
                  <a:pt x="150" y="97"/>
                  <a:pt x="150" y="97"/>
                  <a:pt x="150" y="97"/>
                </a:cubicBezTo>
                <a:cubicBezTo>
                  <a:pt x="138" y="87"/>
                  <a:pt x="138" y="87"/>
                  <a:pt x="138" y="87"/>
                </a:cubicBezTo>
                <a:cubicBezTo>
                  <a:pt x="137" y="86"/>
                  <a:pt x="137" y="84"/>
                  <a:pt x="138" y="83"/>
                </a:cubicBezTo>
                <a:cubicBezTo>
                  <a:pt x="139" y="82"/>
                  <a:pt x="141" y="82"/>
                  <a:pt x="142" y="83"/>
                </a:cubicBezTo>
                <a:cubicBezTo>
                  <a:pt x="162" y="99"/>
                  <a:pt x="162" y="99"/>
                  <a:pt x="162" y="99"/>
                </a:cubicBezTo>
                <a:cubicBezTo>
                  <a:pt x="166" y="102"/>
                  <a:pt x="171" y="101"/>
                  <a:pt x="175" y="97"/>
                </a:cubicBezTo>
                <a:close/>
              </a:path>
            </a:pathLst>
          </a:custGeom>
          <a:solidFill>
            <a:srgbClr val="FFB53D"/>
          </a:solidFill>
          <a:ln>
            <a:noFill/>
          </a:ln>
          <a:extLst/>
        </p:spPr>
        <p:txBody>
          <a:bodyPr lIns="106533" tIns="53252" rIns="106533" bIns="53252"/>
          <a:lstStyle/>
          <a:p>
            <a:pPr defTabSz="1065490">
              <a:buClr>
                <a:srgbClr val="000000"/>
              </a:buClr>
              <a:defRPr/>
            </a:pPr>
            <a:endParaRPr lang="en-US" sz="1647" kern="0" dirty="0">
              <a:solidFill>
                <a:srgbClr val="000000"/>
              </a:solidFill>
              <a:latin typeface="Arial"/>
              <a:cs typeface="Arial"/>
              <a:sym typeface="Arial"/>
            </a:endParaRPr>
          </a:p>
        </p:txBody>
      </p:sp>
      <p:sp>
        <p:nvSpPr>
          <p:cNvPr id="32" name="Google Shape;801;p30"/>
          <p:cNvSpPr>
            <a:spLocks/>
          </p:cNvSpPr>
          <p:nvPr/>
        </p:nvSpPr>
        <p:spPr bwMode="auto">
          <a:xfrm>
            <a:off x="3430246" y="5063814"/>
            <a:ext cx="867833" cy="549088"/>
          </a:xfrm>
          <a:custGeom>
            <a:avLst/>
            <a:gdLst>
              <a:gd name="T0" fmla="*/ 2147483646 w 180"/>
              <a:gd name="T1" fmla="*/ 2147483646 h 161"/>
              <a:gd name="T2" fmla="*/ 2147483646 w 180"/>
              <a:gd name="T3" fmla="*/ 2147483646 h 161"/>
              <a:gd name="T4" fmla="*/ 2147483646 w 180"/>
              <a:gd name="T5" fmla="*/ 2147483646 h 161"/>
              <a:gd name="T6" fmla="*/ 2147483646 w 180"/>
              <a:gd name="T7" fmla="*/ 0 h 161"/>
              <a:gd name="T8" fmla="*/ 2147483646 w 180"/>
              <a:gd name="T9" fmla="*/ 2147483646 h 161"/>
              <a:gd name="T10" fmla="*/ 2147483646 w 180"/>
              <a:gd name="T11" fmla="*/ 2147483646 h 161"/>
              <a:gd name="T12" fmla="*/ 2147483646 w 180"/>
              <a:gd name="T13" fmla="*/ 2147483646 h 161"/>
              <a:gd name="T14" fmla="*/ 2147483646 w 180"/>
              <a:gd name="T15" fmla="*/ 2147483646 h 161"/>
              <a:gd name="T16" fmla="*/ 2147483646 w 180"/>
              <a:gd name="T17" fmla="*/ 2147483646 h 161"/>
              <a:gd name="T18" fmla="*/ 2147483646 w 180"/>
              <a:gd name="T19" fmla="*/ 2147483646 h 161"/>
              <a:gd name="T20" fmla="*/ 2147483646 w 180"/>
              <a:gd name="T21" fmla="*/ 2147483646 h 161"/>
              <a:gd name="T22" fmla="*/ 2147483646 w 180"/>
              <a:gd name="T23" fmla="*/ 2147483646 h 161"/>
              <a:gd name="T24" fmla="*/ 2147483646 w 180"/>
              <a:gd name="T25" fmla="*/ 2147483646 h 161"/>
              <a:gd name="T26" fmla="*/ 2147483646 w 180"/>
              <a:gd name="T27" fmla="*/ 2147483646 h 161"/>
              <a:gd name="T28" fmla="*/ 2147483646 w 180"/>
              <a:gd name="T29" fmla="*/ 2147483646 h 161"/>
              <a:gd name="T30" fmla="*/ 2147483646 w 180"/>
              <a:gd name="T31" fmla="*/ 2147483646 h 161"/>
              <a:gd name="T32" fmla="*/ 0 w 180"/>
              <a:gd name="T33" fmla="*/ 2147483646 h 161"/>
              <a:gd name="T34" fmla="*/ 2147483646 w 180"/>
              <a:gd name="T35" fmla="*/ 2147483646 h 161"/>
              <a:gd name="T36" fmla="*/ 2147483646 w 180"/>
              <a:gd name="T37" fmla="*/ 2147483646 h 161"/>
              <a:gd name="T38" fmla="*/ 2147483646 w 180"/>
              <a:gd name="T39" fmla="*/ 2147483646 h 161"/>
              <a:gd name="T40" fmla="*/ 2147483646 w 180"/>
              <a:gd name="T41" fmla="*/ 2147483646 h 161"/>
              <a:gd name="T42" fmla="*/ 0 w 180"/>
              <a:gd name="T43" fmla="*/ 2147483646 h 161"/>
              <a:gd name="T44" fmla="*/ 2147483646 w 180"/>
              <a:gd name="T45" fmla="*/ 2147483646 h 161"/>
              <a:gd name="T46" fmla="*/ 2147483646 w 180"/>
              <a:gd name="T47" fmla="*/ 2147483646 h 161"/>
              <a:gd name="T48" fmla="*/ 2147483646 w 180"/>
              <a:gd name="T49" fmla="*/ 2147483646 h 161"/>
              <a:gd name="T50" fmla="*/ 2147483646 w 180"/>
              <a:gd name="T51" fmla="*/ 2147483646 h 161"/>
              <a:gd name="T52" fmla="*/ 2147483646 w 180"/>
              <a:gd name="T53" fmla="*/ 2147483646 h 161"/>
              <a:gd name="T54" fmla="*/ 2147483646 w 180"/>
              <a:gd name="T55" fmla="*/ 2147483646 h 161"/>
              <a:gd name="T56" fmla="*/ 2147483646 w 180"/>
              <a:gd name="T57" fmla="*/ 2147483646 h 161"/>
              <a:gd name="T58" fmla="*/ 2147483646 w 180"/>
              <a:gd name="T59" fmla="*/ 2147483646 h 161"/>
              <a:gd name="T60" fmla="*/ 2147483646 w 180"/>
              <a:gd name="T61" fmla="*/ 2147483646 h 161"/>
              <a:gd name="T62" fmla="*/ 2147483646 w 180"/>
              <a:gd name="T63" fmla="*/ 2147483646 h 161"/>
              <a:gd name="T64" fmla="*/ 2147483646 w 180"/>
              <a:gd name="T65" fmla="*/ 2147483646 h 161"/>
              <a:gd name="T66" fmla="*/ 2147483646 w 180"/>
              <a:gd name="T67" fmla="*/ 2147483646 h 161"/>
              <a:gd name="T68" fmla="*/ 2147483646 w 180"/>
              <a:gd name="T69" fmla="*/ 2147483646 h 161"/>
              <a:gd name="T70" fmla="*/ 2147483646 w 180"/>
              <a:gd name="T71" fmla="*/ 2147483646 h 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0" h="161" extrusionOk="0">
                <a:moveTo>
                  <a:pt x="123" y="21"/>
                </a:moveTo>
                <a:cubicBezTo>
                  <a:pt x="112" y="21"/>
                  <a:pt x="112" y="21"/>
                  <a:pt x="112" y="21"/>
                </a:cubicBezTo>
                <a:cubicBezTo>
                  <a:pt x="111" y="15"/>
                  <a:pt x="106" y="10"/>
                  <a:pt x="100" y="10"/>
                </a:cubicBezTo>
                <a:cubicBezTo>
                  <a:pt x="80" y="10"/>
                  <a:pt x="80" y="10"/>
                  <a:pt x="80" y="10"/>
                </a:cubicBezTo>
                <a:cubicBezTo>
                  <a:pt x="74" y="10"/>
                  <a:pt x="69" y="15"/>
                  <a:pt x="69" y="21"/>
                </a:cubicBezTo>
                <a:cubicBezTo>
                  <a:pt x="58" y="21"/>
                  <a:pt x="58" y="21"/>
                  <a:pt x="58" y="21"/>
                </a:cubicBezTo>
                <a:cubicBezTo>
                  <a:pt x="58" y="9"/>
                  <a:pt x="67" y="0"/>
                  <a:pt x="77" y="0"/>
                </a:cubicBezTo>
                <a:cubicBezTo>
                  <a:pt x="103" y="0"/>
                  <a:pt x="103" y="0"/>
                  <a:pt x="103" y="0"/>
                </a:cubicBezTo>
                <a:cubicBezTo>
                  <a:pt x="113" y="0"/>
                  <a:pt x="122" y="9"/>
                  <a:pt x="123" y="21"/>
                </a:cubicBezTo>
                <a:close/>
                <a:moveTo>
                  <a:pt x="28" y="89"/>
                </a:moveTo>
                <a:cubicBezTo>
                  <a:pt x="73" y="89"/>
                  <a:pt x="73" y="89"/>
                  <a:pt x="73" y="89"/>
                </a:cubicBezTo>
                <a:cubicBezTo>
                  <a:pt x="73" y="83"/>
                  <a:pt x="73" y="83"/>
                  <a:pt x="73" y="83"/>
                </a:cubicBezTo>
                <a:cubicBezTo>
                  <a:pt x="73" y="78"/>
                  <a:pt x="77" y="74"/>
                  <a:pt x="81" y="74"/>
                </a:cubicBezTo>
                <a:cubicBezTo>
                  <a:pt x="99" y="74"/>
                  <a:pt x="99" y="74"/>
                  <a:pt x="99" y="74"/>
                </a:cubicBezTo>
                <a:cubicBezTo>
                  <a:pt x="104" y="74"/>
                  <a:pt x="108" y="78"/>
                  <a:pt x="108" y="83"/>
                </a:cubicBezTo>
                <a:cubicBezTo>
                  <a:pt x="108" y="89"/>
                  <a:pt x="108" y="89"/>
                  <a:pt x="108" y="89"/>
                </a:cubicBezTo>
                <a:cubicBezTo>
                  <a:pt x="153" y="89"/>
                  <a:pt x="153" y="89"/>
                  <a:pt x="153" y="89"/>
                </a:cubicBezTo>
                <a:cubicBezTo>
                  <a:pt x="166" y="89"/>
                  <a:pt x="178" y="78"/>
                  <a:pt x="180" y="64"/>
                </a:cubicBezTo>
                <a:cubicBezTo>
                  <a:pt x="180" y="50"/>
                  <a:pt x="180" y="50"/>
                  <a:pt x="180" y="50"/>
                </a:cubicBezTo>
                <a:cubicBezTo>
                  <a:pt x="180" y="37"/>
                  <a:pt x="171" y="26"/>
                  <a:pt x="159" y="26"/>
                </a:cubicBezTo>
                <a:cubicBezTo>
                  <a:pt x="149" y="26"/>
                  <a:pt x="149" y="26"/>
                  <a:pt x="149" y="26"/>
                </a:cubicBezTo>
                <a:cubicBezTo>
                  <a:pt x="144" y="26"/>
                  <a:pt x="144" y="26"/>
                  <a:pt x="144" y="26"/>
                </a:cubicBezTo>
                <a:cubicBezTo>
                  <a:pt x="137" y="26"/>
                  <a:pt x="137" y="26"/>
                  <a:pt x="137" y="26"/>
                </a:cubicBezTo>
                <a:cubicBezTo>
                  <a:pt x="129" y="26"/>
                  <a:pt x="129" y="26"/>
                  <a:pt x="129" y="26"/>
                </a:cubicBezTo>
                <a:cubicBezTo>
                  <a:pt x="123" y="26"/>
                  <a:pt x="123" y="26"/>
                  <a:pt x="123" y="26"/>
                </a:cubicBezTo>
                <a:cubicBezTo>
                  <a:pt x="111" y="26"/>
                  <a:pt x="111" y="26"/>
                  <a:pt x="111" y="26"/>
                </a:cubicBezTo>
                <a:cubicBezTo>
                  <a:pt x="69" y="26"/>
                  <a:pt x="69" y="26"/>
                  <a:pt x="69" y="26"/>
                </a:cubicBezTo>
                <a:cubicBezTo>
                  <a:pt x="57" y="26"/>
                  <a:pt x="57" y="26"/>
                  <a:pt x="57" y="26"/>
                </a:cubicBezTo>
                <a:cubicBezTo>
                  <a:pt x="42" y="26"/>
                  <a:pt x="42" y="26"/>
                  <a:pt x="42" y="26"/>
                </a:cubicBezTo>
                <a:cubicBezTo>
                  <a:pt x="35" y="26"/>
                  <a:pt x="35" y="26"/>
                  <a:pt x="35" y="26"/>
                </a:cubicBezTo>
                <a:cubicBezTo>
                  <a:pt x="28" y="26"/>
                  <a:pt x="28" y="26"/>
                  <a:pt x="28" y="26"/>
                </a:cubicBezTo>
                <a:cubicBezTo>
                  <a:pt x="21" y="26"/>
                  <a:pt x="21" y="26"/>
                  <a:pt x="21" y="26"/>
                </a:cubicBezTo>
                <a:cubicBezTo>
                  <a:pt x="10" y="26"/>
                  <a:pt x="0" y="37"/>
                  <a:pt x="0" y="50"/>
                </a:cubicBezTo>
                <a:cubicBezTo>
                  <a:pt x="0" y="64"/>
                  <a:pt x="0" y="64"/>
                  <a:pt x="0" y="64"/>
                </a:cubicBezTo>
                <a:cubicBezTo>
                  <a:pt x="3" y="78"/>
                  <a:pt x="14" y="89"/>
                  <a:pt x="28" y="89"/>
                </a:cubicBezTo>
                <a:close/>
                <a:moveTo>
                  <a:pt x="153" y="97"/>
                </a:moveTo>
                <a:cubicBezTo>
                  <a:pt x="108" y="97"/>
                  <a:pt x="108" y="97"/>
                  <a:pt x="108" y="97"/>
                </a:cubicBezTo>
                <a:cubicBezTo>
                  <a:pt x="108" y="103"/>
                  <a:pt x="108" y="103"/>
                  <a:pt x="108" y="103"/>
                </a:cubicBezTo>
                <a:cubicBezTo>
                  <a:pt x="108" y="108"/>
                  <a:pt x="104" y="112"/>
                  <a:pt x="99" y="112"/>
                </a:cubicBezTo>
                <a:cubicBezTo>
                  <a:pt x="81" y="112"/>
                  <a:pt x="81" y="112"/>
                  <a:pt x="81" y="112"/>
                </a:cubicBezTo>
                <a:cubicBezTo>
                  <a:pt x="77" y="112"/>
                  <a:pt x="73" y="108"/>
                  <a:pt x="73" y="103"/>
                </a:cubicBezTo>
                <a:cubicBezTo>
                  <a:pt x="73" y="97"/>
                  <a:pt x="73" y="97"/>
                  <a:pt x="73" y="97"/>
                </a:cubicBezTo>
                <a:cubicBezTo>
                  <a:pt x="28" y="97"/>
                  <a:pt x="28" y="97"/>
                  <a:pt x="28" y="97"/>
                </a:cubicBezTo>
                <a:cubicBezTo>
                  <a:pt x="16" y="97"/>
                  <a:pt x="6" y="91"/>
                  <a:pt x="0" y="81"/>
                </a:cubicBezTo>
                <a:cubicBezTo>
                  <a:pt x="0" y="137"/>
                  <a:pt x="0" y="137"/>
                  <a:pt x="0" y="137"/>
                </a:cubicBezTo>
                <a:cubicBezTo>
                  <a:pt x="0" y="150"/>
                  <a:pt x="10" y="161"/>
                  <a:pt x="21" y="161"/>
                </a:cubicBezTo>
                <a:cubicBezTo>
                  <a:pt x="28" y="161"/>
                  <a:pt x="28" y="161"/>
                  <a:pt x="28" y="161"/>
                </a:cubicBezTo>
                <a:cubicBezTo>
                  <a:pt x="35" y="161"/>
                  <a:pt x="35" y="161"/>
                  <a:pt x="35" y="161"/>
                </a:cubicBezTo>
                <a:cubicBezTo>
                  <a:pt x="42" y="161"/>
                  <a:pt x="42" y="161"/>
                  <a:pt x="42" y="161"/>
                </a:cubicBezTo>
                <a:cubicBezTo>
                  <a:pt x="137" y="161"/>
                  <a:pt x="137" y="161"/>
                  <a:pt x="137" y="161"/>
                </a:cubicBezTo>
                <a:cubicBezTo>
                  <a:pt x="144" y="161"/>
                  <a:pt x="144" y="161"/>
                  <a:pt x="144" y="161"/>
                </a:cubicBezTo>
                <a:cubicBezTo>
                  <a:pt x="149" y="161"/>
                  <a:pt x="149" y="161"/>
                  <a:pt x="149" y="161"/>
                </a:cubicBezTo>
                <a:cubicBezTo>
                  <a:pt x="159" y="161"/>
                  <a:pt x="159" y="161"/>
                  <a:pt x="159" y="161"/>
                </a:cubicBezTo>
                <a:cubicBezTo>
                  <a:pt x="171" y="161"/>
                  <a:pt x="180" y="150"/>
                  <a:pt x="180" y="137"/>
                </a:cubicBezTo>
                <a:cubicBezTo>
                  <a:pt x="180" y="81"/>
                  <a:pt x="180" y="81"/>
                  <a:pt x="180" y="81"/>
                </a:cubicBezTo>
                <a:cubicBezTo>
                  <a:pt x="174" y="91"/>
                  <a:pt x="164" y="97"/>
                  <a:pt x="153" y="97"/>
                </a:cubicBezTo>
                <a:close/>
                <a:moveTo>
                  <a:pt x="99" y="81"/>
                </a:moveTo>
                <a:cubicBezTo>
                  <a:pt x="82" y="81"/>
                  <a:pt x="82" y="81"/>
                  <a:pt x="82" y="81"/>
                </a:cubicBezTo>
                <a:cubicBezTo>
                  <a:pt x="80" y="81"/>
                  <a:pt x="79" y="82"/>
                  <a:pt x="79" y="84"/>
                </a:cubicBezTo>
                <a:cubicBezTo>
                  <a:pt x="79" y="88"/>
                  <a:pt x="79" y="88"/>
                  <a:pt x="79" y="88"/>
                </a:cubicBezTo>
                <a:cubicBezTo>
                  <a:pt x="79" y="91"/>
                  <a:pt x="79" y="91"/>
                  <a:pt x="79" y="91"/>
                </a:cubicBezTo>
                <a:cubicBezTo>
                  <a:pt x="79" y="96"/>
                  <a:pt x="79" y="96"/>
                  <a:pt x="79" y="96"/>
                </a:cubicBezTo>
                <a:cubicBezTo>
                  <a:pt x="79" y="98"/>
                  <a:pt x="79" y="98"/>
                  <a:pt x="79" y="98"/>
                </a:cubicBezTo>
                <a:cubicBezTo>
                  <a:pt x="79" y="103"/>
                  <a:pt x="79" y="103"/>
                  <a:pt x="79" y="103"/>
                </a:cubicBezTo>
                <a:cubicBezTo>
                  <a:pt x="79" y="104"/>
                  <a:pt x="80" y="106"/>
                  <a:pt x="82" y="106"/>
                </a:cubicBezTo>
                <a:cubicBezTo>
                  <a:pt x="99" y="106"/>
                  <a:pt x="99" y="106"/>
                  <a:pt x="99" y="106"/>
                </a:cubicBezTo>
                <a:cubicBezTo>
                  <a:pt x="100" y="106"/>
                  <a:pt x="102" y="104"/>
                  <a:pt x="102" y="103"/>
                </a:cubicBezTo>
                <a:cubicBezTo>
                  <a:pt x="102" y="98"/>
                  <a:pt x="102" y="98"/>
                  <a:pt x="102" y="98"/>
                </a:cubicBezTo>
                <a:cubicBezTo>
                  <a:pt x="102" y="96"/>
                  <a:pt x="102" y="96"/>
                  <a:pt x="102" y="96"/>
                </a:cubicBezTo>
                <a:cubicBezTo>
                  <a:pt x="102" y="91"/>
                  <a:pt x="102" y="91"/>
                  <a:pt x="102" y="91"/>
                </a:cubicBezTo>
                <a:cubicBezTo>
                  <a:pt x="102" y="88"/>
                  <a:pt x="102" y="88"/>
                  <a:pt x="102" y="88"/>
                </a:cubicBezTo>
                <a:cubicBezTo>
                  <a:pt x="102" y="84"/>
                  <a:pt x="102" y="84"/>
                  <a:pt x="102" y="84"/>
                </a:cubicBezTo>
                <a:cubicBezTo>
                  <a:pt x="102" y="82"/>
                  <a:pt x="100" y="81"/>
                  <a:pt x="99" y="81"/>
                </a:cubicBezTo>
                <a:close/>
              </a:path>
            </a:pathLst>
          </a:custGeom>
          <a:solidFill>
            <a:srgbClr val="34B2E3"/>
          </a:solidFill>
          <a:ln>
            <a:noFill/>
          </a:ln>
          <a:extLst/>
        </p:spPr>
        <p:txBody>
          <a:bodyPr lIns="106533" tIns="53252" rIns="106533" bIns="53252"/>
          <a:lstStyle/>
          <a:p>
            <a:pPr defTabSz="1065490">
              <a:buClr>
                <a:srgbClr val="000000"/>
              </a:buClr>
              <a:defRPr/>
            </a:pPr>
            <a:endParaRPr lang="en-US" sz="1647" kern="0" dirty="0">
              <a:solidFill>
                <a:srgbClr val="000000"/>
              </a:solidFill>
              <a:latin typeface="Arial"/>
              <a:cs typeface="Arial"/>
              <a:sym typeface="Arial"/>
            </a:endParaRPr>
          </a:p>
        </p:txBody>
      </p:sp>
      <p:grpSp>
        <p:nvGrpSpPr>
          <p:cNvPr id="33" name="Group 33"/>
          <p:cNvGrpSpPr>
            <a:grpSpLocks/>
          </p:cNvGrpSpPr>
          <p:nvPr/>
        </p:nvGrpSpPr>
        <p:grpSpPr bwMode="auto">
          <a:xfrm>
            <a:off x="222873" y="417109"/>
            <a:ext cx="793127" cy="414617"/>
            <a:chOff x="0" y="76200"/>
            <a:chExt cx="1905000" cy="1706563"/>
          </a:xfrm>
        </p:grpSpPr>
        <p:sp>
          <p:nvSpPr>
            <p:cNvPr id="35" name="5-Point Star 34"/>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p>
          </p:txBody>
        </p:sp>
        <p:sp>
          <p:nvSpPr>
            <p:cNvPr id="36" name="5-Point Star 35"/>
            <p:cNvSpPr/>
            <p:nvPr/>
          </p:nvSpPr>
          <p:spPr>
            <a:xfrm>
              <a:off x="68782" y="163320"/>
              <a:ext cx="1764444" cy="1552822"/>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37" name="5-Point Star 36"/>
            <p:cNvSpPr/>
            <p:nvPr/>
          </p:nvSpPr>
          <p:spPr>
            <a:xfrm>
              <a:off x="140556" y="250444"/>
              <a:ext cx="1564075" cy="1414450"/>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38" name="5-Point Star 37"/>
            <p:cNvSpPr/>
            <p:nvPr/>
          </p:nvSpPr>
          <p:spPr>
            <a:xfrm>
              <a:off x="209341" y="337564"/>
              <a:ext cx="1483329" cy="1245333"/>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39" name="5-Point Star 38"/>
            <p:cNvSpPr/>
            <p:nvPr/>
          </p:nvSpPr>
          <p:spPr>
            <a:xfrm>
              <a:off x="281115" y="424688"/>
              <a:ext cx="1339781" cy="108646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40" name="5-Point Star 39"/>
            <p:cNvSpPr/>
            <p:nvPr/>
          </p:nvSpPr>
          <p:spPr>
            <a:xfrm>
              <a:off x="349897" y="511808"/>
              <a:ext cx="1199224" cy="932717"/>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41" name="5-Point Star 40"/>
            <p:cNvSpPr/>
            <p:nvPr/>
          </p:nvSpPr>
          <p:spPr>
            <a:xfrm>
              <a:off x="421671" y="598932"/>
              <a:ext cx="1055677" cy="778972"/>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42" name="5-Point Star 41"/>
            <p:cNvSpPr/>
            <p:nvPr/>
          </p:nvSpPr>
          <p:spPr>
            <a:xfrm>
              <a:off x="490456" y="686052"/>
              <a:ext cx="915118" cy="625228"/>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p>
          </p:txBody>
        </p:sp>
      </p:grpSp>
      <p:grpSp>
        <p:nvGrpSpPr>
          <p:cNvPr id="34" name="Group 42"/>
          <p:cNvGrpSpPr>
            <a:grpSpLocks/>
          </p:cNvGrpSpPr>
          <p:nvPr/>
        </p:nvGrpSpPr>
        <p:grpSpPr bwMode="auto">
          <a:xfrm>
            <a:off x="2308412" y="509246"/>
            <a:ext cx="793128" cy="415863"/>
            <a:chOff x="0" y="76200"/>
            <a:chExt cx="1905000" cy="1706563"/>
          </a:xfrm>
        </p:grpSpPr>
        <p:sp>
          <p:nvSpPr>
            <p:cNvPr id="44" name="5-Point Star 43"/>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p>
          </p:txBody>
        </p:sp>
        <p:sp>
          <p:nvSpPr>
            <p:cNvPr id="45" name="5-Point Star 44"/>
            <p:cNvSpPr/>
            <p:nvPr/>
          </p:nvSpPr>
          <p:spPr>
            <a:xfrm>
              <a:off x="68784" y="163059"/>
              <a:ext cx="1764442" cy="1553279"/>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46" name="5-Point Star 45"/>
            <p:cNvSpPr/>
            <p:nvPr/>
          </p:nvSpPr>
          <p:spPr>
            <a:xfrm>
              <a:off x="140558" y="249922"/>
              <a:ext cx="1564072" cy="141021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47" name="5-Point Star 46"/>
            <p:cNvSpPr/>
            <p:nvPr/>
          </p:nvSpPr>
          <p:spPr>
            <a:xfrm>
              <a:off x="209341" y="336781"/>
              <a:ext cx="1483327" cy="1241603"/>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48" name="5-Point Star 47"/>
            <p:cNvSpPr/>
            <p:nvPr/>
          </p:nvSpPr>
          <p:spPr>
            <a:xfrm>
              <a:off x="281114" y="423644"/>
              <a:ext cx="1339780" cy="1088316"/>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49" name="5-Point Star 48"/>
            <p:cNvSpPr/>
            <p:nvPr/>
          </p:nvSpPr>
          <p:spPr>
            <a:xfrm>
              <a:off x="349899" y="510503"/>
              <a:ext cx="1199221" cy="935035"/>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50" name="5-Point Star 49"/>
            <p:cNvSpPr/>
            <p:nvPr/>
          </p:nvSpPr>
          <p:spPr>
            <a:xfrm>
              <a:off x="421673" y="597366"/>
              <a:ext cx="1055674" cy="78174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51" name="5-Point Star 50"/>
            <p:cNvSpPr/>
            <p:nvPr/>
          </p:nvSpPr>
          <p:spPr>
            <a:xfrm>
              <a:off x="490455" y="684225"/>
              <a:ext cx="915117" cy="628466"/>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p>
          </p:txBody>
        </p:sp>
      </p:grpSp>
      <p:grpSp>
        <p:nvGrpSpPr>
          <p:cNvPr id="43" name="Group 51"/>
          <p:cNvGrpSpPr>
            <a:grpSpLocks/>
          </p:cNvGrpSpPr>
          <p:nvPr/>
        </p:nvGrpSpPr>
        <p:grpSpPr bwMode="auto">
          <a:xfrm>
            <a:off x="5126069" y="683559"/>
            <a:ext cx="793127" cy="415863"/>
            <a:chOff x="0" y="76200"/>
            <a:chExt cx="1905000" cy="1706563"/>
          </a:xfrm>
        </p:grpSpPr>
        <p:sp>
          <p:nvSpPr>
            <p:cNvPr id="53" name="5-Point Star 52"/>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p>
          </p:txBody>
        </p:sp>
        <p:sp>
          <p:nvSpPr>
            <p:cNvPr id="54" name="5-Point Star 53"/>
            <p:cNvSpPr/>
            <p:nvPr/>
          </p:nvSpPr>
          <p:spPr>
            <a:xfrm>
              <a:off x="68782" y="163059"/>
              <a:ext cx="1764444" cy="1553279"/>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55" name="5-Point Star 54"/>
            <p:cNvSpPr/>
            <p:nvPr/>
          </p:nvSpPr>
          <p:spPr>
            <a:xfrm>
              <a:off x="140556" y="249922"/>
              <a:ext cx="1564075" cy="141021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56" name="5-Point Star 55"/>
            <p:cNvSpPr/>
            <p:nvPr/>
          </p:nvSpPr>
          <p:spPr>
            <a:xfrm>
              <a:off x="209341" y="336781"/>
              <a:ext cx="1483329" cy="1241603"/>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57" name="5-Point Star 56"/>
            <p:cNvSpPr/>
            <p:nvPr/>
          </p:nvSpPr>
          <p:spPr>
            <a:xfrm>
              <a:off x="281115" y="423644"/>
              <a:ext cx="1339781" cy="1088316"/>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58" name="5-Point Star 57"/>
            <p:cNvSpPr/>
            <p:nvPr/>
          </p:nvSpPr>
          <p:spPr>
            <a:xfrm>
              <a:off x="349897" y="510503"/>
              <a:ext cx="1199224" cy="935035"/>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59" name="5-Point Star 58"/>
            <p:cNvSpPr/>
            <p:nvPr/>
          </p:nvSpPr>
          <p:spPr>
            <a:xfrm>
              <a:off x="421671" y="597366"/>
              <a:ext cx="1055677" cy="78174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60" name="5-Point Star 59"/>
            <p:cNvSpPr/>
            <p:nvPr/>
          </p:nvSpPr>
          <p:spPr>
            <a:xfrm>
              <a:off x="490456" y="684225"/>
              <a:ext cx="915118" cy="628466"/>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p>
          </p:txBody>
        </p:sp>
      </p:grpSp>
      <p:grpSp>
        <p:nvGrpSpPr>
          <p:cNvPr id="52" name="Group 60"/>
          <p:cNvGrpSpPr>
            <a:grpSpLocks/>
          </p:cNvGrpSpPr>
          <p:nvPr/>
        </p:nvGrpSpPr>
        <p:grpSpPr bwMode="auto">
          <a:xfrm>
            <a:off x="8128000" y="733363"/>
            <a:ext cx="793128" cy="415863"/>
            <a:chOff x="0" y="76200"/>
            <a:chExt cx="1905000" cy="1706563"/>
          </a:xfrm>
        </p:grpSpPr>
        <p:sp>
          <p:nvSpPr>
            <p:cNvPr id="62" name="5-Point Star 61"/>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p>
          </p:txBody>
        </p:sp>
        <p:sp>
          <p:nvSpPr>
            <p:cNvPr id="63" name="5-Point Star 62"/>
            <p:cNvSpPr/>
            <p:nvPr/>
          </p:nvSpPr>
          <p:spPr>
            <a:xfrm>
              <a:off x="68784" y="163059"/>
              <a:ext cx="1764442" cy="1553279"/>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64" name="5-Point Star 63"/>
            <p:cNvSpPr/>
            <p:nvPr/>
          </p:nvSpPr>
          <p:spPr>
            <a:xfrm>
              <a:off x="140558" y="249922"/>
              <a:ext cx="1564072" cy="141021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65" name="5-Point Star 64"/>
            <p:cNvSpPr/>
            <p:nvPr/>
          </p:nvSpPr>
          <p:spPr>
            <a:xfrm>
              <a:off x="209341" y="336781"/>
              <a:ext cx="1483327" cy="1241603"/>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66" name="5-Point Star 65"/>
            <p:cNvSpPr/>
            <p:nvPr/>
          </p:nvSpPr>
          <p:spPr>
            <a:xfrm>
              <a:off x="281114" y="423644"/>
              <a:ext cx="1339780" cy="1088316"/>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67" name="5-Point Star 66"/>
            <p:cNvSpPr/>
            <p:nvPr/>
          </p:nvSpPr>
          <p:spPr>
            <a:xfrm>
              <a:off x="349899" y="510503"/>
              <a:ext cx="1199221" cy="935035"/>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68" name="5-Point Star 67"/>
            <p:cNvSpPr/>
            <p:nvPr/>
          </p:nvSpPr>
          <p:spPr>
            <a:xfrm>
              <a:off x="421673" y="597366"/>
              <a:ext cx="1055674" cy="781747"/>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69" name="5-Point Star 68"/>
            <p:cNvSpPr/>
            <p:nvPr/>
          </p:nvSpPr>
          <p:spPr>
            <a:xfrm>
              <a:off x="490455" y="684225"/>
              <a:ext cx="915117" cy="628466"/>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p>
          </p:txBody>
        </p:sp>
      </p:grpSp>
      <p:grpSp>
        <p:nvGrpSpPr>
          <p:cNvPr id="61" name="Group 69"/>
          <p:cNvGrpSpPr>
            <a:grpSpLocks/>
          </p:cNvGrpSpPr>
          <p:nvPr/>
        </p:nvGrpSpPr>
        <p:grpSpPr bwMode="auto">
          <a:xfrm>
            <a:off x="10465050" y="1205255"/>
            <a:ext cx="793127" cy="415863"/>
            <a:chOff x="0" y="76200"/>
            <a:chExt cx="1905000" cy="1706563"/>
          </a:xfrm>
        </p:grpSpPr>
        <p:sp>
          <p:nvSpPr>
            <p:cNvPr id="71" name="5-Point Star 70"/>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p>
          </p:txBody>
        </p:sp>
        <p:sp>
          <p:nvSpPr>
            <p:cNvPr id="72" name="5-Point Star 71"/>
            <p:cNvSpPr/>
            <p:nvPr/>
          </p:nvSpPr>
          <p:spPr>
            <a:xfrm>
              <a:off x="68782" y="163063"/>
              <a:ext cx="1764444" cy="1553279"/>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73" name="5-Point Star 72"/>
            <p:cNvSpPr/>
            <p:nvPr/>
          </p:nvSpPr>
          <p:spPr>
            <a:xfrm>
              <a:off x="140556" y="249922"/>
              <a:ext cx="1564075" cy="141021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74" name="5-Point Star 73"/>
            <p:cNvSpPr/>
            <p:nvPr/>
          </p:nvSpPr>
          <p:spPr>
            <a:xfrm>
              <a:off x="209341" y="336785"/>
              <a:ext cx="1483329" cy="124160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75" name="5-Point Star 74"/>
            <p:cNvSpPr/>
            <p:nvPr/>
          </p:nvSpPr>
          <p:spPr>
            <a:xfrm>
              <a:off x="281115" y="423644"/>
              <a:ext cx="1339781" cy="1088319"/>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76" name="5-Point Star 75"/>
            <p:cNvSpPr/>
            <p:nvPr/>
          </p:nvSpPr>
          <p:spPr>
            <a:xfrm>
              <a:off x="349897" y="510507"/>
              <a:ext cx="1199224" cy="935031"/>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77" name="5-Point Star 76"/>
            <p:cNvSpPr/>
            <p:nvPr/>
          </p:nvSpPr>
          <p:spPr>
            <a:xfrm>
              <a:off x="421671" y="597366"/>
              <a:ext cx="1055677" cy="781751"/>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78" name="5-Point Star 77"/>
            <p:cNvSpPr/>
            <p:nvPr/>
          </p:nvSpPr>
          <p:spPr>
            <a:xfrm>
              <a:off x="490456" y="684229"/>
              <a:ext cx="915118" cy="628463"/>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p>
          </p:txBody>
        </p:sp>
      </p:grpSp>
      <p:grpSp>
        <p:nvGrpSpPr>
          <p:cNvPr id="70" name="Group 78"/>
          <p:cNvGrpSpPr>
            <a:grpSpLocks/>
          </p:cNvGrpSpPr>
          <p:nvPr/>
        </p:nvGrpSpPr>
        <p:grpSpPr bwMode="auto">
          <a:xfrm>
            <a:off x="9205011" y="410883"/>
            <a:ext cx="793127" cy="415863"/>
            <a:chOff x="0" y="76200"/>
            <a:chExt cx="1905000" cy="1706563"/>
          </a:xfrm>
        </p:grpSpPr>
        <p:sp>
          <p:nvSpPr>
            <p:cNvPr id="80" name="5-Point Star 79"/>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p>
          </p:txBody>
        </p:sp>
        <p:sp>
          <p:nvSpPr>
            <p:cNvPr id="81" name="5-Point Star 80"/>
            <p:cNvSpPr/>
            <p:nvPr/>
          </p:nvSpPr>
          <p:spPr>
            <a:xfrm>
              <a:off x="68782" y="163063"/>
              <a:ext cx="1764444" cy="1553279"/>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82" name="5-Point Star 81"/>
            <p:cNvSpPr/>
            <p:nvPr/>
          </p:nvSpPr>
          <p:spPr>
            <a:xfrm>
              <a:off x="140556" y="249922"/>
              <a:ext cx="1564075" cy="141021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83" name="5-Point Star 82"/>
            <p:cNvSpPr/>
            <p:nvPr/>
          </p:nvSpPr>
          <p:spPr>
            <a:xfrm>
              <a:off x="209341" y="336785"/>
              <a:ext cx="1483329" cy="124160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84" name="5-Point Star 83"/>
            <p:cNvSpPr/>
            <p:nvPr/>
          </p:nvSpPr>
          <p:spPr>
            <a:xfrm>
              <a:off x="281115" y="423644"/>
              <a:ext cx="1339781" cy="1088319"/>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85" name="5-Point Star 84"/>
            <p:cNvSpPr/>
            <p:nvPr/>
          </p:nvSpPr>
          <p:spPr>
            <a:xfrm>
              <a:off x="349897" y="510507"/>
              <a:ext cx="1199224" cy="935031"/>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86" name="5-Point Star 85"/>
            <p:cNvSpPr/>
            <p:nvPr/>
          </p:nvSpPr>
          <p:spPr>
            <a:xfrm>
              <a:off x="421671" y="597366"/>
              <a:ext cx="1055677" cy="781751"/>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87" name="5-Point Star 86"/>
            <p:cNvSpPr/>
            <p:nvPr/>
          </p:nvSpPr>
          <p:spPr>
            <a:xfrm>
              <a:off x="490456" y="684229"/>
              <a:ext cx="915118" cy="628463"/>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p>
          </p:txBody>
        </p:sp>
      </p:grpSp>
      <p:grpSp>
        <p:nvGrpSpPr>
          <p:cNvPr id="79" name="Group 87"/>
          <p:cNvGrpSpPr>
            <a:grpSpLocks/>
          </p:cNvGrpSpPr>
          <p:nvPr/>
        </p:nvGrpSpPr>
        <p:grpSpPr bwMode="auto">
          <a:xfrm>
            <a:off x="6722285" y="540373"/>
            <a:ext cx="793127" cy="415863"/>
            <a:chOff x="0" y="76200"/>
            <a:chExt cx="1905000" cy="1706563"/>
          </a:xfrm>
        </p:grpSpPr>
        <p:sp>
          <p:nvSpPr>
            <p:cNvPr id="89" name="5-Point Star 88"/>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p>
          </p:txBody>
        </p:sp>
        <p:sp>
          <p:nvSpPr>
            <p:cNvPr id="90" name="5-Point Star 89"/>
            <p:cNvSpPr/>
            <p:nvPr/>
          </p:nvSpPr>
          <p:spPr>
            <a:xfrm>
              <a:off x="68782" y="163063"/>
              <a:ext cx="1764444" cy="1553279"/>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91" name="5-Point Star 90"/>
            <p:cNvSpPr/>
            <p:nvPr/>
          </p:nvSpPr>
          <p:spPr>
            <a:xfrm>
              <a:off x="140556" y="249922"/>
              <a:ext cx="1564075" cy="141021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92" name="5-Point Star 91"/>
            <p:cNvSpPr/>
            <p:nvPr/>
          </p:nvSpPr>
          <p:spPr>
            <a:xfrm>
              <a:off x="209341" y="336785"/>
              <a:ext cx="1483329" cy="124160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93" name="5-Point Star 92"/>
            <p:cNvSpPr/>
            <p:nvPr/>
          </p:nvSpPr>
          <p:spPr>
            <a:xfrm>
              <a:off x="281115" y="423644"/>
              <a:ext cx="1339781" cy="1088319"/>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94" name="5-Point Star 93"/>
            <p:cNvSpPr/>
            <p:nvPr/>
          </p:nvSpPr>
          <p:spPr>
            <a:xfrm>
              <a:off x="349897" y="510507"/>
              <a:ext cx="1199224" cy="935031"/>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95" name="5-Point Star 94"/>
            <p:cNvSpPr/>
            <p:nvPr/>
          </p:nvSpPr>
          <p:spPr>
            <a:xfrm>
              <a:off x="421671" y="597366"/>
              <a:ext cx="1055677" cy="781751"/>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96" name="5-Point Star 95"/>
            <p:cNvSpPr/>
            <p:nvPr/>
          </p:nvSpPr>
          <p:spPr>
            <a:xfrm>
              <a:off x="490456" y="684229"/>
              <a:ext cx="915118" cy="628463"/>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p>
          </p:txBody>
        </p:sp>
      </p:grpSp>
      <p:grpSp>
        <p:nvGrpSpPr>
          <p:cNvPr id="88" name="Group 96"/>
          <p:cNvGrpSpPr>
            <a:grpSpLocks/>
          </p:cNvGrpSpPr>
          <p:nvPr/>
        </p:nvGrpSpPr>
        <p:grpSpPr bwMode="auto">
          <a:xfrm>
            <a:off x="2862481" y="892736"/>
            <a:ext cx="793127" cy="414617"/>
            <a:chOff x="0" y="76200"/>
            <a:chExt cx="1905000" cy="1706563"/>
          </a:xfrm>
        </p:grpSpPr>
        <p:sp>
          <p:nvSpPr>
            <p:cNvPr id="98" name="5-Point Star 97"/>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p>
          </p:txBody>
        </p:sp>
        <p:sp>
          <p:nvSpPr>
            <p:cNvPr id="99" name="5-Point Star 98"/>
            <p:cNvSpPr/>
            <p:nvPr/>
          </p:nvSpPr>
          <p:spPr>
            <a:xfrm>
              <a:off x="68782" y="163320"/>
              <a:ext cx="1764444" cy="1552822"/>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100" name="5-Point Star 99"/>
            <p:cNvSpPr/>
            <p:nvPr/>
          </p:nvSpPr>
          <p:spPr>
            <a:xfrm>
              <a:off x="140556" y="250444"/>
              <a:ext cx="1564075" cy="1414450"/>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101" name="5-Point Star 100"/>
            <p:cNvSpPr/>
            <p:nvPr/>
          </p:nvSpPr>
          <p:spPr>
            <a:xfrm>
              <a:off x="209341" y="337564"/>
              <a:ext cx="1483329" cy="1245333"/>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102" name="5-Point Star 101"/>
            <p:cNvSpPr/>
            <p:nvPr/>
          </p:nvSpPr>
          <p:spPr>
            <a:xfrm>
              <a:off x="281115" y="424688"/>
              <a:ext cx="1339781" cy="1086462"/>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103" name="5-Point Star 102"/>
            <p:cNvSpPr/>
            <p:nvPr/>
          </p:nvSpPr>
          <p:spPr>
            <a:xfrm>
              <a:off x="349897" y="511808"/>
              <a:ext cx="1199224" cy="932717"/>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104" name="5-Point Star 103"/>
            <p:cNvSpPr/>
            <p:nvPr/>
          </p:nvSpPr>
          <p:spPr>
            <a:xfrm>
              <a:off x="421671" y="598932"/>
              <a:ext cx="1055677" cy="778972"/>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105" name="5-Point Star 104"/>
            <p:cNvSpPr/>
            <p:nvPr/>
          </p:nvSpPr>
          <p:spPr>
            <a:xfrm>
              <a:off x="490456" y="686052"/>
              <a:ext cx="915118" cy="625228"/>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p>
          </p:txBody>
        </p:sp>
      </p:grpSp>
      <p:grpSp>
        <p:nvGrpSpPr>
          <p:cNvPr id="97" name="Group 105"/>
          <p:cNvGrpSpPr>
            <a:grpSpLocks/>
          </p:cNvGrpSpPr>
          <p:nvPr/>
        </p:nvGrpSpPr>
        <p:grpSpPr bwMode="auto">
          <a:xfrm>
            <a:off x="1194050" y="1314824"/>
            <a:ext cx="793127" cy="415863"/>
            <a:chOff x="0" y="76200"/>
            <a:chExt cx="1905000" cy="1706563"/>
          </a:xfrm>
        </p:grpSpPr>
        <p:sp>
          <p:nvSpPr>
            <p:cNvPr id="107" name="5-Point Star 106"/>
            <p:cNvSpPr/>
            <p:nvPr/>
          </p:nvSpPr>
          <p:spPr>
            <a:xfrm>
              <a:off x="0" y="76200"/>
              <a:ext cx="1905000" cy="1706563"/>
            </a:xfrm>
            <a:prstGeom prst="star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p>
          </p:txBody>
        </p:sp>
        <p:sp>
          <p:nvSpPr>
            <p:cNvPr id="108" name="5-Point Star 107"/>
            <p:cNvSpPr/>
            <p:nvPr/>
          </p:nvSpPr>
          <p:spPr>
            <a:xfrm>
              <a:off x="68782" y="163063"/>
              <a:ext cx="1764444" cy="1553279"/>
            </a:xfrm>
            <a:prstGeom prst="star5">
              <a:avLst/>
            </a:prstGeom>
            <a:noFill/>
            <a:ln w="25400" cap="flat" cmpd="sng" algn="ctr">
              <a:solidFill>
                <a:srgbClr val="DAF32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109" name="5-Point Star 108"/>
            <p:cNvSpPr/>
            <p:nvPr/>
          </p:nvSpPr>
          <p:spPr>
            <a:xfrm>
              <a:off x="140556" y="249922"/>
              <a:ext cx="1564075" cy="1410214"/>
            </a:xfrm>
            <a:prstGeom prst="star5">
              <a:avLst/>
            </a:prstGeom>
            <a:noFill/>
            <a:ln w="25400" cap="flat" cmpd="sng" algn="ctr">
              <a:solidFill>
                <a:srgbClr val="B6E84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110" name="5-Point Star 109"/>
            <p:cNvSpPr/>
            <p:nvPr/>
          </p:nvSpPr>
          <p:spPr>
            <a:xfrm>
              <a:off x="209341" y="336785"/>
              <a:ext cx="1483329" cy="1241600"/>
            </a:xfrm>
            <a:prstGeom prst="star5">
              <a:avLst/>
            </a:prstGeom>
            <a:noFill/>
            <a:ln w="25400" cap="flat" cmpd="sng" algn="ctr">
              <a:solidFill>
                <a:srgbClr val="91DD6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111" name="5-Point Star 110"/>
            <p:cNvSpPr/>
            <p:nvPr/>
          </p:nvSpPr>
          <p:spPr>
            <a:xfrm>
              <a:off x="281115" y="423644"/>
              <a:ext cx="1339781" cy="1088319"/>
            </a:xfrm>
            <a:prstGeom prst="star5">
              <a:avLst/>
            </a:prstGeom>
            <a:noFill/>
            <a:ln w="25400" cap="flat" cmpd="sng" algn="ctr">
              <a:solidFill>
                <a:srgbClr val="6DD18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112" name="5-Point Star 111"/>
            <p:cNvSpPr/>
            <p:nvPr/>
          </p:nvSpPr>
          <p:spPr>
            <a:xfrm>
              <a:off x="349897" y="510507"/>
              <a:ext cx="1199224" cy="935031"/>
            </a:xfrm>
            <a:prstGeom prst="star5">
              <a:avLst/>
            </a:prstGeom>
            <a:noFill/>
            <a:ln w="25400" cap="flat" cmpd="sng" algn="ctr">
              <a:solidFill>
                <a:srgbClr val="48C6AB"/>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113" name="5-Point Star 112"/>
            <p:cNvSpPr/>
            <p:nvPr/>
          </p:nvSpPr>
          <p:spPr>
            <a:xfrm>
              <a:off x="421671" y="597366"/>
              <a:ext cx="1055677" cy="781751"/>
            </a:xfrm>
            <a:prstGeom prst="star5">
              <a:avLst/>
            </a:prstGeom>
            <a:noFill/>
            <a:ln w="25400" cap="flat" cmpd="sng" algn="ctr">
              <a:solidFill>
                <a:srgbClr val="24BBC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solidFill>
                  <a:schemeClr val="lt1">
                    <a:lumMod val="100000"/>
                  </a:schemeClr>
                </a:solidFill>
              </a:endParaRPr>
            </a:p>
          </p:txBody>
        </p:sp>
        <p:sp>
          <p:nvSpPr>
            <p:cNvPr id="114" name="5-Point Star 113"/>
            <p:cNvSpPr/>
            <p:nvPr/>
          </p:nvSpPr>
          <p:spPr>
            <a:xfrm>
              <a:off x="490456" y="684229"/>
              <a:ext cx="915118" cy="628463"/>
            </a:xfrm>
            <a:prstGeom prst="star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p>
          </p:txBody>
        </p:sp>
      </p:grpSp>
    </p:spTree>
    <p:extLst>
      <p:ext uri="{BB962C8B-B14F-4D97-AF65-F5344CB8AC3E}">
        <p14:creationId xmlns:p14="http://schemas.microsoft.com/office/powerpoint/2010/main" val="374259159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style.rotation</p:attrName>
                                        </p:attrNameLst>
                                      </p:cBhvr>
                                      <p:tavLst>
                                        <p:tav tm="0">
                                          <p:val>
                                            <p:fltVal val="90"/>
                                          </p:val>
                                        </p:tav>
                                        <p:tav tm="100000">
                                          <p:val>
                                            <p:fltVal val="0"/>
                                          </p:val>
                                        </p:tav>
                                      </p:tavLst>
                                    </p:anim>
                                    <p:animEffect transition="in" filter="fade">
                                      <p:cBhvr>
                                        <p:cTn id="10" dur="1000"/>
                                        <p:tgtEl>
                                          <p:spTgt spid="33"/>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1000" fill="hold"/>
                                        <p:tgtEl>
                                          <p:spTgt spid="34"/>
                                        </p:tgtEl>
                                        <p:attrNameLst>
                                          <p:attrName>ppt_w</p:attrName>
                                        </p:attrNameLst>
                                      </p:cBhvr>
                                      <p:tavLst>
                                        <p:tav tm="0">
                                          <p:val>
                                            <p:fltVal val="0"/>
                                          </p:val>
                                        </p:tav>
                                        <p:tav tm="100000">
                                          <p:val>
                                            <p:strVal val="#ppt_w"/>
                                          </p:val>
                                        </p:tav>
                                      </p:tavLst>
                                    </p:anim>
                                    <p:anim calcmode="lin" valueType="num">
                                      <p:cBhvr>
                                        <p:cTn id="14" dur="1000" fill="hold"/>
                                        <p:tgtEl>
                                          <p:spTgt spid="34"/>
                                        </p:tgtEl>
                                        <p:attrNameLst>
                                          <p:attrName>ppt_h</p:attrName>
                                        </p:attrNameLst>
                                      </p:cBhvr>
                                      <p:tavLst>
                                        <p:tav tm="0">
                                          <p:val>
                                            <p:fltVal val="0"/>
                                          </p:val>
                                        </p:tav>
                                        <p:tav tm="100000">
                                          <p:val>
                                            <p:strVal val="#ppt_h"/>
                                          </p:val>
                                        </p:tav>
                                      </p:tavLst>
                                    </p:anim>
                                    <p:anim calcmode="lin" valueType="num">
                                      <p:cBhvr>
                                        <p:cTn id="15" dur="1000" fill="hold"/>
                                        <p:tgtEl>
                                          <p:spTgt spid="34"/>
                                        </p:tgtEl>
                                        <p:attrNameLst>
                                          <p:attrName>style.rotation</p:attrName>
                                        </p:attrNameLst>
                                      </p:cBhvr>
                                      <p:tavLst>
                                        <p:tav tm="0">
                                          <p:val>
                                            <p:fltVal val="90"/>
                                          </p:val>
                                        </p:tav>
                                        <p:tav tm="100000">
                                          <p:val>
                                            <p:fltVal val="0"/>
                                          </p:val>
                                        </p:tav>
                                      </p:tavLst>
                                    </p:anim>
                                    <p:animEffect transition="in" filter="fade">
                                      <p:cBhvr>
                                        <p:cTn id="16" dur="1000"/>
                                        <p:tgtEl>
                                          <p:spTgt spid="34"/>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1000" fill="hold"/>
                                        <p:tgtEl>
                                          <p:spTgt spid="43"/>
                                        </p:tgtEl>
                                        <p:attrNameLst>
                                          <p:attrName>ppt_w</p:attrName>
                                        </p:attrNameLst>
                                      </p:cBhvr>
                                      <p:tavLst>
                                        <p:tav tm="0">
                                          <p:val>
                                            <p:fltVal val="0"/>
                                          </p:val>
                                        </p:tav>
                                        <p:tav tm="100000">
                                          <p:val>
                                            <p:strVal val="#ppt_w"/>
                                          </p:val>
                                        </p:tav>
                                      </p:tavLst>
                                    </p:anim>
                                    <p:anim calcmode="lin" valueType="num">
                                      <p:cBhvr>
                                        <p:cTn id="20" dur="1000" fill="hold"/>
                                        <p:tgtEl>
                                          <p:spTgt spid="43"/>
                                        </p:tgtEl>
                                        <p:attrNameLst>
                                          <p:attrName>ppt_h</p:attrName>
                                        </p:attrNameLst>
                                      </p:cBhvr>
                                      <p:tavLst>
                                        <p:tav tm="0">
                                          <p:val>
                                            <p:fltVal val="0"/>
                                          </p:val>
                                        </p:tav>
                                        <p:tav tm="100000">
                                          <p:val>
                                            <p:strVal val="#ppt_h"/>
                                          </p:val>
                                        </p:tav>
                                      </p:tavLst>
                                    </p:anim>
                                    <p:anim calcmode="lin" valueType="num">
                                      <p:cBhvr>
                                        <p:cTn id="21" dur="1000" fill="hold"/>
                                        <p:tgtEl>
                                          <p:spTgt spid="43"/>
                                        </p:tgtEl>
                                        <p:attrNameLst>
                                          <p:attrName>style.rotation</p:attrName>
                                        </p:attrNameLst>
                                      </p:cBhvr>
                                      <p:tavLst>
                                        <p:tav tm="0">
                                          <p:val>
                                            <p:fltVal val="90"/>
                                          </p:val>
                                        </p:tav>
                                        <p:tav tm="100000">
                                          <p:val>
                                            <p:fltVal val="0"/>
                                          </p:val>
                                        </p:tav>
                                      </p:tavLst>
                                    </p:anim>
                                    <p:animEffect transition="in" filter="fade">
                                      <p:cBhvr>
                                        <p:cTn id="22" dur="1000"/>
                                        <p:tgtEl>
                                          <p:spTgt spid="43"/>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1000" fill="hold"/>
                                        <p:tgtEl>
                                          <p:spTgt spid="52"/>
                                        </p:tgtEl>
                                        <p:attrNameLst>
                                          <p:attrName>ppt_w</p:attrName>
                                        </p:attrNameLst>
                                      </p:cBhvr>
                                      <p:tavLst>
                                        <p:tav tm="0">
                                          <p:val>
                                            <p:fltVal val="0"/>
                                          </p:val>
                                        </p:tav>
                                        <p:tav tm="100000">
                                          <p:val>
                                            <p:strVal val="#ppt_w"/>
                                          </p:val>
                                        </p:tav>
                                      </p:tavLst>
                                    </p:anim>
                                    <p:anim calcmode="lin" valueType="num">
                                      <p:cBhvr>
                                        <p:cTn id="26" dur="1000" fill="hold"/>
                                        <p:tgtEl>
                                          <p:spTgt spid="52"/>
                                        </p:tgtEl>
                                        <p:attrNameLst>
                                          <p:attrName>ppt_h</p:attrName>
                                        </p:attrNameLst>
                                      </p:cBhvr>
                                      <p:tavLst>
                                        <p:tav tm="0">
                                          <p:val>
                                            <p:fltVal val="0"/>
                                          </p:val>
                                        </p:tav>
                                        <p:tav tm="100000">
                                          <p:val>
                                            <p:strVal val="#ppt_h"/>
                                          </p:val>
                                        </p:tav>
                                      </p:tavLst>
                                    </p:anim>
                                    <p:anim calcmode="lin" valueType="num">
                                      <p:cBhvr>
                                        <p:cTn id="27" dur="1000" fill="hold"/>
                                        <p:tgtEl>
                                          <p:spTgt spid="52"/>
                                        </p:tgtEl>
                                        <p:attrNameLst>
                                          <p:attrName>style.rotation</p:attrName>
                                        </p:attrNameLst>
                                      </p:cBhvr>
                                      <p:tavLst>
                                        <p:tav tm="0">
                                          <p:val>
                                            <p:fltVal val="90"/>
                                          </p:val>
                                        </p:tav>
                                        <p:tav tm="100000">
                                          <p:val>
                                            <p:fltVal val="0"/>
                                          </p:val>
                                        </p:tav>
                                      </p:tavLst>
                                    </p:anim>
                                    <p:animEffect transition="in" filter="fade">
                                      <p:cBhvr>
                                        <p:cTn id="28" dur="1000"/>
                                        <p:tgtEl>
                                          <p:spTgt spid="52"/>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p:cTn id="31" dur="1000" fill="hold"/>
                                        <p:tgtEl>
                                          <p:spTgt spid="61"/>
                                        </p:tgtEl>
                                        <p:attrNameLst>
                                          <p:attrName>ppt_w</p:attrName>
                                        </p:attrNameLst>
                                      </p:cBhvr>
                                      <p:tavLst>
                                        <p:tav tm="0">
                                          <p:val>
                                            <p:fltVal val="0"/>
                                          </p:val>
                                        </p:tav>
                                        <p:tav tm="100000">
                                          <p:val>
                                            <p:strVal val="#ppt_w"/>
                                          </p:val>
                                        </p:tav>
                                      </p:tavLst>
                                    </p:anim>
                                    <p:anim calcmode="lin" valueType="num">
                                      <p:cBhvr>
                                        <p:cTn id="32" dur="1000" fill="hold"/>
                                        <p:tgtEl>
                                          <p:spTgt spid="61"/>
                                        </p:tgtEl>
                                        <p:attrNameLst>
                                          <p:attrName>ppt_h</p:attrName>
                                        </p:attrNameLst>
                                      </p:cBhvr>
                                      <p:tavLst>
                                        <p:tav tm="0">
                                          <p:val>
                                            <p:fltVal val="0"/>
                                          </p:val>
                                        </p:tav>
                                        <p:tav tm="100000">
                                          <p:val>
                                            <p:strVal val="#ppt_h"/>
                                          </p:val>
                                        </p:tav>
                                      </p:tavLst>
                                    </p:anim>
                                    <p:anim calcmode="lin" valueType="num">
                                      <p:cBhvr>
                                        <p:cTn id="33" dur="1000" fill="hold"/>
                                        <p:tgtEl>
                                          <p:spTgt spid="61"/>
                                        </p:tgtEl>
                                        <p:attrNameLst>
                                          <p:attrName>style.rotation</p:attrName>
                                        </p:attrNameLst>
                                      </p:cBhvr>
                                      <p:tavLst>
                                        <p:tav tm="0">
                                          <p:val>
                                            <p:fltVal val="90"/>
                                          </p:val>
                                        </p:tav>
                                        <p:tav tm="100000">
                                          <p:val>
                                            <p:fltVal val="0"/>
                                          </p:val>
                                        </p:tav>
                                      </p:tavLst>
                                    </p:anim>
                                    <p:animEffect transition="in" filter="fade">
                                      <p:cBhvr>
                                        <p:cTn id="34" dur="1000"/>
                                        <p:tgtEl>
                                          <p:spTgt spid="61"/>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1000" fill="hold"/>
                                        <p:tgtEl>
                                          <p:spTgt spid="70"/>
                                        </p:tgtEl>
                                        <p:attrNameLst>
                                          <p:attrName>ppt_w</p:attrName>
                                        </p:attrNameLst>
                                      </p:cBhvr>
                                      <p:tavLst>
                                        <p:tav tm="0">
                                          <p:val>
                                            <p:fltVal val="0"/>
                                          </p:val>
                                        </p:tav>
                                        <p:tav tm="100000">
                                          <p:val>
                                            <p:strVal val="#ppt_w"/>
                                          </p:val>
                                        </p:tav>
                                      </p:tavLst>
                                    </p:anim>
                                    <p:anim calcmode="lin" valueType="num">
                                      <p:cBhvr>
                                        <p:cTn id="38" dur="1000" fill="hold"/>
                                        <p:tgtEl>
                                          <p:spTgt spid="70"/>
                                        </p:tgtEl>
                                        <p:attrNameLst>
                                          <p:attrName>ppt_h</p:attrName>
                                        </p:attrNameLst>
                                      </p:cBhvr>
                                      <p:tavLst>
                                        <p:tav tm="0">
                                          <p:val>
                                            <p:fltVal val="0"/>
                                          </p:val>
                                        </p:tav>
                                        <p:tav tm="100000">
                                          <p:val>
                                            <p:strVal val="#ppt_h"/>
                                          </p:val>
                                        </p:tav>
                                      </p:tavLst>
                                    </p:anim>
                                    <p:anim calcmode="lin" valueType="num">
                                      <p:cBhvr>
                                        <p:cTn id="39" dur="1000" fill="hold"/>
                                        <p:tgtEl>
                                          <p:spTgt spid="70"/>
                                        </p:tgtEl>
                                        <p:attrNameLst>
                                          <p:attrName>style.rotation</p:attrName>
                                        </p:attrNameLst>
                                      </p:cBhvr>
                                      <p:tavLst>
                                        <p:tav tm="0">
                                          <p:val>
                                            <p:fltVal val="90"/>
                                          </p:val>
                                        </p:tav>
                                        <p:tav tm="100000">
                                          <p:val>
                                            <p:fltVal val="0"/>
                                          </p:val>
                                        </p:tav>
                                      </p:tavLst>
                                    </p:anim>
                                    <p:animEffect transition="in" filter="fade">
                                      <p:cBhvr>
                                        <p:cTn id="40" dur="1000"/>
                                        <p:tgtEl>
                                          <p:spTgt spid="70"/>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p:cTn id="43" dur="1000" fill="hold"/>
                                        <p:tgtEl>
                                          <p:spTgt spid="79"/>
                                        </p:tgtEl>
                                        <p:attrNameLst>
                                          <p:attrName>ppt_w</p:attrName>
                                        </p:attrNameLst>
                                      </p:cBhvr>
                                      <p:tavLst>
                                        <p:tav tm="0">
                                          <p:val>
                                            <p:fltVal val="0"/>
                                          </p:val>
                                        </p:tav>
                                        <p:tav tm="100000">
                                          <p:val>
                                            <p:strVal val="#ppt_w"/>
                                          </p:val>
                                        </p:tav>
                                      </p:tavLst>
                                    </p:anim>
                                    <p:anim calcmode="lin" valueType="num">
                                      <p:cBhvr>
                                        <p:cTn id="44" dur="1000" fill="hold"/>
                                        <p:tgtEl>
                                          <p:spTgt spid="79"/>
                                        </p:tgtEl>
                                        <p:attrNameLst>
                                          <p:attrName>ppt_h</p:attrName>
                                        </p:attrNameLst>
                                      </p:cBhvr>
                                      <p:tavLst>
                                        <p:tav tm="0">
                                          <p:val>
                                            <p:fltVal val="0"/>
                                          </p:val>
                                        </p:tav>
                                        <p:tav tm="100000">
                                          <p:val>
                                            <p:strVal val="#ppt_h"/>
                                          </p:val>
                                        </p:tav>
                                      </p:tavLst>
                                    </p:anim>
                                    <p:anim calcmode="lin" valueType="num">
                                      <p:cBhvr>
                                        <p:cTn id="45" dur="1000" fill="hold"/>
                                        <p:tgtEl>
                                          <p:spTgt spid="79"/>
                                        </p:tgtEl>
                                        <p:attrNameLst>
                                          <p:attrName>style.rotation</p:attrName>
                                        </p:attrNameLst>
                                      </p:cBhvr>
                                      <p:tavLst>
                                        <p:tav tm="0">
                                          <p:val>
                                            <p:fltVal val="90"/>
                                          </p:val>
                                        </p:tav>
                                        <p:tav tm="100000">
                                          <p:val>
                                            <p:fltVal val="0"/>
                                          </p:val>
                                        </p:tav>
                                      </p:tavLst>
                                    </p:anim>
                                    <p:animEffect transition="in" filter="fade">
                                      <p:cBhvr>
                                        <p:cTn id="46" dur="1000"/>
                                        <p:tgtEl>
                                          <p:spTgt spid="79"/>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88"/>
                                        </p:tgtEl>
                                        <p:attrNameLst>
                                          <p:attrName>style.visibility</p:attrName>
                                        </p:attrNameLst>
                                      </p:cBhvr>
                                      <p:to>
                                        <p:strVal val="visible"/>
                                      </p:to>
                                    </p:set>
                                    <p:anim calcmode="lin" valueType="num">
                                      <p:cBhvr>
                                        <p:cTn id="49" dur="1000" fill="hold"/>
                                        <p:tgtEl>
                                          <p:spTgt spid="88"/>
                                        </p:tgtEl>
                                        <p:attrNameLst>
                                          <p:attrName>ppt_w</p:attrName>
                                        </p:attrNameLst>
                                      </p:cBhvr>
                                      <p:tavLst>
                                        <p:tav tm="0">
                                          <p:val>
                                            <p:fltVal val="0"/>
                                          </p:val>
                                        </p:tav>
                                        <p:tav tm="100000">
                                          <p:val>
                                            <p:strVal val="#ppt_w"/>
                                          </p:val>
                                        </p:tav>
                                      </p:tavLst>
                                    </p:anim>
                                    <p:anim calcmode="lin" valueType="num">
                                      <p:cBhvr>
                                        <p:cTn id="50" dur="1000" fill="hold"/>
                                        <p:tgtEl>
                                          <p:spTgt spid="88"/>
                                        </p:tgtEl>
                                        <p:attrNameLst>
                                          <p:attrName>ppt_h</p:attrName>
                                        </p:attrNameLst>
                                      </p:cBhvr>
                                      <p:tavLst>
                                        <p:tav tm="0">
                                          <p:val>
                                            <p:fltVal val="0"/>
                                          </p:val>
                                        </p:tav>
                                        <p:tav tm="100000">
                                          <p:val>
                                            <p:strVal val="#ppt_h"/>
                                          </p:val>
                                        </p:tav>
                                      </p:tavLst>
                                    </p:anim>
                                    <p:anim calcmode="lin" valueType="num">
                                      <p:cBhvr>
                                        <p:cTn id="51" dur="1000" fill="hold"/>
                                        <p:tgtEl>
                                          <p:spTgt spid="88"/>
                                        </p:tgtEl>
                                        <p:attrNameLst>
                                          <p:attrName>style.rotation</p:attrName>
                                        </p:attrNameLst>
                                      </p:cBhvr>
                                      <p:tavLst>
                                        <p:tav tm="0">
                                          <p:val>
                                            <p:fltVal val="90"/>
                                          </p:val>
                                        </p:tav>
                                        <p:tav tm="100000">
                                          <p:val>
                                            <p:fltVal val="0"/>
                                          </p:val>
                                        </p:tav>
                                      </p:tavLst>
                                    </p:anim>
                                    <p:animEffect transition="in" filter="fade">
                                      <p:cBhvr>
                                        <p:cTn id="52" dur="1000"/>
                                        <p:tgtEl>
                                          <p:spTgt spid="88"/>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p:cTn id="55" dur="1000" fill="hold"/>
                                        <p:tgtEl>
                                          <p:spTgt spid="97"/>
                                        </p:tgtEl>
                                        <p:attrNameLst>
                                          <p:attrName>ppt_w</p:attrName>
                                        </p:attrNameLst>
                                      </p:cBhvr>
                                      <p:tavLst>
                                        <p:tav tm="0">
                                          <p:val>
                                            <p:fltVal val="0"/>
                                          </p:val>
                                        </p:tav>
                                        <p:tav tm="100000">
                                          <p:val>
                                            <p:strVal val="#ppt_w"/>
                                          </p:val>
                                        </p:tav>
                                      </p:tavLst>
                                    </p:anim>
                                    <p:anim calcmode="lin" valueType="num">
                                      <p:cBhvr>
                                        <p:cTn id="56" dur="1000" fill="hold"/>
                                        <p:tgtEl>
                                          <p:spTgt spid="97"/>
                                        </p:tgtEl>
                                        <p:attrNameLst>
                                          <p:attrName>ppt_h</p:attrName>
                                        </p:attrNameLst>
                                      </p:cBhvr>
                                      <p:tavLst>
                                        <p:tav tm="0">
                                          <p:val>
                                            <p:fltVal val="0"/>
                                          </p:val>
                                        </p:tav>
                                        <p:tav tm="100000">
                                          <p:val>
                                            <p:strVal val="#ppt_h"/>
                                          </p:val>
                                        </p:tav>
                                      </p:tavLst>
                                    </p:anim>
                                    <p:anim calcmode="lin" valueType="num">
                                      <p:cBhvr>
                                        <p:cTn id="57" dur="1000" fill="hold"/>
                                        <p:tgtEl>
                                          <p:spTgt spid="97"/>
                                        </p:tgtEl>
                                        <p:attrNameLst>
                                          <p:attrName>style.rotation</p:attrName>
                                        </p:attrNameLst>
                                      </p:cBhvr>
                                      <p:tavLst>
                                        <p:tav tm="0">
                                          <p:val>
                                            <p:fltVal val="90"/>
                                          </p:val>
                                        </p:tav>
                                        <p:tav tm="100000">
                                          <p:val>
                                            <p:fltVal val="0"/>
                                          </p:val>
                                        </p:tav>
                                      </p:tavLst>
                                    </p:anim>
                                    <p:animEffect transition="in" filter="fade">
                                      <p:cBhvr>
                                        <p:cTn id="58" dur="1000"/>
                                        <p:tgtEl>
                                          <p:spTgt spid="97"/>
                                        </p:tgtEl>
                                      </p:cBhvr>
                                    </p:animEffect>
                                  </p:childTnLst>
                                </p:cTn>
                              </p:par>
                              <p:par>
                                <p:cTn id="59" presetID="2" presetClass="entr" presetSubtype="2" repeatCount="indefinite"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2000" fill="hold"/>
                                        <p:tgtEl>
                                          <p:spTgt spid="4"/>
                                        </p:tgtEl>
                                        <p:attrNameLst>
                                          <p:attrName>ppt_x</p:attrName>
                                        </p:attrNameLst>
                                      </p:cBhvr>
                                      <p:tavLst>
                                        <p:tav tm="0">
                                          <p:val>
                                            <p:strVal val="1+#ppt_w/2"/>
                                          </p:val>
                                        </p:tav>
                                        <p:tav tm="100000">
                                          <p:val>
                                            <p:strVal val="#ppt_x"/>
                                          </p:val>
                                        </p:tav>
                                      </p:tavLst>
                                    </p:anim>
                                    <p:anim calcmode="lin" valueType="num">
                                      <p:cBhvr additive="base">
                                        <p:cTn id="62" dur="2000" fill="hold"/>
                                        <p:tgtEl>
                                          <p:spTgt spid="4"/>
                                        </p:tgtEl>
                                        <p:attrNameLst>
                                          <p:attrName>ppt_y</p:attrName>
                                        </p:attrNameLst>
                                      </p:cBhvr>
                                      <p:tavLst>
                                        <p:tav tm="0">
                                          <p:val>
                                            <p:strVal val="#ppt_y"/>
                                          </p:val>
                                        </p:tav>
                                        <p:tav tm="100000">
                                          <p:val>
                                            <p:strVal val="#ppt_y"/>
                                          </p:val>
                                        </p:tav>
                                      </p:tavLst>
                                    </p:anim>
                                  </p:childTnLst>
                                </p:cTn>
                              </p:par>
                              <p:par>
                                <p:cTn id="63" presetID="2" presetClass="entr" presetSubtype="2" decel="7400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2000" fill="hold"/>
                                        <p:tgtEl>
                                          <p:spTgt spid="2"/>
                                        </p:tgtEl>
                                        <p:attrNameLst>
                                          <p:attrName>ppt_x</p:attrName>
                                        </p:attrNameLst>
                                      </p:cBhvr>
                                      <p:tavLst>
                                        <p:tav tm="0">
                                          <p:val>
                                            <p:strVal val="1+#ppt_w/2"/>
                                          </p:val>
                                        </p:tav>
                                        <p:tav tm="100000">
                                          <p:val>
                                            <p:strVal val="#ppt_x"/>
                                          </p:val>
                                        </p:tav>
                                      </p:tavLst>
                                    </p:anim>
                                    <p:anim calcmode="lin" valueType="num">
                                      <p:cBhvr additive="base">
                                        <p:cTn id="66" dur="2000" fill="hold"/>
                                        <p:tgtEl>
                                          <p:spTgt spid="2"/>
                                        </p:tgtEl>
                                        <p:attrNameLst>
                                          <p:attrName>ppt_y</p:attrName>
                                        </p:attrNameLst>
                                      </p:cBhvr>
                                      <p:tavLst>
                                        <p:tav tm="0">
                                          <p:val>
                                            <p:strVal val="#ppt_y"/>
                                          </p:val>
                                        </p:tav>
                                        <p:tav tm="100000">
                                          <p:val>
                                            <p:strVal val="#ppt_y"/>
                                          </p:val>
                                        </p:tav>
                                      </p:tavLst>
                                    </p:anim>
                                  </p:childTnLst>
                                </p:cTn>
                              </p:par>
                              <p:par>
                                <p:cTn id="67" presetID="2" presetClass="entr" presetSubtype="2" decel="100000" fill="hold" nodeType="withEffect">
                                  <p:stCondLst>
                                    <p:cond delay="75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1250" fill="hold"/>
                                        <p:tgtEl>
                                          <p:spTgt spid="31"/>
                                        </p:tgtEl>
                                        <p:attrNameLst>
                                          <p:attrName>ppt_x</p:attrName>
                                        </p:attrNameLst>
                                      </p:cBhvr>
                                      <p:tavLst>
                                        <p:tav tm="0">
                                          <p:val>
                                            <p:strVal val="1+#ppt_w/2"/>
                                          </p:val>
                                        </p:tav>
                                        <p:tav tm="100000">
                                          <p:val>
                                            <p:strVal val="#ppt_x"/>
                                          </p:val>
                                        </p:tav>
                                      </p:tavLst>
                                    </p:anim>
                                    <p:anim calcmode="lin" valueType="num">
                                      <p:cBhvr additive="base">
                                        <p:cTn id="70" dur="1250" fill="hold"/>
                                        <p:tgtEl>
                                          <p:spTgt spid="31"/>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150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850" fill="hold"/>
                                        <p:tgtEl>
                                          <p:spTgt spid="32"/>
                                        </p:tgtEl>
                                        <p:attrNameLst>
                                          <p:attrName>ppt_x</p:attrName>
                                        </p:attrNameLst>
                                      </p:cBhvr>
                                      <p:tavLst>
                                        <p:tav tm="0">
                                          <p:val>
                                            <p:strVal val="1+#ppt_w/2"/>
                                          </p:val>
                                        </p:tav>
                                        <p:tav tm="100000">
                                          <p:val>
                                            <p:strVal val="#ppt_x"/>
                                          </p:val>
                                        </p:tav>
                                      </p:tavLst>
                                    </p:anim>
                                    <p:anim calcmode="lin" valueType="num">
                                      <p:cBhvr additive="base">
                                        <p:cTn id="74" dur="8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5049" y="201706"/>
            <a:ext cx="1726951" cy="121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533" name="Freeform 19"/>
          <p:cNvSpPr>
            <a:spLocks/>
          </p:cNvSpPr>
          <p:nvPr/>
        </p:nvSpPr>
        <p:spPr bwMode="auto">
          <a:xfrm rot="5400000">
            <a:off x="3183093" y="-3073525"/>
            <a:ext cx="6638863" cy="13005049"/>
          </a:xfrm>
          <a:custGeom>
            <a:avLst/>
            <a:gdLst>
              <a:gd name="T0" fmla="*/ 0 w 1943049"/>
              <a:gd name="T1" fmla="*/ 0 h 1943049"/>
              <a:gd name="T2" fmla="*/ 1763618266 w 1943049"/>
              <a:gd name="T3" fmla="*/ 2147483646 h 1943049"/>
              <a:gd name="T4" fmla="*/ 0 w 1943049"/>
              <a:gd name="T5" fmla="*/ 2147483646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lstStyle/>
          <a:p>
            <a:endParaRPr lang="en-US" sz="1412"/>
          </a:p>
        </p:txBody>
      </p:sp>
      <p:sp>
        <p:nvSpPr>
          <p:cNvPr id="12293" name="Rectangle 1"/>
          <p:cNvSpPr>
            <a:spLocks noChangeArrowheads="1"/>
          </p:cNvSpPr>
          <p:nvPr/>
        </p:nvSpPr>
        <p:spPr bwMode="auto">
          <a:xfrm>
            <a:off x="226608" y="393451"/>
            <a:ext cx="8427752" cy="13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vi-VN" sz="3294" b="1" u="sng">
                <a:solidFill>
                  <a:srgbClr val="339966"/>
                </a:solidFill>
                <a:latin typeface="Times New Roman" panose="02020603050405020304" pitchFamily="18" charset="0"/>
              </a:rPr>
              <a:t>II. </a:t>
            </a:r>
            <a:r>
              <a:rPr lang="vi-VN" altLang="en-US" sz="3294" b="1" u="sng">
                <a:solidFill>
                  <a:srgbClr val="339966"/>
                </a:solidFill>
                <a:latin typeface="Times New Roman" panose="02020603050405020304" pitchFamily="18" charset="0"/>
              </a:rPr>
              <a:t>CÁC BƯỚC CHÍNH XÂY DỰNG NHÀ Ở</a:t>
            </a:r>
            <a:endParaRPr lang="en-US" altLang="en-US" sz="3294" b="1" u="sng">
              <a:solidFill>
                <a:srgbClr val="339966"/>
              </a:solidFill>
              <a:latin typeface="Times New Roman" panose="02020603050405020304" pitchFamily="18" charset="0"/>
            </a:endParaRPr>
          </a:p>
          <a:p>
            <a:pPr>
              <a:spcBef>
                <a:spcPct val="50000"/>
              </a:spcBef>
            </a:pPr>
            <a:r>
              <a:rPr lang="vi-VN" altLang="en-US" sz="3294" b="1" u="sng">
                <a:solidFill>
                  <a:srgbClr val="339966"/>
                </a:solidFill>
                <a:latin typeface="Times New Roman" panose="02020603050405020304" pitchFamily="18" charset="0"/>
              </a:rPr>
              <a:t> </a:t>
            </a:r>
            <a:endParaRPr lang="en-US" altLang="vi-VN" sz="3294" b="1" u="sng">
              <a:solidFill>
                <a:srgbClr val="339966"/>
              </a:solidFill>
              <a:latin typeface="Times New Roman" panose="02020603050405020304" pitchFamily="18" charset="0"/>
            </a:endParaRPr>
          </a:p>
        </p:txBody>
      </p:sp>
      <p:sp>
        <p:nvSpPr>
          <p:cNvPr id="12294" name="Rectangle 11"/>
          <p:cNvSpPr>
            <a:spLocks noChangeArrowheads="1"/>
          </p:cNvSpPr>
          <p:nvPr/>
        </p:nvSpPr>
        <p:spPr bwMode="auto">
          <a:xfrm>
            <a:off x="0" y="871569"/>
            <a:ext cx="1973678"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94">
                <a:solidFill>
                  <a:srgbClr val="8DC7B0"/>
                </a:solidFill>
                <a:latin typeface="Times New Roman" panose="02020603050405020304" pitchFamily="18" charset="0"/>
              </a:rPr>
              <a:t>1.</a:t>
            </a:r>
            <a:r>
              <a:rPr lang="vi-VN" altLang="en-US" sz="1412">
                <a:latin typeface="Times New Roman" panose="02020603050405020304" pitchFamily="18" charset="0"/>
              </a:rPr>
              <a:t> </a:t>
            </a:r>
            <a:r>
              <a:rPr lang="vi-VN" altLang="en-US" sz="3294">
                <a:solidFill>
                  <a:srgbClr val="8DC7B0"/>
                </a:solidFill>
                <a:latin typeface="Times New Roman" panose="02020603050405020304" pitchFamily="18" charset="0"/>
              </a:rPr>
              <a:t>Thiết kế</a:t>
            </a:r>
            <a:endParaRPr lang="en-US" altLang="vi-VN" sz="3294">
              <a:solidFill>
                <a:srgbClr val="8DC7B0"/>
              </a:solidFill>
              <a:latin typeface="Times New Roman" panose="02020603050405020304" pitchFamily="18" charset="0"/>
            </a:endParaRPr>
          </a:p>
        </p:txBody>
      </p:sp>
      <p:pic>
        <p:nvPicPr>
          <p:cNvPr id="225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050" y="1363383"/>
            <a:ext cx="4977902" cy="486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6096000" y="1867647"/>
            <a:ext cx="6096000" cy="365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94">
                <a:solidFill>
                  <a:srgbClr val="0070C0"/>
                </a:solidFill>
                <a:latin typeface="Times New Roman" panose="02020603050405020304" pitchFamily="18" charset="0"/>
                <a:cs typeface="Times New Roman" panose="02020603050405020304" pitchFamily="18" charset="0"/>
              </a:rPr>
              <a:t>T</a:t>
            </a:r>
            <a:r>
              <a:rPr lang="vi-VN" altLang="en-US" sz="3294">
                <a:solidFill>
                  <a:srgbClr val="0070C0"/>
                </a:solidFill>
                <a:latin typeface="Times New Roman" panose="02020603050405020304" pitchFamily="18" charset="0"/>
                <a:cs typeface="Times New Roman" panose="02020603050405020304" pitchFamily="18" charset="0"/>
              </a:rPr>
              <a:t>hiết kế là bước chuẩn bị quan trọng trước khi nhà được thi công</a:t>
            </a:r>
            <a:r>
              <a:rPr lang="en-US" altLang="en-US" sz="3294">
                <a:solidFill>
                  <a:srgbClr val="0070C0"/>
                </a:solidFill>
                <a:latin typeface="Times New Roman" panose="02020603050405020304" pitchFamily="18" charset="0"/>
                <a:cs typeface="Times New Roman" panose="02020603050405020304" pitchFamily="18" charset="0"/>
              </a:rPr>
              <a:t>.</a:t>
            </a:r>
            <a:r>
              <a:rPr lang="vi-VN" altLang="en-US" sz="3294">
                <a:solidFill>
                  <a:srgbClr val="0070C0"/>
                </a:solidFill>
                <a:latin typeface="Times New Roman" panose="02020603050405020304" pitchFamily="18" charset="0"/>
                <a:cs typeface="Times New Roman" panose="02020603050405020304" pitchFamily="18" charset="0"/>
              </a:rPr>
              <a:t> </a:t>
            </a:r>
            <a:r>
              <a:rPr lang="en-US" altLang="en-US" sz="3294">
                <a:solidFill>
                  <a:srgbClr val="0070C0"/>
                </a:solidFill>
                <a:latin typeface="Times New Roman" panose="02020603050405020304" pitchFamily="18" charset="0"/>
                <a:cs typeface="Times New Roman" panose="02020603050405020304" pitchFamily="18" charset="0"/>
              </a:rPr>
              <a:t>T</a:t>
            </a:r>
            <a:r>
              <a:rPr lang="vi-VN" altLang="en-US" sz="3294">
                <a:solidFill>
                  <a:srgbClr val="0070C0"/>
                </a:solidFill>
                <a:latin typeface="Times New Roman" panose="02020603050405020304" pitchFamily="18" charset="0"/>
                <a:cs typeface="Times New Roman" panose="02020603050405020304" pitchFamily="18" charset="0"/>
              </a:rPr>
              <a:t>hông qua thiết kế người kỹ sư sẽ giúp chủ nhà hình dung được ngôi nhà của mình sau khi xây dựng đảm bảo các yếu tố kỹ thuật để ngôi nhà vững chắc </a:t>
            </a:r>
            <a:endParaRPr lang="en-US" altLang="en-US" sz="3294">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0331645"/>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01059" y="4879540"/>
            <a:ext cx="14179176" cy="1947333"/>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a:defRPr/>
            </a:pPr>
            <a:endParaRPr lang="vi-VN" sz="1412"/>
          </a:p>
        </p:txBody>
      </p:sp>
      <p:sp>
        <p:nvSpPr>
          <p:cNvPr id="4" name="Rectangle 3"/>
          <p:cNvSpPr/>
          <p:nvPr/>
        </p:nvSpPr>
        <p:spPr>
          <a:xfrm>
            <a:off x="6501902" y="1116854"/>
            <a:ext cx="6729755" cy="5539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a:defRPr/>
            </a:pPr>
            <a:endParaRPr lang="en-US" sz="1412"/>
          </a:p>
        </p:txBody>
      </p:sp>
      <p:pic>
        <p:nvPicPr>
          <p:cNvPr id="23556"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5049" y="201706"/>
            <a:ext cx="1726951" cy="121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23558" name="Freeform 19"/>
          <p:cNvSpPr>
            <a:spLocks/>
          </p:cNvSpPr>
          <p:nvPr/>
        </p:nvSpPr>
        <p:spPr bwMode="auto">
          <a:xfrm rot="5400000">
            <a:off x="2776569" y="-3072902"/>
            <a:ext cx="6638863" cy="13003804"/>
          </a:xfrm>
          <a:custGeom>
            <a:avLst/>
            <a:gdLst>
              <a:gd name="T0" fmla="*/ 0 w 1943049"/>
              <a:gd name="T1" fmla="*/ 0 h 1943049"/>
              <a:gd name="T2" fmla="*/ 1763618266 w 1943049"/>
              <a:gd name="T3" fmla="*/ 2147483646 h 1943049"/>
              <a:gd name="T4" fmla="*/ 0 w 1943049"/>
              <a:gd name="T5" fmla="*/ 2147483646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lstStyle/>
          <a:p>
            <a:endParaRPr lang="en-US" sz="1412"/>
          </a:p>
        </p:txBody>
      </p:sp>
      <p:sp>
        <p:nvSpPr>
          <p:cNvPr id="12293" name="Rectangle 1"/>
          <p:cNvSpPr>
            <a:spLocks noChangeArrowheads="1"/>
          </p:cNvSpPr>
          <p:nvPr/>
        </p:nvSpPr>
        <p:spPr bwMode="auto">
          <a:xfrm>
            <a:off x="226608" y="393451"/>
            <a:ext cx="8427752" cy="13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vi-VN" sz="3294" b="1" u="sng">
                <a:solidFill>
                  <a:srgbClr val="339966"/>
                </a:solidFill>
                <a:latin typeface="Times New Roman" panose="02020603050405020304" pitchFamily="18" charset="0"/>
              </a:rPr>
              <a:t>II. </a:t>
            </a:r>
            <a:r>
              <a:rPr lang="vi-VN" altLang="en-US" sz="3294" b="1" u="sng">
                <a:solidFill>
                  <a:srgbClr val="339966"/>
                </a:solidFill>
                <a:latin typeface="Times New Roman" panose="02020603050405020304" pitchFamily="18" charset="0"/>
              </a:rPr>
              <a:t>CÁC BƯỚC CHÍNH XÂY DỰNG NHÀ Ở</a:t>
            </a:r>
            <a:endParaRPr lang="en-US" altLang="en-US" sz="3294" b="1" u="sng">
              <a:solidFill>
                <a:srgbClr val="339966"/>
              </a:solidFill>
              <a:latin typeface="Times New Roman" panose="02020603050405020304" pitchFamily="18" charset="0"/>
            </a:endParaRPr>
          </a:p>
          <a:p>
            <a:pPr>
              <a:spcBef>
                <a:spcPct val="50000"/>
              </a:spcBef>
            </a:pPr>
            <a:r>
              <a:rPr lang="vi-VN" altLang="en-US" sz="3294" b="1" u="sng">
                <a:solidFill>
                  <a:srgbClr val="339966"/>
                </a:solidFill>
                <a:latin typeface="Times New Roman" panose="02020603050405020304" pitchFamily="18" charset="0"/>
              </a:rPr>
              <a:t> </a:t>
            </a:r>
            <a:endParaRPr lang="en-US" altLang="vi-VN" sz="3294" b="1" u="sng">
              <a:solidFill>
                <a:srgbClr val="339966"/>
              </a:solidFill>
              <a:latin typeface="Times New Roman" panose="02020603050405020304" pitchFamily="18" charset="0"/>
            </a:endParaRPr>
          </a:p>
        </p:txBody>
      </p:sp>
      <p:sp>
        <p:nvSpPr>
          <p:cNvPr id="12294" name="Rectangle 11"/>
          <p:cNvSpPr>
            <a:spLocks noChangeArrowheads="1"/>
          </p:cNvSpPr>
          <p:nvPr/>
        </p:nvSpPr>
        <p:spPr bwMode="auto">
          <a:xfrm>
            <a:off x="0" y="871569"/>
            <a:ext cx="2738310"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94">
                <a:solidFill>
                  <a:srgbClr val="8DC7B0"/>
                </a:solidFill>
                <a:latin typeface="Times New Roman" panose="02020603050405020304" pitchFamily="18" charset="0"/>
              </a:rPr>
              <a:t>2.</a:t>
            </a:r>
            <a:r>
              <a:rPr lang="vi-VN" altLang="en-US" sz="1412">
                <a:latin typeface="Times New Roman" panose="02020603050405020304" pitchFamily="18" charset="0"/>
              </a:rPr>
              <a:t> </a:t>
            </a:r>
            <a:r>
              <a:rPr lang="en-US" altLang="en-US" sz="3294">
                <a:solidFill>
                  <a:srgbClr val="8DC7B0"/>
                </a:solidFill>
                <a:latin typeface="Times New Roman" panose="02020603050405020304" pitchFamily="18" charset="0"/>
              </a:rPr>
              <a:t>Thi công thô</a:t>
            </a:r>
            <a:endParaRPr lang="en-US" altLang="vi-VN" sz="3294">
              <a:solidFill>
                <a:srgbClr val="8DC7B0"/>
              </a:solidFill>
              <a:latin typeface="Times New Roman" panose="02020603050405020304" pitchFamily="18" charset="0"/>
            </a:endParaRPr>
          </a:p>
        </p:txBody>
      </p:sp>
      <p:sp>
        <p:nvSpPr>
          <p:cNvPr id="3" name="Rectangle 2"/>
          <p:cNvSpPr>
            <a:spLocks noChangeArrowheads="1"/>
          </p:cNvSpPr>
          <p:nvPr/>
        </p:nvSpPr>
        <p:spPr bwMode="auto">
          <a:xfrm>
            <a:off x="405902" y="1794187"/>
            <a:ext cx="6096000" cy="21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94">
                <a:solidFill>
                  <a:srgbClr val="0070C0"/>
                </a:solidFill>
                <a:latin typeface="Times New Roman" panose="02020603050405020304" pitchFamily="18" charset="0"/>
                <a:cs typeface="Times New Roman" panose="02020603050405020304" pitchFamily="18" charset="0"/>
              </a:rPr>
              <a:t> </a:t>
            </a:r>
            <a:r>
              <a:rPr lang="en-US" altLang="en-US" sz="3294">
                <a:solidFill>
                  <a:srgbClr val="0070C0"/>
                </a:solidFill>
                <a:latin typeface="Times New Roman" panose="02020603050405020304" pitchFamily="18" charset="0"/>
                <a:cs typeface="Times New Roman" panose="02020603050405020304" pitchFamily="18" charset="0"/>
              </a:rPr>
              <a:t>Bước </a:t>
            </a:r>
            <a:r>
              <a:rPr lang="vi-VN" altLang="en-US" sz="3294">
                <a:solidFill>
                  <a:srgbClr val="0070C0"/>
                </a:solidFill>
                <a:latin typeface="Times New Roman" panose="02020603050405020304" pitchFamily="18" charset="0"/>
                <a:cs typeface="Times New Roman" panose="02020603050405020304" pitchFamily="18" charset="0"/>
              </a:rPr>
              <a:t>hình thành </a:t>
            </a:r>
            <a:r>
              <a:rPr lang="en-US" altLang="en-US" sz="3294">
                <a:solidFill>
                  <a:srgbClr val="0070C0"/>
                </a:solidFill>
                <a:latin typeface="Times New Roman" panose="02020603050405020304" pitchFamily="18" charset="0"/>
                <a:cs typeface="Times New Roman" panose="02020603050405020304" pitchFamily="18" charset="0"/>
              </a:rPr>
              <a:t>khun</a:t>
            </a:r>
            <a:r>
              <a:rPr lang="vi-VN" altLang="en-US" sz="3294">
                <a:solidFill>
                  <a:srgbClr val="0070C0"/>
                </a:solidFill>
                <a:latin typeface="Times New Roman" panose="02020603050405020304" pitchFamily="18" charset="0"/>
                <a:cs typeface="Times New Roman" panose="02020603050405020304" pitchFamily="18" charset="0"/>
              </a:rPr>
              <a:t>g cho mỗi ngôi nhà </a:t>
            </a:r>
            <a:r>
              <a:rPr lang="en-US" altLang="en-US" sz="3294">
                <a:solidFill>
                  <a:srgbClr val="0070C0"/>
                </a:solidFill>
                <a:latin typeface="Times New Roman" panose="02020603050405020304" pitchFamily="18" charset="0"/>
                <a:cs typeface="Times New Roman" panose="02020603050405020304" pitchFamily="18" charset="0"/>
              </a:rPr>
              <a:t>. Thi công thô </a:t>
            </a:r>
            <a:r>
              <a:rPr lang="vi-VN" altLang="en-US" sz="3294">
                <a:solidFill>
                  <a:srgbClr val="0070C0"/>
                </a:solidFill>
                <a:latin typeface="Times New Roman" panose="02020603050405020304" pitchFamily="18" charset="0"/>
                <a:cs typeface="Times New Roman" panose="02020603050405020304" pitchFamily="18" charset="0"/>
              </a:rPr>
              <a:t>tốt sẽ giúp các bước hoàn thiện sau này được tiện</a:t>
            </a:r>
            <a:r>
              <a:rPr lang="en-US" altLang="en-US" sz="3294">
                <a:solidFill>
                  <a:srgbClr val="0070C0"/>
                </a:solidFill>
                <a:latin typeface="Times New Roman" panose="02020603050405020304" pitchFamily="18" charset="0"/>
                <a:cs typeface="Times New Roman" panose="02020603050405020304" pitchFamily="18" charset="0"/>
              </a:rPr>
              <a:t> lợi</a:t>
            </a:r>
            <a:r>
              <a:rPr lang="vi-VN" altLang="en-US" sz="3294">
                <a:solidFill>
                  <a:srgbClr val="0070C0"/>
                </a:solidFill>
                <a:latin typeface="Times New Roman" panose="02020603050405020304" pitchFamily="18" charset="0"/>
                <a:cs typeface="Times New Roman" panose="02020603050405020304" pitchFamily="18" charset="0"/>
              </a:rPr>
              <a:t> và tiết kiệm chi phí </a:t>
            </a:r>
            <a:endParaRPr lang="en-US" altLang="en-US" sz="3294">
              <a:solidFill>
                <a:srgbClr val="0070C0"/>
              </a:solidFill>
              <a:latin typeface="Times New Roman" panose="02020603050405020304" pitchFamily="18" charset="0"/>
              <a:cs typeface="Times New Roman" panose="02020603050405020304" pitchFamily="18" charset="0"/>
            </a:endParaRPr>
          </a:p>
        </p:txBody>
      </p:sp>
      <p:pic>
        <p:nvPicPr>
          <p:cNvPr id="16386" name="Picture 2" descr="Bố xây nhà cho con &amp;#39;thô mộc nhất có thể&amp;#39; - VnExpress Đời s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6255" y="1324785"/>
            <a:ext cx="6565402"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677423"/>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16386"/>
                                        </p:tgtEl>
                                        <p:attrNameLst>
                                          <p:attrName>style.visibility</p:attrName>
                                        </p:attrNameLst>
                                      </p:cBhvr>
                                      <p:to>
                                        <p:strVal val="visible"/>
                                      </p:to>
                                    </p:set>
                                    <p:anim calcmode="lin" valueType="num">
                                      <p:cBhvr additive="base">
                                        <p:cTn id="22" dur="500" fill="hold"/>
                                        <p:tgtEl>
                                          <p:spTgt spid="16386"/>
                                        </p:tgtEl>
                                        <p:attrNameLst>
                                          <p:attrName>ppt_x</p:attrName>
                                        </p:attrNameLst>
                                      </p:cBhvr>
                                      <p:tavLst>
                                        <p:tav tm="0">
                                          <p:val>
                                            <p:strVal val="1+#ppt_w/2"/>
                                          </p:val>
                                        </p:tav>
                                        <p:tav tm="100000">
                                          <p:val>
                                            <p:strVal val="#ppt_x"/>
                                          </p:val>
                                        </p:tav>
                                      </p:tavLst>
                                    </p:anim>
                                    <p:anim calcmode="lin" valueType="num">
                                      <p:cBhvr additive="base">
                                        <p:cTn id="23"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001059" y="4879540"/>
            <a:ext cx="14179176" cy="1947333"/>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a:defRPr/>
            </a:pPr>
            <a:endParaRPr lang="vi-VN" sz="1412"/>
          </a:p>
        </p:txBody>
      </p:sp>
      <p:sp>
        <p:nvSpPr>
          <p:cNvPr id="4" name="Rectangle 3"/>
          <p:cNvSpPr/>
          <p:nvPr/>
        </p:nvSpPr>
        <p:spPr>
          <a:xfrm>
            <a:off x="6501902" y="1116854"/>
            <a:ext cx="6729755" cy="5539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a:defRPr/>
            </a:pPr>
            <a:endParaRPr lang="en-US" sz="1412"/>
          </a:p>
        </p:txBody>
      </p:sp>
      <p:pic>
        <p:nvPicPr>
          <p:cNvPr id="2458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5049" y="201706"/>
            <a:ext cx="1726951" cy="121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24582" name="Freeform 19"/>
          <p:cNvSpPr>
            <a:spLocks/>
          </p:cNvSpPr>
          <p:nvPr/>
        </p:nvSpPr>
        <p:spPr bwMode="auto">
          <a:xfrm rot="5400000">
            <a:off x="2776569" y="-3072902"/>
            <a:ext cx="6638863" cy="13003804"/>
          </a:xfrm>
          <a:custGeom>
            <a:avLst/>
            <a:gdLst>
              <a:gd name="T0" fmla="*/ 0 w 1943049"/>
              <a:gd name="T1" fmla="*/ 0 h 1943049"/>
              <a:gd name="T2" fmla="*/ 1763618266 w 1943049"/>
              <a:gd name="T3" fmla="*/ 2147483646 h 1943049"/>
              <a:gd name="T4" fmla="*/ 0 w 1943049"/>
              <a:gd name="T5" fmla="*/ 2147483646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lstStyle/>
          <a:p>
            <a:endParaRPr lang="en-US" sz="1412"/>
          </a:p>
        </p:txBody>
      </p:sp>
      <p:sp>
        <p:nvSpPr>
          <p:cNvPr id="12293" name="Rectangle 1"/>
          <p:cNvSpPr>
            <a:spLocks noChangeArrowheads="1"/>
          </p:cNvSpPr>
          <p:nvPr/>
        </p:nvSpPr>
        <p:spPr bwMode="auto">
          <a:xfrm>
            <a:off x="226608" y="393451"/>
            <a:ext cx="8427752" cy="13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vi-VN" sz="3294" b="1" u="sng">
                <a:solidFill>
                  <a:srgbClr val="339966"/>
                </a:solidFill>
                <a:latin typeface="Times New Roman" panose="02020603050405020304" pitchFamily="18" charset="0"/>
              </a:rPr>
              <a:t>II. </a:t>
            </a:r>
            <a:r>
              <a:rPr lang="vi-VN" altLang="en-US" sz="3294" b="1" u="sng">
                <a:solidFill>
                  <a:srgbClr val="339966"/>
                </a:solidFill>
                <a:latin typeface="Times New Roman" panose="02020603050405020304" pitchFamily="18" charset="0"/>
              </a:rPr>
              <a:t>CÁC BƯỚC CHÍNH XÂY DỰNG NHÀ Ở</a:t>
            </a:r>
            <a:endParaRPr lang="en-US" altLang="en-US" sz="3294" b="1" u="sng">
              <a:solidFill>
                <a:srgbClr val="339966"/>
              </a:solidFill>
              <a:latin typeface="Times New Roman" panose="02020603050405020304" pitchFamily="18" charset="0"/>
            </a:endParaRPr>
          </a:p>
          <a:p>
            <a:pPr>
              <a:spcBef>
                <a:spcPct val="50000"/>
              </a:spcBef>
            </a:pPr>
            <a:r>
              <a:rPr lang="vi-VN" altLang="en-US" sz="3294" b="1" u="sng">
                <a:solidFill>
                  <a:srgbClr val="339966"/>
                </a:solidFill>
                <a:latin typeface="Times New Roman" panose="02020603050405020304" pitchFamily="18" charset="0"/>
              </a:rPr>
              <a:t> </a:t>
            </a:r>
            <a:endParaRPr lang="en-US" altLang="vi-VN" sz="3294" b="1" u="sng">
              <a:solidFill>
                <a:srgbClr val="339966"/>
              </a:solidFill>
              <a:latin typeface="Times New Roman" panose="02020603050405020304" pitchFamily="18" charset="0"/>
            </a:endParaRPr>
          </a:p>
        </p:txBody>
      </p:sp>
      <p:sp>
        <p:nvSpPr>
          <p:cNvPr id="12294" name="Rectangle 11"/>
          <p:cNvSpPr>
            <a:spLocks noChangeArrowheads="1"/>
          </p:cNvSpPr>
          <p:nvPr/>
        </p:nvSpPr>
        <p:spPr bwMode="auto">
          <a:xfrm>
            <a:off x="0" y="871569"/>
            <a:ext cx="2549155"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94">
                <a:solidFill>
                  <a:srgbClr val="8DC7B0"/>
                </a:solidFill>
                <a:latin typeface="Times New Roman" panose="02020603050405020304" pitchFamily="18" charset="0"/>
              </a:rPr>
              <a:t>3.</a:t>
            </a:r>
            <a:r>
              <a:rPr lang="vi-VN" altLang="en-US" sz="1412">
                <a:latin typeface="Times New Roman" panose="02020603050405020304" pitchFamily="18" charset="0"/>
              </a:rPr>
              <a:t> </a:t>
            </a:r>
            <a:r>
              <a:rPr lang="en-US" altLang="en-US" sz="3294">
                <a:solidFill>
                  <a:srgbClr val="8DC7B0"/>
                </a:solidFill>
                <a:latin typeface="Times New Roman" panose="02020603050405020304" pitchFamily="18" charset="0"/>
              </a:rPr>
              <a:t>H</a:t>
            </a:r>
            <a:r>
              <a:rPr lang="vi-VN" altLang="en-US" sz="3294">
                <a:solidFill>
                  <a:srgbClr val="8DC7B0"/>
                </a:solidFill>
                <a:latin typeface="Times New Roman" panose="02020603050405020304" pitchFamily="18" charset="0"/>
              </a:rPr>
              <a:t>oàn thiện </a:t>
            </a:r>
            <a:endParaRPr lang="en-US" altLang="vi-VN" sz="3294">
              <a:solidFill>
                <a:srgbClr val="8DC7B0"/>
              </a:solidFill>
              <a:latin typeface="Times New Roman" panose="02020603050405020304" pitchFamily="18" charset="0"/>
            </a:endParaRPr>
          </a:p>
        </p:txBody>
      </p:sp>
      <p:sp>
        <p:nvSpPr>
          <p:cNvPr id="3" name="Rectangle 2"/>
          <p:cNvSpPr>
            <a:spLocks noChangeArrowheads="1"/>
          </p:cNvSpPr>
          <p:nvPr/>
        </p:nvSpPr>
        <p:spPr bwMode="auto">
          <a:xfrm>
            <a:off x="892736" y="1812863"/>
            <a:ext cx="4797362" cy="264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94">
                <a:solidFill>
                  <a:srgbClr val="0070C0"/>
                </a:solidFill>
                <a:latin typeface="Times New Roman" panose="02020603050405020304" pitchFamily="18" charset="0"/>
                <a:cs typeface="Times New Roman" panose="02020603050405020304" pitchFamily="18" charset="0"/>
              </a:rPr>
              <a:t> </a:t>
            </a:r>
            <a:r>
              <a:rPr lang="en-US" altLang="en-US" sz="3294">
                <a:solidFill>
                  <a:srgbClr val="0070C0"/>
                </a:solidFill>
                <a:latin typeface="Times New Roman" panose="02020603050405020304" pitchFamily="18" charset="0"/>
                <a:cs typeface="Times New Roman" panose="02020603050405020304" pitchFamily="18" charset="0"/>
              </a:rPr>
              <a:t>Công đoạn </a:t>
            </a:r>
            <a:r>
              <a:rPr lang="vi-VN" altLang="en-US" sz="3294">
                <a:solidFill>
                  <a:srgbClr val="0070C0"/>
                </a:solidFill>
                <a:latin typeface="Times New Roman" panose="02020603050405020304" pitchFamily="18" charset="0"/>
                <a:cs typeface="Times New Roman" panose="02020603050405020304" pitchFamily="18" charset="0"/>
              </a:rPr>
              <a:t>góp </a:t>
            </a:r>
            <a:r>
              <a:rPr lang="en-US" altLang="en-US" sz="3294">
                <a:solidFill>
                  <a:srgbClr val="0070C0"/>
                </a:solidFill>
                <a:latin typeface="Times New Roman" panose="02020603050405020304" pitchFamily="18" charset="0"/>
                <a:cs typeface="Times New Roman" panose="02020603050405020304" pitchFamily="18" charset="0"/>
              </a:rPr>
              <a:t>ph</a:t>
            </a:r>
            <a:r>
              <a:rPr lang="vi-VN" altLang="en-US" sz="3294">
                <a:solidFill>
                  <a:srgbClr val="0070C0"/>
                </a:solidFill>
                <a:latin typeface="Times New Roman" panose="02020603050405020304" pitchFamily="18" charset="0"/>
                <a:cs typeface="Times New Roman" panose="02020603050405020304" pitchFamily="18" charset="0"/>
              </a:rPr>
              <a:t>ần tạo nên không gian sống với đầy đủ công năng sử dụng và tính thẩm mỹ của ngôi nhà </a:t>
            </a:r>
            <a:endParaRPr lang="en-US" altLang="en-US" sz="3294">
              <a:solidFill>
                <a:srgbClr val="0070C0"/>
              </a:solidFill>
              <a:latin typeface="Times New Roman" panose="02020603050405020304" pitchFamily="18" charset="0"/>
              <a:cs typeface="Times New Roman" panose="02020603050405020304" pitchFamily="18" charset="0"/>
            </a:endParaRPr>
          </a:p>
        </p:txBody>
      </p:sp>
      <p:pic>
        <p:nvPicPr>
          <p:cNvPr id="16386" name="Picture 2" descr="Bố xây nhà cho con &amp;#39;thô mộc nhất có thể&amp;#39; - VnExpress Đời s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6255" y="1324785"/>
            <a:ext cx="6565402"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685363"/>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16386"/>
                                        </p:tgtEl>
                                        <p:attrNameLst>
                                          <p:attrName>style.visibility</p:attrName>
                                        </p:attrNameLst>
                                      </p:cBhvr>
                                      <p:to>
                                        <p:strVal val="visible"/>
                                      </p:to>
                                    </p:set>
                                    <p:animEffect transition="in" filter="wipe(down)">
                                      <p:cBhvr>
                                        <p:cTn id="23"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5049" y="201706"/>
            <a:ext cx="1726951" cy="121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604" name="Freeform 19"/>
          <p:cNvSpPr>
            <a:spLocks/>
          </p:cNvSpPr>
          <p:nvPr/>
        </p:nvSpPr>
        <p:spPr bwMode="auto">
          <a:xfrm rot="5400000">
            <a:off x="3410947" y="-2958975"/>
            <a:ext cx="6638863" cy="13005049"/>
          </a:xfrm>
          <a:custGeom>
            <a:avLst/>
            <a:gdLst>
              <a:gd name="T0" fmla="*/ 0 w 1943049"/>
              <a:gd name="T1" fmla="*/ 0 h 1943049"/>
              <a:gd name="T2" fmla="*/ 1763618266 w 1943049"/>
              <a:gd name="T3" fmla="*/ 2147483646 h 1943049"/>
              <a:gd name="T4" fmla="*/ 0 w 1943049"/>
              <a:gd name="T5" fmla="*/ 2147483646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lstStyle/>
          <a:p>
            <a:endParaRPr lang="en-US" sz="1412"/>
          </a:p>
        </p:txBody>
      </p:sp>
      <p:sp>
        <p:nvSpPr>
          <p:cNvPr id="18437" name="Title 13"/>
          <p:cNvSpPr txBox="1">
            <a:spLocks/>
          </p:cNvSpPr>
          <p:nvPr/>
        </p:nvSpPr>
        <p:spPr bwMode="auto">
          <a:xfrm>
            <a:off x="2035736" y="1255839"/>
            <a:ext cx="4608107" cy="68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765" b="1">
                <a:solidFill>
                  <a:srgbClr val="C0B308"/>
                </a:solidFill>
                <a:latin typeface="#9Slide05 Garris"/>
              </a:rPr>
              <a:t>Kết nối năng lực</a:t>
            </a:r>
          </a:p>
        </p:txBody>
      </p:sp>
      <p:pic>
        <p:nvPicPr>
          <p:cNvPr id="256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8951" y="775697"/>
            <a:ext cx="1130549" cy="66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1223932" y="2165226"/>
            <a:ext cx="10430186" cy="112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94" b="1">
                <a:solidFill>
                  <a:srgbClr val="339966"/>
                </a:solidFill>
                <a:latin typeface="Times New Roman" panose="02020603050405020304" pitchFamily="18" charset="0"/>
              </a:rPr>
              <a:t>Đề </a:t>
            </a:r>
            <a:r>
              <a:rPr lang="vi-VN" altLang="en-US" sz="3294" b="1">
                <a:solidFill>
                  <a:srgbClr val="339966"/>
                </a:solidFill>
                <a:latin typeface="Times New Roman" panose="02020603050405020304" pitchFamily="18" charset="0"/>
              </a:rPr>
              <a:t>xuất các vật liệu xây dựng sử dụng để làm nhà sàn và giải thích về đề xuất của mình</a:t>
            </a:r>
            <a:r>
              <a:rPr lang="en-US" altLang="en-US" sz="3294" b="1">
                <a:solidFill>
                  <a:srgbClr val="339966"/>
                </a:solidFill>
                <a:latin typeface="Times New Roman" panose="02020603050405020304" pitchFamily="18" charset="0"/>
              </a:rPr>
              <a:t>?</a:t>
            </a:r>
          </a:p>
        </p:txBody>
      </p:sp>
      <p:sp>
        <p:nvSpPr>
          <p:cNvPr id="9" name="Freeform 8"/>
          <p:cNvSpPr/>
          <p:nvPr/>
        </p:nvSpPr>
        <p:spPr>
          <a:xfrm>
            <a:off x="-1001059" y="4879540"/>
            <a:ext cx="14179176" cy="1947333"/>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a:defRPr/>
            </a:pPr>
            <a:endParaRPr lang="vi-VN" sz="1412"/>
          </a:p>
        </p:txBody>
      </p:sp>
    </p:spTree>
    <p:extLst>
      <p:ext uri="{BB962C8B-B14F-4D97-AF65-F5344CB8AC3E}">
        <p14:creationId xmlns:p14="http://schemas.microsoft.com/office/powerpoint/2010/main" val="418317094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1001059" y="4879540"/>
            <a:ext cx="14179176" cy="1947333"/>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a:defRPr/>
            </a:pPr>
            <a:endParaRPr lang="vi-VN" sz="1412"/>
          </a:p>
        </p:txBody>
      </p:sp>
      <p:pic>
        <p:nvPicPr>
          <p:cNvPr id="26627"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5049" y="201706"/>
            <a:ext cx="1726951" cy="121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26629" name="Freeform 19"/>
          <p:cNvSpPr>
            <a:spLocks/>
          </p:cNvSpPr>
          <p:nvPr/>
        </p:nvSpPr>
        <p:spPr bwMode="auto">
          <a:xfrm rot="5400000">
            <a:off x="2167093" y="-2963956"/>
            <a:ext cx="6638863" cy="13005049"/>
          </a:xfrm>
          <a:custGeom>
            <a:avLst/>
            <a:gdLst>
              <a:gd name="T0" fmla="*/ 0 w 1943049"/>
              <a:gd name="T1" fmla="*/ 0 h 1943049"/>
              <a:gd name="T2" fmla="*/ 1763618266 w 1943049"/>
              <a:gd name="T3" fmla="*/ 2147483646 h 1943049"/>
              <a:gd name="T4" fmla="*/ 0 w 1943049"/>
              <a:gd name="T5" fmla="*/ 2147483646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lstStyle/>
          <a:p>
            <a:endParaRPr lang="en-US" sz="1412"/>
          </a:p>
        </p:txBody>
      </p:sp>
      <p:pic>
        <p:nvPicPr>
          <p:cNvPr id="26630"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1" y="366059"/>
            <a:ext cx="1218951" cy="5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2234952" y="449638"/>
            <a:ext cx="2881157" cy="68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765" b="1">
                <a:solidFill>
                  <a:srgbClr val="4ABFB6"/>
                </a:solidFill>
                <a:latin typeface="#9Slide04 AdrianeSwash"/>
              </a:rPr>
              <a:t>Luyện tập</a:t>
            </a:r>
          </a:p>
        </p:txBody>
      </p:sp>
      <p:sp>
        <p:nvSpPr>
          <p:cNvPr id="19463" name="Rectangle 1"/>
          <p:cNvSpPr>
            <a:spLocks noChangeArrowheads="1"/>
          </p:cNvSpPr>
          <p:nvPr/>
        </p:nvSpPr>
        <p:spPr bwMode="auto">
          <a:xfrm>
            <a:off x="768226" y="1186579"/>
            <a:ext cx="10438902" cy="162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94" b="1">
                <a:solidFill>
                  <a:srgbClr val="339966"/>
                </a:solidFill>
                <a:latin typeface="Times New Roman" panose="02020603050405020304" pitchFamily="18" charset="0"/>
              </a:rPr>
              <a:t>Q</a:t>
            </a:r>
            <a:r>
              <a:rPr lang="vi-VN" altLang="en-US" sz="3294" b="1">
                <a:solidFill>
                  <a:srgbClr val="339966"/>
                </a:solidFill>
                <a:latin typeface="Times New Roman" panose="02020603050405020304" pitchFamily="18" charset="0"/>
              </a:rPr>
              <a:t>uan sát hình 2.</a:t>
            </a:r>
            <a:r>
              <a:rPr lang="en-US" altLang="en-US" sz="3294" b="1">
                <a:solidFill>
                  <a:srgbClr val="339966"/>
                </a:solidFill>
                <a:latin typeface="Times New Roman" panose="02020603050405020304" pitchFamily="18" charset="0"/>
              </a:rPr>
              <a:t>3,</a:t>
            </a:r>
            <a:r>
              <a:rPr lang="vi-VN" altLang="en-US" sz="3294" b="1">
                <a:solidFill>
                  <a:srgbClr val="339966"/>
                </a:solidFill>
                <a:latin typeface="Times New Roman" panose="02020603050405020304" pitchFamily="18" charset="0"/>
              </a:rPr>
              <a:t> </a:t>
            </a:r>
            <a:r>
              <a:rPr lang="en-US" altLang="en-US" sz="3294" b="1">
                <a:solidFill>
                  <a:srgbClr val="339966"/>
                </a:solidFill>
                <a:latin typeface="Times New Roman" panose="02020603050405020304" pitchFamily="18" charset="0"/>
              </a:rPr>
              <a:t>h</a:t>
            </a:r>
            <a:r>
              <a:rPr lang="vi-VN" altLang="en-US" sz="3294" b="1">
                <a:solidFill>
                  <a:srgbClr val="339966"/>
                </a:solidFill>
                <a:latin typeface="Times New Roman" panose="02020603050405020304" pitchFamily="18" charset="0"/>
              </a:rPr>
              <a:t>ãy mô tả công việc đang thực hiện trong mỗi hình</a:t>
            </a:r>
            <a:r>
              <a:rPr lang="en-US" altLang="en-US" sz="3294" b="1">
                <a:solidFill>
                  <a:srgbClr val="339966"/>
                </a:solidFill>
                <a:latin typeface="Times New Roman" panose="02020603050405020304" pitchFamily="18" charset="0"/>
              </a:rPr>
              <a:t>.</a:t>
            </a:r>
            <a:r>
              <a:rPr lang="vi-VN" altLang="en-US" sz="3294" b="1">
                <a:solidFill>
                  <a:srgbClr val="339966"/>
                </a:solidFill>
                <a:latin typeface="Times New Roman" panose="02020603050405020304" pitchFamily="18" charset="0"/>
              </a:rPr>
              <a:t> </a:t>
            </a:r>
            <a:r>
              <a:rPr lang="en-US" altLang="en-US" sz="3294" b="1">
                <a:solidFill>
                  <a:srgbClr val="339966"/>
                </a:solidFill>
                <a:latin typeface="Times New Roman" panose="02020603050405020304" pitchFamily="18" charset="0"/>
              </a:rPr>
              <a:t>S</a:t>
            </a:r>
            <a:r>
              <a:rPr lang="vi-VN" altLang="en-US" sz="3294" b="1">
                <a:solidFill>
                  <a:srgbClr val="339966"/>
                </a:solidFill>
                <a:latin typeface="Times New Roman" panose="02020603050405020304" pitchFamily="18" charset="0"/>
              </a:rPr>
              <a:t>ắp xếp các hình theo thứ tự các bước chính xây dựng nhà</a:t>
            </a:r>
            <a:endParaRPr lang="en-US" altLang="en-US" sz="3294" b="1">
              <a:solidFill>
                <a:srgbClr val="339966"/>
              </a:solidFill>
              <a:latin typeface="Times New Roman" panose="02020603050405020304" pitchFamily="18" charset="0"/>
            </a:endParaRP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657" y="2767854"/>
            <a:ext cx="3377951" cy="29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4804" y="2487706"/>
            <a:ext cx="3302000" cy="224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87834" y="2172696"/>
            <a:ext cx="3391647" cy="225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Clippi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04304" y="4441265"/>
            <a:ext cx="3391647" cy="226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Clippi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98902" y="4441265"/>
            <a:ext cx="3429000" cy="221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03607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500"/>
                                        <p:tgtEl>
                                          <p:spTgt spid="19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fade">
                                      <p:cBhvr>
                                        <p:cTn id="12" dur="500"/>
                                        <p:tgtEl>
                                          <p:spTgt spid="194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5049" y="201706"/>
            <a:ext cx="1726951" cy="121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27652" name="Freeform 19"/>
          <p:cNvSpPr>
            <a:spLocks/>
          </p:cNvSpPr>
          <p:nvPr/>
        </p:nvSpPr>
        <p:spPr bwMode="auto">
          <a:xfrm rot="5400000">
            <a:off x="2776569" y="-2938431"/>
            <a:ext cx="6638863" cy="13003804"/>
          </a:xfrm>
          <a:custGeom>
            <a:avLst/>
            <a:gdLst>
              <a:gd name="T0" fmla="*/ 0 w 1943049"/>
              <a:gd name="T1" fmla="*/ 0 h 1943049"/>
              <a:gd name="T2" fmla="*/ 1763618266 w 1943049"/>
              <a:gd name="T3" fmla="*/ 2147483646 h 1943049"/>
              <a:gd name="T4" fmla="*/ 0 w 1943049"/>
              <a:gd name="T5" fmla="*/ 2147483646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lstStyle/>
          <a:p>
            <a:endParaRPr lang="en-US" sz="1412"/>
          </a:p>
        </p:txBody>
      </p:sp>
      <p:sp>
        <p:nvSpPr>
          <p:cNvPr id="20485" name="Rectangle 1"/>
          <p:cNvSpPr>
            <a:spLocks noChangeArrowheads="1"/>
          </p:cNvSpPr>
          <p:nvPr/>
        </p:nvSpPr>
        <p:spPr bwMode="auto">
          <a:xfrm>
            <a:off x="1321049" y="1724461"/>
            <a:ext cx="10438902" cy="112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94" b="1">
                <a:solidFill>
                  <a:srgbClr val="339966"/>
                </a:solidFill>
                <a:latin typeface="Times New Roman" panose="02020603050405020304" pitchFamily="18" charset="0"/>
              </a:rPr>
              <a:t>1. T</a:t>
            </a:r>
            <a:r>
              <a:rPr lang="vi-VN" altLang="en-US" sz="3294" b="1">
                <a:solidFill>
                  <a:srgbClr val="339966"/>
                </a:solidFill>
                <a:latin typeface="Times New Roman" panose="02020603050405020304" pitchFamily="18" charset="0"/>
              </a:rPr>
              <a:t>ìm hiểu và cho biết ngôi nhà của gia đình em được xây dựng từ những vật loại vật liệu nào </a:t>
            </a:r>
            <a:r>
              <a:rPr lang="en-US" altLang="en-US" sz="3294" b="1">
                <a:solidFill>
                  <a:srgbClr val="339966"/>
                </a:solidFill>
                <a:latin typeface="Times New Roman" panose="02020603050405020304" pitchFamily="18" charset="0"/>
              </a:rPr>
              <a:t>?</a:t>
            </a:r>
          </a:p>
        </p:txBody>
      </p:sp>
      <p:pic>
        <p:nvPicPr>
          <p:cNvPr id="27654"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3618" y="560295"/>
            <a:ext cx="1091951" cy="62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742952" y="703481"/>
            <a:ext cx="1919941" cy="112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94" b="1">
                <a:solidFill>
                  <a:srgbClr val="3DB043"/>
                </a:solidFill>
                <a:latin typeface="#9Slide04 HLT Aquus"/>
              </a:rPr>
              <a:t>Vận dụng</a:t>
            </a:r>
          </a:p>
        </p:txBody>
      </p:sp>
      <p:sp>
        <p:nvSpPr>
          <p:cNvPr id="20488" name="Rectangle 15"/>
          <p:cNvSpPr>
            <a:spLocks noChangeArrowheads="1"/>
          </p:cNvSpPr>
          <p:nvPr/>
        </p:nvSpPr>
        <p:spPr bwMode="auto">
          <a:xfrm>
            <a:off x="1303618" y="3145118"/>
            <a:ext cx="10440147" cy="162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94" b="1">
                <a:solidFill>
                  <a:srgbClr val="339966"/>
                </a:solidFill>
                <a:latin typeface="Times New Roman" panose="02020603050405020304" pitchFamily="18" charset="0"/>
              </a:rPr>
              <a:t>2. Ở</a:t>
            </a:r>
            <a:r>
              <a:rPr lang="vi-VN" altLang="en-US" sz="3294" b="1">
                <a:solidFill>
                  <a:srgbClr val="339966"/>
                </a:solidFill>
                <a:latin typeface="Times New Roman" panose="02020603050405020304" pitchFamily="18" charset="0"/>
              </a:rPr>
              <a:t> nơi em sống những vật liệu chính được sử dụng để xây dựng nhà ở là gì </a:t>
            </a:r>
            <a:r>
              <a:rPr lang="en-US" altLang="en-US" sz="3294" b="1">
                <a:solidFill>
                  <a:srgbClr val="339966"/>
                </a:solidFill>
                <a:latin typeface="Times New Roman" panose="02020603050405020304" pitchFamily="18" charset="0"/>
              </a:rPr>
              <a:t>?</a:t>
            </a:r>
            <a:r>
              <a:rPr lang="vi-VN" altLang="en-US" sz="3294" b="1">
                <a:solidFill>
                  <a:srgbClr val="339966"/>
                </a:solidFill>
                <a:latin typeface="Times New Roman" panose="02020603050405020304" pitchFamily="18" charset="0"/>
              </a:rPr>
              <a:t>Nêu tác dụng của vật liệu đó trong quá trình xây dựng nhà ở</a:t>
            </a:r>
            <a:r>
              <a:rPr lang="en-US" altLang="en-US" sz="3294" b="1">
                <a:solidFill>
                  <a:srgbClr val="339966"/>
                </a:solidFill>
                <a:latin typeface="Times New Roman" panose="02020603050405020304" pitchFamily="18" charset="0"/>
              </a:rPr>
              <a:t>?</a:t>
            </a:r>
          </a:p>
        </p:txBody>
      </p:sp>
      <p:sp>
        <p:nvSpPr>
          <p:cNvPr id="9" name="Freeform 8"/>
          <p:cNvSpPr/>
          <p:nvPr/>
        </p:nvSpPr>
        <p:spPr>
          <a:xfrm>
            <a:off x="-1001059" y="4879540"/>
            <a:ext cx="14179176" cy="1947333"/>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a:defRPr/>
            </a:pPr>
            <a:endParaRPr lang="vi-VN" sz="1412"/>
          </a:p>
        </p:txBody>
      </p:sp>
    </p:spTree>
    <p:extLst>
      <p:ext uri="{BB962C8B-B14F-4D97-AF65-F5344CB8AC3E}">
        <p14:creationId xmlns:p14="http://schemas.microsoft.com/office/powerpoint/2010/main" val="3050849802"/>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fade">
                                      <p:cBhvr>
                                        <p:cTn id="17"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7" grpId="0"/>
      <p:bldP spid="204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5618" y="2298594"/>
            <a:ext cx="6031588" cy="923330"/>
          </a:xfrm>
          <a:prstGeom prst="rect">
            <a:avLst/>
          </a:prstGeom>
          <a:noFill/>
        </p:spPr>
        <p:txBody>
          <a:bodyPr wrap="none" lIns="91440" tIns="45720" rIns="91440" bIns="45720">
            <a:prstTxWarp prst="textArchUp">
              <a:avLst/>
            </a:prstTxWarp>
            <a:spAutoFit/>
          </a:bodyPr>
          <a:lstStyle/>
          <a:p>
            <a:pPr algn="ctr"/>
            <a:r>
              <a:rPr lang="en-US" sz="12000" b="1" dirty="0" err="1" smtClean="0">
                <a:ln w="22225">
                  <a:solidFill>
                    <a:schemeClr val="accent2"/>
                  </a:solidFill>
                  <a:prstDash val="solid"/>
                </a:ln>
                <a:solidFill>
                  <a:srgbClr val="00B050"/>
                </a:solidFill>
              </a:rPr>
              <a:t>Chân</a:t>
            </a:r>
            <a:r>
              <a:rPr lang="en-US" sz="12000" b="1" dirty="0" smtClean="0">
                <a:ln w="22225">
                  <a:solidFill>
                    <a:schemeClr val="accent2"/>
                  </a:solidFill>
                  <a:prstDash val="solid"/>
                </a:ln>
                <a:solidFill>
                  <a:srgbClr val="00B050"/>
                </a:solidFill>
              </a:rPr>
              <a:t> </a:t>
            </a:r>
            <a:r>
              <a:rPr lang="en-US" sz="12000" b="1" dirty="0" err="1" smtClean="0">
                <a:ln w="22225">
                  <a:solidFill>
                    <a:schemeClr val="accent2"/>
                  </a:solidFill>
                  <a:prstDash val="solid"/>
                </a:ln>
                <a:solidFill>
                  <a:srgbClr val="00B050"/>
                </a:solidFill>
              </a:rPr>
              <a:t>thành</a:t>
            </a:r>
            <a:r>
              <a:rPr lang="en-US" sz="12000" b="1" dirty="0" smtClean="0">
                <a:ln w="22225">
                  <a:solidFill>
                    <a:schemeClr val="accent2"/>
                  </a:solidFill>
                  <a:prstDash val="solid"/>
                </a:ln>
                <a:solidFill>
                  <a:srgbClr val="00B050"/>
                </a:solidFill>
              </a:rPr>
              <a:t> </a:t>
            </a:r>
            <a:r>
              <a:rPr lang="en-US" sz="12000" b="1" dirty="0" err="1" smtClean="0">
                <a:ln w="22225">
                  <a:solidFill>
                    <a:schemeClr val="accent2"/>
                  </a:solidFill>
                  <a:prstDash val="solid"/>
                </a:ln>
                <a:solidFill>
                  <a:srgbClr val="00B050"/>
                </a:solidFill>
              </a:rPr>
              <a:t>cảm</a:t>
            </a:r>
            <a:r>
              <a:rPr lang="en-US" sz="12000" b="1" dirty="0" smtClean="0">
                <a:ln w="22225">
                  <a:solidFill>
                    <a:schemeClr val="accent2"/>
                  </a:solidFill>
                  <a:prstDash val="solid"/>
                </a:ln>
                <a:solidFill>
                  <a:srgbClr val="00B050"/>
                </a:solidFill>
              </a:rPr>
              <a:t> </a:t>
            </a:r>
            <a:r>
              <a:rPr lang="en-US" sz="12000" b="1" dirty="0" err="1" smtClean="0">
                <a:ln w="22225">
                  <a:solidFill>
                    <a:schemeClr val="accent2"/>
                  </a:solidFill>
                  <a:prstDash val="solid"/>
                </a:ln>
                <a:solidFill>
                  <a:srgbClr val="00B050"/>
                </a:solidFill>
              </a:rPr>
              <a:t>ơn</a:t>
            </a:r>
            <a:r>
              <a:rPr lang="en-US" sz="12000" b="1" dirty="0" smtClean="0">
                <a:ln w="22225">
                  <a:solidFill>
                    <a:schemeClr val="accent2"/>
                  </a:solidFill>
                  <a:prstDash val="solid"/>
                </a:ln>
                <a:solidFill>
                  <a:srgbClr val="00B050"/>
                </a:solidFill>
              </a:rPr>
              <a:t>!</a:t>
            </a:r>
            <a:endParaRPr lang="en-US" sz="12000" b="1" cap="none" spc="0" dirty="0">
              <a:ln w="22225">
                <a:solidFill>
                  <a:schemeClr val="accent2"/>
                </a:solidFill>
                <a:prstDash val="solid"/>
              </a:ln>
              <a:solidFill>
                <a:srgbClr val="00B050"/>
              </a:solidFill>
              <a:effectLst/>
            </a:endParaRPr>
          </a:p>
        </p:txBody>
      </p:sp>
    </p:spTree>
    <p:extLst>
      <p:ext uri="{BB962C8B-B14F-4D97-AF65-F5344CB8AC3E}">
        <p14:creationId xmlns:p14="http://schemas.microsoft.com/office/powerpoint/2010/main" val="307584131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2</TotalTime>
  <Words>316</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#9Slide04 AdrianeSwash</vt:lpstr>
      <vt:lpstr>#9Slide04 HLT Aquus</vt:lpstr>
      <vt:lpstr>#9Slide05 Garris</vt:lpstr>
      <vt:lpstr>Arial</vt:lpstr>
      <vt:lpstr>Calibri</vt:lpstr>
      <vt:lpstr>Calibri Light</vt:lpstr>
      <vt:lpstr>Lato Light</vt:lpstr>
      <vt:lpstr>Times New Roman</vt:lpstr>
      <vt:lpstr>Retrospect</vt:lpstr>
      <vt:lpstr>PowerPoint Presentation</vt:lpstr>
      <vt:lpstr>Bài 2: XÂY DỰNG NHÀ Ở</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dao hong lien</dc:creator>
  <cp:lastModifiedBy>dao hong lien</cp:lastModifiedBy>
  <cp:revision>1</cp:revision>
  <dcterms:created xsi:type="dcterms:W3CDTF">2023-11-14T14:58:36Z</dcterms:created>
  <dcterms:modified xsi:type="dcterms:W3CDTF">2023-11-14T15:00:58Z</dcterms:modified>
</cp:coreProperties>
</file>