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17" r:id="rId18"/>
    <p:sldId id="294" r:id="rId19"/>
    <p:sldId id="293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7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Gia" initials="NG" lastIdx="1" clrIdx="0">
    <p:extLst>
      <p:ext uri="{19B8F6BF-5375-455C-9EA6-DF929625EA0E}">
        <p15:presenceInfo xmlns:p15="http://schemas.microsoft.com/office/powerpoint/2012/main" userId="Ninh 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967200"/>
    <a:srgbClr val="000510"/>
    <a:srgbClr val="F7F7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60"/>
  </p:normalViewPr>
  <p:slideViewPr>
    <p:cSldViewPr>
      <p:cViewPr varScale="1">
        <p:scale>
          <a:sx n="86" d="100"/>
          <a:sy n="86" d="100"/>
        </p:scale>
        <p:origin x="8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92-412D-90CA-26F03C296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92-412D-90CA-26F03C296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92-412D-90CA-26F03C296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92-412D-90CA-26F03C2966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TB</c:v>
                </c:pt>
                <c:pt idx="3">
                  <c:v>Chưa đạt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A-4A22-9D97-6B56F9189F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2-4939-BBCE-722018BAC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2-4939-BBCE-722018BACD6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2-4939-BBCE-722018BAC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2-4939-BBCE-722018BACD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 </a:t>
                    </a:r>
                    <a:fld id="{7FEC774D-B200-4EF7-A4F3-73403DAA43B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42-4939-BBCE-722018BACD68}"/>
                </c:ext>
              </c:extLst>
            </c:dLbl>
            <c:dLbl>
              <c:idx val="1"/>
              <c:layout>
                <c:manualLayout>
                  <c:x val="-0.16558537511870844"/>
                  <c:y val="-0.14932035685320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 </a:t>
                    </a:r>
                    <a:fld id="{D0798AB2-B4DF-4C18-9262-BD0A3F4B59CD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2-4939-BBCE-722018BACD68}"/>
                </c:ext>
              </c:extLst>
            </c:dLbl>
            <c:dLbl>
              <c:idx val="2"/>
              <c:layout>
                <c:manualLayout>
                  <c:x val="0.21647549857549858"/>
                  <c:y val="-6.34862124898622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III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F6D678F-BDA7-4BA5-B356-F046355093EC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24254510921171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42-4939-BBCE-722018BACD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IV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0E05DFA-BFF4-4A36-AAF5-4F83E8D3952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08679962013306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42-4939-BBCE-722018BAC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2-4939-BBCE-722018BACD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2705303199819E-2"/>
          <c:y val="6.0348459745291939E-2"/>
          <c:w val="0.92636697247706423"/>
          <c:h val="0.936777804076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9525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5A3-4323-BE36-1E4579A96ADC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A3-4323-BE36-1E4579A96ADC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3-4323-BE36-1E4579A96ADC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3-4323-BE36-1E4579A96ADC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A3-4323-BE36-1E4579A96ADC}"/>
              </c:ext>
            </c:extLst>
          </c:dPt>
          <c:dPt>
            <c:idx val="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3-4323-BE36-1E4579A96ADC}"/>
              </c:ext>
            </c:extLst>
          </c:dPt>
          <c:dPt>
            <c:idx val="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A3-4323-BE36-1E4579A96ADC}"/>
              </c:ext>
            </c:extLst>
          </c:dPt>
          <c:dPt>
            <c:idx val="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3-4323-BE36-1E4579A96ADC}"/>
              </c:ext>
            </c:extLst>
          </c:dPt>
          <c:dPt>
            <c:idx val="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A3-4323-BE36-1E4579A96ADC}"/>
              </c:ext>
            </c:extLst>
          </c:dPt>
          <c:dPt>
            <c:idx val="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A3-4323-BE36-1E4579A96ADC}"/>
              </c:ext>
            </c:extLst>
          </c:dPt>
          <c:dPt>
            <c:idx val="1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3-4323-BE36-1E4579A96ADC}"/>
              </c:ext>
            </c:extLst>
          </c:dPt>
          <c:dPt>
            <c:idx val="1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A3-4323-BE36-1E4579A96ADC}"/>
              </c:ext>
            </c:extLst>
          </c:dPt>
          <c:dPt>
            <c:idx val="1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5A3-4323-BE36-1E4579A96ADC}"/>
              </c:ext>
            </c:extLst>
          </c:dPt>
          <c:dPt>
            <c:idx val="1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A3-4323-BE36-1E4579A96ADC}"/>
              </c:ext>
            </c:extLst>
          </c:dPt>
          <c:dPt>
            <c:idx val="1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3-4323-BE36-1E4579A96ADC}"/>
              </c:ext>
            </c:extLst>
          </c:dPt>
          <c:dPt>
            <c:idx val="1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A3-4323-BE36-1E4579A96ADC}"/>
              </c:ext>
            </c:extLst>
          </c:dPt>
          <c:dPt>
            <c:idx val="1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A3-4323-BE36-1E4579A96ADC}"/>
              </c:ext>
            </c:extLst>
          </c:dPt>
          <c:dPt>
            <c:idx val="1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3-4323-BE36-1E4579A96ADC}"/>
              </c:ext>
            </c:extLst>
          </c:dPt>
          <c:dPt>
            <c:idx val="1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A3-4323-BE36-1E4579A96ADC}"/>
              </c:ext>
            </c:extLst>
          </c:dPt>
          <c:dPt>
            <c:idx val="1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A3-4323-BE36-1E4579A96AD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A3-4323-BE36-1E4579A96A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A3-4323-BE36-1E4579A96A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3-4323-BE36-1E4579A96AD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3-4323-BE36-1E4579A96ADC}"/>
                </c:ext>
              </c:extLst>
            </c:dLbl>
            <c:dLbl>
              <c:idx val="4"/>
              <c:layout>
                <c:manualLayout>
                  <c:x val="-7.4091693015234258E-2"/>
                  <c:y val="-4.4560807002431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A3-4323-BE36-1E4579A96AD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3-4323-BE36-1E4579A96AD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3-4323-BE36-1E4579A96AD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3-4323-BE36-1E4579A96AD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A3-4323-BE36-1E4579A96AD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A3-4323-BE36-1E4579A96AD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3-4323-BE36-1E4579A96AD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A3-4323-BE36-1E4579A96AD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A3-4323-BE36-1E4579A96AD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A3-4323-BE36-1E4579A96AD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A3-4323-BE36-1E4579A96AD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A3-4323-BE36-1E4579A96AD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A3-4323-BE36-1E4579A96AD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A3-4323-BE36-1E4579A96AD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A3-4323-BE36-1E4579A96AD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A3-4323-BE36-1E4579A96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3-4323-BE36-1E4579A96AD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3C-4C2F-9C03-957F230AE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03C-4C2F-9C03-957F230AEF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03C-4C2F-9C03-957F230AE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3C-4C2F-9C03-957F230AEFCF}"/>
              </c:ext>
            </c:extLst>
          </c:dPt>
          <c:dLbls>
            <c:dLbl>
              <c:idx val="0"/>
              <c:layout>
                <c:manualLayout>
                  <c:x val="-0.17713944444444443"/>
                  <c:y val="0.24230284237726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81FC4FC5-1066-4DEC-9E2E-0E75C7E41E2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3C-4C2F-9C03-957F230AEF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B79EFBBD-20A1-4AA8-9FB4-682C2B1BC26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3C-4C2F-9C03-957F230AEFCF}"/>
                </c:ext>
              </c:extLst>
            </c:dLbl>
            <c:dLbl>
              <c:idx val="2"/>
              <c:layout>
                <c:manualLayout>
                  <c:x val="0.11976814814814815"/>
                  <c:y val="0.18581007751937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  <a:p>
                    <a:fld id="{6F8D361F-3641-485C-87A6-7288901A394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3C-4C2F-9C03-957F230AEFCF}"/>
                </c:ext>
              </c:extLst>
            </c:dLbl>
            <c:dLbl>
              <c:idx val="3"/>
              <c:layout>
                <c:manualLayout>
                  <c:x val="4.0531111111111108E-2"/>
                  <c:y val="4.509922480620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  <a:p>
                    <a:fld id="{AE82587B-8BF2-4C5E-AF2E-7F2877FFC3A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C-4C2F-9C03-957F230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C-4C2F-9C03-957F230AE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F3-43AF-81B3-BEB25D2A8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F3-43AF-81B3-BEB25D2A8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F3-43AF-81B3-BEB25D2A813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356-4177-A830-4F35492EEF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56-4177-A830-4F35492EEF5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56-4177-A830-4F35492EE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cá</c:v>
                </c:pt>
                <c:pt idx="1">
                  <c:v>Bò sát</c:v>
                </c:pt>
                <c:pt idx="2">
                  <c:v>Lưỡng cư</c:v>
                </c:pt>
                <c:pt idx="3">
                  <c:v>Chim</c:v>
                </c:pt>
                <c:pt idx="4">
                  <c:v>ĐV có vú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0.1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6-4177-A830-4F35492EEF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3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9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7A1-C806-4A29-BD19-FDF2DEDD18D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0339ED-619D-4094-905B-F5BEDA13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04EB4-ECCA-4618-A15F-654C3904E885}"/>
              </a:ext>
            </a:extLst>
          </p:cNvPr>
          <p:cNvSpPr txBox="1"/>
          <p:nvPr/>
        </p:nvSpPr>
        <p:spPr>
          <a:xfrm>
            <a:off x="2175163" y="864000"/>
            <a:ext cx="8395854" cy="3573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3702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vi-VN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ECF49-C014-4DE8-A8E7-CD6B5A5AD3F8}"/>
              </a:ext>
            </a:extLst>
          </p:cNvPr>
          <p:cNvSpPr txBox="1"/>
          <p:nvPr/>
        </p:nvSpPr>
        <p:spPr>
          <a:xfrm>
            <a:off x="2640000" y="2800520"/>
            <a:ext cx="7412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§2.MÔ TẢ VÀ BIỂU DIỄN DỮ LIỆU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CÁC BẢNG, BIỂU ĐỒ 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71000" y="1899000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DB3D1A-CB0F-4622-B76A-3785C861CB4A}"/>
              </a:ext>
            </a:extLst>
          </p:cNvPr>
          <p:cNvGrpSpPr/>
          <p:nvPr/>
        </p:nvGrpSpPr>
        <p:grpSpPr>
          <a:xfrm>
            <a:off x="561000" y="1089000"/>
            <a:ext cx="746896" cy="630000"/>
            <a:chOff x="6339868" y="997524"/>
            <a:chExt cx="1896658" cy="1882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DD89EBA-BD00-404E-8DDE-36DBFEA8ACD7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3" name="Flowchart: Extract 52">
                <a:extLst>
                  <a:ext uri="{FF2B5EF4-FFF2-40B4-BE49-F238E27FC236}">
                    <a16:creationId xmlns:a16="http://schemas.microsoft.com/office/drawing/2014/main" id="{48227D1F-11CC-46CD-93C9-50A0E9872F64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id="{9944E675-3CE7-44A3-B8BE-B728A1B97E8B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52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1C06E814-D372-4C25-8AA8-8A409B30A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5395F2A-B187-4AB8-AD7F-DE75ADA1C1CF}"/>
              </a:ext>
            </a:extLst>
          </p:cNvPr>
          <p:cNvSpPr txBox="1"/>
          <p:nvPr/>
        </p:nvSpPr>
        <p:spPr>
          <a:xfrm>
            <a:off x="1326000" y="117900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59D5E7-546D-45CB-9E5D-25634B37E9DF}"/>
              </a:ext>
            </a:extLst>
          </p:cNvPr>
          <p:cNvSpPr txBox="1"/>
          <p:nvPr/>
        </p:nvSpPr>
        <p:spPr>
          <a:xfrm>
            <a:off x="516000" y="2349000"/>
            <a:ext cx="5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E030FFC-4AB3-45C3-A6ED-9B6EAD79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44666"/>
              </p:ext>
            </p:extLst>
          </p:nvPr>
        </p:nvGraphicFramePr>
        <p:xfrm>
          <a:off x="471000" y="3789000"/>
          <a:ext cx="5580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8548912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3726092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42705169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55242842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847968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2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3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816DD14-757C-450E-B130-9D677D1E78CE}"/>
              </a:ext>
            </a:extLst>
          </p:cNvPr>
          <p:cNvSpPr txBox="1"/>
          <p:nvPr/>
        </p:nvSpPr>
        <p:spPr>
          <a:xfrm>
            <a:off x="1371000" y="185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719000"/>
            <a:ext cx="51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22/04/2022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302400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901000" y="376078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F8EFBE-8D23-4BB9-A99A-C30C2B8B0FE3}"/>
              </a:ext>
            </a:extLst>
          </p:cNvPr>
          <p:cNvGrpSpPr/>
          <p:nvPr/>
        </p:nvGrpSpPr>
        <p:grpSpPr>
          <a:xfrm>
            <a:off x="6276000" y="1134000"/>
            <a:ext cx="5580000" cy="2936665"/>
            <a:chOff x="6231000" y="2664000"/>
            <a:chExt cx="5580000" cy="2936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8942136-3513-4281-B889-677E881272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001" y="4098249"/>
              <a:ext cx="278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ABBA80-E7CD-4376-85CD-F01C5DD983FB}"/>
                </a:ext>
              </a:extLst>
            </p:cNvPr>
            <p:cNvGrpSpPr/>
            <p:nvPr/>
          </p:nvGrpSpPr>
          <p:grpSpPr>
            <a:xfrm>
              <a:off x="6231000" y="2664000"/>
              <a:ext cx="5580000" cy="2936665"/>
              <a:chOff x="6231000" y="2394000"/>
              <a:chExt cx="5580000" cy="293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313214" y="2529000"/>
                <a:ext cx="5341859" cy="2666665"/>
                <a:chOff x="6628214" y="1989000"/>
                <a:chExt cx="5341859" cy="266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628214" y="1989000"/>
                  <a:ext cx="5341859" cy="2365276"/>
                  <a:chOff x="9118561" y="1771765"/>
                  <a:chExt cx="2778154" cy="19574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331715" y="1771765"/>
                    <a:ext cx="2565000" cy="1840070"/>
                    <a:chOff x="9331715" y="1771765"/>
                    <a:chExt cx="2565000" cy="184007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1715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1771765"/>
                      <a:ext cx="0" cy="184007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271640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118561" y="3423583"/>
                    <a:ext cx="234032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479351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1" y="2963489"/>
                    <a:ext cx="222701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  <a:endParaRPr lang="vi-VN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E07068D-9611-4BE1-9D3C-813D30215B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173734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CA9CA5C-96B8-404F-839E-319B3E66A1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032454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</a:t>
                    </a:r>
                    <a:endParaRPr lang="vi-V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7896000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8436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9066000" y="4181643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vi-VN" sz="24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49E1AA-4AB5-4A1B-925A-AACF9487ED81}"/>
                    </a:ext>
                  </a:extLst>
                </p:cNvPr>
                <p:cNvSpPr txBox="1"/>
                <p:nvPr/>
              </p:nvSpPr>
              <p:spPr>
                <a:xfrm>
                  <a:off x="9651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vi-VN" sz="2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B9F25BF-6AFD-4A93-B7E3-C19A1EE2CB7F}"/>
                    </a:ext>
                  </a:extLst>
                </p:cNvPr>
                <p:cNvSpPr txBox="1"/>
                <p:nvPr/>
              </p:nvSpPr>
              <p:spPr>
                <a:xfrm>
                  <a:off x="10293357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vi-VN" sz="2400" dirty="0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E37883-AE89-4CB9-BF5F-24CDA295A64E}"/>
                  </a:ext>
                </a:extLst>
              </p:cNvPr>
              <p:cNvSpPr txBox="1"/>
              <p:nvPr/>
            </p:nvSpPr>
            <p:spPr>
              <a:xfrm>
                <a:off x="6231000" y="2394000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E38FF8-0EFE-4B16-B6F9-B17024B69BE4}"/>
                  </a:ext>
                </a:extLst>
              </p:cNvPr>
              <p:cNvSpPr txBox="1"/>
              <p:nvPr/>
            </p:nvSpPr>
            <p:spPr>
              <a:xfrm>
                <a:off x="10326000" y="4869000"/>
                <a:ext cx="148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vi-VN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5A72B3-39B2-48DB-A30C-372CB3844895}"/>
                </a:ext>
              </a:extLst>
            </p:cNvPr>
            <p:cNvSpPr txBox="1"/>
            <p:nvPr/>
          </p:nvSpPr>
          <p:spPr>
            <a:xfrm>
              <a:off x="6591000" y="437931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C41C2B-8B2E-4388-81D2-6428A3D80F55}"/>
                </a:ext>
              </a:extLst>
            </p:cNvPr>
            <p:cNvSpPr txBox="1"/>
            <p:nvPr/>
          </p:nvSpPr>
          <p:spPr>
            <a:xfrm>
              <a:off x="6591000" y="4268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A805EC-F615-4E2A-9B2A-2C57A7655A10}"/>
                </a:ext>
              </a:extLst>
            </p:cNvPr>
            <p:cNvSpPr txBox="1"/>
            <p:nvPr/>
          </p:nvSpPr>
          <p:spPr>
            <a:xfrm>
              <a:off x="6591000" y="414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1B738E-1002-4949-8C38-1C84EA1AB231}"/>
                </a:ext>
              </a:extLst>
            </p:cNvPr>
            <p:cNvSpPr txBox="1"/>
            <p:nvPr/>
          </p:nvSpPr>
          <p:spPr>
            <a:xfrm>
              <a:off x="6591000" y="404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C6495A-3BC8-4CE4-BC9C-857FFFFE0D6E}"/>
                </a:ext>
              </a:extLst>
            </p:cNvPr>
            <p:cNvSpPr txBox="1"/>
            <p:nvPr/>
          </p:nvSpPr>
          <p:spPr>
            <a:xfrm>
              <a:off x="6591000" y="3924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F01D56-34A2-4F4C-BC4E-E64BB84A8DDC}"/>
                </a:ext>
              </a:extLst>
            </p:cNvPr>
            <p:cNvSpPr txBox="1"/>
            <p:nvPr/>
          </p:nvSpPr>
          <p:spPr>
            <a:xfrm>
              <a:off x="6591000" y="380578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8525B4-8A42-4DEC-9D1E-566233DC04CA}"/>
                </a:ext>
              </a:extLst>
            </p:cNvPr>
            <p:cNvSpPr txBox="1"/>
            <p:nvPr/>
          </p:nvSpPr>
          <p:spPr>
            <a:xfrm>
              <a:off x="6591000" y="369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4A98E2-6DD0-40FC-8048-2179EDD4E195}"/>
                </a:ext>
              </a:extLst>
            </p:cNvPr>
            <p:cNvSpPr txBox="1"/>
            <p:nvPr/>
          </p:nvSpPr>
          <p:spPr>
            <a:xfrm>
              <a:off x="6591000" y="358773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F769F4-FCA2-41AE-B213-7E65E3A27769}"/>
                </a:ext>
              </a:extLst>
            </p:cNvPr>
            <p:cNvSpPr txBox="1"/>
            <p:nvPr/>
          </p:nvSpPr>
          <p:spPr>
            <a:xfrm>
              <a:off x="6591000" y="346868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F240D9-7906-4A50-81ED-1C11C4B23A32}"/>
                </a:ext>
              </a:extLst>
            </p:cNvPr>
            <p:cNvSpPr txBox="1"/>
            <p:nvPr/>
          </p:nvSpPr>
          <p:spPr>
            <a:xfrm>
              <a:off x="6591000" y="3349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4AB6F8-26CC-4851-A15B-A9CAA4DE0E2C}"/>
                </a:ext>
              </a:extLst>
            </p:cNvPr>
            <p:cNvSpPr txBox="1"/>
            <p:nvPr/>
          </p:nvSpPr>
          <p:spPr>
            <a:xfrm>
              <a:off x="6591000" y="323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975A9E-769C-4928-BC97-109DC29244CC}"/>
                </a:ext>
              </a:extLst>
            </p:cNvPr>
            <p:cNvSpPr txBox="1"/>
            <p:nvPr/>
          </p:nvSpPr>
          <p:spPr>
            <a:xfrm>
              <a:off x="6591000" y="3124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216C27-0FAF-4483-88B2-9F73CD0FD217}"/>
                </a:ext>
              </a:extLst>
            </p:cNvPr>
            <p:cNvSpPr txBox="1"/>
            <p:nvPr/>
          </p:nvSpPr>
          <p:spPr>
            <a:xfrm>
              <a:off x="6591000" y="301336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3E0B96-3881-46B4-860B-92E6DE2CA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537" y="4411452"/>
              <a:ext cx="3446463" cy="2822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F39E03-BCF5-4344-AE62-AE4327AF2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1751" y="3761253"/>
              <a:ext cx="21992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94F168-D765-4969-820A-34860761E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6001" y="3631347"/>
              <a:ext cx="161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7DA1825-7320-41E5-9104-DB776C272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000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289140-779D-4DBB-A87B-39CA179F9F17}"/>
                </a:ext>
              </a:extLst>
            </p:cNvPr>
            <p:cNvCxnSpPr/>
            <p:nvPr/>
          </p:nvCxnSpPr>
          <p:spPr>
            <a:xfrm flipV="1">
              <a:off x="7221000" y="4430502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7752EAC-1512-4EAC-BA31-9E7F61C9A8CE}"/>
                </a:ext>
              </a:extLst>
            </p:cNvPr>
            <p:cNvCxnSpPr/>
            <p:nvPr/>
          </p:nvCxnSpPr>
          <p:spPr>
            <a:xfrm flipV="1">
              <a:off x="10181475" y="4419000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6C9033-74A8-4812-9E04-66192AC9A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475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6F6C57-E5FE-497F-9BAC-87F14C496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000" y="3744000"/>
              <a:ext cx="0" cy="1260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9D61AC-A799-4332-B56D-F521C4F67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1000" y="4104000"/>
              <a:ext cx="0" cy="91905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8E0015-3512-4072-AF4C-E5D39D873C77}"/>
                </a:ext>
              </a:extLst>
            </p:cNvPr>
            <p:cNvCxnSpPr/>
            <p:nvPr/>
          </p:nvCxnSpPr>
          <p:spPr>
            <a:xfrm flipV="1">
              <a:off x="7221000" y="3620502"/>
              <a:ext cx="540000" cy="81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F2BE16-1F20-4ED4-8726-9068CDACEB78}"/>
                </a:ext>
              </a:extLst>
            </p:cNvPr>
            <p:cNvCxnSpPr/>
            <p:nvPr/>
          </p:nvCxnSpPr>
          <p:spPr>
            <a:xfrm>
              <a:off x="7755249" y="3626253"/>
              <a:ext cx="585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8F571D-155B-4FFC-A912-06691A65BEE3}"/>
                </a:ext>
              </a:extLst>
            </p:cNvPr>
            <p:cNvCxnSpPr>
              <a:cxnSpLocks/>
            </p:cNvCxnSpPr>
            <p:nvPr/>
          </p:nvCxnSpPr>
          <p:spPr>
            <a:xfrm>
              <a:off x="8340249" y="3626253"/>
              <a:ext cx="590751" cy="1177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5BBA1E-3ED7-4035-AB6B-CA114A614DBE}"/>
                </a:ext>
              </a:extLst>
            </p:cNvPr>
            <p:cNvCxnSpPr/>
            <p:nvPr/>
          </p:nvCxnSpPr>
          <p:spPr>
            <a:xfrm>
              <a:off x="8931000" y="3744000"/>
              <a:ext cx="630000" cy="36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0CD3D2B-3999-444D-BFC5-E56545B7D4D2}"/>
                </a:ext>
              </a:extLst>
            </p:cNvPr>
            <p:cNvCxnSpPr/>
            <p:nvPr/>
          </p:nvCxnSpPr>
          <p:spPr>
            <a:xfrm>
              <a:off x="9561000" y="4104000"/>
              <a:ext cx="630000" cy="315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8402559-EDB5-4592-8181-6171FBB0A1C4}"/>
              </a:ext>
            </a:extLst>
          </p:cNvPr>
          <p:cNvSpPr txBox="1"/>
          <p:nvPr/>
        </p:nvSpPr>
        <p:spPr>
          <a:xfrm>
            <a:off x="651000" y="430078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41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316000" y="1044000"/>
            <a:ext cx="93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20750" y="2770780"/>
            <a:ext cx="11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B3F4C-3237-4E6D-B9A2-7BD7BDA9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3294001"/>
            <a:ext cx="4545000" cy="3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4F331-19F3-4358-B75D-9C9D3AB7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00" y="3294000"/>
            <a:ext cx="3824149" cy="32877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08430B2-4615-4816-BFB2-C18E8F5CFCB4}"/>
              </a:ext>
            </a:extLst>
          </p:cNvPr>
          <p:cNvSpPr txBox="1"/>
          <p:nvPr/>
        </p:nvSpPr>
        <p:spPr>
          <a:xfrm>
            <a:off x="5601000" y="104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8B9CAD-4201-4A0D-94E8-BC7AE8076477}"/>
              </a:ext>
            </a:extLst>
          </p:cNvPr>
          <p:cNvSpPr txBox="1"/>
          <p:nvPr/>
        </p:nvSpPr>
        <p:spPr>
          <a:xfrm>
            <a:off x="831000" y="1854000"/>
            <a:ext cx="107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9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255000" y="691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6747B-6315-441C-BE67-AC682CAC171A}"/>
              </a:ext>
            </a:extLst>
          </p:cNvPr>
          <p:cNvSpPr txBox="1"/>
          <p:nvPr/>
        </p:nvSpPr>
        <p:spPr>
          <a:xfrm>
            <a:off x="2271000" y="684000"/>
            <a:ext cx="81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taxi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1;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2;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281F6-429B-4AF7-A9B8-F42A75D4ED07}"/>
              </a:ext>
            </a:extLst>
          </p:cNvPr>
          <p:cNvSpPr txBox="1"/>
          <p:nvPr/>
        </p:nvSpPr>
        <p:spPr>
          <a:xfrm>
            <a:off x="1686000" y="3429000"/>
            <a:ext cx="71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D552A-0E5D-4B2E-BFBE-4A6EBE57C4D4}"/>
              </a:ext>
            </a:extLst>
          </p:cNvPr>
          <p:cNvSpPr txBox="1"/>
          <p:nvPr/>
        </p:nvSpPr>
        <p:spPr>
          <a:xfrm>
            <a:off x="1686000" y="4554000"/>
            <a:ext cx="67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1D7087-563D-402A-ABED-68CFD10BD8DF}"/>
              </a:ext>
            </a:extLst>
          </p:cNvPr>
          <p:cNvGrpSpPr/>
          <p:nvPr/>
        </p:nvGrpSpPr>
        <p:grpSpPr>
          <a:xfrm>
            <a:off x="8571000" y="3339000"/>
            <a:ext cx="3105000" cy="3358220"/>
            <a:chOff x="9136235" y="684000"/>
            <a:chExt cx="3105000" cy="33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0024D-59FF-499F-9F72-4EA1D174457E}"/>
                </a:ext>
              </a:extLst>
            </p:cNvPr>
            <p:cNvGrpSpPr/>
            <p:nvPr/>
          </p:nvGrpSpPr>
          <p:grpSpPr>
            <a:xfrm>
              <a:off x="9136235" y="729000"/>
              <a:ext cx="2539775" cy="3240000"/>
              <a:chOff x="8904273" y="729000"/>
              <a:chExt cx="2906727" cy="324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3AD8B80-FA50-4914-8A38-396832F9438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2565000" cy="3240000"/>
                <a:chOff x="9246000" y="729000"/>
                <a:chExt cx="2565000" cy="324000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36FA3B4F-FC8D-4C7E-88B9-DC7D017F2A0A}"/>
                    </a:ext>
                  </a:extLst>
                </p:cNvPr>
                <p:cNvCxnSpPr/>
                <p:nvPr/>
              </p:nvCxnSpPr>
              <p:spPr>
                <a:xfrm>
                  <a:off x="9246000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ED6E440-1D26-4FBB-8F30-62330C168D28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A22FD9-30A4-4323-9A69-AD9604D59299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4845C-734B-45D2-93D9-60A81F7A4924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5FC5A0-8779-4A32-9450-530186F0F987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342602-554F-4E1B-90CD-72D0D53187DE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A682B-147B-4274-8B3C-F29FF2A0D511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3F1956-AFD2-4BF6-A54E-FDC93CF1E556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8539AB-31A7-4E37-9E24-1E34CD9B352A}"/>
                  </a:ext>
                </a:extLst>
              </p:cNvPr>
              <p:cNvSpPr txBox="1"/>
              <p:nvPr/>
            </p:nvSpPr>
            <p:spPr>
              <a:xfrm>
                <a:off x="8915906" y="78416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E668F-F402-4EBD-A70A-C9435F3E9409}"/>
                </a:ext>
              </a:extLst>
            </p:cNvPr>
            <p:cNvSpPr/>
            <p:nvPr/>
          </p:nvSpPr>
          <p:spPr>
            <a:xfrm>
              <a:off x="9814356" y="3249000"/>
              <a:ext cx="225000" cy="34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A7330E-B55C-4E36-A03C-E5367C6934B6}"/>
                </a:ext>
              </a:extLst>
            </p:cNvPr>
            <p:cNvSpPr/>
            <p:nvPr/>
          </p:nvSpPr>
          <p:spPr>
            <a:xfrm>
              <a:off x="10486235" y="1359000"/>
              <a:ext cx="225000" cy="223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FE1F25-2D8A-434E-8859-EE7F41DB98C6}"/>
                </a:ext>
              </a:extLst>
            </p:cNvPr>
            <p:cNvSpPr/>
            <p:nvPr/>
          </p:nvSpPr>
          <p:spPr>
            <a:xfrm>
              <a:off x="11164356" y="2574000"/>
              <a:ext cx="225000" cy="102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EBA3E6-A238-4B0A-A672-959A9905D2F8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C0BD38-6399-4D57-B0D3-5620F52C02E5}"/>
                </a:ext>
              </a:extLst>
            </p:cNvPr>
            <p:cNvSpPr txBox="1"/>
            <p:nvPr/>
          </p:nvSpPr>
          <p:spPr>
            <a:xfrm>
              <a:off x="10261235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29D95-74F6-4C06-BC8B-2A99CC9CF707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31C72B-DF0D-472F-A363-230CA70EB91C}"/>
                </a:ext>
              </a:extLst>
            </p:cNvPr>
            <p:cNvSpPr txBox="1"/>
            <p:nvPr/>
          </p:nvSpPr>
          <p:spPr>
            <a:xfrm>
              <a:off x="11386235" y="3519000"/>
              <a:ext cx="85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</a:rPr>
                <a:t>Ca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BE9DC0-04EE-410C-AE80-06B4F3183B56}"/>
                </a:ext>
              </a:extLst>
            </p:cNvPr>
            <p:cNvSpPr txBox="1"/>
            <p:nvPr/>
          </p:nvSpPr>
          <p:spPr>
            <a:xfrm>
              <a:off x="9766235" y="297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518AF9-324D-45BB-984E-74104E5A195A}"/>
                </a:ext>
              </a:extLst>
            </p:cNvPr>
            <p:cNvSpPr txBox="1"/>
            <p:nvPr/>
          </p:nvSpPr>
          <p:spPr>
            <a:xfrm>
              <a:off x="10486235" y="108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58D3BB-55B1-417D-9C13-01AE42E345DD}"/>
                </a:ext>
              </a:extLst>
            </p:cNvPr>
            <p:cNvSpPr txBox="1"/>
            <p:nvPr/>
          </p:nvSpPr>
          <p:spPr>
            <a:xfrm>
              <a:off x="11161235" y="225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D5C7F-D12E-44E3-8C4C-DF8E39761324}"/>
                </a:ext>
              </a:extLst>
            </p:cNvPr>
            <p:cNvSpPr txBox="1"/>
            <p:nvPr/>
          </p:nvSpPr>
          <p:spPr>
            <a:xfrm>
              <a:off x="9496235" y="684000"/>
              <a:ext cx="103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CC"/>
                  </a:solidFill>
                </a:rPr>
                <a:t>Số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lái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xe</a:t>
              </a:r>
              <a:endParaRPr lang="vi-VN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4534BE4-E040-460C-BA80-364FE9EA76EA}"/>
              </a:ext>
            </a:extLst>
          </p:cNvPr>
          <p:cNvSpPr txBox="1"/>
          <p:nvPr/>
        </p:nvSpPr>
        <p:spPr>
          <a:xfrm>
            <a:off x="1686000" y="3429000"/>
            <a:ext cx="6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93A0F-3BC1-447D-AD79-331BB2669881}"/>
              </a:ext>
            </a:extLst>
          </p:cNvPr>
          <p:cNvSpPr txBox="1"/>
          <p:nvPr/>
        </p:nvSpPr>
        <p:spPr>
          <a:xfrm>
            <a:off x="1686000" y="4554000"/>
            <a:ext cx="67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A4F60-CAD5-498C-9835-2D5D832439BA}"/>
              </a:ext>
            </a:extLst>
          </p:cNvPr>
          <p:cNvSpPr txBox="1"/>
          <p:nvPr/>
        </p:nvSpPr>
        <p:spPr>
          <a:xfrm>
            <a:off x="9042759" y="6298836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57BADD-39DE-4ED1-9F37-8AE5667F3ABC}"/>
              </a:ext>
            </a:extLst>
          </p:cNvPr>
          <p:cNvSpPr txBox="1"/>
          <p:nvPr/>
        </p:nvSpPr>
        <p:spPr>
          <a:xfrm>
            <a:off x="9717759" y="6309000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Ca2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471AF5-43A2-4EF1-A2EC-1AB9237F9360}"/>
              </a:ext>
            </a:extLst>
          </p:cNvPr>
          <p:cNvSpPr txBox="1"/>
          <p:nvPr/>
        </p:nvSpPr>
        <p:spPr>
          <a:xfrm>
            <a:off x="10401468" y="6300291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Ca3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B9656-5BE1-4B94-BC97-2BC9C0972C30}"/>
              </a:ext>
            </a:extLst>
          </p:cNvPr>
          <p:cNvSpPr txBox="1"/>
          <p:nvPr/>
        </p:nvSpPr>
        <p:spPr>
          <a:xfrm>
            <a:off x="9156000" y="5533836"/>
            <a:ext cx="453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5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631B6-36D7-4B04-AC4F-B92CD2160EC2}"/>
              </a:ext>
            </a:extLst>
          </p:cNvPr>
          <p:cNvSpPr txBox="1"/>
          <p:nvPr/>
        </p:nvSpPr>
        <p:spPr>
          <a:xfrm>
            <a:off x="9794709" y="3654000"/>
            <a:ext cx="5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31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B1D2FB-AB6E-43AC-A152-4A2F70C783E4}"/>
              </a:ext>
            </a:extLst>
          </p:cNvPr>
          <p:cNvSpPr txBox="1"/>
          <p:nvPr/>
        </p:nvSpPr>
        <p:spPr>
          <a:xfrm>
            <a:off x="10469709" y="4869000"/>
            <a:ext cx="63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14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6AE1CC6F-4168-4E9C-B552-19A2F96805F6}"/>
              </a:ext>
            </a:extLst>
          </p:cNvPr>
          <p:cNvSpPr/>
          <p:nvPr/>
        </p:nvSpPr>
        <p:spPr>
          <a:xfrm>
            <a:off x="426000" y="1179000"/>
            <a:ext cx="1755000" cy="990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471000" y="140400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70046-AED1-44C6-9B1D-96EA64EFA0BC}"/>
              </a:ext>
            </a:extLst>
          </p:cNvPr>
          <p:cNvSpPr txBox="1"/>
          <p:nvPr/>
        </p:nvSpPr>
        <p:spPr>
          <a:xfrm>
            <a:off x="2496000" y="1359000"/>
            <a:ext cx="7245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,ta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)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)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)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185315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281000" y="297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506000" y="3969000"/>
            <a:ext cx="53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5000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78651" y="1316121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170548" y="1842889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85031" y="2229185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256000" y="2214000"/>
            <a:ext cx="4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808625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686000" y="351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641000" y="4509000"/>
            <a:ext cx="59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4999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671581" y="3609000"/>
              <a:ext cx="78827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0813651" y="3609000"/>
              <a:ext cx="786726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07271" y="1399452"/>
              <a:ext cx="60672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063478" y="1842889"/>
              <a:ext cx="57103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13652" y="2242280"/>
              <a:ext cx="46396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384748" y="243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7F53A80-9F76-4B54-8671-6CA9FE49FEDA}"/>
              </a:ext>
            </a:extLst>
          </p:cNvPr>
          <p:cNvSpPr txBox="1"/>
          <p:nvPr/>
        </p:nvSpPr>
        <p:spPr>
          <a:xfrm>
            <a:off x="3666000" y="302400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43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748CD-8B5F-41F5-8082-E56BABFD5943}"/>
              </a:ext>
            </a:extLst>
          </p:cNvPr>
          <p:cNvGrpSpPr/>
          <p:nvPr/>
        </p:nvGrpSpPr>
        <p:grpSpPr>
          <a:xfrm>
            <a:off x="1146000" y="369000"/>
            <a:ext cx="746896" cy="630000"/>
            <a:chOff x="6339868" y="997524"/>
            <a:chExt cx="1896658" cy="18828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C22D76-68FC-4524-8CFA-4FB8F89100BD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371AC459-F156-43AF-A840-472D4C7BF11C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231E58AE-1195-4160-A6E7-116141E05CC2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4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8D826E97-0A5C-491B-80CE-91A47657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CC126D-B89F-4F62-9E61-E45D3ADAC52A}"/>
              </a:ext>
            </a:extLst>
          </p:cNvPr>
          <p:cNvSpPr txBox="1"/>
          <p:nvPr/>
        </p:nvSpPr>
        <p:spPr>
          <a:xfrm>
            <a:off x="1911000" y="42615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5B5E0-D184-4035-A3F1-E730EFFF0DE8}"/>
              </a:ext>
            </a:extLst>
          </p:cNvPr>
          <p:cNvSpPr txBox="1"/>
          <p:nvPr/>
        </p:nvSpPr>
        <p:spPr>
          <a:xfrm>
            <a:off x="1911000" y="99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trong các tháng 1, 2, 3 của một cửa hàng lần lượt là 50; 40; 48 (đơn vị: chiếc)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571A9-102B-40EC-B734-501B043720E7}"/>
              </a:ext>
            </a:extLst>
          </p:cNvPr>
          <p:cNvSpPr txBox="1"/>
          <p:nvPr/>
        </p:nvSpPr>
        <p:spPr>
          <a:xfrm>
            <a:off x="1686000" y="198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17C50-9B7A-4439-8575-0A587C072787}"/>
              </a:ext>
            </a:extLst>
          </p:cNvPr>
          <p:cNvSpPr txBox="1"/>
          <p:nvPr/>
        </p:nvSpPr>
        <p:spPr>
          <a:xfrm>
            <a:off x="1686000" y="252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E1A6A2A-7B39-4E6C-A939-392BF649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5141"/>
              </p:ext>
            </p:extLst>
          </p:nvPr>
        </p:nvGraphicFramePr>
        <p:xfrm>
          <a:off x="1326000" y="3699000"/>
          <a:ext cx="95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00">
                  <a:extLst>
                    <a:ext uri="{9D8B030D-6E8A-4147-A177-3AD203B41FA5}">
                      <a16:colId xmlns:a16="http://schemas.microsoft.com/office/drawing/2014/main" val="42294780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251993762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01448151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4614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 bán được 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chiếc)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096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22A382-CD74-46FD-9EE3-E97BC4638D32}"/>
              </a:ext>
            </a:extLst>
          </p:cNvPr>
          <p:cNvSpPr txBox="1"/>
          <p:nvPr/>
        </p:nvSpPr>
        <p:spPr>
          <a:xfrm>
            <a:off x="627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8CD77-A684-4ABF-8AD6-97ABB0A38448}"/>
              </a:ext>
            </a:extLst>
          </p:cNvPr>
          <p:cNvSpPr txBox="1"/>
          <p:nvPr/>
        </p:nvSpPr>
        <p:spPr>
          <a:xfrm>
            <a:off x="7941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8B5BA-5116-4740-9EC5-FEB8960E743B}"/>
              </a:ext>
            </a:extLst>
          </p:cNvPr>
          <p:cNvSpPr txBox="1"/>
          <p:nvPr/>
        </p:nvSpPr>
        <p:spPr>
          <a:xfrm>
            <a:off x="969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B1989-0F5E-463B-ACCF-A2AE41D999CD}"/>
              </a:ext>
            </a:extLst>
          </p:cNvPr>
          <p:cNvSpPr txBox="1"/>
          <p:nvPr/>
        </p:nvSpPr>
        <p:spPr>
          <a:xfrm>
            <a:off x="1686000" y="1989000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0E06A-1168-4187-8837-0C8BEB0A10FA}"/>
              </a:ext>
            </a:extLst>
          </p:cNvPr>
          <p:cNvSpPr txBox="1"/>
          <p:nvPr/>
        </p:nvSpPr>
        <p:spPr>
          <a:xfrm>
            <a:off x="1686000" y="270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 là:</a:t>
            </a:r>
          </a:p>
        </p:txBody>
      </p:sp>
    </p:spTree>
    <p:extLst>
      <p:ext uri="{BB962C8B-B14F-4D97-AF65-F5344CB8AC3E}">
        <p14:creationId xmlns:p14="http://schemas.microsoft.com/office/powerpoint/2010/main" val="25147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3815047"/>
            <a:chOff x="-429000" y="2619621"/>
            <a:chExt cx="7920000" cy="38150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3815047"/>
              <a:chOff x="4746000" y="1785618"/>
              <a:chExt cx="7920000" cy="38150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3815047"/>
                <a:chOff x="4746000" y="1515618"/>
                <a:chExt cx="7920000" cy="381504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586611"/>
                  <a:chOff x="6628214" y="1069054"/>
                  <a:chExt cx="5341859" cy="3586611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638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7226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74995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4049379"/>
            <a:chOff x="-429000" y="2619621"/>
            <a:chExt cx="7920000" cy="404937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4049379"/>
              <a:chOff x="4746000" y="1785618"/>
              <a:chExt cx="7920000" cy="40493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4049379"/>
                <a:chOff x="4746000" y="1515618"/>
                <a:chExt cx="7920000" cy="404937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955943"/>
                  <a:chOff x="6628214" y="1069054"/>
                  <a:chExt cx="5341859" cy="395594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790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14032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12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2370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384084" y="4132958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91B16-EC82-4201-9B88-7716BC72DEA2}"/>
              </a:ext>
            </a:extLst>
          </p:cNvPr>
          <p:cNvSpPr/>
          <p:nvPr/>
        </p:nvSpPr>
        <p:spPr>
          <a:xfrm>
            <a:off x="2352000" y="466121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9084D-0C68-4EBF-8734-91EA996EE48A}"/>
              </a:ext>
            </a:extLst>
          </p:cNvPr>
          <p:cNvSpPr/>
          <p:nvPr/>
        </p:nvSpPr>
        <p:spPr>
          <a:xfrm>
            <a:off x="2375874" y="5637126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456795"/>
            <a:ext cx="553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FFFCA-8C97-4B20-AC30-10BD83D1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00" y="2529000"/>
            <a:ext cx="3375000" cy="35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833682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B311-3A89-468E-BD11-E3891BFC4698}"/>
              </a:ext>
            </a:extLst>
          </p:cNvPr>
          <p:cNvSpPr txBox="1"/>
          <p:nvPr/>
        </p:nvSpPr>
        <p:spPr>
          <a:xfrm>
            <a:off x="4521000" y="2349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704B04-A775-4792-B52D-020B50C54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0375"/>
              </p:ext>
            </p:extLst>
          </p:nvPr>
        </p:nvGraphicFramePr>
        <p:xfrm>
          <a:off x="7311000" y="2394000"/>
          <a:ext cx="4881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8486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5898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183,6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215,5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221,9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C07037A6-23DA-4DE2-8BE8-5DA0F013F2CB}"/>
              </a:ext>
            </a:extLst>
          </p:cNvPr>
          <p:cNvSpPr/>
          <p:nvPr/>
        </p:nvSpPr>
        <p:spPr>
          <a:xfrm rot="10800000">
            <a:off x="921000" y="1404000"/>
            <a:ext cx="10125000" cy="369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10BEC-F08C-4BCC-AB47-897FF0C9B6D2}"/>
              </a:ext>
            </a:extLst>
          </p:cNvPr>
          <p:cNvGrpSpPr/>
          <p:nvPr/>
        </p:nvGrpSpPr>
        <p:grpSpPr>
          <a:xfrm>
            <a:off x="1371000" y="909000"/>
            <a:ext cx="2070000" cy="900000"/>
            <a:chOff x="1371000" y="909000"/>
            <a:chExt cx="2070000" cy="900000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id="{C2FF8E15-3775-4FB1-91E5-E45CF2ABE741}"/>
                </a:ext>
              </a:extLst>
            </p:cNvPr>
            <p:cNvSpPr/>
            <p:nvPr/>
          </p:nvSpPr>
          <p:spPr>
            <a:xfrm>
              <a:off x="1371000" y="909000"/>
              <a:ext cx="2070000" cy="900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2FCE15-1833-432F-AA31-0309CD775353}"/>
                </a:ext>
              </a:extLst>
            </p:cNvPr>
            <p:cNvSpPr txBox="1"/>
            <p:nvPr/>
          </p:nvSpPr>
          <p:spPr>
            <a:xfrm>
              <a:off x="1371000" y="954000"/>
              <a:ext cx="2025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1776000" y="2034000"/>
            <a:ext cx="864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516000" y="2124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5738"/>
              </p:ext>
            </p:extLst>
          </p:nvPr>
        </p:nvGraphicFramePr>
        <p:xfrm>
          <a:off x="966000" y="3339000"/>
          <a:ext cx="1003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381000" y="2529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2443"/>
              </p:ext>
            </p:extLst>
          </p:nvPr>
        </p:nvGraphicFramePr>
        <p:xfrm>
          <a:off x="516000" y="3699000"/>
          <a:ext cx="112500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045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2214000"/>
            <a:ext cx="39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54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916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516000" y="311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502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A.1			B.2			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C.3		 	D.4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4656000" y="4293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0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3114000"/>
            <a:ext cx="387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63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871000" y="552224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1351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40352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3478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7944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381000" y="3125665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18009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9058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8980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03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2288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2251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045EE2-9E16-4778-9050-869040C62FD0}"/>
              </a:ext>
            </a:extLst>
          </p:cNvPr>
          <p:cNvGrpSpPr/>
          <p:nvPr/>
        </p:nvGrpSpPr>
        <p:grpSpPr>
          <a:xfrm>
            <a:off x="4701000" y="2079000"/>
            <a:ext cx="7481212" cy="4573220"/>
            <a:chOff x="4701000" y="2079000"/>
            <a:chExt cx="7481212" cy="4573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03AB99-5DBA-4B65-B7AC-9827F5B74A76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1BDC6F-B828-4A94-B709-4B476DC4014B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FE15E18C-D103-4DEE-943B-615ACDD8E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B7A3FDE-8493-4B22-8D10-EFA596CE8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3BD153-8837-410D-8E63-F90DB4D1FE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A9E0B-C676-4834-BEAD-1A8E7998412D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71BE32-6300-4E0D-9EF2-2168F90002C9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D17920-6EBD-421C-AD3E-A6C7C59084D2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A52B95-F42A-4EDD-89BA-5887DD3497EA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0136BF-384F-493A-9902-49C514E210CA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32F7FD-FBAB-4DBA-9333-83B15ED821F9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2EC09-CE37-4458-AC4E-9855B2EA6239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BA5FE8-DFF2-4BEF-84C0-31260A33C6CE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2F781-2F6D-4B74-8549-91D25CDCFB75}"/>
                  </a:ext>
                </a:extLst>
              </p:cNvPr>
              <p:cNvSpPr txBox="1"/>
              <p:nvPr/>
            </p:nvSpPr>
            <p:spPr>
              <a:xfrm>
                <a:off x="5421000" y="61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552A4A-4D2C-4BD6-833A-8845C9B72BF8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884D58B-68E0-439C-AE73-65A9F6BBA283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29965E-CE89-4810-A1CC-FD07C8F7584C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45B295-16BC-43AD-98C3-44FBC83A1D3E}"/>
                  </a:ext>
                </a:extLst>
              </p:cNvPr>
              <p:cNvSpPr txBox="1"/>
              <p:nvPr/>
            </p:nvSpPr>
            <p:spPr>
              <a:xfrm>
                <a:off x="5466000" y="378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827FDF-71AD-44DA-BE43-89804C051686}"/>
                  </a:ext>
                </a:extLst>
              </p:cNvPr>
              <p:cNvSpPr txBox="1"/>
              <p:nvPr/>
            </p:nvSpPr>
            <p:spPr>
              <a:xfrm>
                <a:off x="6366000" y="369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343CD3D-A67E-4698-9C76-4FB8B1629DF4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E87AA2-90A7-4F99-B164-E7805201AC5E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2F1DEA-17C5-43D7-BCE6-73E4BE5C9347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0681A5-910A-457A-A860-4B5D460D6C7C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CB2E76-8BC6-4A5C-B2FD-89F9CE8C931F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8A0277-6260-4B34-A2B6-7E58B2056A56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8606EB-6B26-431C-A12F-CC115528096A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54BE93-9EFD-4188-B1F5-6B44B976D185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CA8C41-0233-4ED9-B153-4005E793C21F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D919230-48A5-4312-8B1B-54CAC8B14128}"/>
              </a:ext>
            </a:extLst>
          </p:cNvPr>
          <p:cNvSpPr txBox="1"/>
          <p:nvPr/>
        </p:nvSpPr>
        <p:spPr>
          <a:xfrm>
            <a:off x="201000" y="2764005"/>
            <a:ext cx="373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1E005F-74EB-4970-BA33-D5CD4741C13F}"/>
              </a:ext>
            </a:extLst>
          </p:cNvPr>
          <p:cNvGrpSpPr/>
          <p:nvPr/>
        </p:nvGrpSpPr>
        <p:grpSpPr>
          <a:xfrm>
            <a:off x="4701000" y="2095780"/>
            <a:ext cx="7481212" cy="4573220"/>
            <a:chOff x="4701000" y="2079000"/>
            <a:chExt cx="7481212" cy="457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9A46E4-3CB5-492B-81FC-A9871418DC99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2FAE699-F3FC-445D-AB02-04CD4E045D5A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55549E62-3F01-4537-BDFC-B2DDE1019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81647157-2100-4A21-BF85-B165D4F54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04DED5-88FC-4EAB-A4B9-2F4689A6F6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012343-03DA-4233-BFA6-1662CE6810BA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E53051E-73BE-40AA-8C0E-A27D5840FE88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017B47-F2E9-433A-8D71-6C04AA4D11C9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357409-F7D4-459C-9B5E-76DC466B3C53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AD8CEE-7858-45E0-A35C-6B22130E2D22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B21D50-4ACF-4944-BD2D-7EC1A072ED87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AD5DBA5-7937-482D-8F43-883FBB2FF527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1BD6D-C62D-4D08-954D-8810F12BF544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92E896-2565-4E87-8A37-8198B3A02FBF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01A5B8-2A32-4178-B5E6-43C328A1A20A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244B625-E929-42B2-9849-E82559B1E2A9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9914B1-AED8-4806-B738-9C6B26AF3164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B6E294B-6626-4EED-8BE6-CF637999D49C}"/>
                  </a:ext>
                </a:extLst>
              </p:cNvPr>
              <p:cNvSpPr txBox="1"/>
              <p:nvPr/>
            </p:nvSpPr>
            <p:spPr>
              <a:xfrm>
                <a:off x="5466000" y="389578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BD426B-D8F3-4A56-96C2-198AFFC9519E}"/>
                  </a:ext>
                </a:extLst>
              </p:cNvPr>
              <p:cNvSpPr txBox="1"/>
              <p:nvPr/>
            </p:nvSpPr>
            <p:spPr>
              <a:xfrm>
                <a:off x="6366000" y="36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CD874-1EDC-4F48-A0C7-515B7DF24ACA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245,2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8A62B8D-63CB-4E41-B7F8-33CB455CD481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261,9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5656062-C9D4-44A6-B271-D6E18444BB16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CAA4CE4-CBA9-4286-8E28-040AB5BD5712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CEE2EE-1957-4B7D-A968-B628950ACC02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08F590-C50F-4C77-9FCA-E906C22A696D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9737FD9-C521-49D6-9294-D389289DA961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628AEFA-4075-4AF0-B111-E5779CAC5573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5B7D6AD-2477-47E2-86FF-AC3AF1975EE8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69000"/>
            <a:ext cx="558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5646000" y="549000"/>
            <a:ext cx="6615000" cy="4466440"/>
            <a:chOff x="5747212" y="655780"/>
            <a:chExt cx="6615000" cy="4466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655780"/>
              <a:ext cx="6615000" cy="4466440"/>
              <a:chOff x="4026000" y="2275780"/>
              <a:chExt cx="6615000" cy="4466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2349000"/>
                <a:ext cx="5085000" cy="3870000"/>
                <a:chOff x="5151000" y="2349000"/>
                <a:chExt cx="5085000" cy="387000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349000"/>
                  <a:ext cx="0" cy="3870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319788" y="2275780"/>
                <a:ext cx="38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800-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945DAA-FAFF-4F7D-9F5C-69162F04D08B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C00E4A2-F885-48AF-831D-221F9B66A095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F28F958-9C6E-42AB-A233-F53641D12C19}"/>
                  </a:ext>
                </a:extLst>
              </p:cNvPr>
              <p:cNvSpPr txBox="1"/>
              <p:nvPr/>
            </p:nvSpPr>
            <p:spPr>
              <a:xfrm>
                <a:off x="6894788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A6FF72-04AE-49C8-8121-59D48FC43B46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004788" y="468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482,4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47B8BC8-06E7-41E9-B541-05D0A6AE442D}"/>
                  </a:ext>
                </a:extLst>
              </p:cNvPr>
              <p:cNvSpPr txBox="1"/>
              <p:nvPr/>
            </p:nvSpPr>
            <p:spPr>
              <a:xfrm>
                <a:off x="5499788" y="324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1141,4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04E382-C18A-4B27-ABF1-4E03860EE446}"/>
                  </a:ext>
                </a:extLst>
              </p:cNvPr>
              <p:cNvSpPr txBox="1"/>
              <p:nvPr/>
            </p:nvSpPr>
            <p:spPr>
              <a:xfrm>
                <a:off x="6489788" y="4644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500,6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6CD554-C570-4687-8F6A-409E620B10B8}"/>
                  </a:ext>
                </a:extLst>
              </p:cNvPr>
              <p:cNvSpPr txBox="1"/>
              <p:nvPr/>
            </p:nvSpPr>
            <p:spPr>
              <a:xfrm>
                <a:off x="7029788" y="297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1242,4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2AE35D-FB71-4CF5-BB72-B2FE3B1F13AB}"/>
                  </a:ext>
                </a:extLst>
              </p:cNvPr>
              <p:cNvSpPr txBox="1"/>
              <p:nvPr/>
            </p:nvSpPr>
            <p:spPr>
              <a:xfrm>
                <a:off x="4120830" y="27669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1400-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0191BAA-19C9-4867-B32C-57C4F854A3B5}"/>
                  </a:ext>
                </a:extLst>
              </p:cNvPr>
              <p:cNvSpPr txBox="1"/>
              <p:nvPr/>
            </p:nvSpPr>
            <p:spPr>
              <a:xfrm>
                <a:off x="8379788" y="279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444633D-C0E3-41B4-A31B-395745BC2436}"/>
                  </a:ext>
                </a:extLst>
              </p:cNvPr>
              <p:cNvSpPr txBox="1"/>
              <p:nvPr/>
            </p:nvSpPr>
            <p:spPr>
              <a:xfrm>
                <a:off x="7794788" y="459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510,6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519000"/>
              <a:ext cx="283696" cy="108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50AB365-CD19-44CA-8C36-209DC9E76582}"/>
                </a:ext>
              </a:extLst>
            </p:cNvPr>
            <p:cNvSpPr/>
            <p:nvPr/>
          </p:nvSpPr>
          <p:spPr>
            <a:xfrm>
              <a:off x="7671000" y="2034000"/>
              <a:ext cx="283696" cy="257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931000" y="3474000"/>
              <a:ext cx="283696" cy="1132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FCADE9-422C-4154-8FF0-43E4166F7197}"/>
                </a:ext>
              </a:extLst>
            </p:cNvPr>
            <p:cNvSpPr/>
            <p:nvPr/>
          </p:nvSpPr>
          <p:spPr>
            <a:xfrm>
              <a:off x="9201000" y="1764000"/>
              <a:ext cx="283696" cy="284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236000" y="3429000"/>
              <a:ext cx="283696" cy="117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E3E8C78-0BF3-4AFE-A671-5DB8EF6BA1BE}"/>
                </a:ext>
              </a:extLst>
            </p:cNvPr>
            <p:cNvSpPr/>
            <p:nvPr/>
          </p:nvSpPr>
          <p:spPr>
            <a:xfrm>
              <a:off x="10506000" y="1629000"/>
              <a:ext cx="283696" cy="297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D2F308B-703A-4160-B15C-053E1E8C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53461"/>
              </p:ext>
            </p:extLst>
          </p:nvPr>
        </p:nvGraphicFramePr>
        <p:xfrm>
          <a:off x="2586000" y="5076296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graphicFrame>
        <p:nvGraphicFramePr>
          <p:cNvPr id="113" name="Table 28">
            <a:extLst>
              <a:ext uri="{FF2B5EF4-FFF2-40B4-BE49-F238E27FC236}">
                <a16:creationId xmlns:a16="http://schemas.microsoft.com/office/drawing/2014/main" id="{45F30C68-EE31-4528-B61D-65155B38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93570"/>
              </p:ext>
            </p:extLst>
          </p:nvPr>
        </p:nvGraphicFramePr>
        <p:xfrm>
          <a:off x="2586000" y="5080352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6A2B34C6-EF54-432C-BE18-5638937FEEBB}"/>
              </a:ext>
            </a:extLst>
          </p:cNvPr>
          <p:cNvSpPr txBox="1"/>
          <p:nvPr/>
        </p:nvSpPr>
        <p:spPr>
          <a:xfrm>
            <a:off x="1056000" y="536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24000"/>
            <a:ext cx="11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-204000" y="3519000"/>
            <a:ext cx="6615000" cy="3161440"/>
            <a:chOff x="5747212" y="1915780"/>
            <a:chExt cx="6615000" cy="3161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1915780"/>
              <a:ext cx="6615000" cy="3161440"/>
              <a:chOff x="4026000" y="3535780"/>
              <a:chExt cx="6615000" cy="3161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3850780"/>
                <a:ext cx="5085000" cy="2368220"/>
                <a:chOff x="5151000" y="3850780"/>
                <a:chExt cx="5085000" cy="236822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3850780"/>
                  <a:ext cx="0" cy="23682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227719" y="3535780"/>
                <a:ext cx="18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286000" y="448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59DD15-1D67-4E0B-B53F-789961E679AB}"/>
                  </a:ext>
                </a:extLst>
              </p:cNvPr>
              <p:cNvSpPr txBox="1"/>
              <p:nvPr/>
            </p:nvSpPr>
            <p:spPr>
              <a:xfrm>
                <a:off x="8256000" y="443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AB61FE-8AAA-4B36-8F98-CEBE8B4BE2B4}"/>
                  </a:ext>
                </a:extLst>
              </p:cNvPr>
              <p:cNvSpPr txBox="1"/>
              <p:nvPr/>
            </p:nvSpPr>
            <p:spPr>
              <a:xfrm>
                <a:off x="7266000" y="488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66C5C5-1040-4C45-AD69-77E82FB4244B}"/>
                  </a:ext>
                </a:extLst>
              </p:cNvPr>
              <p:cNvSpPr txBox="1"/>
              <p:nvPr/>
            </p:nvSpPr>
            <p:spPr>
              <a:xfrm>
                <a:off x="6231000" y="493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2EBD01-C35E-4285-BCB8-51679691453D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02149F-8DCC-470E-8AAD-A85BA96596BB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III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B713DC-C69B-4176-9770-E1247893C1A9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257112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326731" y="3698444"/>
              <a:ext cx="283696" cy="89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371000" y="3252778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56D79B-54AD-4E27-BD33-1F4593625252}"/>
                </a:ext>
              </a:extLst>
            </p:cNvPr>
            <p:cNvSpPr/>
            <p:nvPr/>
          </p:nvSpPr>
          <p:spPr>
            <a:xfrm>
              <a:off x="9347212" y="3689776"/>
              <a:ext cx="283696" cy="913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3FF2DD83-58AB-4E9C-9FE5-69719E46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9"/>
          <a:stretch/>
        </p:blipFill>
        <p:spPr>
          <a:xfrm>
            <a:off x="7626000" y="3267574"/>
            <a:ext cx="3375000" cy="3269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828B6C5-18F0-4E98-8294-C776DA808E53}"/>
              </a:ext>
            </a:extLst>
          </p:cNvPr>
          <p:cNvSpPr txBox="1"/>
          <p:nvPr/>
        </p:nvSpPr>
        <p:spPr>
          <a:xfrm>
            <a:off x="2766000" y="68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71E80-C8D7-498E-96E8-2520530A916A}"/>
              </a:ext>
            </a:extLst>
          </p:cNvPr>
          <p:cNvSpPr txBox="1"/>
          <p:nvPr/>
        </p:nvSpPr>
        <p:spPr>
          <a:xfrm>
            <a:off x="156000" y="1224000"/>
            <a:ext cx="120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85C84F-4722-4B2E-8C12-C18F9B6BDC18}"/>
              </a:ext>
            </a:extLst>
          </p:cNvPr>
          <p:cNvSpPr/>
          <p:nvPr/>
        </p:nvSpPr>
        <p:spPr>
          <a:xfrm>
            <a:off x="5961000" y="4464000"/>
            <a:ext cx="1260000" cy="67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C7745B9-B987-43EC-8727-4748DB46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90417"/>
              </p:ext>
            </p:extLst>
          </p:nvPr>
        </p:nvGraphicFramePr>
        <p:xfrm>
          <a:off x="6681000" y="2934000"/>
          <a:ext cx="5265000" cy="3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374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7" grpId="0"/>
      <p:bldP spid="13" grpId="0" animBg="1"/>
      <p:bldGraphic spid="1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206000" y="2529000"/>
            <a:ext cx="35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D313B24-E65A-4946-9910-9845154B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3374"/>
              </p:ext>
            </p:extLst>
          </p:nvPr>
        </p:nvGraphicFramePr>
        <p:xfrm>
          <a:off x="606000" y="3400780"/>
          <a:ext cx="11205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35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159138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110840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224023602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val="382944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ượt khách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C7A4D-DFEF-488A-8026-9856CE9922AA}"/>
              </a:ext>
            </a:extLst>
          </p:cNvPr>
          <p:cNvSpPr txBox="1"/>
          <p:nvPr/>
        </p:nvSpPr>
        <p:spPr>
          <a:xfrm>
            <a:off x="389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DF453-538A-406C-AA5F-BAC5A9B4B101}"/>
              </a:ext>
            </a:extLst>
          </p:cNvPr>
          <p:cNvSpPr txBox="1"/>
          <p:nvPr/>
        </p:nvSpPr>
        <p:spPr>
          <a:xfrm>
            <a:off x="51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FDD0F-E838-43CD-B4BF-E265B0B8CDBE}"/>
              </a:ext>
            </a:extLst>
          </p:cNvPr>
          <p:cNvSpPr txBox="1"/>
          <p:nvPr/>
        </p:nvSpPr>
        <p:spPr>
          <a:xfrm>
            <a:off x="641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A1849-30E1-45C4-897E-E631F2DAF404}"/>
              </a:ext>
            </a:extLst>
          </p:cNvPr>
          <p:cNvSpPr txBox="1"/>
          <p:nvPr/>
        </p:nvSpPr>
        <p:spPr>
          <a:xfrm>
            <a:off x="762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58CE7-0570-46E2-B28F-7C5BFC08C6D6}"/>
              </a:ext>
            </a:extLst>
          </p:cNvPr>
          <p:cNvSpPr txBox="1"/>
          <p:nvPr/>
        </p:nvSpPr>
        <p:spPr>
          <a:xfrm>
            <a:off x="87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E043A-CDBC-43EB-8576-13282A9D4B73}"/>
              </a:ext>
            </a:extLst>
          </p:cNvPr>
          <p:cNvSpPr txBox="1"/>
          <p:nvPr/>
        </p:nvSpPr>
        <p:spPr>
          <a:xfrm>
            <a:off x="992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8DCA6-59A2-482C-B840-CE5C7C6FC95C}"/>
              </a:ext>
            </a:extLst>
          </p:cNvPr>
          <p:cNvSpPr txBox="1"/>
          <p:nvPr/>
        </p:nvSpPr>
        <p:spPr>
          <a:xfrm>
            <a:off x="1095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831000" y="1899000"/>
            <a:ext cx="107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834947" y="1892652"/>
            <a:ext cx="102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431244" y="2659305"/>
            <a:ext cx="11019756" cy="4089167"/>
            <a:chOff x="4267456" y="971273"/>
            <a:chExt cx="11019756" cy="40891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4267456" y="971273"/>
              <a:ext cx="11019756" cy="4089167"/>
              <a:chOff x="2546244" y="2591273"/>
              <a:chExt cx="11019756" cy="40891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7875000" cy="3481780"/>
                <a:chOff x="5151000" y="2737220"/>
                <a:chExt cx="7875000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787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2576000" y="615722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546244" y="2591273"/>
                <a:ext cx="23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khách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336000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42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25695A-A924-4E3F-A8C7-7128A3122BBC}"/>
                  </a:ext>
                </a:extLst>
              </p:cNvPr>
              <p:cNvSpPr txBox="1"/>
              <p:nvPr/>
            </p:nvSpPr>
            <p:spPr>
              <a:xfrm>
                <a:off x="1150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451000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542212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382343-C86D-40B1-8C64-8BD25105573D}"/>
                </a:ext>
              </a:extLst>
            </p:cNvPr>
            <p:cNvSpPr/>
            <p:nvPr/>
          </p:nvSpPr>
          <p:spPr>
            <a:xfrm>
              <a:off x="13622212" y="1830968"/>
              <a:ext cx="283696" cy="2786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308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407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614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830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FE7B3F-2134-433C-8FB5-C714D88BDBB6}"/>
              </a:ext>
            </a:extLst>
          </p:cNvPr>
          <p:cNvSpPr txBox="1"/>
          <p:nvPr/>
        </p:nvSpPr>
        <p:spPr>
          <a:xfrm>
            <a:off x="9426000" y="311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312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402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609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825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A6A76C-15CB-4B46-89C3-131F5CB7C68D}"/>
              </a:ext>
            </a:extLst>
          </p:cNvPr>
          <p:cNvSpPr txBox="1"/>
          <p:nvPr/>
        </p:nvSpPr>
        <p:spPr>
          <a:xfrm>
            <a:off x="9381000" y="30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872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719893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291000" y="3114000"/>
            <a:ext cx="355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246000" y="4149000"/>
            <a:ext cx="40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3615756" y="2709000"/>
            <a:ext cx="8150244" cy="3995614"/>
            <a:chOff x="5747212" y="1061273"/>
            <a:chExt cx="8150244" cy="39956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5747212" y="1061273"/>
              <a:ext cx="8150244" cy="3995614"/>
              <a:chOff x="4026000" y="2681273"/>
              <a:chExt cx="8150244" cy="39956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6620244" cy="3481780"/>
                <a:chOff x="5151000" y="2737220"/>
                <a:chExt cx="6620244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662024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1186244" y="5651273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5246244" y="2681273"/>
                <a:ext cx="28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ười cao tuổi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081244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239748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241244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354748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356244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479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560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785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983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483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573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780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978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31,69</a:t>
            </a: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22"/>
              </p:ext>
            </p:extLst>
          </p:nvPr>
        </p:nvGraphicFramePr>
        <p:xfrm>
          <a:off x="561001" y="1629000"/>
          <a:ext cx="1107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9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02277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34983006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cao tuổi(triệu người)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FA495-F964-402E-89F8-C123DEDB2099}"/>
              </a:ext>
            </a:extLst>
          </p:cNvPr>
          <p:cNvSpPr/>
          <p:nvPr/>
        </p:nvSpPr>
        <p:spPr>
          <a:xfrm>
            <a:off x="4836000" y="3024000"/>
            <a:ext cx="23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784000" y="5445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850168" y="745042"/>
            <a:ext cx="107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,C ,D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966000" y="3834000"/>
            <a:ext cx="553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966000" y="3834000"/>
            <a:ext cx="42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3071"/>
              </p:ext>
            </p:extLst>
          </p:nvPr>
        </p:nvGraphicFramePr>
        <p:xfrm>
          <a:off x="696000" y="2304000"/>
          <a:ext cx="846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08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124462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1015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052239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96806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39D1083-D967-4A91-B2CB-71E35A76C911}"/>
              </a:ext>
            </a:extLst>
          </p:cNvPr>
          <p:cNvSpPr/>
          <p:nvPr/>
        </p:nvSpPr>
        <p:spPr>
          <a:xfrm>
            <a:off x="876000" y="1809000"/>
            <a:ext cx="1057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549782-E510-42D7-A2AF-176FA0B22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920"/>
              </p:ext>
            </p:extLst>
          </p:nvPr>
        </p:nvGraphicFramePr>
        <p:xfrm>
          <a:off x="7972000" y="3519000"/>
          <a:ext cx="3479000" cy="30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DBC95080-8D1C-4799-8209-028DD4348A15}"/>
              </a:ext>
            </a:extLst>
          </p:cNvPr>
          <p:cNvSpPr/>
          <p:nvPr/>
        </p:nvSpPr>
        <p:spPr>
          <a:xfrm>
            <a:off x="876000" y="1809000"/>
            <a:ext cx="75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D5551-EAFE-49C2-B8CB-20F9BF9C1110}"/>
              </a:ext>
            </a:extLst>
          </p:cNvPr>
          <p:cNvSpPr txBox="1"/>
          <p:nvPr/>
        </p:nvSpPr>
        <p:spPr>
          <a:xfrm>
            <a:off x="519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BBF62-9E7F-4B0B-AA19-5DEED5D85C65}"/>
              </a:ext>
            </a:extLst>
          </p:cNvPr>
          <p:cNvSpPr txBox="1"/>
          <p:nvPr/>
        </p:nvSpPr>
        <p:spPr>
          <a:xfrm>
            <a:off x="537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14405C-22CE-41E4-AC65-375B66E424AC}"/>
              </a:ext>
            </a:extLst>
          </p:cNvPr>
          <p:cNvSpPr txBox="1"/>
          <p:nvPr/>
        </p:nvSpPr>
        <p:spPr>
          <a:xfrm>
            <a:off x="645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ECE6F1-F504-4578-A03B-7B8E15A7D8B5}"/>
              </a:ext>
            </a:extLst>
          </p:cNvPr>
          <p:cNvSpPr txBox="1"/>
          <p:nvPr/>
        </p:nvSpPr>
        <p:spPr>
          <a:xfrm>
            <a:off x="749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CFD976-B33C-45D9-BA5C-CFB1C1161248}"/>
              </a:ext>
            </a:extLst>
          </p:cNvPr>
          <p:cNvSpPr txBox="1"/>
          <p:nvPr/>
        </p:nvSpPr>
        <p:spPr>
          <a:xfrm>
            <a:off x="848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AC6C95-980C-4F1F-A162-2CD72866D639}"/>
              </a:ext>
            </a:extLst>
          </p:cNvPr>
          <p:cNvSpPr txBox="1"/>
          <p:nvPr/>
        </p:nvSpPr>
        <p:spPr>
          <a:xfrm>
            <a:off x="627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B11D6F-0B3B-4EAF-865E-96C700921D8F}"/>
              </a:ext>
            </a:extLst>
          </p:cNvPr>
          <p:cNvSpPr txBox="1"/>
          <p:nvPr/>
        </p:nvSpPr>
        <p:spPr>
          <a:xfrm>
            <a:off x="722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838C3B-F6B5-47DE-A39C-40135521F8B7}"/>
              </a:ext>
            </a:extLst>
          </p:cNvPr>
          <p:cNvSpPr txBox="1"/>
          <p:nvPr/>
        </p:nvSpPr>
        <p:spPr>
          <a:xfrm>
            <a:off x="830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8D8600F-6F86-4260-A2D3-B0E3DE4B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8260"/>
              </p:ext>
            </p:extLst>
          </p:nvPr>
        </p:nvGraphicFramePr>
        <p:xfrm>
          <a:off x="7311000" y="2991568"/>
          <a:ext cx="5400000" cy="3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82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" grpId="0"/>
      <p:bldGraphic spid="10" grpId="0">
        <p:bldAsOne/>
      </p:bldGraphic>
      <p:bldP spid="54" grpId="0"/>
      <p:bldP spid="12" grpId="0"/>
      <p:bldP spid="13" grpId="0"/>
      <p:bldP spid="62" grpId="0"/>
      <p:bldP spid="69" grpId="0"/>
      <p:bldP spid="70" grpId="0"/>
      <p:bldP spid="72" grpId="0"/>
      <p:bldP spid="73" grpId="0"/>
      <p:bldP spid="74" grpId="0"/>
      <p:bldGraphic spid="1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741000" y="909000"/>
            <a:ext cx="108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tháng1,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6B95E00-FCA5-48B9-92EB-28C6683D7502}"/>
              </a:ext>
            </a:extLst>
          </p:cNvPr>
          <p:cNvGrpSpPr/>
          <p:nvPr/>
        </p:nvGrpSpPr>
        <p:grpSpPr>
          <a:xfrm>
            <a:off x="-204000" y="2844000"/>
            <a:ext cx="5715000" cy="3538220"/>
            <a:chOff x="-159000" y="3069000"/>
            <a:chExt cx="5715000" cy="3538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B1221C-098C-4F22-9730-8C2FCFA1B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90249" y="4593249"/>
              <a:ext cx="90575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633317-A9D3-4CE4-B35A-FAE08BD391AB}"/>
                </a:ext>
              </a:extLst>
            </p:cNvPr>
            <p:cNvCxnSpPr/>
            <p:nvPr/>
          </p:nvCxnSpPr>
          <p:spPr>
            <a:xfrm>
              <a:off x="1596000" y="4239000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15AC62-32AC-4A4A-829F-95C873C7E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8" y="4970502"/>
              <a:ext cx="199150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F9097C2-C598-4F2F-9FF3-463E9B27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755" y="5318436"/>
              <a:ext cx="19962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53E1175-D7B1-4F30-8620-954D46E59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443ECF1-1896-4785-BA6C-75E9E2B7F719}"/>
                </a:ext>
              </a:extLst>
            </p:cNvPr>
            <p:cNvCxnSpPr/>
            <p:nvPr/>
          </p:nvCxnSpPr>
          <p:spPr>
            <a:xfrm flipV="1">
              <a:off x="3036000" y="4239000"/>
              <a:ext cx="0" cy="184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997776A-7BCD-4E21-B93C-EFEC93568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000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DA2BF2-9E96-482A-8609-A2EE2B42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000" y="4959000"/>
              <a:ext cx="0" cy="112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071A36D-5362-4D62-9332-6704BF2D9FE1}"/>
                </a:ext>
              </a:extLst>
            </p:cNvPr>
            <p:cNvCxnSpPr/>
            <p:nvPr/>
          </p:nvCxnSpPr>
          <p:spPr>
            <a:xfrm>
              <a:off x="2001000" y="4599000"/>
              <a:ext cx="495000" cy="36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07ED7BB-5DD7-4B58-BAEE-FDC64C611825}"/>
                </a:ext>
              </a:extLst>
            </p:cNvPr>
            <p:cNvCxnSpPr/>
            <p:nvPr/>
          </p:nvCxnSpPr>
          <p:spPr>
            <a:xfrm flipV="1">
              <a:off x="249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DE84B4-AB71-411E-B11C-B161C1B430A1}"/>
                </a:ext>
              </a:extLst>
            </p:cNvPr>
            <p:cNvCxnSpPr/>
            <p:nvPr/>
          </p:nvCxnSpPr>
          <p:spPr>
            <a:xfrm>
              <a:off x="303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D2952BF-4CB6-4A6E-8576-A38437295B63}"/>
                </a:ext>
              </a:extLst>
            </p:cNvPr>
            <p:cNvCxnSpPr/>
            <p:nvPr/>
          </p:nvCxnSpPr>
          <p:spPr>
            <a:xfrm flipV="1">
              <a:off x="1995249" y="4599000"/>
              <a:ext cx="495000" cy="72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3B8B18A-166B-4425-B8CD-FC78148CBCF7}"/>
                </a:ext>
              </a:extLst>
            </p:cNvPr>
            <p:cNvCxnSpPr/>
            <p:nvPr/>
          </p:nvCxnSpPr>
          <p:spPr>
            <a:xfrm>
              <a:off x="2496000" y="459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CAFECE-5178-4632-868D-73398BA404BC}"/>
                </a:ext>
              </a:extLst>
            </p:cNvPr>
            <p:cNvCxnSpPr/>
            <p:nvPr/>
          </p:nvCxnSpPr>
          <p:spPr>
            <a:xfrm>
              <a:off x="3036000" y="495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807CE37-0B37-478E-9331-4A74BE17F03B}"/>
                </a:ext>
              </a:extLst>
            </p:cNvPr>
            <p:cNvGrpSpPr/>
            <p:nvPr/>
          </p:nvGrpSpPr>
          <p:grpSpPr>
            <a:xfrm>
              <a:off x="-159000" y="3069000"/>
              <a:ext cx="5715000" cy="3538220"/>
              <a:chOff x="-159000" y="3069000"/>
              <a:chExt cx="5715000" cy="3538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B35AAC3-2F34-45A3-BA27-9E6BC1E1B0E2}"/>
                  </a:ext>
                </a:extLst>
              </p:cNvPr>
              <p:cNvGrpSpPr/>
              <p:nvPr/>
            </p:nvGrpSpPr>
            <p:grpSpPr>
              <a:xfrm>
                <a:off x="-159000" y="3069000"/>
                <a:ext cx="5715000" cy="3538220"/>
                <a:chOff x="7775770" y="594000"/>
                <a:chExt cx="5715000" cy="353822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A1B11E2-7F62-499C-8A39-60C16EEFF7EC}"/>
                    </a:ext>
                  </a:extLst>
                </p:cNvPr>
                <p:cNvGrpSpPr/>
                <p:nvPr/>
              </p:nvGrpSpPr>
              <p:grpSpPr>
                <a:xfrm>
                  <a:off x="8945771" y="594000"/>
                  <a:ext cx="3734999" cy="3287333"/>
                  <a:chOff x="8686289" y="594000"/>
                  <a:chExt cx="4274638" cy="328733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20205EA1-BC9C-4524-A8BC-4C98781F2879}"/>
                      </a:ext>
                    </a:extLst>
                  </p:cNvPr>
                  <p:cNvGrpSpPr/>
                  <p:nvPr/>
                </p:nvGrpSpPr>
                <p:grpSpPr>
                  <a:xfrm>
                    <a:off x="9329966" y="729000"/>
                    <a:ext cx="3630961" cy="2880000"/>
                    <a:chOff x="9329966" y="729000"/>
                    <a:chExt cx="3630961" cy="2880000"/>
                  </a:xfrm>
                </p:grpSpPr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id="{F2614488-ED28-48E1-B149-3CC80F7BC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329966" y="3609000"/>
                      <a:ext cx="363096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id="{B41D07B5-7C8D-4731-B81B-8A0157D8A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729000"/>
                      <a:ext cx="0" cy="288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4909FA3-9F1B-4094-BA2B-5446136C3C5A}"/>
                      </a:ext>
                    </a:extLst>
                  </p:cNvPr>
                  <p:cNvSpPr txBox="1"/>
                  <p:nvPr/>
                </p:nvSpPr>
                <p:spPr>
                  <a:xfrm>
                    <a:off x="8750871" y="295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5-</a:t>
                    </a:r>
                    <a:endParaRPr lang="vi-VN" sz="24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29916AA-AC98-418B-A6E5-174B9C1E1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544" y="259454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10-</a:t>
                    </a:r>
                    <a:endParaRPr lang="vi-VN" sz="2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E059F2C0-99B9-48E2-924D-4B3D7848D4D3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223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15-</a:t>
                    </a:r>
                    <a:endParaRPr lang="vi-VN" sz="24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A68D1EA-94C1-4449-B0D6-A09996FF66E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1864274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20-</a:t>
                    </a:r>
                    <a:endParaRPr lang="vi-VN" sz="24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8EC1D3B-3C97-4B71-AB43-1BE12C15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833" y="594000"/>
                    <a:ext cx="8240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00B050"/>
                        </a:solidFill>
                      </a:rPr>
                      <a:t>Tivi</a:t>
                    </a:r>
                    <a:r>
                      <a:rPr lang="en-US" sz="2400" dirty="0">
                        <a:solidFill>
                          <a:srgbClr val="00B05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5A3D3514-005F-4B7C-8E5E-03D0FA88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289" y="341966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0</a:t>
                    </a:r>
                    <a:endParaRPr lang="vi-VN" sz="2400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2027B56-FB43-4B20-A80F-E5DED166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1883" y="594000"/>
                    <a:ext cx="12875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Tủ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lạnh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89D9743-C7AB-45DF-9D95-9F28E726D9C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7114" y="1515096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25-</a:t>
                    </a:r>
                    <a:endParaRPr lang="vi-VN" sz="2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8D57D09-F875-470C-83BC-44B908A9A66F}"/>
                    </a:ext>
                  </a:extLst>
                </p:cNvPr>
                <p:cNvSpPr txBox="1"/>
                <p:nvPr/>
              </p:nvSpPr>
              <p:spPr>
                <a:xfrm>
                  <a:off x="9710770" y="3519000"/>
                  <a:ext cx="3852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</a:t>
                  </a:r>
                  <a:endParaRPr lang="vi-VN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FB3EE7E-FEBB-4308-A6FA-FC99913B87CB}"/>
                    </a:ext>
                  </a:extLst>
                </p:cNvPr>
                <p:cNvSpPr txBox="1"/>
                <p:nvPr/>
              </p:nvSpPr>
              <p:spPr>
                <a:xfrm>
                  <a:off x="10205770" y="3519000"/>
                  <a:ext cx="439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endParaRPr lang="vi-VN" sz="28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E3D8A1C-877F-4394-A0F3-619D0988BAEE}"/>
                    </a:ext>
                  </a:extLst>
                </p:cNvPr>
                <p:cNvSpPr txBox="1"/>
                <p:nvPr/>
              </p:nvSpPr>
              <p:spPr>
                <a:xfrm>
                  <a:off x="1074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3</a:t>
                  </a:r>
                  <a:endParaRPr lang="vi-VN" sz="28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121E4CE-EC61-4796-B8EE-52FA2D7D977A}"/>
                    </a:ext>
                  </a:extLst>
                </p:cNvPr>
                <p:cNvSpPr txBox="1"/>
                <p:nvPr/>
              </p:nvSpPr>
              <p:spPr>
                <a:xfrm>
                  <a:off x="11870770" y="3609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Tháng</a:t>
                  </a:r>
                  <a:endPara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86CF74C-F983-43DE-867D-02EF55DC35F3}"/>
                    </a:ext>
                  </a:extLst>
                </p:cNvPr>
                <p:cNvSpPr txBox="1"/>
                <p:nvPr/>
              </p:nvSpPr>
              <p:spPr>
                <a:xfrm>
                  <a:off x="7775770" y="663003"/>
                  <a:ext cx="20595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ượng (chiếc)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2DDAB38-0705-4172-991F-ED5EEB2950B5}"/>
                    </a:ext>
                  </a:extLst>
                </p:cNvPr>
                <p:cNvSpPr txBox="1"/>
                <p:nvPr/>
              </p:nvSpPr>
              <p:spPr>
                <a:xfrm>
                  <a:off x="1128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4</a:t>
                  </a:r>
                  <a:endParaRPr lang="vi-VN" sz="2800" dirty="0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28A824E-3634-480F-9379-CBA705606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00" y="3339000"/>
                <a:ext cx="315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4A69355-1655-4E05-BE39-DBD25DF9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000" y="3339000"/>
                <a:ext cx="2700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1A1FA9-989D-43FA-8F47-C670F6AEF7C6}"/>
              </a:ext>
            </a:extLst>
          </p:cNvPr>
          <p:cNvGrpSpPr/>
          <p:nvPr/>
        </p:nvGrpSpPr>
        <p:grpSpPr>
          <a:xfrm>
            <a:off x="4881000" y="2844000"/>
            <a:ext cx="6660000" cy="3538220"/>
            <a:chOff x="-159000" y="3069000"/>
            <a:chExt cx="6660000" cy="35382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9ACA131-8E6C-4FE1-8C78-C14926F8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936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DD63AE-E3EC-4458-9D9E-907DC91FDCF9}"/>
                </a:ext>
              </a:extLst>
            </p:cNvPr>
            <p:cNvCxnSpPr/>
            <p:nvPr/>
          </p:nvCxnSpPr>
          <p:spPr>
            <a:xfrm flipV="1">
              <a:off x="3666000" y="4239000"/>
              <a:ext cx="0" cy="184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E550E66-2A5F-4260-B2F9-7860067C6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290" y="4599000"/>
              <a:ext cx="0" cy="148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C4DBEF3-7FEF-4B62-BC9E-6337B98D0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000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BEDCD0C-5536-498E-B7A0-DACC3C37C643}"/>
                </a:ext>
              </a:extLst>
            </p:cNvPr>
            <p:cNvGrpSpPr/>
            <p:nvPr/>
          </p:nvGrpSpPr>
          <p:grpSpPr>
            <a:xfrm>
              <a:off x="-159000" y="3069000"/>
              <a:ext cx="6660000" cy="3538220"/>
              <a:chOff x="7775770" y="594000"/>
              <a:chExt cx="6660000" cy="353822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3B0353E-A787-48C6-851A-152D3035A1CB}"/>
                  </a:ext>
                </a:extLst>
              </p:cNvPr>
              <p:cNvGrpSpPr/>
              <p:nvPr/>
            </p:nvGrpSpPr>
            <p:grpSpPr>
              <a:xfrm>
                <a:off x="8945771" y="594000"/>
                <a:ext cx="4949999" cy="3287333"/>
                <a:chOff x="8686289" y="594000"/>
                <a:chExt cx="5665183" cy="3287333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2E1CACC1-3512-4DD2-A6EC-0DE52D05BC37}"/>
                    </a:ext>
                  </a:extLst>
                </p:cNvPr>
                <p:cNvGrpSpPr/>
                <p:nvPr/>
              </p:nvGrpSpPr>
              <p:grpSpPr>
                <a:xfrm>
                  <a:off x="9329966" y="729000"/>
                  <a:ext cx="5021506" cy="2880000"/>
                  <a:chOff x="9329966" y="729000"/>
                  <a:chExt cx="5021506" cy="2880000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44AA273A-01F4-4B45-A623-9B77C35E4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9966" y="3609000"/>
                    <a:ext cx="5021506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id="{33181B51-4870-4423-BCDF-1CD81D28E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36000" y="729000"/>
                    <a:ext cx="0" cy="288000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4CF9C0F-1E2F-42EE-B1AE-623D29F2FA2E}"/>
                    </a:ext>
                  </a:extLst>
                </p:cNvPr>
                <p:cNvSpPr txBox="1"/>
                <p:nvPr/>
              </p:nvSpPr>
              <p:spPr>
                <a:xfrm>
                  <a:off x="8750871" y="295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5-</a:t>
                  </a:r>
                  <a:endParaRPr lang="vi-VN" sz="2400" dirty="0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8BA6A1A6-8331-40B1-9093-8A46EE7FC756}"/>
                    </a:ext>
                  </a:extLst>
                </p:cNvPr>
                <p:cNvSpPr txBox="1"/>
                <p:nvPr/>
              </p:nvSpPr>
              <p:spPr>
                <a:xfrm>
                  <a:off x="8811544" y="259454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10-</a:t>
                  </a:r>
                  <a:endParaRPr lang="vi-VN" sz="2400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4688F57-9313-46F6-9306-D9A5C2303830}"/>
                    </a:ext>
                  </a:extLst>
                </p:cNvPr>
                <p:cNvSpPr txBox="1"/>
                <p:nvPr/>
              </p:nvSpPr>
              <p:spPr>
                <a:xfrm>
                  <a:off x="8817913" y="223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15-</a:t>
                  </a:r>
                  <a:endParaRPr lang="vi-VN" sz="2400" dirty="0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921AC0C-2DF0-483A-8849-2B6093AAEB09}"/>
                    </a:ext>
                  </a:extLst>
                </p:cNvPr>
                <p:cNvSpPr txBox="1"/>
                <p:nvPr/>
              </p:nvSpPr>
              <p:spPr>
                <a:xfrm>
                  <a:off x="8817913" y="1864274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20-</a:t>
                  </a:r>
                  <a:endParaRPr lang="vi-VN" sz="2400" dirty="0"/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627D680-5C71-476F-8369-A25418332CD6}"/>
                    </a:ext>
                  </a:extLst>
                </p:cNvPr>
                <p:cNvSpPr txBox="1"/>
                <p:nvPr/>
              </p:nvSpPr>
              <p:spPr>
                <a:xfrm>
                  <a:off x="10076833" y="594000"/>
                  <a:ext cx="824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00B050"/>
                      </a:solidFill>
                    </a:rPr>
                    <a:t>Tivi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endParaRPr lang="vi-VN" sz="2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ED44F88-2F5A-4F27-853C-C93F54139BB8}"/>
                    </a:ext>
                  </a:extLst>
                </p:cNvPr>
                <p:cNvSpPr txBox="1"/>
                <p:nvPr/>
              </p:nvSpPr>
              <p:spPr>
                <a:xfrm>
                  <a:off x="8686289" y="341966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0</a:t>
                  </a:r>
                  <a:endParaRPr lang="vi-VN" sz="2400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C42A22E2-274B-444F-A846-7DCC273063D7}"/>
                    </a:ext>
                  </a:extLst>
                </p:cNvPr>
                <p:cNvSpPr txBox="1"/>
                <p:nvPr/>
              </p:nvSpPr>
              <p:spPr>
                <a:xfrm>
                  <a:off x="11621883" y="594000"/>
                  <a:ext cx="1287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FF9900"/>
                      </a:solidFill>
                    </a:rPr>
                    <a:t>Tủ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9900"/>
                      </a:solidFill>
                    </a:rPr>
                    <a:t>lạnh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endParaRPr lang="vi-VN" sz="24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3EFE9CA-F0EC-447F-9768-F4E255B24E60}"/>
                    </a:ext>
                  </a:extLst>
                </p:cNvPr>
                <p:cNvSpPr txBox="1"/>
                <p:nvPr/>
              </p:nvSpPr>
              <p:spPr>
                <a:xfrm>
                  <a:off x="8827114" y="1515096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25-</a:t>
                  </a:r>
                  <a:endParaRPr lang="vi-VN" sz="2400" dirty="0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790FFAA-6770-4872-9477-18B8D213B0DE}"/>
                  </a:ext>
                </a:extLst>
              </p:cNvPr>
              <p:cNvSpPr txBox="1"/>
              <p:nvPr/>
            </p:nvSpPr>
            <p:spPr>
              <a:xfrm>
                <a:off x="9838785" y="3498160"/>
                <a:ext cx="385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</a:t>
                </a:r>
                <a:endParaRPr lang="vi-VN" sz="28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446E935-E1BD-4DEB-A90E-07FEA48CAD9E}"/>
                  </a:ext>
                </a:extLst>
              </p:cNvPr>
              <p:cNvSpPr txBox="1"/>
              <p:nvPr/>
            </p:nvSpPr>
            <p:spPr>
              <a:xfrm>
                <a:off x="10693785" y="3543160"/>
                <a:ext cx="43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  <a:endParaRPr lang="vi-VN" sz="28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2D65DE6-E7BF-415D-AFBE-3015988ADDBB}"/>
                  </a:ext>
                </a:extLst>
              </p:cNvPr>
              <p:cNvSpPr txBox="1"/>
              <p:nvPr/>
            </p:nvSpPr>
            <p:spPr>
              <a:xfrm>
                <a:off x="1145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  <a:endParaRPr lang="vi-VN" sz="28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7339283-7908-47C5-94EF-E08C10FED3FA}"/>
                  </a:ext>
                </a:extLst>
              </p:cNvPr>
              <p:cNvSpPr txBox="1"/>
              <p:nvPr/>
            </p:nvSpPr>
            <p:spPr>
              <a:xfrm>
                <a:off x="12815770" y="3609000"/>
                <a:ext cx="1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13EA037-8A04-4FEA-BD57-F0521A35F114}"/>
                  </a:ext>
                </a:extLst>
              </p:cNvPr>
              <p:cNvSpPr txBox="1"/>
              <p:nvPr/>
            </p:nvSpPr>
            <p:spPr>
              <a:xfrm>
                <a:off x="7775770" y="663003"/>
                <a:ext cx="2059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 (chiếc)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FCC2E8A-D34B-4642-93FE-3E25FD06C0A4}"/>
                  </a:ext>
                </a:extLst>
              </p:cNvPr>
              <p:cNvSpPr txBox="1"/>
              <p:nvPr/>
            </p:nvSpPr>
            <p:spPr>
              <a:xfrm>
                <a:off x="1226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4</a:t>
                </a:r>
                <a:endParaRPr lang="vi-VN" sz="2800" dirty="0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29EB5DF-A6E1-4C9C-AA95-EA0EC8070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1000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EE797A8-9CE3-4E56-8C41-F682C42E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052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FB538AB-F256-424E-B1A1-D1D19C0AB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017" y="4959000"/>
              <a:ext cx="0" cy="1125000"/>
            </a:xfrm>
            <a:prstGeom prst="line">
              <a:avLst/>
            </a:prstGeom>
            <a:ln w="193675" cmpd="sng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275EC46-57CC-4EFE-B309-23C050B7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8306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254CBE2-4D88-4299-82EF-0CA124B633AB}"/>
              </a:ext>
            </a:extLst>
          </p:cNvPr>
          <p:cNvSpPr/>
          <p:nvPr/>
        </p:nvSpPr>
        <p:spPr>
          <a:xfrm>
            <a:off x="7131000" y="3024000"/>
            <a:ext cx="135000" cy="13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760A673-6E30-4D82-A432-1DD3724B7562}"/>
              </a:ext>
            </a:extLst>
          </p:cNvPr>
          <p:cNvSpPr/>
          <p:nvPr/>
        </p:nvSpPr>
        <p:spPr>
          <a:xfrm>
            <a:off x="8512145" y="3069000"/>
            <a:ext cx="135000" cy="13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0D06764-B5FE-4CC5-98A9-D1F91AF5CF4A}"/>
              </a:ext>
            </a:extLst>
          </p:cNvPr>
          <p:cNvSpPr txBox="1"/>
          <p:nvPr/>
        </p:nvSpPr>
        <p:spPr>
          <a:xfrm>
            <a:off x="1641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FD36623-FE7E-4D32-B2C7-91C97DB11187}"/>
              </a:ext>
            </a:extLst>
          </p:cNvPr>
          <p:cNvSpPr txBox="1"/>
          <p:nvPr/>
        </p:nvSpPr>
        <p:spPr>
          <a:xfrm>
            <a:off x="7986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FB7F663-8B0C-4B75-B442-AB2FBE774778}"/>
              </a:ext>
            </a:extLst>
          </p:cNvPr>
          <p:cNvSpPr txBox="1"/>
          <p:nvPr/>
        </p:nvSpPr>
        <p:spPr>
          <a:xfrm>
            <a:off x="672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8608160-2E92-4E13-BA24-BFC0DF3F5CCE}"/>
              </a:ext>
            </a:extLst>
          </p:cNvPr>
          <p:cNvSpPr txBox="1"/>
          <p:nvPr/>
        </p:nvSpPr>
        <p:spPr>
          <a:xfrm>
            <a:off x="6951000" y="459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93E04EB-A7BA-4D08-9BD8-031E9BEEC6E6}"/>
              </a:ext>
            </a:extLst>
          </p:cNvPr>
          <p:cNvSpPr txBox="1"/>
          <p:nvPr/>
        </p:nvSpPr>
        <p:spPr>
          <a:xfrm>
            <a:off x="758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BBA16B-D25B-411C-916D-E224D5471327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F6EA40B-6525-467A-9C64-956DDF3CE8F5}"/>
              </a:ext>
            </a:extLst>
          </p:cNvPr>
          <p:cNvSpPr txBox="1"/>
          <p:nvPr/>
        </p:nvSpPr>
        <p:spPr>
          <a:xfrm>
            <a:off x="8436000" y="356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629A27-9FF4-49F7-B6B1-C277C862AEB2}"/>
              </a:ext>
            </a:extLst>
          </p:cNvPr>
          <p:cNvSpPr txBox="1"/>
          <p:nvPr/>
        </p:nvSpPr>
        <p:spPr>
          <a:xfrm>
            <a:off x="861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08A671-D2BF-4237-A092-0469963D072A}"/>
              </a:ext>
            </a:extLst>
          </p:cNvPr>
          <p:cNvSpPr txBox="1"/>
          <p:nvPr/>
        </p:nvSpPr>
        <p:spPr>
          <a:xfrm>
            <a:off x="924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230862-5B0D-47A1-AB51-90FF9964631A}"/>
              </a:ext>
            </a:extLst>
          </p:cNvPr>
          <p:cNvSpPr txBox="1"/>
          <p:nvPr/>
        </p:nvSpPr>
        <p:spPr>
          <a:xfrm>
            <a:off x="9471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F2BD3A3-6879-42FE-BFB4-2CCB05F7E44A}"/>
              </a:ext>
            </a:extLst>
          </p:cNvPr>
          <p:cNvSpPr txBox="1"/>
          <p:nvPr/>
        </p:nvSpPr>
        <p:spPr>
          <a:xfrm>
            <a:off x="6771000" y="383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EB3BBBF-2A6F-40E2-91BD-5C7DAF6ED4B6}"/>
              </a:ext>
            </a:extLst>
          </p:cNvPr>
          <p:cNvSpPr txBox="1"/>
          <p:nvPr/>
        </p:nvSpPr>
        <p:spPr>
          <a:xfrm>
            <a:off x="752558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3C50824-4CCB-43A8-BA14-E7F60DE17E87}"/>
              </a:ext>
            </a:extLst>
          </p:cNvPr>
          <p:cNvSpPr txBox="1"/>
          <p:nvPr/>
        </p:nvSpPr>
        <p:spPr>
          <a:xfrm>
            <a:off x="8436000" y="347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C56874E-80E7-49E2-80B9-02936E601431}"/>
              </a:ext>
            </a:extLst>
          </p:cNvPr>
          <p:cNvSpPr txBox="1"/>
          <p:nvPr/>
        </p:nvSpPr>
        <p:spPr>
          <a:xfrm>
            <a:off x="9291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E1314D3-3831-4B44-BB21-0CF360665DC1}"/>
              </a:ext>
            </a:extLst>
          </p:cNvPr>
          <p:cNvSpPr txBox="1"/>
          <p:nvPr/>
        </p:nvSpPr>
        <p:spPr>
          <a:xfrm>
            <a:off x="6996000" y="455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E96C834-6FB8-44AF-9514-D3481D1FBD89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C63C491-59F5-4010-AAA3-36829377806A}"/>
              </a:ext>
            </a:extLst>
          </p:cNvPr>
          <p:cNvSpPr txBox="1"/>
          <p:nvPr/>
        </p:nvSpPr>
        <p:spPr>
          <a:xfrm>
            <a:off x="866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6D8C995-1E23-4992-94E9-B2EF494D5B12}"/>
              </a:ext>
            </a:extLst>
          </p:cNvPr>
          <p:cNvSpPr txBox="1"/>
          <p:nvPr/>
        </p:nvSpPr>
        <p:spPr>
          <a:xfrm>
            <a:off x="9516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696032"/>
            <a:ext cx="1039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e 9">
            <a:extLst>
              <a:ext uri="{FF2B5EF4-FFF2-40B4-BE49-F238E27FC236}">
                <a16:creationId xmlns:a16="http://schemas.microsoft.com/office/drawing/2014/main" id="{0357B36A-6535-4A67-8832-0773305A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9223"/>
              </p:ext>
            </p:extLst>
          </p:nvPr>
        </p:nvGraphicFramePr>
        <p:xfrm>
          <a:off x="831000" y="819000"/>
          <a:ext cx="10754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901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063099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39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79999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ưỡng cư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 có vú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ECC574AE-AD5E-4608-8D5A-80DE7AC14670}"/>
              </a:ext>
            </a:extLst>
          </p:cNvPr>
          <p:cNvSpPr txBox="1"/>
          <p:nvPr/>
        </p:nvSpPr>
        <p:spPr>
          <a:xfrm>
            <a:off x="41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786B5F-29E2-421F-A856-1B5B45B99BFA}"/>
              </a:ext>
            </a:extLst>
          </p:cNvPr>
          <p:cNvSpPr txBox="1"/>
          <p:nvPr/>
        </p:nvSpPr>
        <p:spPr>
          <a:xfrm>
            <a:off x="5646000" y="1760874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39667B-4B0D-4744-BAB3-EE67D94DD02C}"/>
              </a:ext>
            </a:extLst>
          </p:cNvPr>
          <p:cNvSpPr txBox="1"/>
          <p:nvPr/>
        </p:nvSpPr>
        <p:spPr>
          <a:xfrm>
            <a:off x="7221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7508A9-4C05-4A61-B2E3-C680243B6BA1}"/>
              </a:ext>
            </a:extLst>
          </p:cNvPr>
          <p:cNvSpPr txBox="1"/>
          <p:nvPr/>
        </p:nvSpPr>
        <p:spPr>
          <a:xfrm>
            <a:off x="86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A3C818-6D4E-468A-8A75-F80934F618C0}"/>
              </a:ext>
            </a:extLst>
          </p:cNvPr>
          <p:cNvSpPr txBox="1"/>
          <p:nvPr/>
        </p:nvSpPr>
        <p:spPr>
          <a:xfrm>
            <a:off x="1023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AC49BD-C39A-4730-83F9-71403BC6A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78559"/>
              </p:ext>
            </p:extLst>
          </p:nvPr>
        </p:nvGraphicFramePr>
        <p:xfrm>
          <a:off x="2856000" y="2394000"/>
          <a:ext cx="6899000" cy="41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EDB5BA-E652-439C-8ED2-83B2D9B0D1E9}"/>
              </a:ext>
            </a:extLst>
          </p:cNvPr>
          <p:cNvSpPr txBox="1"/>
          <p:nvPr/>
        </p:nvSpPr>
        <p:spPr>
          <a:xfrm>
            <a:off x="831000" y="2439000"/>
            <a:ext cx="11662612" cy="24815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4"/>
              </a:avLst>
            </a:prstTxWarp>
            <a:spAutoFit/>
          </a:bodyPr>
          <a:lstStyle/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302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EBFEB-E8BD-44B7-A845-B009FC4A1229}"/>
              </a:ext>
            </a:extLst>
          </p:cNvPr>
          <p:cNvSpPr txBox="1"/>
          <p:nvPr/>
        </p:nvSpPr>
        <p:spPr>
          <a:xfrm>
            <a:off x="1200000" y="1413000"/>
            <a:ext cx="102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AA08DD-5F3C-46BC-A4EF-B5EC4C077A9E}"/>
              </a:ext>
            </a:extLst>
          </p:cNvPr>
          <p:cNvSpPr/>
          <p:nvPr/>
        </p:nvSpPr>
        <p:spPr>
          <a:xfrm>
            <a:off x="1848000" y="3285000"/>
            <a:ext cx="8751164" cy="1728000"/>
          </a:xfrm>
          <a:prstGeom prst="cloudCallout">
            <a:avLst>
              <a:gd name="adj1" fmla="val -57799"/>
              <a:gd name="adj2" fmla="val 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529AE-0D37-4F9D-B579-EB7435EC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0" y="4437000"/>
            <a:ext cx="1481006" cy="1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D4CBC8-4B0D-4040-B89D-8CAB0B4885AF}"/>
              </a:ext>
            </a:extLst>
          </p:cNvPr>
          <p:cNvSpPr txBox="1"/>
          <p:nvPr/>
        </p:nvSpPr>
        <p:spPr>
          <a:xfrm>
            <a:off x="2371050" y="432450"/>
            <a:ext cx="75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VÀ BIỂU DIỄN DỮ LIỆU TRÊN CÁC BẢNG, BIỂU ĐỒ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30809-3C5D-4020-86C4-3A3FBD602C58}"/>
              </a:ext>
            </a:extLst>
          </p:cNvPr>
          <p:cNvSpPr/>
          <p:nvPr/>
        </p:nvSpPr>
        <p:spPr>
          <a:xfrm>
            <a:off x="1488000" y="1779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DỮ LIỆU TRÊN CÁC BẢNG, VÀ BIỂU ĐỒ THỐNG KÊ</a:t>
            </a:r>
            <a:endParaRPr lang="vi-VN" sz="2800" b="1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AFBE643-1B81-4746-9060-DCB841EC254C}"/>
              </a:ext>
            </a:extLst>
          </p:cNvPr>
          <p:cNvSpPr/>
          <p:nvPr/>
        </p:nvSpPr>
        <p:spPr>
          <a:xfrm>
            <a:off x="840000" y="1779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endParaRPr lang="vi-V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3249A-0F91-40B0-B852-FCAE3D8E98AA}"/>
              </a:ext>
            </a:extLst>
          </p:cNvPr>
          <p:cNvSpPr/>
          <p:nvPr/>
        </p:nvSpPr>
        <p:spPr>
          <a:xfrm>
            <a:off x="1488000" y="293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MỘT TẬP DỮ LIỆU THEO CÁC CÁCH KHÁC NHAU</a:t>
            </a:r>
            <a:endParaRPr lang="vi-VN" sz="2800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570B4B4-BFF4-4583-AF76-5500A3EFD36B}"/>
              </a:ext>
            </a:extLst>
          </p:cNvPr>
          <p:cNvSpPr/>
          <p:nvPr/>
        </p:nvSpPr>
        <p:spPr>
          <a:xfrm>
            <a:off x="840000" y="293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</a:t>
            </a:r>
            <a:endParaRPr lang="vi-VN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2D0C1-25D1-45AD-A1E5-624769C315C5}"/>
              </a:ext>
            </a:extLst>
          </p:cNvPr>
          <p:cNvSpPr/>
          <p:nvPr/>
        </p:nvSpPr>
        <p:spPr>
          <a:xfrm>
            <a:off x="1488000" y="401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  <a:endParaRPr lang="vi-VN" sz="2800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974CE37-594B-42E4-B9E3-3AE08CEF6C4B}"/>
              </a:ext>
            </a:extLst>
          </p:cNvPr>
          <p:cNvSpPr/>
          <p:nvPr/>
        </p:nvSpPr>
        <p:spPr>
          <a:xfrm>
            <a:off x="840000" y="401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5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A9C2A-F3C6-4691-BCF7-012AF1C8F89D}"/>
              </a:ext>
            </a:extLst>
          </p:cNvPr>
          <p:cNvSpPr txBox="1"/>
          <p:nvPr/>
        </p:nvSpPr>
        <p:spPr>
          <a:xfrm>
            <a:off x="768000" y="1060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784000" y="1053000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280000" y="1053000"/>
            <a:ext cx="68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52000" y="3213000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3072000" y="4149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480000" y="4653000"/>
            <a:ext cx="112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50tỉ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6E68CA-1DFC-4B29-AE4F-ACD4C8FE9CAB}"/>
              </a:ext>
            </a:extLst>
          </p:cNvPr>
          <p:cNvGrpSpPr/>
          <p:nvPr/>
        </p:nvGrpSpPr>
        <p:grpSpPr>
          <a:xfrm>
            <a:off x="9136241" y="729000"/>
            <a:ext cx="2671631" cy="3218554"/>
            <a:chOff x="9136241" y="729000"/>
            <a:chExt cx="2671631" cy="321855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63F5C6D-8DA7-4B6A-B2AC-04E8D060F785}"/>
                </a:ext>
              </a:extLst>
            </p:cNvPr>
            <p:cNvGrpSpPr/>
            <p:nvPr/>
          </p:nvGrpSpPr>
          <p:grpSpPr>
            <a:xfrm>
              <a:off x="9136241" y="729000"/>
              <a:ext cx="2606141" cy="2880000"/>
              <a:chOff x="8904273" y="729000"/>
              <a:chExt cx="2982679" cy="28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C72CEA-64D5-4968-994E-2BD0CF87AFD0}"/>
                  </a:ext>
                </a:extLst>
              </p:cNvPr>
              <p:cNvGrpSpPr/>
              <p:nvPr/>
            </p:nvGrpSpPr>
            <p:grpSpPr>
              <a:xfrm>
                <a:off x="9321952" y="729000"/>
                <a:ext cx="2565000" cy="2880000"/>
                <a:chOff x="9321952" y="729000"/>
                <a:chExt cx="2565000" cy="288000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CF2766C4-497A-4D0A-A540-ADB9CCC746F4}"/>
                    </a:ext>
                  </a:extLst>
                </p:cNvPr>
                <p:cNvCxnSpPr/>
                <p:nvPr/>
              </p:nvCxnSpPr>
              <p:spPr>
                <a:xfrm>
                  <a:off x="9321952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DF41BE07-32FA-4C2F-AD6D-1E84DF02E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729000"/>
                  <a:ext cx="0" cy="288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AE6849-95DD-41E9-A33A-B5D1B11EE7B7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A3F70-ED07-42CC-B864-BA5DEE43A691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DA40B-79FA-4EA2-91F9-E00E2C48FA42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74CDE4-54BD-419D-9A0A-050D01E25FE9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9B3C59-CAD8-4D70-949E-C3568076B25B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10A7E8-6613-49BF-9C7D-3099D32C0D7F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BAF256-7C81-462A-B152-E431AB2C01EE}"/>
                </a:ext>
              </a:extLst>
            </p:cNvPr>
            <p:cNvSpPr/>
            <p:nvPr/>
          </p:nvSpPr>
          <p:spPr>
            <a:xfrm>
              <a:off x="9814356" y="2034000"/>
              <a:ext cx="225000" cy="156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45,27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BEE9D8-C0C8-40CB-B775-D605808EE4E0}"/>
                </a:ext>
              </a:extLst>
            </p:cNvPr>
            <p:cNvSpPr/>
            <p:nvPr/>
          </p:nvSpPr>
          <p:spPr>
            <a:xfrm>
              <a:off x="10264356" y="1899000"/>
              <a:ext cx="225000" cy="1697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51A390-B309-4430-B0FB-3034939A50FF}"/>
                </a:ext>
              </a:extLst>
            </p:cNvPr>
            <p:cNvSpPr/>
            <p:nvPr/>
          </p:nvSpPr>
          <p:spPr>
            <a:xfrm>
              <a:off x="10714356" y="1764000"/>
              <a:ext cx="225000" cy="183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51,379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A37FDE-210F-43FC-AF47-31ED1D1341C2}"/>
                </a:ext>
              </a:extLst>
            </p:cNvPr>
            <p:cNvSpPr/>
            <p:nvPr/>
          </p:nvSpPr>
          <p:spPr>
            <a:xfrm>
              <a:off x="11164356" y="1854000"/>
              <a:ext cx="225000" cy="174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B148FA-29BD-4560-B5CA-AFD71D87FCD4}"/>
                </a:ext>
              </a:extLst>
            </p:cNvPr>
            <p:cNvSpPr txBox="1"/>
            <p:nvPr/>
          </p:nvSpPr>
          <p:spPr>
            <a:xfrm>
              <a:off x="956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2017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6BC579-C322-4B8C-BDBA-DB189615FAAD}"/>
                </a:ext>
              </a:extLst>
            </p:cNvPr>
            <p:cNvSpPr txBox="1"/>
            <p:nvPr/>
          </p:nvSpPr>
          <p:spPr>
            <a:xfrm>
              <a:off x="10056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2018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FA21F5-8C76-4EF6-AF2C-BBDC2592E1FC}"/>
                </a:ext>
              </a:extLst>
            </p:cNvPr>
            <p:cNvSpPr txBox="1"/>
            <p:nvPr/>
          </p:nvSpPr>
          <p:spPr>
            <a:xfrm>
              <a:off x="1055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2019</a:t>
              </a:r>
              <a:endParaRPr lang="vi-VN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90857E-C01E-40A8-A667-4A45FE5186D6}"/>
                </a:ext>
              </a:extLst>
            </p:cNvPr>
            <p:cNvSpPr txBox="1"/>
            <p:nvPr/>
          </p:nvSpPr>
          <p:spPr>
            <a:xfrm>
              <a:off x="11042872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2020</a:t>
              </a:r>
              <a:endParaRPr lang="vi-V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899000"/>
            <a:ext cx="51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4149000"/>
            <a:ext cx="52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631000" y="1224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606000" y="1854000"/>
            <a:ext cx="517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6572</TotalTime>
  <Words>4758</Words>
  <Application>Microsoft Office PowerPoint</Application>
  <PresentationFormat>Widescreen</PresentationFormat>
  <Paragraphs>888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CHU THU</cp:lastModifiedBy>
  <cp:revision>281</cp:revision>
  <dcterms:created xsi:type="dcterms:W3CDTF">2023-06-11T14:25:24Z</dcterms:created>
  <dcterms:modified xsi:type="dcterms:W3CDTF">2024-04-08T02:23:02Z</dcterms:modified>
</cp:coreProperties>
</file>