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9" r:id="rId2"/>
    <p:sldId id="290" r:id="rId3"/>
    <p:sldId id="291" r:id="rId4"/>
    <p:sldId id="304" r:id="rId5"/>
    <p:sldId id="292" r:id="rId6"/>
    <p:sldId id="293" r:id="rId7"/>
    <p:sldId id="295" r:id="rId8"/>
    <p:sldId id="296" r:id="rId9"/>
    <p:sldId id="298" r:id="rId10"/>
    <p:sldId id="299" r:id="rId11"/>
    <p:sldId id="300" r:id="rId12"/>
    <p:sldId id="301" r:id="rId13"/>
    <p:sldId id="302" r:id="rId14"/>
    <p:sldId id="303" r:id="rId15"/>
    <p:sldId id="305" r:id="rId16"/>
    <p:sldId id="315" r:id="rId17"/>
    <p:sldId id="316" r:id="rId18"/>
    <p:sldId id="317" r:id="rId19"/>
    <p:sldId id="306" r:id="rId20"/>
    <p:sldId id="307" r:id="rId21"/>
    <p:sldId id="318" r:id="rId22"/>
    <p:sldId id="319" r:id="rId23"/>
    <p:sldId id="320" r:id="rId24"/>
    <p:sldId id="308" r:id="rId25"/>
    <p:sldId id="321" r:id="rId26"/>
    <p:sldId id="322" r:id="rId27"/>
    <p:sldId id="323" r:id="rId28"/>
    <p:sldId id="324" r:id="rId29"/>
    <p:sldId id="310" r:id="rId30"/>
    <p:sldId id="327" r:id="rId31"/>
    <p:sldId id="326" r:id="rId32"/>
    <p:sldId id="328" r:id="rId33"/>
    <p:sldId id="329" r:id="rId34"/>
    <p:sldId id="330" r:id="rId35"/>
    <p:sldId id="31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a:srgbClr val="FF00FF"/>
    <a:srgbClr val="3333FF"/>
    <a:srgbClr val="0F54B9"/>
    <a:srgbClr val="007E39"/>
    <a:srgbClr val="7CAFDE"/>
    <a:srgbClr val="F6BC94"/>
    <a:srgbClr val="FFFFC5"/>
    <a:srgbClr val="FFFF85"/>
    <a:srgbClr val="B6E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DD7C0-C0BC-426E-8F3B-8F4FCEC8EBCB}" v="5338" dt="2023-06-11T13:49:31.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guide orient="horz" pos="3384"/>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Đình Hoàng" userId="c8fe505b-42f3-4e84-9347-555dc7f5a4e0" providerId="ADAL" clId="{4A3DD7C0-C0BC-426E-8F3B-8F4FCEC8EBCB}"/>
    <pc:docChg chg="undo custSel addSld delSld modSld sldOrd">
      <pc:chgData name="Trần Đình Hoàng" userId="c8fe505b-42f3-4e84-9347-555dc7f5a4e0" providerId="ADAL" clId="{4A3DD7C0-C0BC-426E-8F3B-8F4FCEC8EBCB}" dt="2023-06-23T14:48:20.742" v="14122" actId="20577"/>
      <pc:docMkLst>
        <pc:docMk/>
      </pc:docMkLst>
      <pc:sldChg chg="addSp delSp modSp mod modAnim">
        <pc:chgData name="Trần Đình Hoàng" userId="c8fe505b-42f3-4e84-9347-555dc7f5a4e0" providerId="ADAL" clId="{4A3DD7C0-C0BC-426E-8F3B-8F4FCEC8EBCB}" dt="2023-06-05T03:05:06.827" v="12887"/>
        <pc:sldMkLst>
          <pc:docMk/>
          <pc:sldMk cId="2478370720" sldId="256"/>
        </pc:sldMkLst>
        <pc:spChg chg="add del mod">
          <ac:chgData name="Trần Đình Hoàng" userId="c8fe505b-42f3-4e84-9347-555dc7f5a4e0" providerId="ADAL" clId="{4A3DD7C0-C0BC-426E-8F3B-8F4FCEC8EBCB}" dt="2023-06-03T12:54:15.897" v="3059" actId="21"/>
          <ac:spMkLst>
            <pc:docMk/>
            <pc:sldMk cId="2478370720" sldId="256"/>
            <ac:spMk id="2" creationId="{4E620E87-A85F-EDAE-3A2F-34302FE72D51}"/>
          </ac:spMkLst>
        </pc:spChg>
        <pc:spChg chg="add mod">
          <ac:chgData name="Trần Đình Hoàng" userId="c8fe505b-42f3-4e84-9347-555dc7f5a4e0" providerId="ADAL" clId="{4A3DD7C0-C0BC-426E-8F3B-8F4FCEC8EBCB}" dt="2023-06-05T03:03:08.311" v="12882" actId="207"/>
          <ac:spMkLst>
            <pc:docMk/>
            <pc:sldMk cId="2478370720" sldId="256"/>
            <ac:spMk id="3" creationId="{D5EBF486-5E69-6932-0CAA-D7427283DCCB}"/>
          </ac:spMkLst>
        </pc:spChg>
        <pc:spChg chg="mod">
          <ac:chgData name="Trần Đình Hoàng" userId="c8fe505b-42f3-4e84-9347-555dc7f5a4e0" providerId="ADAL" clId="{4A3DD7C0-C0BC-426E-8F3B-8F4FCEC8EBCB}" dt="2023-06-05T03:02:27.341" v="12880" actId="1076"/>
          <ac:spMkLst>
            <pc:docMk/>
            <pc:sldMk cId="2478370720" sldId="256"/>
            <ac:spMk id="12" creationId="{60ADBFA9-6EAB-CE11-CA0C-5BA983442684}"/>
          </ac:spMkLst>
        </pc:spChg>
        <pc:spChg chg="mod">
          <ac:chgData name="Trần Đình Hoàng" userId="c8fe505b-42f3-4e84-9347-555dc7f5a4e0" providerId="ADAL" clId="{4A3DD7C0-C0BC-426E-8F3B-8F4FCEC8EBCB}" dt="2023-06-05T03:02:30.022" v="12881" actId="1076"/>
          <ac:spMkLst>
            <pc:docMk/>
            <pc:sldMk cId="2478370720" sldId="256"/>
            <ac:spMk id="13" creationId="{B42F5751-9A00-4E20-348E-E1B066BABE36}"/>
          </ac:spMkLst>
        </pc:spChg>
        <pc:spChg chg="mod">
          <ac:chgData name="Trần Đình Hoàng" userId="c8fe505b-42f3-4e84-9347-555dc7f5a4e0" providerId="ADAL" clId="{4A3DD7C0-C0BC-426E-8F3B-8F4FCEC8EBCB}" dt="2023-06-03T12:55:34.862" v="3159" actId="207"/>
          <ac:spMkLst>
            <pc:docMk/>
            <pc:sldMk cId="2478370720" sldId="256"/>
            <ac:spMk id="18" creationId="{12B45E35-A1DE-920F-D602-2F1CD30C08BC}"/>
          </ac:spMkLst>
        </pc:spChg>
        <pc:spChg chg="del mod">
          <ac:chgData name="Trần Đình Hoàng" userId="c8fe505b-42f3-4e84-9347-555dc7f5a4e0" providerId="ADAL" clId="{4A3DD7C0-C0BC-426E-8F3B-8F4FCEC8EBCB}" dt="2023-06-03T09:10:31.716" v="2168"/>
          <ac:spMkLst>
            <pc:docMk/>
            <pc:sldMk cId="2478370720" sldId="256"/>
            <ac:spMk id="22" creationId="{20564B34-90AA-0661-E323-B5CFD23AFB3F}"/>
          </ac:spMkLst>
        </pc:spChg>
        <pc:spChg chg="del">
          <ac:chgData name="Trần Đình Hoàng" userId="c8fe505b-42f3-4e84-9347-555dc7f5a4e0" providerId="ADAL" clId="{4A3DD7C0-C0BC-426E-8F3B-8F4FCEC8EBCB}" dt="2023-06-03T12:54:15.897" v="3059" actId="21"/>
          <ac:spMkLst>
            <pc:docMk/>
            <pc:sldMk cId="2478370720" sldId="256"/>
            <ac:spMk id="23" creationId="{C168CF99-489E-A8E0-4694-EC96DFD0429A}"/>
          </ac:spMkLst>
        </pc:spChg>
        <pc:spChg chg="del">
          <ac:chgData name="Trần Đình Hoàng" userId="c8fe505b-42f3-4e84-9347-555dc7f5a4e0" providerId="ADAL" clId="{4A3DD7C0-C0BC-426E-8F3B-8F4FCEC8EBCB}" dt="2023-06-03T12:54:15.897" v="3059" actId="21"/>
          <ac:spMkLst>
            <pc:docMk/>
            <pc:sldMk cId="2478370720" sldId="256"/>
            <ac:spMk id="24" creationId="{F5C6BFB6-5391-F465-CB2F-95D70759D4DA}"/>
          </ac:spMkLst>
        </pc:spChg>
        <pc:spChg chg="mod">
          <ac:chgData name="Trần Đình Hoàng" userId="c8fe505b-42f3-4e84-9347-555dc7f5a4e0" providerId="ADAL" clId="{4A3DD7C0-C0BC-426E-8F3B-8F4FCEC8EBCB}" dt="2023-06-05T03:02:22.846" v="12879" actId="1076"/>
          <ac:spMkLst>
            <pc:docMk/>
            <pc:sldMk cId="2478370720" sldId="256"/>
            <ac:spMk id="27" creationId="{E8B42ACF-8B53-1016-68CB-3D7234750BB4}"/>
          </ac:spMkLst>
        </pc:spChg>
        <pc:spChg chg="mod">
          <ac:chgData name="Trần Đình Hoàng" userId="c8fe505b-42f3-4e84-9347-555dc7f5a4e0" providerId="ADAL" clId="{4A3DD7C0-C0BC-426E-8F3B-8F4FCEC8EBCB}" dt="2023-06-05T03:02:22.846" v="12879" actId="1076"/>
          <ac:spMkLst>
            <pc:docMk/>
            <pc:sldMk cId="2478370720" sldId="256"/>
            <ac:spMk id="28" creationId="{40FAA014-B255-F6EF-38E6-554778BD1192}"/>
          </ac:spMkLst>
        </pc:spChg>
        <pc:spChg chg="mod">
          <ac:chgData name="Trần Đình Hoàng" userId="c8fe505b-42f3-4e84-9347-555dc7f5a4e0" providerId="ADAL" clId="{4A3DD7C0-C0BC-426E-8F3B-8F4FCEC8EBCB}" dt="2023-06-05T03:02:22.846" v="12879" actId="1076"/>
          <ac:spMkLst>
            <pc:docMk/>
            <pc:sldMk cId="2478370720" sldId="256"/>
            <ac:spMk id="29" creationId="{7C56E8FB-ED9C-513F-363A-44214AF2BC2C}"/>
          </ac:spMkLst>
        </pc:spChg>
        <pc:spChg chg="mod">
          <ac:chgData name="Trần Đình Hoàng" userId="c8fe505b-42f3-4e84-9347-555dc7f5a4e0" providerId="ADAL" clId="{4A3DD7C0-C0BC-426E-8F3B-8F4FCEC8EBCB}" dt="2023-06-05T03:02:22.846" v="12879" actId="1076"/>
          <ac:spMkLst>
            <pc:docMk/>
            <pc:sldMk cId="2478370720" sldId="256"/>
            <ac:spMk id="30" creationId="{DDF3ED8F-A665-9E92-5A09-0FC1858F369A}"/>
          </ac:spMkLst>
        </pc:spChg>
        <pc:spChg chg="mod">
          <ac:chgData name="Trần Đình Hoàng" userId="c8fe505b-42f3-4e84-9347-555dc7f5a4e0" providerId="ADAL" clId="{4A3DD7C0-C0BC-426E-8F3B-8F4FCEC8EBCB}" dt="2023-06-05T03:02:22.846" v="12879" actId="1076"/>
          <ac:spMkLst>
            <pc:docMk/>
            <pc:sldMk cId="2478370720" sldId="256"/>
            <ac:spMk id="31" creationId="{35E726BC-461B-4ADB-56CA-211B0611AEB6}"/>
          </ac:spMkLst>
        </pc:spChg>
        <pc:spChg chg="mod">
          <ac:chgData name="Trần Đình Hoàng" userId="c8fe505b-42f3-4e84-9347-555dc7f5a4e0" providerId="ADAL" clId="{4A3DD7C0-C0BC-426E-8F3B-8F4FCEC8EBCB}" dt="2023-06-05T03:02:22.846" v="12879" actId="1076"/>
          <ac:spMkLst>
            <pc:docMk/>
            <pc:sldMk cId="2478370720" sldId="256"/>
            <ac:spMk id="32" creationId="{D4B8FA0A-33E1-2439-F96E-5D3EE92BFF96}"/>
          </ac:spMkLst>
        </pc:spChg>
        <pc:spChg chg="mod">
          <ac:chgData name="Trần Đình Hoàng" userId="c8fe505b-42f3-4e84-9347-555dc7f5a4e0" providerId="ADAL" clId="{4A3DD7C0-C0BC-426E-8F3B-8F4FCEC8EBCB}" dt="2023-06-05T03:02:22.846" v="12879" actId="1076"/>
          <ac:spMkLst>
            <pc:docMk/>
            <pc:sldMk cId="2478370720" sldId="256"/>
            <ac:spMk id="33" creationId="{73D7BC1A-B7C4-D1A2-1CFA-C616DFC414A2}"/>
          </ac:spMkLst>
        </pc:spChg>
        <pc:spChg chg="mod">
          <ac:chgData name="Trần Đình Hoàng" userId="c8fe505b-42f3-4e84-9347-555dc7f5a4e0" providerId="ADAL" clId="{4A3DD7C0-C0BC-426E-8F3B-8F4FCEC8EBCB}" dt="2023-06-05T03:02:22.846" v="12879" actId="1076"/>
          <ac:spMkLst>
            <pc:docMk/>
            <pc:sldMk cId="2478370720" sldId="256"/>
            <ac:spMk id="34" creationId="{0F46BC50-A12E-64ED-FF6B-B86999C8ADC5}"/>
          </ac:spMkLst>
        </pc:spChg>
        <pc:spChg chg="mod">
          <ac:chgData name="Trần Đình Hoàng" userId="c8fe505b-42f3-4e84-9347-555dc7f5a4e0" providerId="ADAL" clId="{4A3DD7C0-C0BC-426E-8F3B-8F4FCEC8EBCB}" dt="2023-06-05T03:02:22.846" v="12879" actId="1076"/>
          <ac:spMkLst>
            <pc:docMk/>
            <pc:sldMk cId="2478370720" sldId="256"/>
            <ac:spMk id="35" creationId="{E5AC0178-39FF-32F6-3FA5-FA07A1C76A5D}"/>
          </ac:spMkLst>
        </pc:spChg>
        <pc:spChg chg="mod">
          <ac:chgData name="Trần Đình Hoàng" userId="c8fe505b-42f3-4e84-9347-555dc7f5a4e0" providerId="ADAL" clId="{4A3DD7C0-C0BC-426E-8F3B-8F4FCEC8EBCB}" dt="2023-06-05T03:02:22.846" v="12879" actId="1076"/>
          <ac:spMkLst>
            <pc:docMk/>
            <pc:sldMk cId="2478370720" sldId="256"/>
            <ac:spMk id="36" creationId="{82FCC0A2-8E23-15ED-2CD8-DB5DBFFADEB7}"/>
          </ac:spMkLst>
        </pc:spChg>
        <pc:spChg chg="mod">
          <ac:chgData name="Trần Đình Hoàng" userId="c8fe505b-42f3-4e84-9347-555dc7f5a4e0" providerId="ADAL" clId="{4A3DD7C0-C0BC-426E-8F3B-8F4FCEC8EBCB}" dt="2023-06-05T03:02:22.846" v="12879" actId="1076"/>
          <ac:spMkLst>
            <pc:docMk/>
            <pc:sldMk cId="2478370720" sldId="256"/>
            <ac:spMk id="37" creationId="{6CAAF576-4EAA-E0AF-F337-D152113F11C1}"/>
          </ac:spMkLst>
        </pc:spChg>
        <pc:spChg chg="mod">
          <ac:chgData name="Trần Đình Hoàng" userId="c8fe505b-42f3-4e84-9347-555dc7f5a4e0" providerId="ADAL" clId="{4A3DD7C0-C0BC-426E-8F3B-8F4FCEC8EBCB}" dt="2023-06-05T03:02:22.846" v="12879" actId="1076"/>
          <ac:spMkLst>
            <pc:docMk/>
            <pc:sldMk cId="2478370720" sldId="256"/>
            <ac:spMk id="38" creationId="{A3FE1AB6-7D5B-A327-3FD0-C7DB233469F7}"/>
          </ac:spMkLst>
        </pc:spChg>
        <pc:spChg chg="mod">
          <ac:chgData name="Trần Đình Hoàng" userId="c8fe505b-42f3-4e84-9347-555dc7f5a4e0" providerId="ADAL" clId="{4A3DD7C0-C0BC-426E-8F3B-8F4FCEC8EBCB}" dt="2023-06-05T03:02:22.846" v="12879" actId="1076"/>
          <ac:spMkLst>
            <pc:docMk/>
            <pc:sldMk cId="2478370720" sldId="256"/>
            <ac:spMk id="39" creationId="{1297A6F5-72A7-95FE-9EA6-38E3EF984520}"/>
          </ac:spMkLst>
        </pc:spChg>
        <pc:spChg chg="mod">
          <ac:chgData name="Trần Đình Hoàng" userId="c8fe505b-42f3-4e84-9347-555dc7f5a4e0" providerId="ADAL" clId="{4A3DD7C0-C0BC-426E-8F3B-8F4FCEC8EBCB}" dt="2023-06-05T03:02:22.846" v="12879" actId="1076"/>
          <ac:spMkLst>
            <pc:docMk/>
            <pc:sldMk cId="2478370720" sldId="256"/>
            <ac:spMk id="40" creationId="{30B385BE-747B-D2AA-3D33-BB4EEFF43839}"/>
          </ac:spMkLst>
        </pc:spChg>
        <pc:spChg chg="mod">
          <ac:chgData name="Trần Đình Hoàng" userId="c8fe505b-42f3-4e84-9347-555dc7f5a4e0" providerId="ADAL" clId="{4A3DD7C0-C0BC-426E-8F3B-8F4FCEC8EBCB}" dt="2023-06-05T03:02:22.846" v="12879" actId="1076"/>
          <ac:spMkLst>
            <pc:docMk/>
            <pc:sldMk cId="2478370720" sldId="256"/>
            <ac:spMk id="41" creationId="{2BBC5C55-C9C3-34A6-5B83-D6CBA5787F89}"/>
          </ac:spMkLst>
        </pc:spChg>
        <pc:spChg chg="mod">
          <ac:chgData name="Trần Đình Hoàng" userId="c8fe505b-42f3-4e84-9347-555dc7f5a4e0" providerId="ADAL" clId="{4A3DD7C0-C0BC-426E-8F3B-8F4FCEC8EBCB}" dt="2023-06-05T03:02:22.846" v="12879" actId="1076"/>
          <ac:spMkLst>
            <pc:docMk/>
            <pc:sldMk cId="2478370720" sldId="256"/>
            <ac:spMk id="42" creationId="{A76E586F-968E-40C2-14DA-145621F688F9}"/>
          </ac:spMkLst>
        </pc:spChg>
        <pc:spChg chg="mod">
          <ac:chgData name="Trần Đình Hoàng" userId="c8fe505b-42f3-4e84-9347-555dc7f5a4e0" providerId="ADAL" clId="{4A3DD7C0-C0BC-426E-8F3B-8F4FCEC8EBCB}" dt="2023-06-05T03:02:22.846" v="12879" actId="1076"/>
          <ac:spMkLst>
            <pc:docMk/>
            <pc:sldMk cId="2478370720" sldId="256"/>
            <ac:spMk id="43" creationId="{F81E14F2-0C52-2519-2814-103783C41BAB}"/>
          </ac:spMkLst>
        </pc:spChg>
        <pc:spChg chg="mod">
          <ac:chgData name="Trần Đình Hoàng" userId="c8fe505b-42f3-4e84-9347-555dc7f5a4e0" providerId="ADAL" clId="{4A3DD7C0-C0BC-426E-8F3B-8F4FCEC8EBCB}" dt="2023-06-05T03:02:22.846" v="12879" actId="1076"/>
          <ac:spMkLst>
            <pc:docMk/>
            <pc:sldMk cId="2478370720" sldId="256"/>
            <ac:spMk id="44" creationId="{E96EF658-CC00-EB9A-DEC5-47DB0B7293C3}"/>
          </ac:spMkLst>
        </pc:spChg>
        <pc:grpChg chg="add mod">
          <ac:chgData name="Trần Đình Hoàng" userId="c8fe505b-42f3-4e84-9347-555dc7f5a4e0" providerId="ADAL" clId="{4A3DD7C0-C0BC-426E-8F3B-8F4FCEC8EBCB}" dt="2023-06-05T03:02:22.846" v="12879" actId="1076"/>
          <ac:grpSpMkLst>
            <pc:docMk/>
            <pc:sldMk cId="2478370720" sldId="256"/>
            <ac:grpSpMk id="25" creationId="{7F1004EA-D78D-D71B-5DB4-E517A2BE1771}"/>
          </ac:grpSpMkLst>
        </pc:grpChg>
        <pc:grpChg chg="mod">
          <ac:chgData name="Trần Đình Hoàng" userId="c8fe505b-42f3-4e84-9347-555dc7f5a4e0" providerId="ADAL" clId="{4A3DD7C0-C0BC-426E-8F3B-8F4FCEC8EBCB}" dt="2023-06-05T03:02:22.846" v="12879" actId="1076"/>
          <ac:grpSpMkLst>
            <pc:docMk/>
            <pc:sldMk cId="2478370720" sldId="256"/>
            <ac:grpSpMk id="26" creationId="{D28FD678-6604-46AF-F6C7-0E6FCFF21BCE}"/>
          </ac:grpSpMkLst>
        </pc:grpChg>
        <pc:picChg chg="del">
          <ac:chgData name="Trần Đình Hoàng" userId="c8fe505b-42f3-4e84-9347-555dc7f5a4e0" providerId="ADAL" clId="{4A3DD7C0-C0BC-426E-8F3B-8F4FCEC8EBCB}" dt="2023-06-03T02:29:34.199" v="390" actId="478"/>
          <ac:picMkLst>
            <pc:docMk/>
            <pc:sldMk cId="2478370720" sldId="256"/>
            <ac:picMk id="15" creationId="{D0B81740-6B6A-B774-09C6-2586B938247E}"/>
          </ac:picMkLst>
        </pc:picChg>
      </pc:sldChg>
      <pc:sldChg chg="addSp delSp modSp mod ord setBg modAnim">
        <pc:chgData name="Trần Đình Hoàng" userId="c8fe505b-42f3-4e84-9347-555dc7f5a4e0" providerId="ADAL" clId="{4A3DD7C0-C0BC-426E-8F3B-8F4FCEC8EBCB}" dt="2023-06-05T03:11:03.423" v="12937" actId="1076"/>
        <pc:sldMkLst>
          <pc:docMk/>
          <pc:sldMk cId="2314814438" sldId="257"/>
        </pc:sldMkLst>
        <pc:spChg chg="mod">
          <ac:chgData name="Trần Đình Hoàng" userId="c8fe505b-42f3-4e84-9347-555dc7f5a4e0" providerId="ADAL" clId="{4A3DD7C0-C0BC-426E-8F3B-8F4FCEC8EBCB}" dt="2023-06-05T03:06:23.925" v="12908" actId="208"/>
          <ac:spMkLst>
            <pc:docMk/>
            <pc:sldMk cId="2314814438" sldId="257"/>
            <ac:spMk id="5" creationId="{02AB8741-DBA5-99FC-BA33-AF49217B9CDC}"/>
          </ac:spMkLst>
        </pc:spChg>
        <pc:spChg chg="mod">
          <ac:chgData name="Trần Đình Hoàng" userId="c8fe505b-42f3-4e84-9347-555dc7f5a4e0" providerId="ADAL" clId="{4A3DD7C0-C0BC-426E-8F3B-8F4FCEC8EBCB}" dt="2023-06-05T03:10:55.127" v="12934" actId="14100"/>
          <ac:spMkLst>
            <pc:docMk/>
            <pc:sldMk cId="2314814438" sldId="257"/>
            <ac:spMk id="8" creationId="{4A346786-584D-F1AE-7707-30736C80B078}"/>
          </ac:spMkLst>
        </pc:spChg>
        <pc:spChg chg="mod">
          <ac:chgData name="Trần Đình Hoàng" userId="c8fe505b-42f3-4e84-9347-555dc7f5a4e0" providerId="ADAL" clId="{4A3DD7C0-C0BC-426E-8F3B-8F4FCEC8EBCB}" dt="2023-06-03T02:11:45.160" v="273" actId="1037"/>
          <ac:spMkLst>
            <pc:docMk/>
            <pc:sldMk cId="2314814438" sldId="257"/>
            <ac:spMk id="12" creationId="{88D4DEFA-45BA-CECC-6472-12A0C041D008}"/>
          </ac:spMkLst>
        </pc:spChg>
        <pc:spChg chg="mod">
          <ac:chgData name="Trần Đình Hoàng" userId="c8fe505b-42f3-4e84-9347-555dc7f5a4e0" providerId="ADAL" clId="{4A3DD7C0-C0BC-426E-8F3B-8F4FCEC8EBCB}" dt="2023-06-03T02:11:45.160" v="273" actId="1037"/>
          <ac:spMkLst>
            <pc:docMk/>
            <pc:sldMk cId="2314814438" sldId="257"/>
            <ac:spMk id="15" creationId="{0B71598B-4ED4-10B7-7927-1C262E654B19}"/>
          </ac:spMkLst>
        </pc:spChg>
        <pc:spChg chg="mod">
          <ac:chgData name="Trần Đình Hoàng" userId="c8fe505b-42f3-4e84-9347-555dc7f5a4e0" providerId="ADAL" clId="{4A3DD7C0-C0BC-426E-8F3B-8F4FCEC8EBCB}" dt="2023-06-03T02:11:45.160" v="273" actId="1037"/>
          <ac:spMkLst>
            <pc:docMk/>
            <pc:sldMk cId="2314814438" sldId="257"/>
            <ac:spMk id="16" creationId="{7EF40C70-0BD3-134F-0DFA-5FD3E3C9FD54}"/>
          </ac:spMkLst>
        </pc:spChg>
        <pc:spChg chg="mod">
          <ac:chgData name="Trần Đình Hoàng" userId="c8fe505b-42f3-4e84-9347-555dc7f5a4e0" providerId="ADAL" clId="{4A3DD7C0-C0BC-426E-8F3B-8F4FCEC8EBCB}" dt="2023-06-05T03:10:58.191" v="12935" actId="14100"/>
          <ac:spMkLst>
            <pc:docMk/>
            <pc:sldMk cId="2314814438" sldId="257"/>
            <ac:spMk id="18" creationId="{CA607E3E-A7A6-F310-CB47-9B5E2DA1A721}"/>
          </ac:spMkLst>
        </pc:spChg>
        <pc:spChg chg="mod">
          <ac:chgData name="Trần Đình Hoàng" userId="c8fe505b-42f3-4e84-9347-555dc7f5a4e0" providerId="ADAL" clId="{4A3DD7C0-C0BC-426E-8F3B-8F4FCEC8EBCB}" dt="2023-06-05T03:11:00.279" v="12936" actId="14100"/>
          <ac:spMkLst>
            <pc:docMk/>
            <pc:sldMk cId="2314814438" sldId="257"/>
            <ac:spMk id="20" creationId="{E37298B7-F3EB-DCC3-4372-700E9433D692}"/>
          </ac:spMkLst>
        </pc:spChg>
        <pc:spChg chg="add del mod">
          <ac:chgData name="Trần Đình Hoàng" userId="c8fe505b-42f3-4e84-9347-555dc7f5a4e0" providerId="ADAL" clId="{4A3DD7C0-C0BC-426E-8F3B-8F4FCEC8EBCB}" dt="2023-06-03T02:00:16.751" v="60" actId="478"/>
          <ac:spMkLst>
            <pc:docMk/>
            <pc:sldMk cId="2314814438" sldId="257"/>
            <ac:spMk id="22" creationId="{87940977-5516-32FD-8520-D21991355964}"/>
          </ac:spMkLst>
        </pc:spChg>
        <pc:spChg chg="add del mod">
          <ac:chgData name="Trần Đình Hoàng" userId="c8fe505b-42f3-4e84-9347-555dc7f5a4e0" providerId="ADAL" clId="{4A3DD7C0-C0BC-426E-8F3B-8F4FCEC8EBCB}" dt="2023-06-05T03:11:03.423" v="12937" actId="1076"/>
          <ac:spMkLst>
            <pc:docMk/>
            <pc:sldMk cId="2314814438" sldId="257"/>
            <ac:spMk id="24" creationId="{5E59AEDE-BC06-269C-0CA9-28E14322D0CB}"/>
          </ac:spMkLst>
        </pc:spChg>
        <pc:spChg chg="add del mod">
          <ac:chgData name="Trần Đình Hoàng" userId="c8fe505b-42f3-4e84-9347-555dc7f5a4e0" providerId="ADAL" clId="{4A3DD7C0-C0BC-426E-8F3B-8F4FCEC8EBCB}" dt="2023-06-03T02:00:16.752" v="62"/>
          <ac:spMkLst>
            <pc:docMk/>
            <pc:sldMk cId="2314814438" sldId="257"/>
            <ac:spMk id="26" creationId="{E49C9A0D-6E00-CCC4-AE09-A87EA9D6AF2B}"/>
          </ac:spMkLst>
        </pc:spChg>
        <pc:spChg chg="add del mod">
          <ac:chgData name="Trần Đình Hoàng" userId="c8fe505b-42f3-4e84-9347-555dc7f5a4e0" providerId="ADAL" clId="{4A3DD7C0-C0BC-426E-8F3B-8F4FCEC8EBCB}" dt="2023-06-03T02:03:48.776" v="150" actId="478"/>
          <ac:spMkLst>
            <pc:docMk/>
            <pc:sldMk cId="2314814438" sldId="257"/>
            <ac:spMk id="29" creationId="{2F4FA1EB-43A3-32DD-CA9A-2D8F03B34FC0}"/>
          </ac:spMkLst>
        </pc:spChg>
        <pc:spChg chg="mod">
          <ac:chgData name="Trần Đình Hoàng" userId="c8fe505b-42f3-4e84-9347-555dc7f5a4e0" providerId="ADAL" clId="{4A3DD7C0-C0BC-426E-8F3B-8F4FCEC8EBCB}" dt="2023-06-05T03:05:57.316" v="12904" actId="1036"/>
          <ac:spMkLst>
            <pc:docMk/>
            <pc:sldMk cId="2314814438" sldId="257"/>
            <ac:spMk id="31" creationId="{0E24B1C5-E81D-FFB2-A428-9ACAE422AECB}"/>
          </ac:spMkLst>
        </pc:spChg>
        <pc:spChg chg="mod">
          <ac:chgData name="Trần Đình Hoàng" userId="c8fe505b-42f3-4e84-9347-555dc7f5a4e0" providerId="ADAL" clId="{4A3DD7C0-C0BC-426E-8F3B-8F4FCEC8EBCB}" dt="2023-06-05T03:05:57.316" v="12904" actId="1036"/>
          <ac:spMkLst>
            <pc:docMk/>
            <pc:sldMk cId="2314814438" sldId="257"/>
            <ac:spMk id="33" creationId="{E78631E6-88CB-8941-3A84-BCE82C62E62E}"/>
          </ac:spMkLst>
        </pc:spChg>
        <pc:spChg chg="mod">
          <ac:chgData name="Trần Đình Hoàng" userId="c8fe505b-42f3-4e84-9347-555dc7f5a4e0" providerId="ADAL" clId="{4A3DD7C0-C0BC-426E-8F3B-8F4FCEC8EBCB}" dt="2023-06-05T03:05:57.316" v="12904" actId="1036"/>
          <ac:spMkLst>
            <pc:docMk/>
            <pc:sldMk cId="2314814438" sldId="257"/>
            <ac:spMk id="34" creationId="{2EE2218D-0583-1E9A-E41D-02A780F1AFF9}"/>
          </ac:spMkLst>
        </pc:spChg>
        <pc:spChg chg="mod">
          <ac:chgData name="Trần Đình Hoàng" userId="c8fe505b-42f3-4e84-9347-555dc7f5a4e0" providerId="ADAL" clId="{4A3DD7C0-C0BC-426E-8F3B-8F4FCEC8EBCB}" dt="2023-06-05T03:05:57.316" v="12904" actId="1036"/>
          <ac:spMkLst>
            <pc:docMk/>
            <pc:sldMk cId="2314814438" sldId="257"/>
            <ac:spMk id="35" creationId="{3FCE6D2A-78BC-E801-F161-07B3CB768D56}"/>
          </ac:spMkLst>
        </pc:spChg>
        <pc:spChg chg="mod">
          <ac:chgData name="Trần Đình Hoàng" userId="c8fe505b-42f3-4e84-9347-555dc7f5a4e0" providerId="ADAL" clId="{4A3DD7C0-C0BC-426E-8F3B-8F4FCEC8EBCB}" dt="2023-06-05T03:05:57.316" v="12904" actId="1036"/>
          <ac:spMkLst>
            <pc:docMk/>
            <pc:sldMk cId="2314814438" sldId="257"/>
            <ac:spMk id="36" creationId="{1C6769D4-FAC7-8536-2222-9E254632F207}"/>
          </ac:spMkLst>
        </pc:spChg>
        <pc:spChg chg="del mod">
          <ac:chgData name="Trần Đình Hoàng" userId="c8fe505b-42f3-4e84-9347-555dc7f5a4e0" providerId="ADAL" clId="{4A3DD7C0-C0BC-426E-8F3B-8F4FCEC8EBCB}" dt="2023-06-05T03:05:41.767" v="12889" actId="478"/>
          <ac:spMkLst>
            <pc:docMk/>
            <pc:sldMk cId="2314814438" sldId="257"/>
            <ac:spMk id="40" creationId="{C7C405EF-545F-A529-92D5-93E276CB101A}"/>
          </ac:spMkLst>
        </pc:spChg>
        <pc:grpChg chg="add mod">
          <ac:chgData name="Trần Đình Hoàng" userId="c8fe505b-42f3-4e84-9347-555dc7f5a4e0" providerId="ADAL" clId="{4A3DD7C0-C0BC-426E-8F3B-8F4FCEC8EBCB}" dt="2023-06-05T03:05:57.316" v="12904" actId="1036"/>
          <ac:grpSpMkLst>
            <pc:docMk/>
            <pc:sldMk cId="2314814438" sldId="257"/>
            <ac:grpSpMk id="30" creationId="{E636D6CA-9117-5BDD-367E-4EB66FA57EFA}"/>
          </ac:grpSpMkLst>
        </pc:grpChg>
        <pc:grpChg chg="mod">
          <ac:chgData name="Trần Đình Hoàng" userId="c8fe505b-42f3-4e84-9347-555dc7f5a4e0" providerId="ADAL" clId="{4A3DD7C0-C0BC-426E-8F3B-8F4FCEC8EBCB}" dt="2023-06-05T03:05:57.316" v="12904" actId="1036"/>
          <ac:grpSpMkLst>
            <pc:docMk/>
            <pc:sldMk cId="2314814438" sldId="257"/>
            <ac:grpSpMk id="32" creationId="{7ED9A95A-2D9C-75CF-2BA7-BA64B7561B01}"/>
          </ac:grpSpMkLst>
        </pc:grpChg>
        <pc:grpChg chg="add mod">
          <ac:chgData name="Trần Đình Hoàng" userId="c8fe505b-42f3-4e84-9347-555dc7f5a4e0" providerId="ADAL" clId="{4A3DD7C0-C0BC-426E-8F3B-8F4FCEC8EBCB}" dt="2023-06-05T03:05:57.316" v="12904" actId="1036"/>
          <ac:grpSpMkLst>
            <pc:docMk/>
            <pc:sldMk cId="2314814438" sldId="257"/>
            <ac:grpSpMk id="41" creationId="{1924362C-3E22-A978-6AF6-B1BEC3324EDE}"/>
          </ac:grpSpMkLst>
        </pc:grpChg>
        <pc:graphicFrameChg chg="add del mod">
          <ac:chgData name="Trần Đình Hoàng" userId="c8fe505b-42f3-4e84-9347-555dc7f5a4e0" providerId="ADAL" clId="{4A3DD7C0-C0BC-426E-8F3B-8F4FCEC8EBCB}" dt="2023-06-03T01:59:19.930" v="43"/>
          <ac:graphicFrameMkLst>
            <pc:docMk/>
            <pc:sldMk cId="2314814438" sldId="257"/>
            <ac:graphicFrameMk id="27" creationId="{F7F043EC-5541-33A7-93C1-81034895616A}"/>
          </ac:graphicFrameMkLst>
        </pc:graphicFrameChg>
        <pc:graphicFrameChg chg="add del">
          <ac:chgData name="Trần Đình Hoàng" userId="c8fe505b-42f3-4e84-9347-555dc7f5a4e0" providerId="ADAL" clId="{4A3DD7C0-C0BC-426E-8F3B-8F4FCEC8EBCB}" dt="2023-06-03T02:21:05.336" v="309" actId="26606"/>
          <ac:graphicFrameMkLst>
            <pc:docMk/>
            <pc:sldMk cId="2314814438" sldId="257"/>
            <ac:graphicFrameMk id="45" creationId="{D8DBDA8E-4F7B-ACE5-1243-15B17A62E932}"/>
          </ac:graphicFrameMkLst>
        </pc:graphicFrameChg>
        <pc:graphicFrameChg chg="add del">
          <ac:chgData name="Trần Đình Hoàng" userId="c8fe505b-42f3-4e84-9347-555dc7f5a4e0" providerId="ADAL" clId="{4A3DD7C0-C0BC-426E-8F3B-8F4FCEC8EBCB}" dt="2023-06-03T02:21:16.932" v="311" actId="26606"/>
          <ac:graphicFrameMkLst>
            <pc:docMk/>
            <pc:sldMk cId="2314814438" sldId="257"/>
            <ac:graphicFrameMk id="47" creationId="{8BFF504D-CE11-F1B4-5B77-564CC5E8BE7F}"/>
          </ac:graphicFrameMkLst>
        </pc:graphicFrameChg>
        <pc:graphicFrameChg chg="add del">
          <ac:chgData name="Trần Đình Hoàng" userId="c8fe505b-42f3-4e84-9347-555dc7f5a4e0" providerId="ADAL" clId="{4A3DD7C0-C0BC-426E-8F3B-8F4FCEC8EBCB}" dt="2023-06-03T02:21:20.807" v="313" actId="26606"/>
          <ac:graphicFrameMkLst>
            <pc:docMk/>
            <pc:sldMk cId="2314814438" sldId="257"/>
            <ac:graphicFrameMk id="49" creationId="{9A25FD1D-58F5-348E-643F-BB584DB02C5C}"/>
          </ac:graphicFrameMkLst>
        </pc:graphicFrameChg>
        <pc:picChg chg="mod">
          <ac:chgData name="Trần Đình Hoàng" userId="c8fe505b-42f3-4e84-9347-555dc7f5a4e0" providerId="ADAL" clId="{4A3DD7C0-C0BC-426E-8F3B-8F4FCEC8EBCB}" dt="2023-06-05T03:05:57.316" v="12904" actId="1036"/>
          <ac:picMkLst>
            <pc:docMk/>
            <pc:sldMk cId="2314814438" sldId="257"/>
            <ac:picMk id="37" creationId="{2E4E2297-C0E8-E2CB-0F20-F05948BE8881}"/>
          </ac:picMkLst>
        </pc:picChg>
        <pc:picChg chg="mod">
          <ac:chgData name="Trần Đình Hoàng" userId="c8fe505b-42f3-4e84-9347-555dc7f5a4e0" providerId="ADAL" clId="{4A3DD7C0-C0BC-426E-8F3B-8F4FCEC8EBCB}" dt="2023-06-05T03:05:57.316" v="12904" actId="1036"/>
          <ac:picMkLst>
            <pc:docMk/>
            <pc:sldMk cId="2314814438" sldId="257"/>
            <ac:picMk id="38" creationId="{A384672E-AF0E-587E-9A68-4DD5826FDA49}"/>
          </ac:picMkLst>
        </pc:picChg>
        <pc:picChg chg="mod">
          <ac:chgData name="Trần Đình Hoàng" userId="c8fe505b-42f3-4e84-9347-555dc7f5a4e0" providerId="ADAL" clId="{4A3DD7C0-C0BC-426E-8F3B-8F4FCEC8EBCB}" dt="2023-06-05T03:05:57.316" v="12904" actId="1036"/>
          <ac:picMkLst>
            <pc:docMk/>
            <pc:sldMk cId="2314814438" sldId="257"/>
            <ac:picMk id="39" creationId="{AD800F11-9D34-FE2B-6739-815929233C7A}"/>
          </ac:picMkLst>
        </pc:picChg>
        <pc:picChg chg="add mod">
          <ac:chgData name="Trần Đình Hoàng" userId="c8fe505b-42f3-4e84-9347-555dc7f5a4e0" providerId="ADAL" clId="{4A3DD7C0-C0BC-426E-8F3B-8F4FCEC8EBCB}" dt="2023-06-03T02:12:11.992" v="303" actId="1037"/>
          <ac:picMkLst>
            <pc:docMk/>
            <pc:sldMk cId="2314814438" sldId="257"/>
            <ac:picMk id="42" creationId="{39AC6212-7556-3812-7BB6-DCC181152A34}"/>
          </ac:picMkLst>
        </pc:picChg>
        <pc:picChg chg="add mod">
          <ac:chgData name="Trần Đình Hoàng" userId="c8fe505b-42f3-4e84-9347-555dc7f5a4e0" providerId="ADAL" clId="{4A3DD7C0-C0BC-426E-8F3B-8F4FCEC8EBCB}" dt="2023-06-03T02:12:09.520" v="301" actId="14100"/>
          <ac:picMkLst>
            <pc:docMk/>
            <pc:sldMk cId="2314814438" sldId="257"/>
            <ac:picMk id="43" creationId="{5EA51A3D-E0DA-76B7-E54D-17AC9D69FE80}"/>
          </ac:picMkLst>
        </pc:picChg>
      </pc:sldChg>
      <pc:sldChg chg="delSp modSp add mod setBg delAnim">
        <pc:chgData name="Trần Đình Hoàng" userId="c8fe505b-42f3-4e84-9347-555dc7f5a4e0" providerId="ADAL" clId="{4A3DD7C0-C0BC-426E-8F3B-8F4FCEC8EBCB}" dt="2023-06-03T10:36:39.821" v="3048" actId="1037"/>
        <pc:sldMkLst>
          <pc:docMk/>
          <pc:sldMk cId="256725959" sldId="265"/>
        </pc:sldMkLst>
        <pc:spChg chg="del">
          <ac:chgData name="Trần Đình Hoàng" userId="c8fe505b-42f3-4e84-9347-555dc7f5a4e0" providerId="ADAL" clId="{4A3DD7C0-C0BC-426E-8F3B-8F4FCEC8EBCB}" dt="2023-06-03T03:36:41.239" v="1546" actId="478"/>
          <ac:spMkLst>
            <pc:docMk/>
            <pc:sldMk cId="256725959" sldId="265"/>
            <ac:spMk id="2" creationId="{00000000-0000-0000-0000-000000000000}"/>
          </ac:spMkLst>
        </pc:spChg>
        <pc:spChg chg="mod">
          <ac:chgData name="Trần Đình Hoàng" userId="c8fe505b-42f3-4e84-9347-555dc7f5a4e0" providerId="ADAL" clId="{4A3DD7C0-C0BC-426E-8F3B-8F4FCEC8EBCB}" dt="2023-06-03T03:38:48.774" v="1592" actId="1037"/>
          <ac:spMkLst>
            <pc:docMk/>
            <pc:sldMk cId="256725959" sldId="265"/>
            <ac:spMk id="3" creationId="{00000000-0000-0000-0000-000000000000}"/>
          </ac:spMkLst>
        </pc:spChg>
        <pc:spChg chg="mod">
          <ac:chgData name="Trần Đình Hoàng" userId="c8fe505b-42f3-4e84-9347-555dc7f5a4e0" providerId="ADAL" clId="{4A3DD7C0-C0BC-426E-8F3B-8F4FCEC8EBCB}" dt="2023-06-03T03:43:36.594" v="1605" actId="207"/>
          <ac:spMkLst>
            <pc:docMk/>
            <pc:sldMk cId="256725959" sldId="265"/>
            <ac:spMk id="4" creationId="{00000000-0000-0000-0000-000000000000}"/>
          </ac:spMkLst>
        </pc:spChg>
        <pc:spChg chg="mod ord">
          <ac:chgData name="Trần Đình Hoàng" userId="c8fe505b-42f3-4e84-9347-555dc7f5a4e0" providerId="ADAL" clId="{4A3DD7C0-C0BC-426E-8F3B-8F4FCEC8EBCB}" dt="2023-06-03T03:38:48.774" v="1592" actId="1037"/>
          <ac:spMkLst>
            <pc:docMk/>
            <pc:sldMk cId="256725959" sldId="265"/>
            <ac:spMk id="5" creationId="{00000000-0000-0000-0000-000000000000}"/>
          </ac:spMkLst>
        </pc:spChg>
        <pc:spChg chg="mod">
          <ac:chgData name="Trần Đình Hoàng" userId="c8fe505b-42f3-4e84-9347-555dc7f5a4e0" providerId="ADAL" clId="{4A3DD7C0-C0BC-426E-8F3B-8F4FCEC8EBCB}" dt="2023-06-03T10:36:34.150" v="3043" actId="1076"/>
          <ac:spMkLst>
            <pc:docMk/>
            <pc:sldMk cId="256725959" sldId="265"/>
            <ac:spMk id="6" creationId="{00000000-0000-0000-0000-000000000000}"/>
          </ac:spMkLst>
        </pc:spChg>
        <pc:spChg chg="del mod">
          <ac:chgData name="Trần Đình Hoàng" userId="c8fe505b-42f3-4e84-9347-555dc7f5a4e0" providerId="ADAL" clId="{4A3DD7C0-C0BC-426E-8F3B-8F4FCEC8EBCB}" dt="2023-06-03T10:36:13.604" v="3036" actId="478"/>
          <ac:spMkLst>
            <pc:docMk/>
            <pc:sldMk cId="256725959" sldId="265"/>
            <ac:spMk id="7" creationId="{00000000-0000-0000-0000-000000000000}"/>
          </ac:spMkLst>
        </pc:spChg>
        <pc:spChg chg="mod">
          <ac:chgData name="Trần Đình Hoàng" userId="c8fe505b-42f3-4e84-9347-555dc7f5a4e0" providerId="ADAL" clId="{4A3DD7C0-C0BC-426E-8F3B-8F4FCEC8EBCB}" dt="2023-06-03T10:36:39.821" v="3048" actId="1037"/>
          <ac:spMkLst>
            <pc:docMk/>
            <pc:sldMk cId="256725959" sldId="265"/>
            <ac:spMk id="8" creationId="{00000000-0000-0000-0000-000000000000}"/>
          </ac:spMkLst>
        </pc:spChg>
        <pc:spChg chg="mod">
          <ac:chgData name="Trần Đình Hoàng" userId="c8fe505b-42f3-4e84-9347-555dc7f5a4e0" providerId="ADAL" clId="{4A3DD7C0-C0BC-426E-8F3B-8F4FCEC8EBCB}" dt="2023-06-03T03:55:00.999" v="1849" actId="207"/>
          <ac:spMkLst>
            <pc:docMk/>
            <pc:sldMk cId="256725959" sldId="265"/>
            <ac:spMk id="10" creationId="{00000000-0000-0000-0000-000000000000}"/>
          </ac:spMkLst>
        </pc:spChg>
      </pc:sldChg>
      <pc:sldChg chg="addSp delSp modSp add mod setBg delAnim modAnim">
        <pc:chgData name="Trần Đình Hoàng" userId="c8fe505b-42f3-4e84-9347-555dc7f5a4e0" providerId="ADAL" clId="{4A3DD7C0-C0BC-426E-8F3B-8F4FCEC8EBCB}" dt="2023-06-05T03:18:52.418" v="13074"/>
        <pc:sldMkLst>
          <pc:docMk/>
          <pc:sldMk cId="1040645846" sldId="266"/>
        </pc:sldMkLst>
        <pc:spChg chg="add mod">
          <ac:chgData name="Trần Đình Hoàng" userId="c8fe505b-42f3-4e84-9347-555dc7f5a4e0" providerId="ADAL" clId="{4A3DD7C0-C0BC-426E-8F3B-8F4FCEC8EBCB}" dt="2023-06-03T04:00:24.675" v="2074" actId="1037"/>
          <ac:spMkLst>
            <pc:docMk/>
            <pc:sldMk cId="1040645846" sldId="266"/>
            <ac:spMk id="2" creationId="{D67A6982-2C52-8998-F87B-E63190ADD772}"/>
          </ac:spMkLst>
        </pc:spChg>
        <pc:spChg chg="add mod">
          <ac:chgData name="Trần Đình Hoàng" userId="c8fe505b-42f3-4e84-9347-555dc7f5a4e0" providerId="ADAL" clId="{4A3DD7C0-C0BC-426E-8F3B-8F4FCEC8EBCB}" dt="2023-06-03T04:00:37.568" v="2077" actId="555"/>
          <ac:spMkLst>
            <pc:docMk/>
            <pc:sldMk cId="1040645846" sldId="266"/>
            <ac:spMk id="4" creationId="{FA676441-A1AC-8B49-698B-ABDA20EABC0F}"/>
          </ac:spMkLst>
        </pc:spChg>
        <pc:spChg chg="mod">
          <ac:chgData name="Trần Đình Hoàng" userId="c8fe505b-42f3-4e84-9347-555dc7f5a4e0" providerId="ADAL" clId="{4A3DD7C0-C0BC-426E-8F3B-8F4FCEC8EBCB}" dt="2023-06-05T03:18:42.155" v="13073" actId="207"/>
          <ac:spMkLst>
            <pc:docMk/>
            <pc:sldMk cId="1040645846" sldId="266"/>
            <ac:spMk id="6" creationId="{00000000-0000-0000-0000-000000000000}"/>
          </ac:spMkLst>
        </pc:spChg>
        <pc:spChg chg="add mod">
          <ac:chgData name="Trần Đình Hoàng" userId="c8fe505b-42f3-4e84-9347-555dc7f5a4e0" providerId="ADAL" clId="{4A3DD7C0-C0BC-426E-8F3B-8F4FCEC8EBCB}" dt="2023-06-03T04:00:37.568" v="2077" actId="555"/>
          <ac:spMkLst>
            <pc:docMk/>
            <pc:sldMk cId="1040645846" sldId="266"/>
            <ac:spMk id="7" creationId="{5CB6F1C4-64BE-EF21-CB4C-F88B38F7C9C8}"/>
          </ac:spMkLst>
        </pc:spChg>
        <pc:spChg chg="mod">
          <ac:chgData name="Trần Đình Hoàng" userId="c8fe505b-42f3-4e84-9347-555dc7f5a4e0" providerId="ADAL" clId="{4A3DD7C0-C0BC-426E-8F3B-8F4FCEC8EBCB}" dt="2023-06-03T04:00:55.077" v="2079" actId="403"/>
          <ac:spMkLst>
            <pc:docMk/>
            <pc:sldMk cId="1040645846" sldId="266"/>
            <ac:spMk id="8" creationId="{00000000-0000-0000-0000-000000000000}"/>
          </ac:spMkLst>
        </pc:spChg>
        <pc:spChg chg="del">
          <ac:chgData name="Trần Đình Hoàng" userId="c8fe505b-42f3-4e84-9347-555dc7f5a4e0" providerId="ADAL" clId="{4A3DD7C0-C0BC-426E-8F3B-8F4FCEC8EBCB}" dt="2023-06-03T03:56:40.376" v="1944" actId="478"/>
          <ac:spMkLst>
            <pc:docMk/>
            <pc:sldMk cId="1040645846" sldId="266"/>
            <ac:spMk id="9" creationId="{00000000-0000-0000-0000-000000000000}"/>
          </ac:spMkLst>
        </pc:spChg>
        <pc:spChg chg="add mod">
          <ac:chgData name="Trần Đình Hoàng" userId="c8fe505b-42f3-4e84-9347-555dc7f5a4e0" providerId="ADAL" clId="{4A3DD7C0-C0BC-426E-8F3B-8F4FCEC8EBCB}" dt="2023-06-03T04:00:32.849" v="2076" actId="555"/>
          <ac:spMkLst>
            <pc:docMk/>
            <pc:sldMk cId="1040645846" sldId="266"/>
            <ac:spMk id="10" creationId="{AA44AE12-9A98-29C6-33C5-AA955952835D}"/>
          </ac:spMkLst>
        </pc:spChg>
        <pc:spChg chg="add mod">
          <ac:chgData name="Trần Đình Hoàng" userId="c8fe505b-42f3-4e84-9347-555dc7f5a4e0" providerId="ADAL" clId="{4A3DD7C0-C0BC-426E-8F3B-8F4FCEC8EBCB}" dt="2023-06-03T04:00:32.849" v="2076" actId="555"/>
          <ac:spMkLst>
            <pc:docMk/>
            <pc:sldMk cId="1040645846" sldId="266"/>
            <ac:spMk id="12" creationId="{8A7A3E37-9BB6-29CA-8D63-C29162764783}"/>
          </ac:spMkLst>
        </pc:spChg>
      </pc:sldChg>
      <pc:sldChg chg="addSp delSp modSp add mod setBg delAnim modAnim">
        <pc:chgData name="Trần Đình Hoàng" userId="c8fe505b-42f3-4e84-9347-555dc7f5a4e0" providerId="ADAL" clId="{4A3DD7C0-C0BC-426E-8F3B-8F4FCEC8EBCB}" dt="2023-06-05T03:19:06.817" v="13075"/>
        <pc:sldMkLst>
          <pc:docMk/>
          <pc:sldMk cId="1483210524" sldId="267"/>
        </pc:sldMkLst>
        <pc:spChg chg="add mod">
          <ac:chgData name="Trần Đình Hoàng" userId="c8fe505b-42f3-4e84-9347-555dc7f5a4e0" providerId="ADAL" clId="{4A3DD7C0-C0BC-426E-8F3B-8F4FCEC8EBCB}" dt="2023-06-03T09:25:37.695" v="2429" actId="1035"/>
          <ac:spMkLst>
            <pc:docMk/>
            <pc:sldMk cId="1483210524" sldId="267"/>
            <ac:spMk id="2" creationId="{2D7BA1B1-585D-DBCF-F168-C4A7B210C70D}"/>
          </ac:spMkLst>
        </pc:spChg>
        <pc:spChg chg="add mod">
          <ac:chgData name="Trần Đình Hoàng" userId="c8fe505b-42f3-4e84-9347-555dc7f5a4e0" providerId="ADAL" clId="{4A3DD7C0-C0BC-426E-8F3B-8F4FCEC8EBCB}" dt="2023-06-03T09:25:32.857" v="2425" actId="1037"/>
          <ac:spMkLst>
            <pc:docMk/>
            <pc:sldMk cId="1483210524" sldId="267"/>
            <ac:spMk id="4" creationId="{733D6312-0836-48CD-B26C-F7DC4B72480C}"/>
          </ac:spMkLst>
        </pc:spChg>
        <pc:spChg chg="mod">
          <ac:chgData name="Trần Đình Hoàng" userId="c8fe505b-42f3-4e84-9347-555dc7f5a4e0" providerId="ADAL" clId="{4A3DD7C0-C0BC-426E-8F3B-8F4FCEC8EBCB}" dt="2023-06-03T03:43:21.634" v="1604" actId="207"/>
          <ac:spMkLst>
            <pc:docMk/>
            <pc:sldMk cId="1483210524" sldId="267"/>
            <ac:spMk id="6"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7" creationId="{440D8469-A2A2-2393-C7C9-D0D9D125D9AF}"/>
          </ac:spMkLst>
        </pc:spChg>
        <pc:spChg chg="mod">
          <ac:chgData name="Trần Đình Hoàng" userId="c8fe505b-42f3-4e84-9347-555dc7f5a4e0" providerId="ADAL" clId="{4A3DD7C0-C0BC-426E-8F3B-8F4FCEC8EBCB}" dt="2023-06-03T09:22:06.047" v="2350" actId="1035"/>
          <ac:spMkLst>
            <pc:docMk/>
            <pc:sldMk cId="1483210524" sldId="267"/>
            <ac:spMk id="8" creationId="{00000000-0000-0000-0000-000000000000}"/>
          </ac:spMkLst>
        </pc:spChg>
        <pc:spChg chg="del">
          <ac:chgData name="Trần Đình Hoàng" userId="c8fe505b-42f3-4e84-9347-555dc7f5a4e0" providerId="ADAL" clId="{4A3DD7C0-C0BC-426E-8F3B-8F4FCEC8EBCB}" dt="2023-06-03T04:02:56.785" v="2159" actId="478"/>
          <ac:spMkLst>
            <pc:docMk/>
            <pc:sldMk cId="1483210524" sldId="267"/>
            <ac:spMk id="9"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9" creationId="{C81B7BF4-FE62-D14A-C78A-45B1C34C7F4A}"/>
          </ac:spMkLst>
        </pc:spChg>
        <pc:spChg chg="add mod">
          <ac:chgData name="Trần Đình Hoàng" userId="c8fe505b-42f3-4e84-9347-555dc7f5a4e0" providerId="ADAL" clId="{4A3DD7C0-C0BC-426E-8F3B-8F4FCEC8EBCB}" dt="2023-06-03T09:25:32.857" v="2425" actId="1037"/>
          <ac:spMkLst>
            <pc:docMk/>
            <pc:sldMk cId="1483210524" sldId="267"/>
            <ac:spMk id="10" creationId="{713D8719-9E24-9357-CC1D-5EF90D4B30CF}"/>
          </ac:spMkLst>
        </pc:spChg>
      </pc:sldChg>
      <pc:sldChg chg="modSp add del mod setBg">
        <pc:chgData name="Trần Đình Hoàng" userId="c8fe505b-42f3-4e84-9347-555dc7f5a4e0" providerId="ADAL" clId="{4A3DD7C0-C0BC-426E-8F3B-8F4FCEC8EBCB}" dt="2023-06-03T10:36:08.682" v="3035" actId="47"/>
        <pc:sldMkLst>
          <pc:docMk/>
          <pc:sldMk cId="1122439169" sldId="268"/>
        </pc:sldMkLst>
        <pc:spChg chg="mod">
          <ac:chgData name="Trần Đình Hoàng" userId="c8fe505b-42f3-4e84-9347-555dc7f5a4e0" providerId="ADAL" clId="{4A3DD7C0-C0BC-426E-8F3B-8F4FCEC8EBCB}" dt="2023-06-03T03:43:00.041" v="1603" actId="207"/>
          <ac:spMkLst>
            <pc:docMk/>
            <pc:sldMk cId="1122439169" sldId="268"/>
            <ac:spMk id="6" creationId="{00000000-0000-0000-0000-000000000000}"/>
          </ac:spMkLst>
        </pc:spChg>
      </pc:sldChg>
      <pc:sldChg chg="addSp delSp modSp add mod setBg delAnim modAnim">
        <pc:chgData name="Trần Đình Hoàng" userId="c8fe505b-42f3-4e84-9347-555dc7f5a4e0" providerId="ADAL" clId="{4A3DD7C0-C0BC-426E-8F3B-8F4FCEC8EBCB}" dt="2023-06-05T03:31:06.390" v="13189"/>
        <pc:sldMkLst>
          <pc:docMk/>
          <pc:sldMk cId="3148748766" sldId="269"/>
        </pc:sldMkLst>
        <pc:spChg chg="add mod">
          <ac:chgData name="Trần Đình Hoàng" userId="c8fe505b-42f3-4e84-9347-555dc7f5a4e0" providerId="ADAL" clId="{4A3DD7C0-C0BC-426E-8F3B-8F4FCEC8EBCB}" dt="2023-06-05T03:29:18.656" v="13161" actId="555"/>
          <ac:spMkLst>
            <pc:docMk/>
            <pc:sldMk cId="3148748766" sldId="269"/>
            <ac:spMk id="2" creationId="{0E450DB4-BB35-E137-0C37-E50FF82D5DE8}"/>
          </ac:spMkLst>
        </pc:spChg>
        <pc:spChg chg="add mod">
          <ac:chgData name="Trần Đình Hoàng" userId="c8fe505b-42f3-4e84-9347-555dc7f5a4e0" providerId="ADAL" clId="{4A3DD7C0-C0BC-426E-8F3B-8F4FCEC8EBCB}" dt="2023-06-05T03:30:44.861" v="13188" actId="1076"/>
          <ac:spMkLst>
            <pc:docMk/>
            <pc:sldMk cId="3148748766" sldId="269"/>
            <ac:spMk id="4" creationId="{FB514533-7229-5A96-12E3-2330632A48A0}"/>
          </ac:spMkLst>
        </pc:spChg>
        <pc:spChg chg="mod">
          <ac:chgData name="Trần Đình Hoàng" userId="c8fe505b-42f3-4e84-9347-555dc7f5a4e0" providerId="ADAL" clId="{4A3DD7C0-C0BC-426E-8F3B-8F4FCEC8EBCB}" dt="2023-06-05T03:22:29.115" v="13121" actId="1076"/>
          <ac:spMkLst>
            <pc:docMk/>
            <pc:sldMk cId="3148748766" sldId="269"/>
            <ac:spMk id="6" creationId="{00000000-0000-0000-0000-000000000000}"/>
          </ac:spMkLst>
        </pc:spChg>
        <pc:spChg chg="mod">
          <ac:chgData name="Trần Đình Hoàng" userId="c8fe505b-42f3-4e84-9347-555dc7f5a4e0" providerId="ADAL" clId="{4A3DD7C0-C0BC-426E-8F3B-8F4FCEC8EBCB}" dt="2023-06-05T03:28:26.432" v="13153" actId="164"/>
          <ac:spMkLst>
            <pc:docMk/>
            <pc:sldMk cId="3148748766" sldId="269"/>
            <ac:spMk id="8" creationId="{00000000-0000-0000-0000-000000000000}"/>
          </ac:spMkLst>
        </pc:spChg>
        <pc:spChg chg="del">
          <ac:chgData name="Trần Đình Hoàng" userId="c8fe505b-42f3-4e84-9347-555dc7f5a4e0" providerId="ADAL" clId="{4A3DD7C0-C0BC-426E-8F3B-8F4FCEC8EBCB}" dt="2023-06-03T10:11:22.249" v="2598" actId="478"/>
          <ac:spMkLst>
            <pc:docMk/>
            <pc:sldMk cId="3148748766" sldId="269"/>
            <ac:spMk id="9" creationId="{00000000-0000-0000-0000-000000000000}"/>
          </ac:spMkLst>
        </pc:spChg>
        <pc:spChg chg="add mod">
          <ac:chgData name="Trần Đình Hoàng" userId="c8fe505b-42f3-4e84-9347-555dc7f5a4e0" providerId="ADAL" clId="{4A3DD7C0-C0BC-426E-8F3B-8F4FCEC8EBCB}" dt="2023-06-05T03:29:35.424" v="13170" actId="14100"/>
          <ac:spMkLst>
            <pc:docMk/>
            <pc:sldMk cId="3148748766" sldId="269"/>
            <ac:spMk id="9" creationId="{B34FC4F4-0E73-8CCA-23B6-C168FA971510}"/>
          </ac:spMkLst>
        </pc:spChg>
        <pc:spChg chg="add mod">
          <ac:chgData name="Trần Đình Hoàng" userId="c8fe505b-42f3-4e84-9347-555dc7f5a4e0" providerId="ADAL" clId="{4A3DD7C0-C0BC-426E-8F3B-8F4FCEC8EBCB}" dt="2023-06-05T03:30:38.126" v="13187" actId="1076"/>
          <ac:spMkLst>
            <pc:docMk/>
            <pc:sldMk cId="3148748766" sldId="269"/>
            <ac:spMk id="10" creationId="{7B8FC67F-F20C-519E-7836-36473A3D31DF}"/>
          </ac:spMkLst>
        </pc:spChg>
        <pc:grpChg chg="add mod">
          <ac:chgData name="Trần Đình Hoàng" userId="c8fe505b-42f3-4e84-9347-555dc7f5a4e0" providerId="ADAL" clId="{4A3DD7C0-C0BC-426E-8F3B-8F4FCEC8EBCB}" dt="2023-06-05T03:28:26.432" v="13153" actId="164"/>
          <ac:grpSpMkLst>
            <pc:docMk/>
            <pc:sldMk cId="3148748766" sldId="269"/>
            <ac:grpSpMk id="13" creationId="{E16123F0-EA43-B373-0268-DFBCB5F664EC}"/>
          </ac:grpSpMkLst>
        </pc:grpChg>
        <pc:picChg chg="add del">
          <ac:chgData name="Trần Đình Hoàng" userId="c8fe505b-42f3-4e84-9347-555dc7f5a4e0" providerId="ADAL" clId="{4A3DD7C0-C0BC-426E-8F3B-8F4FCEC8EBCB}" dt="2023-06-03T10:20:08.503" v="2610" actId="478"/>
          <ac:picMkLst>
            <pc:docMk/>
            <pc:sldMk cId="3148748766" sldId="269"/>
            <ac:picMk id="2" creationId="{8E8F3381-A377-8533-F1F4-C48CA7F31F0F}"/>
          </ac:picMkLst>
        </pc:picChg>
        <pc:picChg chg="add del mod">
          <ac:chgData name="Trần Đình Hoàng" userId="c8fe505b-42f3-4e84-9347-555dc7f5a4e0" providerId="ADAL" clId="{4A3DD7C0-C0BC-426E-8F3B-8F4FCEC8EBCB}" dt="2023-06-03T10:20:57.646" v="2616" actId="478"/>
          <ac:picMkLst>
            <pc:docMk/>
            <pc:sldMk cId="3148748766" sldId="269"/>
            <ac:picMk id="4" creationId="{975952C7-6CB8-D7CB-11CB-AFA26E0EC3CE}"/>
          </ac:picMkLst>
        </pc:picChg>
        <pc:picChg chg="add del mod">
          <ac:chgData name="Trần Đình Hoàng" userId="c8fe505b-42f3-4e84-9347-555dc7f5a4e0" providerId="ADAL" clId="{4A3DD7C0-C0BC-426E-8F3B-8F4FCEC8EBCB}" dt="2023-06-05T03:23:17.601" v="13123" actId="21"/>
          <ac:picMkLst>
            <pc:docMk/>
            <pc:sldMk cId="3148748766" sldId="269"/>
            <ac:picMk id="7" creationId="{6B92CC55-A57C-E930-F711-545F4C33346F}"/>
          </ac:picMkLst>
        </pc:picChg>
        <pc:picChg chg="add mod">
          <ac:chgData name="Trần Đình Hoàng" userId="c8fe505b-42f3-4e84-9347-555dc7f5a4e0" providerId="ADAL" clId="{4A3DD7C0-C0BC-426E-8F3B-8F4FCEC8EBCB}" dt="2023-06-05T03:28:26.432" v="13153" actId="164"/>
          <ac:picMkLst>
            <pc:docMk/>
            <pc:sldMk cId="3148748766" sldId="269"/>
            <ac:picMk id="12" creationId="{7504C22A-3D65-7212-1F01-8F74D5985AE9}"/>
          </ac:picMkLst>
        </pc:picChg>
      </pc:sldChg>
      <pc:sldChg chg="addSp delSp modSp add mod setBg delAnim modAnim">
        <pc:chgData name="Trần Đình Hoàng" userId="c8fe505b-42f3-4e84-9347-555dc7f5a4e0" providerId="ADAL" clId="{4A3DD7C0-C0BC-426E-8F3B-8F4FCEC8EBCB}" dt="2023-06-05T03:19:45.497" v="13078"/>
        <pc:sldMkLst>
          <pc:docMk/>
          <pc:sldMk cId="2814059045" sldId="270"/>
        </pc:sldMkLst>
        <pc:spChg chg="add mod">
          <ac:chgData name="Trần Đình Hoàng" userId="c8fe505b-42f3-4e84-9347-555dc7f5a4e0" providerId="ADAL" clId="{4A3DD7C0-C0BC-426E-8F3B-8F4FCEC8EBCB}" dt="2023-06-03T10:32:07.981" v="2958" actId="1035"/>
          <ac:spMkLst>
            <pc:docMk/>
            <pc:sldMk cId="2814059045" sldId="270"/>
            <ac:spMk id="2" creationId="{6DB67B5A-4A44-5461-E641-7B7C7A46AF75}"/>
          </ac:spMkLst>
        </pc:spChg>
        <pc:spChg chg="add mod">
          <ac:chgData name="Trần Đình Hoàng" userId="c8fe505b-42f3-4e84-9347-555dc7f5a4e0" providerId="ADAL" clId="{4A3DD7C0-C0BC-426E-8F3B-8F4FCEC8EBCB}" dt="2023-06-03T10:32:07.981" v="2958" actId="1035"/>
          <ac:spMkLst>
            <pc:docMk/>
            <pc:sldMk cId="2814059045" sldId="270"/>
            <ac:spMk id="4" creationId="{2D7F0CA4-C7B0-5477-0762-0915F57F6B4E}"/>
          </ac:spMkLst>
        </pc:spChg>
        <pc:spChg chg="mod">
          <ac:chgData name="Trần Đình Hoàng" userId="c8fe505b-42f3-4e84-9347-555dc7f5a4e0" providerId="ADAL" clId="{4A3DD7C0-C0BC-426E-8F3B-8F4FCEC8EBCB}" dt="2023-06-05T03:19:24.635" v="13076" actId="207"/>
          <ac:spMkLst>
            <pc:docMk/>
            <pc:sldMk cId="2814059045" sldId="270"/>
            <ac:spMk id="6" creationId="{00000000-0000-0000-0000-000000000000}"/>
          </ac:spMkLst>
        </pc:spChg>
        <pc:spChg chg="add mod">
          <ac:chgData name="Trần Đình Hoàng" userId="c8fe505b-42f3-4e84-9347-555dc7f5a4e0" providerId="ADAL" clId="{4A3DD7C0-C0BC-426E-8F3B-8F4FCEC8EBCB}" dt="2023-06-03T10:32:59.340" v="2997" actId="1035"/>
          <ac:spMkLst>
            <pc:docMk/>
            <pc:sldMk cId="2814059045" sldId="270"/>
            <ac:spMk id="7" creationId="{8EB3B37D-1A06-DEF6-328B-A464865DE9B0}"/>
          </ac:spMkLst>
        </pc:spChg>
        <pc:spChg chg="mod">
          <ac:chgData name="Trần Đình Hoàng" userId="c8fe505b-42f3-4e84-9347-555dc7f5a4e0" providerId="ADAL" clId="{4A3DD7C0-C0BC-426E-8F3B-8F4FCEC8EBCB}" dt="2023-06-03T10:29:15.163" v="2877" actId="20577"/>
          <ac:spMkLst>
            <pc:docMk/>
            <pc:sldMk cId="2814059045" sldId="270"/>
            <ac:spMk id="8" creationId="{00000000-0000-0000-0000-000000000000}"/>
          </ac:spMkLst>
        </pc:spChg>
        <pc:spChg chg="del">
          <ac:chgData name="Trần Đình Hoàng" userId="c8fe505b-42f3-4e84-9347-555dc7f5a4e0" providerId="ADAL" clId="{4A3DD7C0-C0BC-426E-8F3B-8F4FCEC8EBCB}" dt="2023-06-03T10:28:32.900" v="2831" actId="478"/>
          <ac:spMkLst>
            <pc:docMk/>
            <pc:sldMk cId="2814059045" sldId="270"/>
            <ac:spMk id="9" creationId="{00000000-0000-0000-0000-000000000000}"/>
          </ac:spMkLst>
        </pc:spChg>
        <pc:spChg chg="add mod">
          <ac:chgData name="Trần Đình Hoàng" userId="c8fe505b-42f3-4e84-9347-555dc7f5a4e0" providerId="ADAL" clId="{4A3DD7C0-C0BC-426E-8F3B-8F4FCEC8EBCB}" dt="2023-06-03T10:33:26.188" v="3034" actId="207"/>
          <ac:spMkLst>
            <pc:docMk/>
            <pc:sldMk cId="2814059045" sldId="270"/>
            <ac:spMk id="10" creationId="{370CB733-0854-095B-403C-92B4BE07BC46}"/>
          </ac:spMkLst>
        </pc:spChg>
      </pc:sldChg>
      <pc:sldChg chg="addSp delSp modSp mod setBg addAnim delAnim modAnim">
        <pc:chgData name="Trần Đình Hoàng" userId="c8fe505b-42f3-4e84-9347-555dc7f5a4e0" providerId="ADAL" clId="{4A3DD7C0-C0BC-426E-8F3B-8F4FCEC8EBCB}" dt="2023-06-05T03:12:26.777" v="12948"/>
        <pc:sldMkLst>
          <pc:docMk/>
          <pc:sldMk cId="1005518472" sldId="278"/>
        </pc:sldMkLst>
        <pc:spChg chg="topLvl">
          <ac:chgData name="Trần Đình Hoàng" userId="c8fe505b-42f3-4e84-9347-555dc7f5a4e0" providerId="ADAL" clId="{4A3DD7C0-C0BC-426E-8F3B-8F4FCEC8EBCB}" dt="2023-06-03T02:22:30.456" v="317" actId="478"/>
          <ac:spMkLst>
            <pc:docMk/>
            <pc:sldMk cId="1005518472" sldId="278"/>
            <ac:spMk id="4"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0"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1" creationId="{00000000-0000-0000-0000-000000000000}"/>
          </ac:spMkLst>
        </pc:spChg>
        <pc:grpChg chg="del">
          <ac:chgData name="Trần Đình Hoàng" userId="c8fe505b-42f3-4e84-9347-555dc7f5a4e0" providerId="ADAL" clId="{4A3DD7C0-C0BC-426E-8F3B-8F4FCEC8EBCB}" dt="2023-06-03T02:22:30.456" v="317" actId="478"/>
          <ac:grpSpMkLst>
            <pc:docMk/>
            <pc:sldMk cId="1005518472" sldId="278"/>
            <ac:grpSpMk id="5" creationId="{F7A2971A-A2D7-7DBF-B0B3-F73F626B5B42}"/>
          </ac:grpSpMkLst>
        </pc:grpChg>
        <pc:picChg chg="del topLvl">
          <ac:chgData name="Trần Đình Hoàng" userId="c8fe505b-42f3-4e84-9347-555dc7f5a4e0" providerId="ADAL" clId="{4A3DD7C0-C0BC-426E-8F3B-8F4FCEC8EBCB}" dt="2023-06-03T02:22:30.456" v="317" actId="478"/>
          <ac:picMkLst>
            <pc:docMk/>
            <pc:sldMk cId="1005518472" sldId="278"/>
            <ac:picMk id="3" creationId="{14AAC89B-0B92-42D1-D09D-0D30CB6A0EC3}"/>
          </ac:picMkLst>
        </pc:picChg>
      </pc:sldChg>
      <pc:sldChg chg="delSp mod">
        <pc:chgData name="Trần Đình Hoàng" userId="c8fe505b-42f3-4e84-9347-555dc7f5a4e0" providerId="ADAL" clId="{4A3DD7C0-C0BC-426E-8F3B-8F4FCEC8EBCB}" dt="2023-06-03T02:22:22.568" v="316" actId="478"/>
        <pc:sldMkLst>
          <pc:docMk/>
          <pc:sldMk cId="2263934446" sldId="286"/>
        </pc:sldMkLst>
        <pc:spChg chg="topLvl">
          <ac:chgData name="Trần Đình Hoàng" userId="c8fe505b-42f3-4e84-9347-555dc7f5a4e0" providerId="ADAL" clId="{4A3DD7C0-C0BC-426E-8F3B-8F4FCEC8EBCB}" dt="2023-06-03T02:22:22.568" v="316" actId="478"/>
          <ac:spMkLst>
            <pc:docMk/>
            <pc:sldMk cId="2263934446" sldId="286"/>
            <ac:spMk id="8" creationId="{7FE83D74-2AE5-4312-25AA-364481222811}"/>
          </ac:spMkLst>
        </pc:spChg>
        <pc:grpChg chg="del">
          <ac:chgData name="Trần Đình Hoàng" userId="c8fe505b-42f3-4e84-9347-555dc7f5a4e0" providerId="ADAL" clId="{4A3DD7C0-C0BC-426E-8F3B-8F4FCEC8EBCB}" dt="2023-06-03T02:22:22.568" v="316" actId="478"/>
          <ac:grpSpMkLst>
            <pc:docMk/>
            <pc:sldMk cId="2263934446" sldId="286"/>
            <ac:grpSpMk id="11" creationId="{5E112064-C203-A7EF-4C84-7F3DF34476E9}"/>
          </ac:grpSpMkLst>
        </pc:grpChg>
        <pc:picChg chg="del topLvl">
          <ac:chgData name="Trần Đình Hoàng" userId="c8fe505b-42f3-4e84-9347-555dc7f5a4e0" providerId="ADAL" clId="{4A3DD7C0-C0BC-426E-8F3B-8F4FCEC8EBCB}" dt="2023-06-03T02:22:22.568" v="316" actId="478"/>
          <ac:picMkLst>
            <pc:docMk/>
            <pc:sldMk cId="2263934446" sldId="286"/>
            <ac:picMk id="2" creationId="{CDF738D2-574C-ECCE-D709-6775646BB8B8}"/>
          </ac:picMkLst>
        </pc:picChg>
      </pc:sldChg>
      <pc:sldChg chg="addSp delSp modSp new mod setBg delAnim modAnim">
        <pc:chgData name="Trần Đình Hoàng" userId="c8fe505b-42f3-4e84-9347-555dc7f5a4e0" providerId="ADAL" clId="{4A3DD7C0-C0BC-426E-8F3B-8F4FCEC8EBCB}" dt="2023-06-05T03:16:04.424" v="13070" actId="207"/>
        <pc:sldMkLst>
          <pc:docMk/>
          <pc:sldMk cId="3495916387" sldId="287"/>
        </pc:sldMkLst>
        <pc:spChg chg="del">
          <ac:chgData name="Trần Đình Hoàng" userId="c8fe505b-42f3-4e84-9347-555dc7f5a4e0" providerId="ADAL" clId="{4A3DD7C0-C0BC-426E-8F3B-8F4FCEC8EBCB}" dt="2023-06-03T01:56:04.353" v="2" actId="478"/>
          <ac:spMkLst>
            <pc:docMk/>
            <pc:sldMk cId="3495916387" sldId="287"/>
            <ac:spMk id="2" creationId="{722F91DF-132C-1488-1E3B-710537D53374}"/>
          </ac:spMkLst>
        </pc:spChg>
        <pc:spChg chg="add mod ord">
          <ac:chgData name="Trần Đình Hoàng" userId="c8fe505b-42f3-4e84-9347-555dc7f5a4e0" providerId="ADAL" clId="{4A3DD7C0-C0BC-426E-8F3B-8F4FCEC8EBCB}" dt="2023-06-03T12:40:10.127" v="3052" actId="207"/>
          <ac:spMkLst>
            <pc:docMk/>
            <pc:sldMk cId="3495916387" sldId="287"/>
            <ac:spMk id="2" creationId="{94D5A4CB-788A-652C-94D8-1D761C2B72B7}"/>
          </ac:spMkLst>
        </pc:spChg>
        <pc:spChg chg="del">
          <ac:chgData name="Trần Đình Hoàng" userId="c8fe505b-42f3-4e84-9347-555dc7f5a4e0" providerId="ADAL" clId="{4A3DD7C0-C0BC-426E-8F3B-8F4FCEC8EBCB}" dt="2023-06-03T01:56:03.562" v="1" actId="478"/>
          <ac:spMkLst>
            <pc:docMk/>
            <pc:sldMk cId="3495916387" sldId="287"/>
            <ac:spMk id="3" creationId="{D866E423-AE08-F3C4-6B11-AC5E3C91615F}"/>
          </ac:spMkLst>
        </pc:spChg>
        <pc:spChg chg="add mod ord">
          <ac:chgData name="Trần Đình Hoàng" userId="c8fe505b-42f3-4e84-9347-555dc7f5a4e0" providerId="ADAL" clId="{4A3DD7C0-C0BC-426E-8F3B-8F4FCEC8EBCB}" dt="2023-06-03T12:40:13.569" v="3053" actId="207"/>
          <ac:spMkLst>
            <pc:docMk/>
            <pc:sldMk cId="3495916387" sldId="287"/>
            <ac:spMk id="3" creationId="{E5F1BAF7-B8D8-0643-8EE4-D1A42392DD57}"/>
          </ac:spMkLst>
        </pc:spChg>
        <pc:spChg chg="add mod ord">
          <ac:chgData name="Trần Đình Hoàng" userId="c8fe505b-42f3-4e84-9347-555dc7f5a4e0" providerId="ADAL" clId="{4A3DD7C0-C0BC-426E-8F3B-8F4FCEC8EBCB}" dt="2023-06-03T12:40:16.825" v="3054" actId="207"/>
          <ac:spMkLst>
            <pc:docMk/>
            <pc:sldMk cId="3495916387" sldId="287"/>
            <ac:spMk id="4" creationId="{0F6AB87C-1B35-F0D5-AB73-6467232F353D}"/>
          </ac:spMkLst>
        </pc:spChg>
        <pc:spChg chg="add mod">
          <ac:chgData name="Trần Đình Hoàng" userId="c8fe505b-42f3-4e84-9347-555dc7f5a4e0" providerId="ADAL" clId="{4A3DD7C0-C0BC-426E-8F3B-8F4FCEC8EBCB}" dt="2023-06-05T03:12:44.024" v="12949" actId="207"/>
          <ac:spMkLst>
            <pc:docMk/>
            <pc:sldMk cId="3495916387" sldId="287"/>
            <ac:spMk id="6" creationId="{EB5226DC-A4A5-6795-6B53-F37E3056E028}"/>
          </ac:spMkLst>
        </pc:spChg>
        <pc:spChg chg="add del mod">
          <ac:chgData name="Trần Đình Hoàng" userId="c8fe505b-42f3-4e84-9347-555dc7f5a4e0" providerId="ADAL" clId="{4A3DD7C0-C0BC-426E-8F3B-8F4FCEC8EBCB}" dt="2023-06-03T02:33:21.019" v="397" actId="478"/>
          <ac:spMkLst>
            <pc:docMk/>
            <pc:sldMk cId="3495916387" sldId="287"/>
            <ac:spMk id="7" creationId="{7B984263-AA3D-75B1-C95D-BDB6C6BE1F01}"/>
          </ac:spMkLst>
        </pc:spChg>
        <pc:spChg chg="add del mod">
          <ac:chgData name="Trần Đình Hoàng" userId="c8fe505b-42f3-4e84-9347-555dc7f5a4e0" providerId="ADAL" clId="{4A3DD7C0-C0BC-426E-8F3B-8F4FCEC8EBCB}" dt="2023-06-03T02:33:19.749" v="395" actId="478"/>
          <ac:spMkLst>
            <pc:docMk/>
            <pc:sldMk cId="3495916387" sldId="287"/>
            <ac:spMk id="8" creationId="{837242CD-06FA-F8CD-E142-6C7865DAAD62}"/>
          </ac:spMkLst>
        </pc:spChg>
        <pc:spChg chg="add del mod">
          <ac:chgData name="Trần Đình Hoàng" userId="c8fe505b-42f3-4e84-9347-555dc7f5a4e0" providerId="ADAL" clId="{4A3DD7C0-C0BC-426E-8F3B-8F4FCEC8EBCB}" dt="2023-06-03T02:33:18.991" v="394" actId="478"/>
          <ac:spMkLst>
            <pc:docMk/>
            <pc:sldMk cId="3495916387" sldId="287"/>
            <ac:spMk id="9" creationId="{482CAE4A-BF8C-278A-8908-658F9935A7F2}"/>
          </ac:spMkLst>
        </pc:spChg>
        <pc:spChg chg="mod">
          <ac:chgData name="Trần Đình Hoàng" userId="c8fe505b-42f3-4e84-9347-555dc7f5a4e0" providerId="ADAL" clId="{4A3DD7C0-C0BC-426E-8F3B-8F4FCEC8EBCB}" dt="2023-06-05T03:13:26.679" v="12952"/>
          <ac:spMkLst>
            <pc:docMk/>
            <pc:sldMk cId="3495916387" sldId="287"/>
            <ac:spMk id="10" creationId="{9A7FA015-F0B8-5DDD-54A6-2AC4DB3716A5}"/>
          </ac:spMkLst>
        </pc:spChg>
        <pc:spChg chg="add del mod">
          <ac:chgData name="Trần Đình Hoàng" userId="c8fe505b-42f3-4e84-9347-555dc7f5a4e0" providerId="ADAL" clId="{4A3DD7C0-C0BC-426E-8F3B-8F4FCEC8EBCB}" dt="2023-06-03T02:33:20.215" v="396" actId="478"/>
          <ac:spMkLst>
            <pc:docMk/>
            <pc:sldMk cId="3495916387" sldId="287"/>
            <ac:spMk id="10" creationId="{9C0E25A8-5D92-A2DE-AFDC-73DFFEF60370}"/>
          </ac:spMkLst>
        </pc:spChg>
        <pc:spChg chg="add del mod">
          <ac:chgData name="Trần Đình Hoàng" userId="c8fe505b-42f3-4e84-9347-555dc7f5a4e0" providerId="ADAL" clId="{4A3DD7C0-C0BC-426E-8F3B-8F4FCEC8EBCB}" dt="2023-06-03T02:41:15.649" v="471"/>
          <ac:spMkLst>
            <pc:docMk/>
            <pc:sldMk cId="3495916387" sldId="287"/>
            <ac:spMk id="11" creationId="{072A1FFA-F38C-7B29-392B-B59DB0D9C566}"/>
          </ac:spMkLst>
        </pc:spChg>
        <pc:spChg chg="mod">
          <ac:chgData name="Trần Đình Hoàng" userId="c8fe505b-42f3-4e84-9347-555dc7f5a4e0" providerId="ADAL" clId="{4A3DD7C0-C0BC-426E-8F3B-8F4FCEC8EBCB}" dt="2023-06-05T03:13:26.679" v="12952"/>
          <ac:spMkLst>
            <pc:docMk/>
            <pc:sldMk cId="3495916387" sldId="287"/>
            <ac:spMk id="12" creationId="{04401EA2-554E-23F3-82F6-2A0CEBD287F8}"/>
          </ac:spMkLst>
        </pc:spChg>
        <pc:spChg chg="add del mod">
          <ac:chgData name="Trần Đình Hoàng" userId="c8fe505b-42f3-4e84-9347-555dc7f5a4e0" providerId="ADAL" clId="{4A3DD7C0-C0BC-426E-8F3B-8F4FCEC8EBCB}" dt="2023-06-03T02:41:15.649" v="471"/>
          <ac:spMkLst>
            <pc:docMk/>
            <pc:sldMk cId="3495916387" sldId="287"/>
            <ac:spMk id="12" creationId="{9852D501-C55E-5E59-B2B8-838F58A09E59}"/>
          </ac:spMkLst>
        </pc:spChg>
        <pc:spChg chg="mod">
          <ac:chgData name="Trần Đình Hoàng" userId="c8fe505b-42f3-4e84-9347-555dc7f5a4e0" providerId="ADAL" clId="{4A3DD7C0-C0BC-426E-8F3B-8F4FCEC8EBCB}" dt="2023-06-03T02:41:02.869" v="467"/>
          <ac:spMkLst>
            <pc:docMk/>
            <pc:sldMk cId="3495916387" sldId="287"/>
            <ac:spMk id="13" creationId="{15366549-5D2C-F083-EDF2-606A5DA3791B}"/>
          </ac:spMkLst>
        </pc:spChg>
        <pc:spChg chg="mod">
          <ac:chgData name="Trần Đình Hoàng" userId="c8fe505b-42f3-4e84-9347-555dc7f5a4e0" providerId="ADAL" clId="{4A3DD7C0-C0BC-426E-8F3B-8F4FCEC8EBCB}" dt="2023-06-05T03:14:31.148" v="13063" actId="20577"/>
          <ac:spMkLst>
            <pc:docMk/>
            <pc:sldMk cId="3495916387" sldId="287"/>
            <ac:spMk id="13" creationId="{F4C47328-8CD3-4A95-15FF-1419370E6B6F}"/>
          </ac:spMkLst>
        </pc:spChg>
        <pc:spChg chg="mod">
          <ac:chgData name="Trần Đình Hoàng" userId="c8fe505b-42f3-4e84-9347-555dc7f5a4e0" providerId="ADAL" clId="{4A3DD7C0-C0BC-426E-8F3B-8F4FCEC8EBCB}" dt="2023-06-03T03:34:44.876" v="1540" actId="207"/>
          <ac:spMkLst>
            <pc:docMk/>
            <pc:sldMk cId="3495916387" sldId="287"/>
            <ac:spMk id="14" creationId="{60CA7BAF-2D8E-367D-0281-BB0F61DBC2A0}"/>
          </ac:spMkLst>
        </pc:spChg>
        <pc:spChg chg="add del">
          <ac:chgData name="Trần Đình Hoàng" userId="c8fe505b-42f3-4e84-9347-555dc7f5a4e0" providerId="ADAL" clId="{4A3DD7C0-C0BC-426E-8F3B-8F4FCEC8EBCB}" dt="2023-06-03T02:42:07.027" v="480" actId="11529"/>
          <ac:spMkLst>
            <pc:docMk/>
            <pc:sldMk cId="3495916387" sldId="287"/>
            <ac:spMk id="15" creationId="{25C6979F-9765-27BF-8A14-B773EA84DDEB}"/>
          </ac:spMkLst>
        </pc:spChg>
        <pc:spChg chg="add del mod">
          <ac:chgData name="Trần Đình Hoàng" userId="c8fe505b-42f3-4e84-9347-555dc7f5a4e0" providerId="ADAL" clId="{4A3DD7C0-C0BC-426E-8F3B-8F4FCEC8EBCB}" dt="2023-06-03T02:42:43.975" v="488" actId="478"/>
          <ac:spMkLst>
            <pc:docMk/>
            <pc:sldMk cId="3495916387" sldId="287"/>
            <ac:spMk id="16" creationId="{26046CD2-50B0-465F-0540-A5ECA268A78C}"/>
          </ac:spMkLst>
        </pc:spChg>
        <pc:spChg chg="add del mod">
          <ac:chgData name="Trần Đình Hoàng" userId="c8fe505b-42f3-4e84-9347-555dc7f5a4e0" providerId="ADAL" clId="{4A3DD7C0-C0BC-426E-8F3B-8F4FCEC8EBCB}" dt="2023-06-03T02:44:01.423" v="519"/>
          <ac:spMkLst>
            <pc:docMk/>
            <pc:sldMk cId="3495916387" sldId="287"/>
            <ac:spMk id="17" creationId="{C2969877-39E5-FDC8-5F1A-133CA7FDA592}"/>
          </ac:spMkLst>
        </pc:spChg>
        <pc:spChg chg="add del">
          <ac:chgData name="Trần Đình Hoàng" userId="c8fe505b-42f3-4e84-9347-555dc7f5a4e0" providerId="ADAL" clId="{4A3DD7C0-C0BC-426E-8F3B-8F4FCEC8EBCB}" dt="2023-06-03T02:43:35.220" v="506" actId="11529"/>
          <ac:spMkLst>
            <pc:docMk/>
            <pc:sldMk cId="3495916387" sldId="287"/>
            <ac:spMk id="18" creationId="{D4F13D5B-B66E-FA45-9D00-D08DB52BD193}"/>
          </ac:spMkLst>
        </pc:spChg>
        <pc:spChg chg="mod">
          <ac:chgData name="Trần Đình Hoàng" userId="c8fe505b-42f3-4e84-9347-555dc7f5a4e0" providerId="ADAL" clId="{4A3DD7C0-C0BC-426E-8F3B-8F4FCEC8EBCB}" dt="2023-06-03T02:43:34.741" v="505"/>
          <ac:spMkLst>
            <pc:docMk/>
            <pc:sldMk cId="3495916387" sldId="287"/>
            <ac:spMk id="19" creationId="{8BE482C8-610B-4175-61D6-AA2AAB256216}"/>
          </ac:spMkLst>
        </pc:spChg>
        <pc:spChg chg="add del">
          <ac:chgData name="Trần Đình Hoàng" userId="c8fe505b-42f3-4e84-9347-555dc7f5a4e0" providerId="ADAL" clId="{4A3DD7C0-C0BC-426E-8F3B-8F4FCEC8EBCB}" dt="2023-06-03T02:44:01.423" v="519"/>
          <ac:spMkLst>
            <pc:docMk/>
            <pc:sldMk cId="3495916387" sldId="287"/>
            <ac:spMk id="20" creationId="{917D06C7-461A-4B1A-74BE-EF51AA4B5AAA}"/>
          </ac:spMkLst>
        </pc:spChg>
        <pc:spChg chg="mod">
          <ac:chgData name="Trần Đình Hoàng" userId="c8fe505b-42f3-4e84-9347-555dc7f5a4e0" providerId="ADAL" clId="{4A3DD7C0-C0BC-426E-8F3B-8F4FCEC8EBCB}" dt="2023-06-03T02:43:59.041" v="518"/>
          <ac:spMkLst>
            <pc:docMk/>
            <pc:sldMk cId="3495916387" sldId="287"/>
            <ac:spMk id="21" creationId="{4BFABF3B-4333-516B-64EF-A6F1B348690D}"/>
          </ac:spMkLst>
        </pc:spChg>
        <pc:spChg chg="del mod">
          <ac:chgData name="Trần Đình Hoàng" userId="c8fe505b-42f3-4e84-9347-555dc7f5a4e0" providerId="ADAL" clId="{4A3DD7C0-C0BC-426E-8F3B-8F4FCEC8EBCB}" dt="2023-06-03T02:47:15.024" v="640"/>
          <ac:spMkLst>
            <pc:docMk/>
            <pc:sldMk cId="3495916387" sldId="287"/>
            <ac:spMk id="22" creationId="{380E331A-419F-CD2A-B4B7-6A97ADE7D5A1}"/>
          </ac:spMkLst>
        </pc:spChg>
        <pc:spChg chg="add del mod">
          <ac:chgData name="Trần Đình Hoàng" userId="c8fe505b-42f3-4e84-9347-555dc7f5a4e0" providerId="ADAL" clId="{4A3DD7C0-C0BC-426E-8F3B-8F4FCEC8EBCB}" dt="2023-06-03T02:47:15.024" v="640"/>
          <ac:spMkLst>
            <pc:docMk/>
            <pc:sldMk cId="3495916387" sldId="287"/>
            <ac:spMk id="23" creationId="{053D55EE-7860-B37E-3922-A9F28CB55CA0}"/>
          </ac:spMkLst>
        </pc:spChg>
        <pc:spChg chg="add del mod">
          <ac:chgData name="Trần Đình Hoàng" userId="c8fe505b-42f3-4e84-9347-555dc7f5a4e0" providerId="ADAL" clId="{4A3DD7C0-C0BC-426E-8F3B-8F4FCEC8EBCB}" dt="2023-06-03T02:47:15.024" v="640"/>
          <ac:spMkLst>
            <pc:docMk/>
            <pc:sldMk cId="3495916387" sldId="287"/>
            <ac:spMk id="24" creationId="{BC658CF6-4F1E-7095-C4B3-2AF894BA8CDD}"/>
          </ac:spMkLst>
        </pc:spChg>
        <pc:spChg chg="add del mod topLvl">
          <ac:chgData name="Trần Đình Hoàng" userId="c8fe505b-42f3-4e84-9347-555dc7f5a4e0" providerId="ADAL" clId="{4A3DD7C0-C0BC-426E-8F3B-8F4FCEC8EBCB}" dt="2023-06-03T02:54:22.311" v="770"/>
          <ac:spMkLst>
            <pc:docMk/>
            <pc:sldMk cId="3495916387" sldId="287"/>
            <ac:spMk id="25" creationId="{EEEBC1E9-9939-4C9C-4DBB-FDC7590BC604}"/>
          </ac:spMkLst>
        </pc:spChg>
        <pc:spChg chg="add del mod">
          <ac:chgData name="Trần Đình Hoàng" userId="c8fe505b-42f3-4e84-9347-555dc7f5a4e0" providerId="ADAL" clId="{4A3DD7C0-C0BC-426E-8F3B-8F4FCEC8EBCB}" dt="2023-06-03T02:47:38.308" v="644" actId="11529"/>
          <ac:spMkLst>
            <pc:docMk/>
            <pc:sldMk cId="3495916387" sldId="287"/>
            <ac:spMk id="26" creationId="{5685C2FC-7C5D-C50D-2284-CAA890CA26D2}"/>
          </ac:spMkLst>
        </pc:spChg>
        <pc:spChg chg="add del mod">
          <ac:chgData name="Trần Đình Hoàng" userId="c8fe505b-42f3-4e84-9347-555dc7f5a4e0" providerId="ADAL" clId="{4A3DD7C0-C0BC-426E-8F3B-8F4FCEC8EBCB}" dt="2023-06-03T02:53:50.896" v="764"/>
          <ac:spMkLst>
            <pc:docMk/>
            <pc:sldMk cId="3495916387" sldId="287"/>
            <ac:spMk id="27" creationId="{D597034C-589C-436E-FEC9-8407DD4E279D}"/>
          </ac:spMkLst>
        </pc:spChg>
        <pc:spChg chg="mod">
          <ac:chgData name="Trần Đình Hoàng" userId="c8fe505b-42f3-4e84-9347-555dc7f5a4e0" providerId="ADAL" clId="{4A3DD7C0-C0BC-426E-8F3B-8F4FCEC8EBCB}" dt="2023-06-03T02:49:36.488" v="709"/>
          <ac:spMkLst>
            <pc:docMk/>
            <pc:sldMk cId="3495916387" sldId="287"/>
            <ac:spMk id="28" creationId="{10E8AA98-88B4-5441-9655-A457D1BA1FE1}"/>
          </ac:spMkLst>
        </pc:spChg>
        <pc:spChg chg="mod">
          <ac:chgData name="Trần Đình Hoàng" userId="c8fe505b-42f3-4e84-9347-555dc7f5a4e0" providerId="ADAL" clId="{4A3DD7C0-C0BC-426E-8F3B-8F4FCEC8EBCB}" dt="2023-06-03T02:49:36.488" v="709"/>
          <ac:spMkLst>
            <pc:docMk/>
            <pc:sldMk cId="3495916387" sldId="287"/>
            <ac:spMk id="29" creationId="{3C927F24-B50B-5149-B9E2-C07900B43138}"/>
          </ac:spMkLst>
        </pc:spChg>
        <pc:spChg chg="mod">
          <ac:chgData name="Trần Đình Hoàng" userId="c8fe505b-42f3-4e84-9347-555dc7f5a4e0" providerId="ADAL" clId="{4A3DD7C0-C0BC-426E-8F3B-8F4FCEC8EBCB}" dt="2023-06-03T02:49:36.488" v="709"/>
          <ac:spMkLst>
            <pc:docMk/>
            <pc:sldMk cId="3495916387" sldId="287"/>
            <ac:spMk id="30" creationId="{84AB0439-9254-3E97-127B-E9D8C745D84B}"/>
          </ac:spMkLst>
        </pc:spChg>
        <pc:spChg chg="mod">
          <ac:chgData name="Trần Đình Hoàng" userId="c8fe505b-42f3-4e84-9347-555dc7f5a4e0" providerId="ADAL" clId="{4A3DD7C0-C0BC-426E-8F3B-8F4FCEC8EBCB}" dt="2023-06-03T02:49:36.488" v="709"/>
          <ac:spMkLst>
            <pc:docMk/>
            <pc:sldMk cId="3495916387" sldId="287"/>
            <ac:spMk id="31" creationId="{959823D3-0F82-8387-A515-B2BF00BFC5E4}"/>
          </ac:spMkLst>
        </pc:spChg>
        <pc:spChg chg="mod">
          <ac:chgData name="Trần Đình Hoàng" userId="c8fe505b-42f3-4e84-9347-555dc7f5a4e0" providerId="ADAL" clId="{4A3DD7C0-C0BC-426E-8F3B-8F4FCEC8EBCB}" dt="2023-06-03T02:49:36.488" v="709"/>
          <ac:spMkLst>
            <pc:docMk/>
            <pc:sldMk cId="3495916387" sldId="287"/>
            <ac:spMk id="32" creationId="{EFDC89A3-B6D4-1D33-6354-90EC07AABD75}"/>
          </ac:spMkLst>
        </pc:spChg>
        <pc:spChg chg="add del mod topLvl">
          <ac:chgData name="Trần Đình Hoàng" userId="c8fe505b-42f3-4e84-9347-555dc7f5a4e0" providerId="ADAL" clId="{4A3DD7C0-C0BC-426E-8F3B-8F4FCEC8EBCB}" dt="2023-06-03T02:53:50.896" v="764"/>
          <ac:spMkLst>
            <pc:docMk/>
            <pc:sldMk cId="3495916387" sldId="287"/>
            <ac:spMk id="33" creationId="{382736BA-C7EE-9595-CE13-630830019368}"/>
          </ac:spMkLst>
        </pc:spChg>
        <pc:spChg chg="mod">
          <ac:chgData name="Trần Đình Hoàng" userId="c8fe505b-42f3-4e84-9347-555dc7f5a4e0" providerId="ADAL" clId="{4A3DD7C0-C0BC-426E-8F3B-8F4FCEC8EBCB}" dt="2023-06-03T02:52:52.756" v="750"/>
          <ac:spMkLst>
            <pc:docMk/>
            <pc:sldMk cId="3495916387" sldId="287"/>
            <ac:spMk id="35" creationId="{FE60E1EF-7653-CABB-9399-1346F99235B6}"/>
          </ac:spMkLst>
        </pc:spChg>
        <pc:spChg chg="add del mod ord">
          <ac:chgData name="Trần Đình Hoàng" userId="c8fe505b-42f3-4e84-9347-555dc7f5a4e0" providerId="ADAL" clId="{4A3DD7C0-C0BC-426E-8F3B-8F4FCEC8EBCB}" dt="2023-06-03T02:54:22.311" v="770"/>
          <ac:spMkLst>
            <pc:docMk/>
            <pc:sldMk cId="3495916387" sldId="287"/>
            <ac:spMk id="36" creationId="{1EFB7385-5BA1-DA14-D97F-95CD09220BE2}"/>
          </ac:spMkLst>
        </pc:spChg>
        <pc:spChg chg="mod">
          <ac:chgData name="Trần Đình Hoàng" userId="c8fe505b-42f3-4e84-9347-555dc7f5a4e0" providerId="ADAL" clId="{4A3DD7C0-C0BC-426E-8F3B-8F4FCEC8EBCB}" dt="2023-06-03T02:53:30.725" v="759"/>
          <ac:spMkLst>
            <pc:docMk/>
            <pc:sldMk cId="3495916387" sldId="287"/>
            <ac:spMk id="37" creationId="{02BCBA89-50E0-3A42-0CEF-B4F802914F0D}"/>
          </ac:spMkLst>
        </pc:spChg>
        <pc:spChg chg="mod">
          <ac:chgData name="Trần Đình Hoàng" userId="c8fe505b-42f3-4e84-9347-555dc7f5a4e0" providerId="ADAL" clId="{4A3DD7C0-C0BC-426E-8F3B-8F4FCEC8EBCB}" dt="2023-06-03T02:53:42.557" v="763"/>
          <ac:spMkLst>
            <pc:docMk/>
            <pc:sldMk cId="3495916387" sldId="287"/>
            <ac:spMk id="38" creationId="{09818ED9-7DDA-6E37-194C-E3F558A9DD82}"/>
          </ac:spMkLst>
        </pc:spChg>
        <pc:spChg chg="add del mod">
          <ac:chgData name="Trần Đình Hoàng" userId="c8fe505b-42f3-4e84-9347-555dc7f5a4e0" providerId="ADAL" clId="{4A3DD7C0-C0BC-426E-8F3B-8F4FCEC8EBCB}" dt="2023-06-03T03:26:18.561" v="1506" actId="164"/>
          <ac:spMkLst>
            <pc:docMk/>
            <pc:sldMk cId="3495916387" sldId="287"/>
            <ac:spMk id="39" creationId="{02A88397-0BDF-5F78-0F43-7A53830F79E5}"/>
          </ac:spMkLst>
        </pc:spChg>
        <pc:spChg chg="add del mod">
          <ac:chgData name="Trần Đình Hoàng" userId="c8fe505b-42f3-4e84-9347-555dc7f5a4e0" providerId="ADAL" clId="{4A3DD7C0-C0BC-426E-8F3B-8F4FCEC8EBCB}" dt="2023-06-03T03:26:18.561" v="1506" actId="164"/>
          <ac:spMkLst>
            <pc:docMk/>
            <pc:sldMk cId="3495916387" sldId="287"/>
            <ac:spMk id="40" creationId="{39BD97E8-31AC-2150-1238-67B2DB850387}"/>
          </ac:spMkLst>
        </pc:spChg>
        <pc:spChg chg="mod">
          <ac:chgData name="Trần Đình Hoàng" userId="c8fe505b-42f3-4e84-9347-555dc7f5a4e0" providerId="ADAL" clId="{4A3DD7C0-C0BC-426E-8F3B-8F4FCEC8EBCB}" dt="2023-06-03T02:55:08.448" v="774"/>
          <ac:spMkLst>
            <pc:docMk/>
            <pc:sldMk cId="3495916387" sldId="287"/>
            <ac:spMk id="41" creationId="{568947D6-8242-4339-3698-258AD3FE4370}"/>
          </ac:spMkLst>
        </pc:spChg>
        <pc:spChg chg="add del mod">
          <ac:chgData name="Trần Đình Hoàng" userId="c8fe505b-42f3-4e84-9347-555dc7f5a4e0" providerId="ADAL" clId="{4A3DD7C0-C0BC-426E-8F3B-8F4FCEC8EBCB}" dt="2023-06-03T03:02:57.527" v="890"/>
          <ac:spMkLst>
            <pc:docMk/>
            <pc:sldMk cId="3495916387" sldId="287"/>
            <ac:spMk id="42" creationId="{C3C14DF5-B516-5048-4890-F95B3BC46B8D}"/>
          </ac:spMkLst>
        </pc:spChg>
        <pc:spChg chg="add del mod">
          <ac:chgData name="Trần Đình Hoàng" userId="c8fe505b-42f3-4e84-9347-555dc7f5a4e0" providerId="ADAL" clId="{4A3DD7C0-C0BC-426E-8F3B-8F4FCEC8EBCB}" dt="2023-06-03T02:56:31.141" v="780" actId="478"/>
          <ac:spMkLst>
            <pc:docMk/>
            <pc:sldMk cId="3495916387" sldId="287"/>
            <ac:spMk id="43" creationId="{55D3EE4F-BDC0-95F0-86FE-5923595EB091}"/>
          </ac:spMkLst>
        </pc:spChg>
        <pc:spChg chg="add del mod">
          <ac:chgData name="Trần Đình Hoàng" userId="c8fe505b-42f3-4e84-9347-555dc7f5a4e0" providerId="ADAL" clId="{4A3DD7C0-C0BC-426E-8F3B-8F4FCEC8EBCB}" dt="2023-06-03T03:02:57.527" v="890"/>
          <ac:spMkLst>
            <pc:docMk/>
            <pc:sldMk cId="3495916387" sldId="287"/>
            <ac:spMk id="44" creationId="{9F621E4B-D4ED-0D00-416A-C3885CFBEFEB}"/>
          </ac:spMkLst>
        </pc:spChg>
        <pc:spChg chg="mod">
          <ac:chgData name="Trần Đình Hoàng" userId="c8fe505b-42f3-4e84-9347-555dc7f5a4e0" providerId="ADAL" clId="{4A3DD7C0-C0BC-426E-8F3B-8F4FCEC8EBCB}" dt="2023-06-03T02:57:03.941" v="788"/>
          <ac:spMkLst>
            <pc:docMk/>
            <pc:sldMk cId="3495916387" sldId="287"/>
            <ac:spMk id="45" creationId="{D9FEB1CA-DF5C-A8C8-8B99-06073D0B5D95}"/>
          </ac:spMkLst>
        </pc:spChg>
        <pc:spChg chg="mod">
          <ac:chgData name="Trần Đình Hoàng" userId="c8fe505b-42f3-4e84-9347-555dc7f5a4e0" providerId="ADAL" clId="{4A3DD7C0-C0BC-426E-8F3B-8F4FCEC8EBCB}" dt="2023-06-03T02:59:54.197" v="801"/>
          <ac:spMkLst>
            <pc:docMk/>
            <pc:sldMk cId="3495916387" sldId="287"/>
            <ac:spMk id="46" creationId="{FD2B3543-2E78-E72B-66E3-D9E48A80424A}"/>
          </ac:spMkLst>
        </pc:spChg>
        <pc:spChg chg="add mod">
          <ac:chgData name="Trần Đình Hoàng" userId="c8fe505b-42f3-4e84-9347-555dc7f5a4e0" providerId="ADAL" clId="{4A3DD7C0-C0BC-426E-8F3B-8F4FCEC8EBCB}" dt="2023-06-03T02:59:53.147" v="799"/>
          <ac:spMkLst>
            <pc:docMk/>
            <pc:sldMk cId="3495916387" sldId="287"/>
            <ac:spMk id="47" creationId="{13A6A801-C7F4-6E4D-A7E4-83DF4DB96E27}"/>
          </ac:spMkLst>
        </pc:spChg>
        <pc:spChg chg="add del mod">
          <ac:chgData name="Trần Đình Hoàng" userId="c8fe505b-42f3-4e84-9347-555dc7f5a4e0" providerId="ADAL" clId="{4A3DD7C0-C0BC-426E-8F3B-8F4FCEC8EBCB}" dt="2023-06-03T03:03:28.271" v="913" actId="478"/>
          <ac:spMkLst>
            <pc:docMk/>
            <pc:sldMk cId="3495916387" sldId="287"/>
            <ac:spMk id="48" creationId="{E46A82B1-87B8-21AB-D667-D765732045BA}"/>
          </ac:spMkLst>
        </pc:spChg>
        <pc:spChg chg="add del mod">
          <ac:chgData name="Trần Đình Hoàng" userId="c8fe505b-42f3-4e84-9347-555dc7f5a4e0" providerId="ADAL" clId="{4A3DD7C0-C0BC-426E-8F3B-8F4FCEC8EBCB}" dt="2023-06-03T03:01:31.060" v="843"/>
          <ac:spMkLst>
            <pc:docMk/>
            <pc:sldMk cId="3495916387" sldId="287"/>
            <ac:spMk id="49" creationId="{DE68BB1E-471D-BC6E-872D-BA3810D5E4B0}"/>
          </ac:spMkLst>
        </pc:spChg>
        <pc:spChg chg="add mod">
          <ac:chgData name="Trần Đình Hoàng" userId="c8fe505b-42f3-4e84-9347-555dc7f5a4e0" providerId="ADAL" clId="{4A3DD7C0-C0BC-426E-8F3B-8F4FCEC8EBCB}" dt="2023-06-03T03:01:30.027" v="841"/>
          <ac:spMkLst>
            <pc:docMk/>
            <pc:sldMk cId="3495916387" sldId="287"/>
            <ac:spMk id="50" creationId="{9FBA46FA-C510-561A-4482-C99CDF47DAD1}"/>
          </ac:spMkLst>
        </pc:spChg>
        <pc:spChg chg="mod">
          <ac:chgData name="Trần Đình Hoàng" userId="c8fe505b-42f3-4e84-9347-555dc7f5a4e0" providerId="ADAL" clId="{4A3DD7C0-C0BC-426E-8F3B-8F4FCEC8EBCB}" dt="2023-06-03T03:02:42.253" v="869"/>
          <ac:spMkLst>
            <pc:docMk/>
            <pc:sldMk cId="3495916387" sldId="287"/>
            <ac:spMk id="51" creationId="{DED12E60-3F3D-8F83-2522-090B361F119E}"/>
          </ac:spMkLst>
        </pc:spChg>
        <pc:spChg chg="mod">
          <ac:chgData name="Trần Đình Hoàng" userId="c8fe505b-42f3-4e84-9347-555dc7f5a4e0" providerId="ADAL" clId="{4A3DD7C0-C0BC-426E-8F3B-8F4FCEC8EBCB}" dt="2023-06-03T03:20:55.059" v="1449" actId="1036"/>
          <ac:spMkLst>
            <pc:docMk/>
            <pc:sldMk cId="3495916387" sldId="287"/>
            <ac:spMk id="52" creationId="{83E37DFF-3A4A-8A24-FD3D-26A25763D564}"/>
          </ac:spMkLst>
        </pc:spChg>
        <pc:spChg chg="add mod">
          <ac:chgData name="Trần Đình Hoàng" userId="c8fe505b-42f3-4e84-9347-555dc7f5a4e0" providerId="ADAL" clId="{4A3DD7C0-C0BC-426E-8F3B-8F4FCEC8EBCB}" dt="2023-06-03T03:20:55.059" v="1449" actId="1036"/>
          <ac:spMkLst>
            <pc:docMk/>
            <pc:sldMk cId="3495916387" sldId="287"/>
            <ac:spMk id="53" creationId="{953C3960-0579-049D-220D-BEB47EEA7C66}"/>
          </ac:spMkLst>
        </pc:spChg>
        <pc:spChg chg="add del mod">
          <ac:chgData name="Trần Đình Hoàng" userId="c8fe505b-42f3-4e84-9347-555dc7f5a4e0" providerId="ADAL" clId="{4A3DD7C0-C0BC-426E-8F3B-8F4FCEC8EBCB}" dt="2023-06-03T03:06:12.246" v="942" actId="478"/>
          <ac:spMkLst>
            <pc:docMk/>
            <pc:sldMk cId="3495916387" sldId="287"/>
            <ac:spMk id="54" creationId="{FD188E52-4FBC-D176-C8B1-24B931EF78D1}"/>
          </ac:spMkLst>
        </pc:spChg>
        <pc:spChg chg="add del mod">
          <ac:chgData name="Trần Đình Hoàng" userId="c8fe505b-42f3-4e84-9347-555dc7f5a4e0" providerId="ADAL" clId="{4A3DD7C0-C0BC-426E-8F3B-8F4FCEC8EBCB}" dt="2023-06-03T03:04:32.526" v="929" actId="478"/>
          <ac:spMkLst>
            <pc:docMk/>
            <pc:sldMk cId="3495916387" sldId="287"/>
            <ac:spMk id="55" creationId="{4E385662-D618-9F6F-70F3-7A586B87FE22}"/>
          </ac:spMkLst>
        </pc:spChg>
        <pc:spChg chg="add del">
          <ac:chgData name="Trần Đình Hoàng" userId="c8fe505b-42f3-4e84-9347-555dc7f5a4e0" providerId="ADAL" clId="{4A3DD7C0-C0BC-426E-8F3B-8F4FCEC8EBCB}" dt="2023-06-03T03:04:47.719" v="931" actId="11529"/>
          <ac:spMkLst>
            <pc:docMk/>
            <pc:sldMk cId="3495916387" sldId="287"/>
            <ac:spMk id="56" creationId="{E11AD771-B27D-3D96-AC9F-785F875E17D2}"/>
          </ac:spMkLst>
        </pc:spChg>
        <pc:spChg chg="add del">
          <ac:chgData name="Trần Đình Hoàng" userId="c8fe505b-42f3-4e84-9347-555dc7f5a4e0" providerId="ADAL" clId="{4A3DD7C0-C0BC-426E-8F3B-8F4FCEC8EBCB}" dt="2023-06-03T03:05:03.046" v="933" actId="478"/>
          <ac:spMkLst>
            <pc:docMk/>
            <pc:sldMk cId="3495916387" sldId="287"/>
            <ac:spMk id="57" creationId="{301C586E-1937-45BB-8AFB-35DAA59C10DA}"/>
          </ac:spMkLst>
        </pc:spChg>
        <pc:spChg chg="add del mod">
          <ac:chgData name="Trần Đình Hoàng" userId="c8fe505b-42f3-4e84-9347-555dc7f5a4e0" providerId="ADAL" clId="{4A3DD7C0-C0BC-426E-8F3B-8F4FCEC8EBCB}" dt="2023-06-03T03:05:46.743" v="936" actId="478"/>
          <ac:spMkLst>
            <pc:docMk/>
            <pc:sldMk cId="3495916387" sldId="287"/>
            <ac:spMk id="58" creationId="{E154A503-D636-9B49-2E8A-1ECA64814352}"/>
          </ac:spMkLst>
        </pc:spChg>
        <pc:spChg chg="add del mod">
          <ac:chgData name="Trần Đình Hoàng" userId="c8fe505b-42f3-4e84-9347-555dc7f5a4e0" providerId="ADAL" clId="{4A3DD7C0-C0BC-426E-8F3B-8F4FCEC8EBCB}" dt="2023-06-03T03:06:01.709" v="939" actId="478"/>
          <ac:spMkLst>
            <pc:docMk/>
            <pc:sldMk cId="3495916387" sldId="287"/>
            <ac:spMk id="59" creationId="{0A9C70EE-0658-3C13-0AC8-CC65F787114A}"/>
          </ac:spMkLst>
        </pc:spChg>
        <pc:spChg chg="add del mod topLvl">
          <ac:chgData name="Trần Đình Hoàng" userId="c8fe505b-42f3-4e84-9347-555dc7f5a4e0" providerId="ADAL" clId="{4A3DD7C0-C0BC-426E-8F3B-8F4FCEC8EBCB}" dt="2023-06-03T03:21:53.678" v="1472"/>
          <ac:spMkLst>
            <pc:docMk/>
            <pc:sldMk cId="3495916387" sldId="287"/>
            <ac:spMk id="60" creationId="{46B97D60-540D-F0ED-3EBF-74FA9F9A275B}"/>
          </ac:spMkLst>
        </pc:spChg>
        <pc:spChg chg="add del mod topLvl">
          <ac:chgData name="Trần Đình Hoàng" userId="c8fe505b-42f3-4e84-9347-555dc7f5a4e0" providerId="ADAL" clId="{4A3DD7C0-C0BC-426E-8F3B-8F4FCEC8EBCB}" dt="2023-06-03T03:22:49.650" v="1475" actId="164"/>
          <ac:spMkLst>
            <pc:docMk/>
            <pc:sldMk cId="3495916387" sldId="287"/>
            <ac:spMk id="61" creationId="{498C3511-AD57-3222-B470-5EB00BD22D67}"/>
          </ac:spMkLst>
        </pc:spChg>
        <pc:spChg chg="add del mod topLvl">
          <ac:chgData name="Trần Đình Hoàng" userId="c8fe505b-42f3-4e84-9347-555dc7f5a4e0" providerId="ADAL" clId="{4A3DD7C0-C0BC-426E-8F3B-8F4FCEC8EBCB}" dt="2023-06-03T03:21:53.678" v="1472"/>
          <ac:spMkLst>
            <pc:docMk/>
            <pc:sldMk cId="3495916387" sldId="287"/>
            <ac:spMk id="62" creationId="{4E12C945-97E9-7626-2E22-4327C75D4174}"/>
          </ac:spMkLst>
        </pc:spChg>
        <pc:spChg chg="add del mod topLvl">
          <ac:chgData name="Trần Đình Hoàng" userId="c8fe505b-42f3-4e84-9347-555dc7f5a4e0" providerId="ADAL" clId="{4A3DD7C0-C0BC-426E-8F3B-8F4FCEC8EBCB}" dt="2023-06-03T03:21:53.678" v="1472"/>
          <ac:spMkLst>
            <pc:docMk/>
            <pc:sldMk cId="3495916387" sldId="287"/>
            <ac:spMk id="63" creationId="{C8EA0B96-721C-F826-67FC-11FEB3266F6D}"/>
          </ac:spMkLst>
        </pc:spChg>
        <pc:spChg chg="mod">
          <ac:chgData name="Trần Đình Hoàng" userId="c8fe505b-42f3-4e84-9347-555dc7f5a4e0" providerId="ADAL" clId="{4A3DD7C0-C0BC-426E-8F3B-8F4FCEC8EBCB}" dt="2023-06-03T03:10:57.445" v="1041"/>
          <ac:spMkLst>
            <pc:docMk/>
            <pc:sldMk cId="3495916387" sldId="287"/>
            <ac:spMk id="64" creationId="{ABC410DC-989F-A19D-4BB4-1B8F9461AAE5}"/>
          </ac:spMkLst>
        </pc:spChg>
        <pc:spChg chg="del mod topLvl">
          <ac:chgData name="Trần Đình Hoàng" userId="c8fe505b-42f3-4e84-9347-555dc7f5a4e0" providerId="ADAL" clId="{4A3DD7C0-C0BC-426E-8F3B-8F4FCEC8EBCB}" dt="2023-06-03T03:22:16.503" v="1474"/>
          <ac:spMkLst>
            <pc:docMk/>
            <pc:sldMk cId="3495916387" sldId="287"/>
            <ac:spMk id="68" creationId="{A8CB39A1-0E0B-122D-3250-5312B388555C}"/>
          </ac:spMkLst>
        </pc:spChg>
        <pc:spChg chg="mod topLvl">
          <ac:chgData name="Trần Đình Hoàng" userId="c8fe505b-42f3-4e84-9347-555dc7f5a4e0" providerId="ADAL" clId="{4A3DD7C0-C0BC-426E-8F3B-8F4FCEC8EBCB}" dt="2023-06-03T12:39:05.882" v="3049" actId="207"/>
          <ac:spMkLst>
            <pc:docMk/>
            <pc:sldMk cId="3495916387" sldId="287"/>
            <ac:spMk id="69" creationId="{1C38260E-0FD0-7665-D12D-B83232242DE6}"/>
          </ac:spMkLst>
        </pc:spChg>
        <pc:spChg chg="del mod topLvl">
          <ac:chgData name="Trần Đình Hoàng" userId="c8fe505b-42f3-4e84-9347-555dc7f5a4e0" providerId="ADAL" clId="{4A3DD7C0-C0BC-426E-8F3B-8F4FCEC8EBCB}" dt="2023-06-03T03:22:16.503" v="1474"/>
          <ac:spMkLst>
            <pc:docMk/>
            <pc:sldMk cId="3495916387" sldId="287"/>
            <ac:spMk id="70" creationId="{F52DF46A-2AC0-1525-E38C-28B11DFDDCB7}"/>
          </ac:spMkLst>
        </pc:spChg>
        <pc:spChg chg="del mod topLvl">
          <ac:chgData name="Trần Đình Hoàng" userId="c8fe505b-42f3-4e84-9347-555dc7f5a4e0" providerId="ADAL" clId="{4A3DD7C0-C0BC-426E-8F3B-8F4FCEC8EBCB}" dt="2023-06-03T03:22:16.503" v="1474"/>
          <ac:spMkLst>
            <pc:docMk/>
            <pc:sldMk cId="3495916387" sldId="287"/>
            <ac:spMk id="71" creationId="{B7C137C9-F9E6-9A50-3062-97D2A365E6C4}"/>
          </ac:spMkLst>
        </pc:spChg>
        <pc:spChg chg="add mod">
          <ac:chgData name="Trần Đình Hoàng" userId="c8fe505b-42f3-4e84-9347-555dc7f5a4e0" providerId="ADAL" clId="{4A3DD7C0-C0BC-426E-8F3B-8F4FCEC8EBCB}" dt="2023-06-03T03:22:49.650" v="1475" actId="164"/>
          <ac:spMkLst>
            <pc:docMk/>
            <pc:sldMk cId="3495916387" sldId="287"/>
            <ac:spMk id="72" creationId="{A8868A46-5487-56B8-4C02-1E43BB550217}"/>
          </ac:spMkLst>
        </pc:spChg>
        <pc:spChg chg="add mod">
          <ac:chgData name="Trần Đình Hoàng" userId="c8fe505b-42f3-4e84-9347-555dc7f5a4e0" providerId="ADAL" clId="{4A3DD7C0-C0BC-426E-8F3B-8F4FCEC8EBCB}" dt="2023-06-03T03:22:49.650" v="1475" actId="164"/>
          <ac:spMkLst>
            <pc:docMk/>
            <pc:sldMk cId="3495916387" sldId="287"/>
            <ac:spMk id="73" creationId="{31B42535-8DDA-DEC3-2E0C-57DF4CF5F8F9}"/>
          </ac:spMkLst>
        </pc:spChg>
        <pc:spChg chg="add mod">
          <ac:chgData name="Trần Đình Hoàng" userId="c8fe505b-42f3-4e84-9347-555dc7f5a4e0" providerId="ADAL" clId="{4A3DD7C0-C0BC-426E-8F3B-8F4FCEC8EBCB}" dt="2023-06-03T12:39:16.881" v="3051" actId="207"/>
          <ac:spMkLst>
            <pc:docMk/>
            <pc:sldMk cId="3495916387" sldId="287"/>
            <ac:spMk id="74" creationId="{E4DD35E5-E882-41B0-87D2-BE0797129F87}"/>
          </ac:spMkLst>
        </pc:spChg>
        <pc:spChg chg="add mod">
          <ac:chgData name="Trần Đình Hoàng" userId="c8fe505b-42f3-4e84-9347-555dc7f5a4e0" providerId="ADAL" clId="{4A3DD7C0-C0BC-426E-8F3B-8F4FCEC8EBCB}" dt="2023-06-03T03:23:03.946" v="1482" actId="164"/>
          <ac:spMkLst>
            <pc:docMk/>
            <pc:sldMk cId="3495916387" sldId="287"/>
            <ac:spMk id="75" creationId="{8625B593-6525-4222-D081-86E94568A22B}"/>
          </ac:spMkLst>
        </pc:spChg>
        <pc:spChg chg="add mod">
          <ac:chgData name="Trần Đình Hoàng" userId="c8fe505b-42f3-4e84-9347-555dc7f5a4e0" providerId="ADAL" clId="{4A3DD7C0-C0BC-426E-8F3B-8F4FCEC8EBCB}" dt="2023-06-03T12:59:45.048" v="3207" actId="207"/>
          <ac:spMkLst>
            <pc:docMk/>
            <pc:sldMk cId="3495916387" sldId="287"/>
            <ac:spMk id="76" creationId="{C2F20FD9-8257-36F8-D59D-4264B0A664F8}"/>
          </ac:spMkLst>
        </pc:spChg>
        <pc:spChg chg="mod">
          <ac:chgData name="Trần Đình Hoàng" userId="c8fe505b-42f3-4e84-9347-555dc7f5a4e0" providerId="ADAL" clId="{4A3DD7C0-C0BC-426E-8F3B-8F4FCEC8EBCB}" dt="2023-06-03T03:19:59.980" v="1291" actId="571"/>
          <ac:spMkLst>
            <pc:docMk/>
            <pc:sldMk cId="3495916387" sldId="287"/>
            <ac:spMk id="78" creationId="{3933E8B9-FFFE-65F0-06E8-FBD242B048AA}"/>
          </ac:spMkLst>
        </pc:spChg>
        <pc:spChg chg="mod">
          <ac:chgData name="Trần Đình Hoàng" userId="c8fe505b-42f3-4e84-9347-555dc7f5a4e0" providerId="ADAL" clId="{4A3DD7C0-C0BC-426E-8F3B-8F4FCEC8EBCB}" dt="2023-06-03T03:19:59.980" v="1291" actId="571"/>
          <ac:spMkLst>
            <pc:docMk/>
            <pc:sldMk cId="3495916387" sldId="287"/>
            <ac:spMk id="79" creationId="{E2467E19-227B-62AE-D603-B23175FD66CA}"/>
          </ac:spMkLst>
        </pc:spChg>
        <pc:spChg chg="mod">
          <ac:chgData name="Trần Đình Hoàng" userId="c8fe505b-42f3-4e84-9347-555dc7f5a4e0" providerId="ADAL" clId="{4A3DD7C0-C0BC-426E-8F3B-8F4FCEC8EBCB}" dt="2023-06-03T03:19:59.980" v="1291" actId="571"/>
          <ac:spMkLst>
            <pc:docMk/>
            <pc:sldMk cId="3495916387" sldId="287"/>
            <ac:spMk id="80" creationId="{CE6A37D7-5759-562C-7EAB-A233BBEC069A}"/>
          </ac:spMkLst>
        </pc:spChg>
        <pc:spChg chg="mod">
          <ac:chgData name="Trần Đình Hoàng" userId="c8fe505b-42f3-4e84-9347-555dc7f5a4e0" providerId="ADAL" clId="{4A3DD7C0-C0BC-426E-8F3B-8F4FCEC8EBCB}" dt="2023-06-03T03:19:59.980" v="1291" actId="571"/>
          <ac:spMkLst>
            <pc:docMk/>
            <pc:sldMk cId="3495916387" sldId="287"/>
            <ac:spMk id="81" creationId="{7A9729E7-31E6-6818-F500-0966D7EA4F3C}"/>
          </ac:spMkLst>
        </pc:spChg>
        <pc:spChg chg="add mod">
          <ac:chgData name="Trần Đình Hoàng" userId="c8fe505b-42f3-4e84-9347-555dc7f5a4e0" providerId="ADAL" clId="{4A3DD7C0-C0BC-426E-8F3B-8F4FCEC8EBCB}" dt="2023-06-03T03:19:59.980" v="1291" actId="571"/>
          <ac:spMkLst>
            <pc:docMk/>
            <pc:sldMk cId="3495916387" sldId="287"/>
            <ac:spMk id="82" creationId="{5180CBA0-837D-72A6-00B4-81602D561320}"/>
          </ac:spMkLst>
        </pc:spChg>
        <pc:spChg chg="add mod">
          <ac:chgData name="Trần Đình Hoàng" userId="c8fe505b-42f3-4e84-9347-555dc7f5a4e0" providerId="ADAL" clId="{4A3DD7C0-C0BC-426E-8F3B-8F4FCEC8EBCB}" dt="2023-06-05T03:15:38.520" v="13069" actId="207"/>
          <ac:spMkLst>
            <pc:docMk/>
            <pc:sldMk cId="3495916387" sldId="287"/>
            <ac:spMk id="83" creationId="{673AAFD2-D879-5895-FAE1-BF8C36F79A09}"/>
          </ac:spMkLst>
        </pc:spChg>
        <pc:spChg chg="add mod">
          <ac:chgData name="Trần Đình Hoàng" userId="c8fe505b-42f3-4e84-9347-555dc7f5a4e0" providerId="ADAL" clId="{4A3DD7C0-C0BC-426E-8F3B-8F4FCEC8EBCB}" dt="2023-06-03T12:59:48.768" v="3208" actId="207"/>
          <ac:spMkLst>
            <pc:docMk/>
            <pc:sldMk cId="3495916387" sldId="287"/>
            <ac:spMk id="84" creationId="{F7D7E150-FF9C-2F62-1E92-051CCC9E81C5}"/>
          </ac:spMkLst>
        </pc:spChg>
        <pc:spChg chg="add mod">
          <ac:chgData name="Trần Đình Hoàng" userId="c8fe505b-42f3-4e84-9347-555dc7f5a4e0" providerId="ADAL" clId="{4A3DD7C0-C0BC-426E-8F3B-8F4FCEC8EBCB}" dt="2023-06-05T03:16:04.424" v="13070" actId="207"/>
          <ac:spMkLst>
            <pc:docMk/>
            <pc:sldMk cId="3495916387" sldId="287"/>
            <ac:spMk id="85" creationId="{38D9000E-B36A-9207-72D7-2A1E804E276E}"/>
          </ac:spMkLst>
        </pc:spChg>
        <pc:spChg chg="add mod">
          <ac:chgData name="Trần Đình Hoàng" userId="c8fe505b-42f3-4e84-9347-555dc7f5a4e0" providerId="ADAL" clId="{4A3DD7C0-C0BC-426E-8F3B-8F4FCEC8EBCB}" dt="2023-06-03T12:59:52.416" v="3209" actId="207"/>
          <ac:spMkLst>
            <pc:docMk/>
            <pc:sldMk cId="3495916387" sldId="287"/>
            <ac:spMk id="86" creationId="{56E6AD24-AEE5-942B-6C97-018BD5719F94}"/>
          </ac:spMkLst>
        </pc:spChg>
        <pc:spChg chg="add mod">
          <ac:chgData name="Trần Đình Hoàng" userId="c8fe505b-42f3-4e84-9347-555dc7f5a4e0" providerId="ADAL" clId="{4A3DD7C0-C0BC-426E-8F3B-8F4FCEC8EBCB}" dt="2023-06-03T12:40:48.474" v="3057" actId="207"/>
          <ac:spMkLst>
            <pc:docMk/>
            <pc:sldMk cId="3495916387" sldId="287"/>
            <ac:spMk id="87" creationId="{BAB6E5DE-0ABB-375C-9C1F-8983282CB97F}"/>
          </ac:spMkLst>
        </pc:spChg>
        <pc:spChg chg="mod">
          <ac:chgData name="Trần Đình Hoàng" userId="c8fe505b-42f3-4e84-9347-555dc7f5a4e0" providerId="ADAL" clId="{4A3DD7C0-C0BC-426E-8F3B-8F4FCEC8EBCB}" dt="2023-06-03T03:24:20.490" v="1486" actId="164"/>
          <ac:spMkLst>
            <pc:docMk/>
            <pc:sldMk cId="3495916387" sldId="287"/>
            <ac:spMk id="88" creationId="{81148AAD-5252-D6C8-129F-5BB550F0451B}"/>
          </ac:spMkLst>
        </pc:spChg>
        <pc:spChg chg="mod">
          <ac:chgData name="Trần Đình Hoàng" userId="c8fe505b-42f3-4e84-9347-555dc7f5a4e0" providerId="ADAL" clId="{4A3DD7C0-C0BC-426E-8F3B-8F4FCEC8EBCB}" dt="2023-06-03T03:24:22.307" v="1487" actId="164"/>
          <ac:spMkLst>
            <pc:docMk/>
            <pc:sldMk cId="3495916387" sldId="287"/>
            <ac:spMk id="89" creationId="{BAA09180-A22B-C665-6631-101774EF02A1}"/>
          </ac:spMkLst>
        </pc:spChg>
        <pc:grpChg chg="add mod">
          <ac:chgData name="Trần Đình Hoàng" userId="c8fe505b-42f3-4e84-9347-555dc7f5a4e0" providerId="ADAL" clId="{4A3DD7C0-C0BC-426E-8F3B-8F4FCEC8EBCB}" dt="2023-06-05T03:14:41.847" v="13068" actId="1035"/>
          <ac:grpSpMkLst>
            <pc:docMk/>
            <pc:sldMk cId="3495916387" sldId="287"/>
            <ac:grpSpMk id="5" creationId="{AB1615E0-2F92-D0A4-9F0C-C3D9A7B22034}"/>
          </ac:grpSpMkLst>
        </pc:grpChg>
        <pc:grpChg chg="add mod">
          <ac:chgData name="Trần Đình Hoàng" userId="c8fe505b-42f3-4e84-9347-555dc7f5a4e0" providerId="ADAL" clId="{4A3DD7C0-C0BC-426E-8F3B-8F4FCEC8EBCB}" dt="2023-06-05T03:14:41.847" v="13068" actId="1035"/>
          <ac:grpSpMkLst>
            <pc:docMk/>
            <pc:sldMk cId="3495916387" sldId="287"/>
            <ac:grpSpMk id="7" creationId="{79F4560D-E973-0D55-C1CC-CAF4B6D3A58A}"/>
          </ac:grpSpMkLst>
        </pc:grpChg>
        <pc:grpChg chg="add mod">
          <ac:chgData name="Trần Đình Hoàng" userId="c8fe505b-42f3-4e84-9347-555dc7f5a4e0" providerId="ADAL" clId="{4A3DD7C0-C0BC-426E-8F3B-8F4FCEC8EBCB}" dt="2023-06-05T03:14:41.847" v="13068" actId="1035"/>
          <ac:grpSpMkLst>
            <pc:docMk/>
            <pc:sldMk cId="3495916387" sldId="287"/>
            <ac:grpSpMk id="8" creationId="{0893C0A2-D238-32E0-1906-7C2646058523}"/>
          </ac:grpSpMkLst>
        </pc:grpChg>
        <pc:grpChg chg="add mod">
          <ac:chgData name="Trần Đình Hoàng" userId="c8fe505b-42f3-4e84-9347-555dc7f5a4e0" providerId="ADAL" clId="{4A3DD7C0-C0BC-426E-8F3B-8F4FCEC8EBCB}" dt="2023-06-05T03:14:41.847" v="13068" actId="1035"/>
          <ac:grpSpMkLst>
            <pc:docMk/>
            <pc:sldMk cId="3495916387" sldId="287"/>
            <ac:grpSpMk id="9" creationId="{57E9306C-6935-7CDD-0807-68E834D229FF}"/>
          </ac:grpSpMkLst>
        </pc:grpChg>
        <pc:grpChg chg="mod">
          <ac:chgData name="Trần Đình Hoàng" userId="c8fe505b-42f3-4e84-9347-555dc7f5a4e0" providerId="ADAL" clId="{4A3DD7C0-C0BC-426E-8F3B-8F4FCEC8EBCB}" dt="2023-06-05T03:13:26.679" v="12952"/>
          <ac:grpSpMkLst>
            <pc:docMk/>
            <pc:sldMk cId="3495916387" sldId="287"/>
            <ac:grpSpMk id="11" creationId="{3C671BDC-ABAB-92A2-E976-02A8E7BA6A0E}"/>
          </ac:grpSpMkLst>
        </pc:grpChg>
        <pc:grpChg chg="add del mod">
          <ac:chgData name="Trần Đình Hoàng" userId="c8fe505b-42f3-4e84-9347-555dc7f5a4e0" providerId="ADAL" clId="{4A3DD7C0-C0BC-426E-8F3B-8F4FCEC8EBCB}" dt="2023-06-03T02:52:21.708" v="741" actId="165"/>
          <ac:grpSpMkLst>
            <pc:docMk/>
            <pc:sldMk cId="3495916387" sldId="287"/>
            <ac:grpSpMk id="34" creationId="{3F125096-E453-33A9-8D88-4779ADDBF257}"/>
          </ac:grpSpMkLst>
        </pc:grpChg>
        <pc:grpChg chg="add mod">
          <ac:chgData name="Trần Đình Hoàng" userId="c8fe505b-42f3-4e84-9347-555dc7f5a4e0" providerId="ADAL" clId="{4A3DD7C0-C0BC-426E-8F3B-8F4FCEC8EBCB}" dt="2023-06-03T03:11:15.149" v="1043" actId="164"/>
          <ac:grpSpMkLst>
            <pc:docMk/>
            <pc:sldMk cId="3495916387" sldId="287"/>
            <ac:grpSpMk id="65" creationId="{478E2F83-AA89-866E-EA59-34A86BD6423E}"/>
          </ac:grpSpMkLst>
        </pc:grpChg>
        <pc:grpChg chg="add del mod">
          <ac:chgData name="Trần Đình Hoàng" userId="c8fe505b-42f3-4e84-9347-555dc7f5a4e0" providerId="ADAL" clId="{4A3DD7C0-C0BC-426E-8F3B-8F4FCEC8EBCB}" dt="2023-06-03T03:21:45.869" v="1471" actId="165"/>
          <ac:grpSpMkLst>
            <pc:docMk/>
            <pc:sldMk cId="3495916387" sldId="287"/>
            <ac:grpSpMk id="66" creationId="{50940016-9EBE-4EA9-C571-852601B456AC}"/>
          </ac:grpSpMkLst>
        </pc:grpChg>
        <pc:grpChg chg="add del mod">
          <ac:chgData name="Trần Đình Hoàng" userId="c8fe505b-42f3-4e84-9347-555dc7f5a4e0" providerId="ADAL" clId="{4A3DD7C0-C0BC-426E-8F3B-8F4FCEC8EBCB}" dt="2023-06-03T03:22:08.084" v="1473" actId="165"/>
          <ac:grpSpMkLst>
            <pc:docMk/>
            <pc:sldMk cId="3495916387" sldId="287"/>
            <ac:grpSpMk id="67" creationId="{9942E764-4572-FB9C-2128-0562F83EB76B}"/>
          </ac:grpSpMkLst>
        </pc:grpChg>
        <pc:grpChg chg="add mod">
          <ac:chgData name="Trần Đình Hoàng" userId="c8fe505b-42f3-4e84-9347-555dc7f5a4e0" providerId="ADAL" clId="{4A3DD7C0-C0BC-426E-8F3B-8F4FCEC8EBCB}" dt="2023-06-03T03:19:59.980" v="1291" actId="571"/>
          <ac:grpSpMkLst>
            <pc:docMk/>
            <pc:sldMk cId="3495916387" sldId="287"/>
            <ac:grpSpMk id="77" creationId="{44F885DB-FC03-77B4-9480-D8AAE3B92B6B}"/>
          </ac:grpSpMkLst>
        </pc:grpChg>
        <pc:grpChg chg="add mod">
          <ac:chgData name="Trần Đình Hoàng" userId="c8fe505b-42f3-4e84-9347-555dc7f5a4e0" providerId="ADAL" clId="{4A3DD7C0-C0BC-426E-8F3B-8F4FCEC8EBCB}" dt="2023-06-03T03:24:20.490" v="1486" actId="164"/>
          <ac:grpSpMkLst>
            <pc:docMk/>
            <pc:sldMk cId="3495916387" sldId="287"/>
            <ac:grpSpMk id="90" creationId="{4F41CFF0-8A51-0C2A-D74C-27D730128E5E}"/>
          </ac:grpSpMkLst>
        </pc:grpChg>
        <pc:grpChg chg="add mod">
          <ac:chgData name="Trần Đình Hoàng" userId="c8fe505b-42f3-4e84-9347-555dc7f5a4e0" providerId="ADAL" clId="{4A3DD7C0-C0BC-426E-8F3B-8F4FCEC8EBCB}" dt="2023-06-03T03:24:22.307" v="1487" actId="164"/>
          <ac:grpSpMkLst>
            <pc:docMk/>
            <pc:sldMk cId="3495916387" sldId="287"/>
            <ac:grpSpMk id="91" creationId="{9E61127C-80C4-D25F-CEB4-4E06B48A8D79}"/>
          </ac:grpSpMkLst>
        </pc:grpChg>
        <pc:grpChg chg="add mod">
          <ac:chgData name="Trần Đình Hoàng" userId="c8fe505b-42f3-4e84-9347-555dc7f5a4e0" providerId="ADAL" clId="{4A3DD7C0-C0BC-426E-8F3B-8F4FCEC8EBCB}" dt="2023-06-03T09:16:56.510" v="2227" actId="1036"/>
          <ac:grpSpMkLst>
            <pc:docMk/>
            <pc:sldMk cId="3495916387" sldId="287"/>
            <ac:grpSpMk id="92" creationId="{A1846620-E423-31EC-EB3F-7A4D37DABCB4}"/>
          </ac:grpSpMkLst>
        </pc:grpChg>
        <pc:grpChg chg="add mod">
          <ac:chgData name="Trần Đình Hoàng" userId="c8fe505b-42f3-4e84-9347-555dc7f5a4e0" providerId="ADAL" clId="{4A3DD7C0-C0BC-426E-8F3B-8F4FCEC8EBCB}" dt="2023-06-05T03:13:37.315" v="12965" actId="1035"/>
          <ac:grpSpMkLst>
            <pc:docMk/>
            <pc:sldMk cId="3495916387" sldId="287"/>
            <ac:grpSpMk id="93" creationId="{3D4925C9-2699-C244-D926-A8F86BCB79D7}"/>
          </ac:grpSpMkLst>
        </pc:grpChg>
        <pc:grpChg chg="add mod">
          <ac:chgData name="Trần Đình Hoàng" userId="c8fe505b-42f3-4e84-9347-555dc7f5a4e0" providerId="ADAL" clId="{4A3DD7C0-C0BC-426E-8F3B-8F4FCEC8EBCB}" dt="2023-06-03T09:15:36.265" v="2200" actId="164"/>
          <ac:grpSpMkLst>
            <pc:docMk/>
            <pc:sldMk cId="3495916387" sldId="287"/>
            <ac:grpSpMk id="94" creationId="{508FB15E-725D-92B5-8444-CD3F5CC99F45}"/>
          </ac:grpSpMkLst>
        </pc:grpChg>
        <pc:grpChg chg="add mod">
          <ac:chgData name="Trần Đình Hoàng" userId="c8fe505b-42f3-4e84-9347-555dc7f5a4e0" providerId="ADAL" clId="{4A3DD7C0-C0BC-426E-8F3B-8F4FCEC8EBCB}" dt="2023-06-03T09:15:39.328" v="2201" actId="164"/>
          <ac:grpSpMkLst>
            <pc:docMk/>
            <pc:sldMk cId="3495916387" sldId="287"/>
            <ac:grpSpMk id="95" creationId="{2098B1E7-F415-0189-81EF-A5EBCD766179}"/>
          </ac:grpSpMkLst>
        </pc:grpChg>
        <pc:grpChg chg="add mod">
          <ac:chgData name="Trần Đình Hoàng" userId="c8fe505b-42f3-4e84-9347-555dc7f5a4e0" providerId="ADAL" clId="{4A3DD7C0-C0BC-426E-8F3B-8F4FCEC8EBCB}" dt="2023-06-03T09:15:41.641" v="2202" actId="164"/>
          <ac:grpSpMkLst>
            <pc:docMk/>
            <pc:sldMk cId="3495916387" sldId="287"/>
            <ac:grpSpMk id="96" creationId="{0979CDEF-6139-DF70-ACE2-600341EE6CB1}"/>
          </ac:grpSpMkLst>
        </pc:grpChg>
        <pc:grpChg chg="add mod">
          <ac:chgData name="Trần Đình Hoàng" userId="c8fe505b-42f3-4e84-9347-555dc7f5a4e0" providerId="ADAL" clId="{4A3DD7C0-C0BC-426E-8F3B-8F4FCEC8EBCB}" dt="2023-06-03T03:34:58.999" v="1542" actId="164"/>
          <ac:grpSpMkLst>
            <pc:docMk/>
            <pc:sldMk cId="3495916387" sldId="287"/>
            <ac:grpSpMk id="97" creationId="{B01996D1-CE80-74C9-5B65-384D137D2CF3}"/>
          </ac:grpSpMkLst>
        </pc:grpChg>
        <pc:grpChg chg="add mod">
          <ac:chgData name="Trần Đình Hoàng" userId="c8fe505b-42f3-4e84-9347-555dc7f5a4e0" providerId="ADAL" clId="{4A3DD7C0-C0BC-426E-8F3B-8F4FCEC8EBCB}" dt="2023-06-03T03:34:58.999" v="1542" actId="164"/>
          <ac:grpSpMkLst>
            <pc:docMk/>
            <pc:sldMk cId="3495916387" sldId="287"/>
            <ac:grpSpMk id="99" creationId="{3FFFB3C3-08D7-843D-CEA3-9825993C3D2B}"/>
          </ac:grpSpMkLst>
        </pc:grpChg>
        <pc:picChg chg="add del mod">
          <ac:chgData name="Trần Đình Hoàng" userId="c8fe505b-42f3-4e84-9347-555dc7f5a4e0" providerId="ADAL" clId="{4A3DD7C0-C0BC-426E-8F3B-8F4FCEC8EBCB}" dt="2023-06-03T02:13:13.800" v="305" actId="478"/>
          <ac:picMkLst>
            <pc:docMk/>
            <pc:sldMk cId="3495916387" sldId="287"/>
            <ac:picMk id="4" creationId="{8F0AD7B5-4F2E-C746-611E-89EA1BDBFE13}"/>
          </ac:picMkLst>
        </pc:picChg>
        <pc:picChg chg="add del mod">
          <ac:chgData name="Trần Đình Hoàng" userId="c8fe505b-42f3-4e84-9347-555dc7f5a4e0" providerId="ADAL" clId="{4A3DD7C0-C0BC-426E-8F3B-8F4FCEC8EBCB}" dt="2023-06-03T02:20:34.389" v="307" actId="478"/>
          <ac:picMkLst>
            <pc:docMk/>
            <pc:sldMk cId="3495916387" sldId="287"/>
            <ac:picMk id="5" creationId="{8178C6DC-9CFA-3E9A-D883-E67236B69631}"/>
          </ac:picMkLst>
        </pc:picChg>
        <pc:picChg chg="add mod">
          <ac:chgData name="Trần Đình Hoàng" userId="c8fe505b-42f3-4e84-9347-555dc7f5a4e0" providerId="ADAL" clId="{4A3DD7C0-C0BC-426E-8F3B-8F4FCEC8EBCB}" dt="2023-06-03T03:34:58.999" v="1542" actId="164"/>
          <ac:picMkLst>
            <pc:docMk/>
            <pc:sldMk cId="3495916387" sldId="287"/>
            <ac:picMk id="98" creationId="{AED6DB46-C46D-ED8F-2BF8-6F7A8E711356}"/>
          </ac:picMkLst>
        </pc:picChg>
      </pc:sldChg>
      <pc:sldChg chg="addSp delSp modSp add mod setBg delAnim modAnim">
        <pc:chgData name="Trần Đình Hoàng" userId="c8fe505b-42f3-4e84-9347-555dc7f5a4e0" providerId="ADAL" clId="{4A3DD7C0-C0BC-426E-8F3B-8F4FCEC8EBCB}" dt="2023-06-05T03:18:04.218" v="13072"/>
        <pc:sldMkLst>
          <pc:docMk/>
          <pc:sldMk cId="3639577679" sldId="288"/>
        </pc:sldMkLst>
        <pc:spChg chg="add mod">
          <ac:chgData name="Trần Đình Hoàng" userId="c8fe505b-42f3-4e84-9347-555dc7f5a4e0" providerId="ADAL" clId="{4A3DD7C0-C0BC-426E-8F3B-8F4FCEC8EBCB}" dt="2023-06-03T03:53:33.917" v="1824" actId="12788"/>
          <ac:spMkLst>
            <pc:docMk/>
            <pc:sldMk cId="3639577679" sldId="288"/>
            <ac:spMk id="2" creationId="{71BE78F8-0C3E-3723-E1DA-F9A689EED6E6}"/>
          </ac:spMkLst>
        </pc:spChg>
        <pc:spChg chg="add mod">
          <ac:chgData name="Trần Đình Hoàng" userId="c8fe505b-42f3-4e84-9347-555dc7f5a4e0" providerId="ADAL" clId="{4A3DD7C0-C0BC-426E-8F3B-8F4FCEC8EBCB}" dt="2023-06-03T03:50:43.135" v="1795" actId="555"/>
          <ac:spMkLst>
            <pc:docMk/>
            <pc:sldMk cId="3639577679" sldId="288"/>
            <ac:spMk id="4" creationId="{88280F76-8D32-72A7-DBC5-94DF09EF5385}"/>
          </ac:spMkLst>
        </pc:spChg>
        <pc:spChg chg="mod ord">
          <ac:chgData name="Trần Đình Hoàng" userId="c8fe505b-42f3-4e84-9347-555dc7f5a4e0" providerId="ADAL" clId="{4A3DD7C0-C0BC-426E-8F3B-8F4FCEC8EBCB}" dt="2023-06-03T03:52:00.222" v="1810" actId="167"/>
          <ac:spMkLst>
            <pc:docMk/>
            <pc:sldMk cId="3639577679" sldId="288"/>
            <ac:spMk id="6" creationId="{00000000-0000-0000-0000-000000000000}"/>
          </ac:spMkLst>
        </pc:spChg>
        <pc:spChg chg="add mod">
          <ac:chgData name="Trần Đình Hoàng" userId="c8fe505b-42f3-4e84-9347-555dc7f5a4e0" providerId="ADAL" clId="{4A3DD7C0-C0BC-426E-8F3B-8F4FCEC8EBCB}" dt="2023-06-03T03:53:51.260" v="1830" actId="20577"/>
          <ac:spMkLst>
            <pc:docMk/>
            <pc:sldMk cId="3639577679" sldId="288"/>
            <ac:spMk id="7" creationId="{872D5FD6-861E-E473-9FCF-FE739960F2BA}"/>
          </ac:spMkLst>
        </pc:spChg>
        <pc:spChg chg="mod">
          <ac:chgData name="Trần Đình Hoàng" userId="c8fe505b-42f3-4e84-9347-555dc7f5a4e0" providerId="ADAL" clId="{4A3DD7C0-C0BC-426E-8F3B-8F4FCEC8EBCB}" dt="2023-06-03T03:48:03.734" v="1723" actId="123"/>
          <ac:spMkLst>
            <pc:docMk/>
            <pc:sldMk cId="3639577679" sldId="288"/>
            <ac:spMk id="8" creationId="{00000000-0000-0000-0000-000000000000}"/>
          </ac:spMkLst>
        </pc:spChg>
        <pc:spChg chg="del mod">
          <ac:chgData name="Trần Đình Hoàng" userId="c8fe505b-42f3-4e84-9347-555dc7f5a4e0" providerId="ADAL" clId="{4A3DD7C0-C0BC-426E-8F3B-8F4FCEC8EBCB}" dt="2023-06-03T03:48:09.919" v="1725" actId="478"/>
          <ac:spMkLst>
            <pc:docMk/>
            <pc:sldMk cId="3639577679" sldId="288"/>
            <ac:spMk id="9" creationId="{00000000-0000-0000-0000-000000000000}"/>
          </ac:spMkLst>
        </pc:spChg>
        <pc:spChg chg="add mod">
          <ac:chgData name="Trần Đình Hoàng" userId="c8fe505b-42f3-4e84-9347-555dc7f5a4e0" providerId="ADAL" clId="{4A3DD7C0-C0BC-426E-8F3B-8F4FCEC8EBCB}" dt="2023-06-03T03:53:53.004" v="1832" actId="20577"/>
          <ac:spMkLst>
            <pc:docMk/>
            <pc:sldMk cId="3639577679" sldId="288"/>
            <ac:spMk id="10" creationId="{7838DC35-D45B-C9DE-FBD0-9394E5C42F2E}"/>
          </ac:spMkLst>
        </pc:spChg>
        <pc:spChg chg="add mod ord">
          <ac:chgData name="Trần Đình Hoàng" userId="c8fe505b-42f3-4e84-9347-555dc7f5a4e0" providerId="ADAL" clId="{4A3DD7C0-C0BC-426E-8F3B-8F4FCEC8EBCB}" dt="2023-06-03T03:54:15.403" v="1841" actId="1037"/>
          <ac:spMkLst>
            <pc:docMk/>
            <pc:sldMk cId="3639577679" sldId="288"/>
            <ac:spMk id="12" creationId="{B8698606-3FAA-C014-52C0-1651F519A8BE}"/>
          </ac:spMkLst>
        </pc:spChg>
      </pc:sldChg>
      <pc:sldChg chg="addSp delSp modSp new mod setBg">
        <pc:chgData name="Trần Đình Hoàng" userId="c8fe505b-42f3-4e84-9347-555dc7f5a4e0" providerId="ADAL" clId="{4A3DD7C0-C0BC-426E-8F3B-8F4FCEC8EBCB}" dt="2023-06-03T13:02:09.654" v="3220" actId="20577"/>
        <pc:sldMkLst>
          <pc:docMk/>
          <pc:sldMk cId="1482634344" sldId="289"/>
        </pc:sldMkLst>
        <pc:spChg chg="add mod">
          <ac:chgData name="Trần Đình Hoàng" userId="c8fe505b-42f3-4e84-9347-555dc7f5a4e0" providerId="ADAL" clId="{4A3DD7C0-C0BC-426E-8F3B-8F4FCEC8EBCB}" dt="2023-06-03T13:01:35.558" v="3214" actId="1076"/>
          <ac:spMkLst>
            <pc:docMk/>
            <pc:sldMk cId="1482634344" sldId="289"/>
            <ac:spMk id="2" creationId="{1386275E-9F76-BDB0-EB4C-6215CFCA2C4B}"/>
          </ac:spMkLst>
        </pc:spChg>
        <pc:spChg chg="add del mod">
          <ac:chgData name="Trần Đình Hoàng" userId="c8fe505b-42f3-4e84-9347-555dc7f5a4e0" providerId="ADAL" clId="{4A3DD7C0-C0BC-426E-8F3B-8F4FCEC8EBCB}" dt="2023-06-03T12:58:47.128" v="3203" actId="478"/>
          <ac:spMkLst>
            <pc:docMk/>
            <pc:sldMk cId="1482634344" sldId="289"/>
            <ac:spMk id="3" creationId="{F80968CF-0A01-1CF2-2081-AAD38D344A49}"/>
          </ac:spMkLst>
        </pc:spChg>
        <pc:spChg chg="add mod">
          <ac:chgData name="Trần Đình Hoàng" userId="c8fe505b-42f3-4e84-9347-555dc7f5a4e0" providerId="ADAL" clId="{4A3DD7C0-C0BC-426E-8F3B-8F4FCEC8EBCB}" dt="2023-06-03T13:02:09.654" v="3220" actId="20577"/>
          <ac:spMkLst>
            <pc:docMk/>
            <pc:sldMk cId="1482634344" sldId="289"/>
            <ac:spMk id="4" creationId="{D528094E-2B56-B22D-50FB-BC81C76ADD4E}"/>
          </ac:spMkLst>
        </pc:spChg>
      </pc:sldChg>
      <pc:sldChg chg="addSp modSp new mod setBg modAnim">
        <pc:chgData name="Trần Đình Hoàng" userId="c8fe505b-42f3-4e84-9347-555dc7f5a4e0" providerId="ADAL" clId="{4A3DD7C0-C0BC-426E-8F3B-8F4FCEC8EBCB}" dt="2023-06-03T13:04:39.727" v="3230" actId="1076"/>
        <pc:sldMkLst>
          <pc:docMk/>
          <pc:sldMk cId="3176757879" sldId="290"/>
        </pc:sldMkLst>
        <pc:spChg chg="add mod">
          <ac:chgData name="Trần Đình Hoàng" userId="c8fe505b-42f3-4e84-9347-555dc7f5a4e0" providerId="ADAL" clId="{4A3DD7C0-C0BC-426E-8F3B-8F4FCEC8EBCB}" dt="2023-06-03T13:04:36.639" v="3229" actId="1076"/>
          <ac:spMkLst>
            <pc:docMk/>
            <pc:sldMk cId="3176757879" sldId="290"/>
            <ac:spMk id="4" creationId="{821714A4-1E0B-3AB1-B20E-28FB3B90106E}"/>
          </ac:spMkLst>
        </pc:spChg>
        <pc:spChg chg="add mod">
          <ac:chgData name="Trần Đình Hoàng" userId="c8fe505b-42f3-4e84-9347-555dc7f5a4e0" providerId="ADAL" clId="{4A3DD7C0-C0BC-426E-8F3B-8F4FCEC8EBCB}" dt="2023-06-03T13:04:39.727" v="3230" actId="1076"/>
          <ac:spMkLst>
            <pc:docMk/>
            <pc:sldMk cId="3176757879" sldId="290"/>
            <ac:spMk id="5" creationId="{F7CF3AB1-CD1F-8C28-7ACB-EB01CBE0F037}"/>
          </ac:spMkLst>
        </pc:spChg>
        <pc:picChg chg="add mod">
          <ac:chgData name="Trần Đình Hoàng" userId="c8fe505b-42f3-4e84-9347-555dc7f5a4e0" providerId="ADAL" clId="{4A3DD7C0-C0BC-426E-8F3B-8F4FCEC8EBCB}" dt="2023-06-03T13:04:33.926" v="3228" actId="1076"/>
          <ac:picMkLst>
            <pc:docMk/>
            <pc:sldMk cId="3176757879" sldId="290"/>
            <ac:picMk id="2" creationId="{6E505B0F-F18F-012B-FD56-4A0BA82A3C22}"/>
          </ac:picMkLst>
        </pc:picChg>
        <pc:picChg chg="add mod">
          <ac:chgData name="Trần Đình Hoàng" userId="c8fe505b-42f3-4e84-9347-555dc7f5a4e0" providerId="ADAL" clId="{4A3DD7C0-C0BC-426E-8F3B-8F4FCEC8EBCB}" dt="2023-06-03T13:04:32.535" v="3227" actId="1076"/>
          <ac:picMkLst>
            <pc:docMk/>
            <pc:sldMk cId="3176757879" sldId="290"/>
            <ac:picMk id="3" creationId="{B7289ED9-7C3E-F3ED-3309-5F68E2610903}"/>
          </ac:picMkLst>
        </pc:picChg>
      </pc:sldChg>
      <pc:sldChg chg="addSp delSp modSp new mod setBg modAnim">
        <pc:chgData name="Trần Đình Hoàng" userId="c8fe505b-42f3-4e84-9347-555dc7f5a4e0" providerId="ADAL" clId="{4A3DD7C0-C0BC-426E-8F3B-8F4FCEC8EBCB}" dt="2023-06-05T03:34:47.446" v="13279"/>
        <pc:sldMkLst>
          <pc:docMk/>
          <pc:sldMk cId="885216975" sldId="291"/>
        </pc:sldMkLst>
        <pc:spChg chg="add mod">
          <ac:chgData name="Trần Đình Hoàng" userId="c8fe505b-42f3-4e84-9347-555dc7f5a4e0" providerId="ADAL" clId="{4A3DD7C0-C0BC-426E-8F3B-8F4FCEC8EBCB}" dt="2023-06-05T03:34:17.038" v="13276" actId="1076"/>
          <ac:spMkLst>
            <pc:docMk/>
            <pc:sldMk cId="885216975" sldId="291"/>
            <ac:spMk id="3" creationId="{43E5F62B-B643-6E8A-F6CA-AC5E5D235A3A}"/>
          </ac:spMkLst>
        </pc:spChg>
        <pc:spChg chg="add mod">
          <ac:chgData name="Trần Đình Hoàng" userId="c8fe505b-42f3-4e84-9347-555dc7f5a4e0" providerId="ADAL" clId="{4A3DD7C0-C0BC-426E-8F3B-8F4FCEC8EBCB}" dt="2023-06-03T13:44:10.829" v="3577" actId="14100"/>
          <ac:spMkLst>
            <pc:docMk/>
            <pc:sldMk cId="885216975" sldId="291"/>
            <ac:spMk id="5" creationId="{08A591B7-B170-CF8E-2259-2BC27B7C679E}"/>
          </ac:spMkLst>
        </pc:spChg>
        <pc:spChg chg="add mod">
          <ac:chgData name="Trần Đình Hoàng" userId="c8fe505b-42f3-4e84-9347-555dc7f5a4e0" providerId="ADAL" clId="{4A3DD7C0-C0BC-426E-8F3B-8F4FCEC8EBCB}" dt="2023-06-03T13:43:57.029" v="3555" actId="1035"/>
          <ac:spMkLst>
            <pc:docMk/>
            <pc:sldMk cId="885216975" sldId="291"/>
            <ac:spMk id="6" creationId="{6D9A8B88-8B05-8BC7-4A17-35F9E6807DA0}"/>
          </ac:spMkLst>
        </pc:spChg>
        <pc:spChg chg="add del mod">
          <ac:chgData name="Trần Đình Hoàng" userId="c8fe505b-42f3-4e84-9347-555dc7f5a4e0" providerId="ADAL" clId="{4A3DD7C0-C0BC-426E-8F3B-8F4FCEC8EBCB}" dt="2023-06-04T01:59:38.900" v="5095" actId="21"/>
          <ac:spMkLst>
            <pc:docMk/>
            <pc:sldMk cId="885216975" sldId="291"/>
            <ac:spMk id="10" creationId="{67E7ED4D-2ED2-3627-204E-822C357290AC}"/>
          </ac:spMkLst>
        </pc:spChg>
        <pc:spChg chg="add del mod">
          <ac:chgData name="Trần Đình Hoàng" userId="c8fe505b-42f3-4e84-9347-555dc7f5a4e0" providerId="ADAL" clId="{4A3DD7C0-C0BC-426E-8F3B-8F4FCEC8EBCB}" dt="2023-06-04T01:59:38.900" v="5095" actId="21"/>
          <ac:spMkLst>
            <pc:docMk/>
            <pc:sldMk cId="885216975" sldId="291"/>
            <ac:spMk id="11" creationId="{7B25BCDC-E81D-C7AB-974E-3ECA14E8E766}"/>
          </ac:spMkLst>
        </pc:spChg>
        <pc:grpChg chg="add mod">
          <ac:chgData name="Trần Đình Hoàng" userId="c8fe505b-42f3-4e84-9347-555dc7f5a4e0" providerId="ADAL" clId="{4A3DD7C0-C0BC-426E-8F3B-8F4FCEC8EBCB}" dt="2023-06-04T01:59:45.152" v="5113" actId="1036"/>
          <ac:grpSpMkLst>
            <pc:docMk/>
            <pc:sldMk cId="885216975" sldId="291"/>
            <ac:grpSpMk id="2" creationId="{35A5BADA-CBDF-872B-5320-E269DACC476C}"/>
          </ac:grpSpMkLst>
        </pc:grpChg>
        <pc:grpChg chg="add mod">
          <ac:chgData name="Trần Đình Hoàng" userId="c8fe505b-42f3-4e84-9347-555dc7f5a4e0" providerId="ADAL" clId="{4A3DD7C0-C0BC-426E-8F3B-8F4FCEC8EBCB}" dt="2023-06-04T01:51:06.073" v="4843" actId="164"/>
          <ac:grpSpMkLst>
            <pc:docMk/>
            <pc:sldMk cId="885216975" sldId="291"/>
            <ac:grpSpMk id="7" creationId="{633C1353-6479-3BA8-4A10-086640BDB2EF}"/>
          </ac:grpSpMkLst>
        </pc:grpChg>
        <pc:picChg chg="add del mod">
          <ac:chgData name="Trần Đình Hoàng" userId="c8fe505b-42f3-4e84-9347-555dc7f5a4e0" providerId="ADAL" clId="{4A3DD7C0-C0BC-426E-8F3B-8F4FCEC8EBCB}" dt="2023-06-03T13:35:09.789" v="3459" actId="21"/>
          <ac:picMkLst>
            <pc:docMk/>
            <pc:sldMk cId="885216975" sldId="291"/>
            <ac:picMk id="2" creationId="{696CDAD2-4F4F-CF1E-817D-94E29DEEB434}"/>
          </ac:picMkLst>
        </pc:picChg>
        <pc:picChg chg="add del mod">
          <ac:chgData name="Trần Đình Hoàng" userId="c8fe505b-42f3-4e84-9347-555dc7f5a4e0" providerId="ADAL" clId="{4A3DD7C0-C0BC-426E-8F3B-8F4FCEC8EBCB}" dt="2023-06-03T13:31:35.869" v="3415" actId="478"/>
          <ac:picMkLst>
            <pc:docMk/>
            <pc:sldMk cId="885216975" sldId="291"/>
            <ac:picMk id="3" creationId="{B997FA03-5BCA-E451-CE2A-05E4977FF24F}"/>
          </ac:picMkLst>
        </pc:picChg>
        <pc:picChg chg="add mod">
          <ac:chgData name="Trần Đình Hoàng" userId="c8fe505b-42f3-4e84-9347-555dc7f5a4e0" providerId="ADAL" clId="{4A3DD7C0-C0BC-426E-8F3B-8F4FCEC8EBCB}" dt="2023-06-04T01:51:06.073" v="4843" actId="164"/>
          <ac:picMkLst>
            <pc:docMk/>
            <pc:sldMk cId="885216975" sldId="291"/>
            <ac:picMk id="4" creationId="{0E967028-A377-AA67-D720-EFA9F96764A6}"/>
          </ac:picMkLst>
        </pc:picChg>
        <pc:picChg chg="add del mod">
          <ac:chgData name="Trần Đình Hoàng" userId="c8fe505b-42f3-4e84-9347-555dc7f5a4e0" providerId="ADAL" clId="{4A3DD7C0-C0BC-426E-8F3B-8F4FCEC8EBCB}" dt="2023-06-03T13:42:49.277" v="3493" actId="478"/>
          <ac:picMkLst>
            <pc:docMk/>
            <pc:sldMk cId="885216975" sldId="291"/>
            <ac:picMk id="8" creationId="{ADE6C0E6-D98C-48D2-9E1E-B14ACB37C063}"/>
          </ac:picMkLst>
        </pc:picChg>
        <pc:picChg chg="add mod">
          <ac:chgData name="Trần Đình Hoàng" userId="c8fe505b-42f3-4e84-9347-555dc7f5a4e0" providerId="ADAL" clId="{4A3DD7C0-C0BC-426E-8F3B-8F4FCEC8EBCB}" dt="2023-06-05T03:34:20.951" v="13277" actId="1076"/>
          <ac:picMkLst>
            <pc:docMk/>
            <pc:sldMk cId="885216975" sldId="291"/>
            <ac:picMk id="9" creationId="{9A158F94-4282-1BA1-A850-9B55F0F25265}"/>
          </ac:picMkLst>
        </pc:picChg>
      </pc:sldChg>
      <pc:sldChg chg="addSp delSp modSp new mod setBg modAnim">
        <pc:chgData name="Trần Đình Hoàng" userId="c8fe505b-42f3-4e84-9347-555dc7f5a4e0" providerId="ADAL" clId="{4A3DD7C0-C0BC-426E-8F3B-8F4FCEC8EBCB}" dt="2023-06-05T03:36:31.182" v="13286" actId="20577"/>
        <pc:sldMkLst>
          <pc:docMk/>
          <pc:sldMk cId="3692342669" sldId="292"/>
        </pc:sldMkLst>
        <pc:spChg chg="add del mod">
          <ac:chgData name="Trần Đình Hoàng" userId="c8fe505b-42f3-4e84-9347-555dc7f5a4e0" providerId="ADAL" clId="{4A3DD7C0-C0BC-426E-8F3B-8F4FCEC8EBCB}" dt="2023-06-03T13:48:40.820" v="3670" actId="478"/>
          <ac:spMkLst>
            <pc:docMk/>
            <pc:sldMk cId="3692342669" sldId="292"/>
            <ac:spMk id="2" creationId="{CDC60E03-2991-27E6-25C1-4C3BCB8E189B}"/>
          </ac:spMkLst>
        </pc:spChg>
        <pc:spChg chg="add del mod">
          <ac:chgData name="Trần Đình Hoàng" userId="c8fe505b-42f3-4e84-9347-555dc7f5a4e0" providerId="ADAL" clId="{4A3DD7C0-C0BC-426E-8F3B-8F4FCEC8EBCB}" dt="2023-06-03T13:49:29.668" v="3673" actId="478"/>
          <ac:spMkLst>
            <pc:docMk/>
            <pc:sldMk cId="3692342669" sldId="292"/>
            <ac:spMk id="3" creationId="{B0BD9A84-7E76-CBA0-661A-9A68051AE830}"/>
          </ac:spMkLst>
        </pc:spChg>
        <pc:spChg chg="add del mod">
          <ac:chgData name="Trần Đình Hoàng" userId="c8fe505b-42f3-4e84-9347-555dc7f5a4e0" providerId="ADAL" clId="{4A3DD7C0-C0BC-426E-8F3B-8F4FCEC8EBCB}" dt="2023-06-03T13:51:07.334" v="3685"/>
          <ac:spMkLst>
            <pc:docMk/>
            <pc:sldMk cId="3692342669" sldId="292"/>
            <ac:spMk id="4" creationId="{54FFAF9E-4371-40CE-7683-887CAA2206B4}"/>
          </ac:spMkLst>
        </pc:spChg>
        <pc:spChg chg="add del mod">
          <ac:chgData name="Trần Đình Hoàng" userId="c8fe505b-42f3-4e84-9347-555dc7f5a4e0" providerId="ADAL" clId="{4A3DD7C0-C0BC-426E-8F3B-8F4FCEC8EBCB}" dt="2023-06-03T13:51:07.334" v="3685"/>
          <ac:spMkLst>
            <pc:docMk/>
            <pc:sldMk cId="3692342669" sldId="292"/>
            <ac:spMk id="5" creationId="{B8CD9CEE-0E78-1474-B959-6949BC3F34F4}"/>
          </ac:spMkLst>
        </pc:spChg>
        <pc:spChg chg="mod">
          <ac:chgData name="Trần Đình Hoàng" userId="c8fe505b-42f3-4e84-9347-555dc7f5a4e0" providerId="ADAL" clId="{4A3DD7C0-C0BC-426E-8F3B-8F4FCEC8EBCB}" dt="2023-06-03T13:57:18.496" v="3806" actId="164"/>
          <ac:spMkLst>
            <pc:docMk/>
            <pc:sldMk cId="3692342669" sldId="292"/>
            <ac:spMk id="6" creationId="{B4932221-73F4-423B-138F-3AA4A0954996}"/>
          </ac:spMkLst>
        </pc:spChg>
        <pc:spChg chg="add mod">
          <ac:chgData name="Trần Đình Hoàng" userId="c8fe505b-42f3-4e84-9347-555dc7f5a4e0" providerId="ADAL" clId="{4A3DD7C0-C0BC-426E-8F3B-8F4FCEC8EBCB}" dt="2023-06-03T13:57:18.496" v="3806" actId="164"/>
          <ac:spMkLst>
            <pc:docMk/>
            <pc:sldMk cId="3692342669" sldId="292"/>
            <ac:spMk id="7" creationId="{54049B07-F88E-EAE1-A156-76C11612BA23}"/>
          </ac:spMkLst>
        </pc:spChg>
        <pc:spChg chg="add del mod">
          <ac:chgData name="Trần Đình Hoàng" userId="c8fe505b-42f3-4e84-9347-555dc7f5a4e0" providerId="ADAL" clId="{4A3DD7C0-C0BC-426E-8F3B-8F4FCEC8EBCB}" dt="2023-06-03T13:57:18.496" v="3806" actId="164"/>
          <ac:spMkLst>
            <pc:docMk/>
            <pc:sldMk cId="3692342669" sldId="292"/>
            <ac:spMk id="8" creationId="{B103E61C-CA2A-8B51-9B1E-B6793704BF5B}"/>
          </ac:spMkLst>
        </pc:spChg>
        <pc:spChg chg="add mod">
          <ac:chgData name="Trần Đình Hoàng" userId="c8fe505b-42f3-4e84-9347-555dc7f5a4e0" providerId="ADAL" clId="{4A3DD7C0-C0BC-426E-8F3B-8F4FCEC8EBCB}" dt="2023-06-05T03:36:31.182" v="13286" actId="20577"/>
          <ac:spMkLst>
            <pc:docMk/>
            <pc:sldMk cId="3692342669" sldId="292"/>
            <ac:spMk id="12" creationId="{A5A55787-7CBA-5D41-B018-3C3A9F2FB69C}"/>
          </ac:spMkLst>
        </pc:spChg>
        <pc:spChg chg="add mod">
          <ac:chgData name="Trần Đình Hoàng" userId="c8fe505b-42f3-4e84-9347-555dc7f5a4e0" providerId="ADAL" clId="{4A3DD7C0-C0BC-426E-8F3B-8F4FCEC8EBCB}" dt="2023-06-04T03:51:07.947" v="6631" actId="1036"/>
          <ac:spMkLst>
            <pc:docMk/>
            <pc:sldMk cId="3692342669" sldId="292"/>
            <ac:spMk id="13" creationId="{E312BEF9-5AF8-48AF-8897-09B4B78EBF5E}"/>
          </ac:spMkLst>
        </pc:spChg>
        <pc:spChg chg="add mod">
          <ac:chgData name="Trần Đình Hoàng" userId="c8fe505b-42f3-4e84-9347-555dc7f5a4e0" providerId="ADAL" clId="{4A3DD7C0-C0BC-426E-8F3B-8F4FCEC8EBCB}" dt="2023-06-04T03:51:28.420" v="6632" actId="207"/>
          <ac:spMkLst>
            <pc:docMk/>
            <pc:sldMk cId="3692342669" sldId="292"/>
            <ac:spMk id="14" creationId="{73A1CA87-7D4C-3698-FF25-0D2ED85F04DB}"/>
          </ac:spMkLst>
        </pc:spChg>
        <pc:spChg chg="add mod">
          <ac:chgData name="Trần Đình Hoàng" userId="c8fe505b-42f3-4e84-9347-555dc7f5a4e0" providerId="ADAL" clId="{4A3DD7C0-C0BC-426E-8F3B-8F4FCEC8EBCB}" dt="2023-06-04T03:51:28.420" v="6632" actId="207"/>
          <ac:spMkLst>
            <pc:docMk/>
            <pc:sldMk cId="3692342669" sldId="292"/>
            <ac:spMk id="16" creationId="{77D447F1-4D39-BFB1-6D5F-221B8ECD2B93}"/>
          </ac:spMkLst>
        </pc:spChg>
        <pc:spChg chg="add mod">
          <ac:chgData name="Trần Đình Hoàng" userId="c8fe505b-42f3-4e84-9347-555dc7f5a4e0" providerId="ADAL" clId="{4A3DD7C0-C0BC-426E-8F3B-8F4FCEC8EBCB}" dt="2023-06-04T03:51:28.420" v="6632" actId="207"/>
          <ac:spMkLst>
            <pc:docMk/>
            <pc:sldMk cId="3692342669" sldId="292"/>
            <ac:spMk id="17" creationId="{B67DA5FF-B60C-E2BA-6451-55FDFA2DB57A}"/>
          </ac:spMkLst>
        </pc:spChg>
        <pc:grpChg chg="add mod">
          <ac:chgData name="Trần Đình Hoàng" userId="c8fe505b-42f3-4e84-9347-555dc7f5a4e0" providerId="ADAL" clId="{4A3DD7C0-C0BC-426E-8F3B-8F4FCEC8EBCB}" dt="2023-06-04T03:51:00.420" v="6621" actId="1035"/>
          <ac:grpSpMkLst>
            <pc:docMk/>
            <pc:sldMk cId="3692342669" sldId="292"/>
            <ac:grpSpMk id="10" creationId="{7F759D32-DFBB-7F39-BF4C-568D088D5B0F}"/>
          </ac:grpSpMkLst>
        </pc:grpChg>
        <pc:grpChg chg="add mod">
          <ac:chgData name="Trần Đình Hoàng" userId="c8fe505b-42f3-4e84-9347-555dc7f5a4e0" providerId="ADAL" clId="{4A3DD7C0-C0BC-426E-8F3B-8F4FCEC8EBCB}" dt="2023-06-04T03:51:04.706" v="6628" actId="1036"/>
          <ac:grpSpMkLst>
            <pc:docMk/>
            <pc:sldMk cId="3692342669" sldId="292"/>
            <ac:grpSpMk id="19" creationId="{951C3BCF-D98A-1D3C-E616-03E64B4B8993}"/>
          </ac:grpSpMkLst>
        </pc:grpChg>
        <pc:graphicFrameChg chg="add mod">
          <ac:chgData name="Trần Đình Hoàng" userId="c8fe505b-42f3-4e84-9347-555dc7f5a4e0" providerId="ADAL" clId="{4A3DD7C0-C0BC-426E-8F3B-8F4FCEC8EBCB}" dt="2023-06-04T03:51:36.773" v="6634"/>
          <ac:graphicFrameMkLst>
            <pc:docMk/>
            <pc:sldMk cId="3692342669" sldId="292"/>
            <ac:graphicFrameMk id="18" creationId="{B5F99E48-C136-CC14-3811-2790911AC3F0}"/>
          </ac:graphicFrameMkLst>
        </pc:graphicFrameChg>
        <pc:picChg chg="add mod">
          <ac:chgData name="Trần Đình Hoàng" userId="c8fe505b-42f3-4e84-9347-555dc7f5a4e0" providerId="ADAL" clId="{4A3DD7C0-C0BC-426E-8F3B-8F4FCEC8EBCB}" dt="2023-06-03T14:10:50.340" v="4259" actId="164"/>
          <ac:picMkLst>
            <pc:docMk/>
            <pc:sldMk cId="3692342669" sldId="292"/>
            <ac:picMk id="9" creationId="{5C234C4B-59F9-7A50-AABE-55B02CC885DC}"/>
          </ac:picMkLst>
        </pc:picChg>
      </pc:sldChg>
      <pc:sldChg chg="addSp delSp modSp new mod setBg modAnim">
        <pc:chgData name="Trần Đình Hoàng" userId="c8fe505b-42f3-4e84-9347-555dc7f5a4e0" providerId="ADAL" clId="{4A3DD7C0-C0BC-426E-8F3B-8F4FCEC8EBCB}" dt="2023-06-05T03:49:51.437" v="13340"/>
        <pc:sldMkLst>
          <pc:docMk/>
          <pc:sldMk cId="2387482846" sldId="293"/>
        </pc:sldMkLst>
        <pc:spChg chg="add del mod">
          <ac:chgData name="Trần Đình Hoàng" userId="c8fe505b-42f3-4e84-9347-555dc7f5a4e0" providerId="ADAL" clId="{4A3DD7C0-C0BC-426E-8F3B-8F4FCEC8EBCB}" dt="2023-06-03T13:52:30.648" v="3752"/>
          <ac:spMkLst>
            <pc:docMk/>
            <pc:sldMk cId="2387482846" sldId="293"/>
            <ac:spMk id="2" creationId="{AA59E048-0DF1-6FBF-2392-63E4B030636E}"/>
          </ac:spMkLst>
        </pc:spChg>
        <pc:spChg chg="add mod">
          <ac:chgData name="Trần Đình Hoàng" userId="c8fe505b-42f3-4e84-9347-555dc7f5a4e0" providerId="ADAL" clId="{4A3DD7C0-C0BC-426E-8F3B-8F4FCEC8EBCB}" dt="2023-06-04T03:51:50.724" v="6660" actId="1035"/>
          <ac:spMkLst>
            <pc:docMk/>
            <pc:sldMk cId="2387482846" sldId="293"/>
            <ac:spMk id="3" creationId="{ABFAECFF-01EA-3BFF-4E49-C7780EBCCA70}"/>
          </ac:spMkLst>
        </pc:spChg>
        <pc:spChg chg="add mod">
          <ac:chgData name="Trần Đình Hoàng" userId="c8fe505b-42f3-4e84-9347-555dc7f5a4e0" providerId="ADAL" clId="{4A3DD7C0-C0BC-426E-8F3B-8F4FCEC8EBCB}" dt="2023-06-04T03:51:50.724" v="6660" actId="1035"/>
          <ac:spMkLst>
            <pc:docMk/>
            <pc:sldMk cId="2387482846" sldId="293"/>
            <ac:spMk id="4" creationId="{8C4B2C64-6CE3-6E42-8FE3-C15297D20C70}"/>
          </ac:spMkLst>
        </pc:spChg>
        <pc:spChg chg="add mod">
          <ac:chgData name="Trần Đình Hoàng" userId="c8fe505b-42f3-4e84-9347-555dc7f5a4e0" providerId="ADAL" clId="{4A3DD7C0-C0BC-426E-8F3B-8F4FCEC8EBCB}" dt="2023-06-04T03:51:50.724" v="6660" actId="1035"/>
          <ac:spMkLst>
            <pc:docMk/>
            <pc:sldMk cId="2387482846" sldId="293"/>
            <ac:spMk id="5" creationId="{CF959BFB-2987-E79D-F0AA-7B7D75B7CAAD}"/>
          </ac:spMkLst>
        </pc:spChg>
        <pc:spChg chg="add mod">
          <ac:chgData name="Trần Đình Hoàng" userId="c8fe505b-42f3-4e84-9347-555dc7f5a4e0" providerId="ADAL" clId="{4A3DD7C0-C0BC-426E-8F3B-8F4FCEC8EBCB}" dt="2023-06-05T03:38:58.725" v="13294" actId="123"/>
          <ac:spMkLst>
            <pc:docMk/>
            <pc:sldMk cId="2387482846" sldId="293"/>
            <ac:spMk id="7" creationId="{24223135-5848-90E1-08DD-CBF9BE8DCF28}"/>
          </ac:spMkLst>
        </pc:spChg>
        <pc:spChg chg="add mod ord topLvl">
          <ac:chgData name="Trần Đình Hoàng" userId="c8fe505b-42f3-4e84-9347-555dc7f5a4e0" providerId="ADAL" clId="{4A3DD7C0-C0BC-426E-8F3B-8F4FCEC8EBCB}" dt="2023-06-04T01:53:36.361" v="4855" actId="164"/>
          <ac:spMkLst>
            <pc:docMk/>
            <pc:sldMk cId="2387482846" sldId="293"/>
            <ac:spMk id="9" creationId="{B8D1AB00-00E4-BE3D-AD5D-DFF0250957B2}"/>
          </ac:spMkLst>
        </pc:spChg>
        <pc:spChg chg="add mod topLvl">
          <ac:chgData name="Trần Đình Hoàng" userId="c8fe505b-42f3-4e84-9347-555dc7f5a4e0" providerId="ADAL" clId="{4A3DD7C0-C0BC-426E-8F3B-8F4FCEC8EBCB}" dt="2023-06-04T01:53:36.361" v="4855" actId="164"/>
          <ac:spMkLst>
            <pc:docMk/>
            <pc:sldMk cId="2387482846" sldId="293"/>
            <ac:spMk id="10" creationId="{977CE60F-787A-573F-7DB1-14DB9B64D4AC}"/>
          </ac:spMkLst>
        </pc:spChg>
        <pc:spChg chg="add mod ord">
          <ac:chgData name="Trần Đình Hoàng" userId="c8fe505b-42f3-4e84-9347-555dc7f5a4e0" providerId="ADAL" clId="{4A3DD7C0-C0BC-426E-8F3B-8F4FCEC8EBCB}" dt="2023-06-04T01:54:15.143" v="4863" actId="207"/>
          <ac:spMkLst>
            <pc:docMk/>
            <pc:sldMk cId="2387482846" sldId="293"/>
            <ac:spMk id="15" creationId="{67789CD1-E052-8D6A-347D-C1F794B26876}"/>
          </ac:spMkLst>
        </pc:spChg>
        <pc:grpChg chg="add mod">
          <ac:chgData name="Trần Đình Hoàng" userId="c8fe505b-42f3-4e84-9347-555dc7f5a4e0" providerId="ADAL" clId="{4A3DD7C0-C0BC-426E-8F3B-8F4FCEC8EBCB}" dt="2023-06-04T01:53:36.361" v="4855" actId="164"/>
          <ac:grpSpMkLst>
            <pc:docMk/>
            <pc:sldMk cId="2387482846" sldId="293"/>
            <ac:grpSpMk id="2" creationId="{DCBFD433-3BED-1B5B-3737-36C212E8DCE9}"/>
          </ac:grpSpMkLst>
        </pc:grpChg>
        <pc:grpChg chg="add mod">
          <ac:chgData name="Trần Đình Hoàng" userId="c8fe505b-42f3-4e84-9347-555dc7f5a4e0" providerId="ADAL" clId="{4A3DD7C0-C0BC-426E-8F3B-8F4FCEC8EBCB}" dt="2023-06-04T01:53:58.570" v="4861" actId="164"/>
          <ac:grpSpMkLst>
            <pc:docMk/>
            <pc:sldMk cId="2387482846" sldId="293"/>
            <ac:grpSpMk id="8" creationId="{B6C15D74-309E-2404-01D9-BA842795448F}"/>
          </ac:grpSpMkLst>
        </pc:grpChg>
        <pc:grpChg chg="add mod">
          <ac:chgData name="Trần Đình Hoàng" userId="c8fe505b-42f3-4e84-9347-555dc7f5a4e0" providerId="ADAL" clId="{4A3DD7C0-C0BC-426E-8F3B-8F4FCEC8EBCB}" dt="2023-06-04T03:51:50.724" v="6660" actId="1035"/>
          <ac:grpSpMkLst>
            <pc:docMk/>
            <pc:sldMk cId="2387482846" sldId="293"/>
            <ac:grpSpMk id="11" creationId="{3892FF06-28F5-FC06-B557-FBEDBBF935AD}"/>
          </ac:grpSpMkLst>
        </pc:grpChg>
        <pc:grpChg chg="add del mod">
          <ac:chgData name="Trần Đình Hoàng" userId="c8fe505b-42f3-4e84-9347-555dc7f5a4e0" providerId="ADAL" clId="{4A3DD7C0-C0BC-426E-8F3B-8F4FCEC8EBCB}" dt="2023-06-03T14:25:29.013" v="4722" actId="165"/>
          <ac:grpSpMkLst>
            <pc:docMk/>
            <pc:sldMk cId="2387482846" sldId="293"/>
            <ac:grpSpMk id="11" creationId="{CA488359-3A6E-B151-6A07-3EC9F5DD81F1}"/>
          </ac:grpSpMkLst>
        </pc:grpChg>
        <pc:grpChg chg="add mod">
          <ac:chgData name="Trần Đình Hoàng" userId="c8fe505b-42f3-4e84-9347-555dc7f5a4e0" providerId="ADAL" clId="{4A3DD7C0-C0BC-426E-8F3B-8F4FCEC8EBCB}" dt="2023-06-04T01:53:42.267" v="4857" actId="164"/>
          <ac:grpSpMkLst>
            <pc:docMk/>
            <pc:sldMk cId="2387482846" sldId="293"/>
            <ac:grpSpMk id="13" creationId="{97B5D8F7-0037-46E1-6D51-BADAF5DCC41E}"/>
          </ac:grpSpMkLst>
        </pc:grpChg>
        <pc:grpChg chg="add mod">
          <ac:chgData name="Trần Đình Hoàng" userId="c8fe505b-42f3-4e84-9347-555dc7f5a4e0" providerId="ADAL" clId="{4A3DD7C0-C0BC-426E-8F3B-8F4FCEC8EBCB}" dt="2023-06-03T14:33:38.157" v="4819" actId="164"/>
          <ac:grpSpMkLst>
            <pc:docMk/>
            <pc:sldMk cId="2387482846" sldId="293"/>
            <ac:grpSpMk id="19" creationId="{1CA8C8C7-D089-1632-AC44-94B61D5C2019}"/>
          </ac:grpSpMkLst>
        </pc:grpChg>
        <pc:grpChg chg="add mod">
          <ac:chgData name="Trần Đình Hoàng" userId="c8fe505b-42f3-4e84-9347-555dc7f5a4e0" providerId="ADAL" clId="{4A3DD7C0-C0BC-426E-8F3B-8F4FCEC8EBCB}" dt="2023-06-03T14:33:42.473" v="4821" actId="164"/>
          <ac:grpSpMkLst>
            <pc:docMk/>
            <pc:sldMk cId="2387482846" sldId="293"/>
            <ac:grpSpMk id="20" creationId="{07CAD698-5EB7-EF88-D6AC-75F0F97977AB}"/>
          </ac:grpSpMkLst>
        </pc:grpChg>
        <pc:grpChg chg="add mod">
          <ac:chgData name="Trần Đình Hoàng" userId="c8fe505b-42f3-4e84-9347-555dc7f5a4e0" providerId="ADAL" clId="{4A3DD7C0-C0BC-426E-8F3B-8F4FCEC8EBCB}" dt="2023-06-03T14:33:55.193" v="4827" actId="164"/>
          <ac:grpSpMkLst>
            <pc:docMk/>
            <pc:sldMk cId="2387482846" sldId="293"/>
            <ac:grpSpMk id="21" creationId="{AEFCAD5C-127C-F96B-E668-332386AA086A}"/>
          </ac:grpSpMkLst>
        </pc:grpChg>
        <pc:graphicFrameChg chg="add mod">
          <ac:chgData name="Trần Đình Hoàng" userId="c8fe505b-42f3-4e84-9347-555dc7f5a4e0" providerId="ADAL" clId="{4A3DD7C0-C0BC-426E-8F3B-8F4FCEC8EBCB}" dt="2023-06-04T03:52:00.373" v="6663"/>
          <ac:graphicFrameMkLst>
            <pc:docMk/>
            <pc:sldMk cId="2387482846" sldId="293"/>
            <ac:graphicFrameMk id="6" creationId="{1BD275BA-CA01-4A66-D08F-BD9A4E24E08A}"/>
          </ac:graphicFrameMkLst>
        </pc:graphicFrameChg>
        <pc:graphicFrameChg chg="add del mod">
          <ac:chgData name="Trần Đình Hoàng" userId="c8fe505b-42f3-4e84-9347-555dc7f5a4e0" providerId="ADAL" clId="{4A3DD7C0-C0BC-426E-8F3B-8F4FCEC8EBCB}" dt="2023-06-03T14:33:12.254" v="4798"/>
          <ac:graphicFrameMkLst>
            <pc:docMk/>
            <pc:sldMk cId="2387482846" sldId="293"/>
            <ac:graphicFrameMk id="16" creationId="{2754380E-7B0E-EBB2-25A6-7293BE5A25DD}"/>
          </ac:graphicFrameMkLst>
        </pc:graphicFrameChg>
        <pc:picChg chg="add mod">
          <ac:chgData name="Trần Đình Hoàng" userId="c8fe505b-42f3-4e84-9347-555dc7f5a4e0" providerId="ADAL" clId="{4A3DD7C0-C0BC-426E-8F3B-8F4FCEC8EBCB}" dt="2023-06-05T03:40:08.014" v="13298" actId="1076"/>
          <ac:picMkLst>
            <pc:docMk/>
            <pc:sldMk cId="2387482846" sldId="293"/>
            <ac:picMk id="2" creationId="{DE01C401-EF14-6F89-6E5E-B8FEF159E9C6}"/>
          </ac:picMkLst>
        </pc:picChg>
        <pc:picChg chg="add del mod">
          <ac:chgData name="Trần Đình Hoàng" userId="c8fe505b-42f3-4e84-9347-555dc7f5a4e0" providerId="ADAL" clId="{4A3DD7C0-C0BC-426E-8F3B-8F4FCEC8EBCB}" dt="2023-06-03T14:27:03.875" v="4759" actId="478"/>
          <ac:picMkLst>
            <pc:docMk/>
            <pc:sldMk cId="2387482846" sldId="293"/>
            <ac:picMk id="8" creationId="{184C448C-362F-A519-5F99-912DD663A435}"/>
          </ac:picMkLst>
        </pc:picChg>
        <pc:picChg chg="add del mod modCrop">
          <ac:chgData name="Trần Đình Hoàng" userId="c8fe505b-42f3-4e84-9347-555dc7f5a4e0" providerId="ADAL" clId="{4A3DD7C0-C0BC-426E-8F3B-8F4FCEC8EBCB}" dt="2023-06-03T14:31:38.962" v="4795" actId="478"/>
          <ac:picMkLst>
            <pc:docMk/>
            <pc:sldMk cId="2387482846" sldId="293"/>
            <ac:picMk id="12" creationId="{51CB9644-A893-0858-9B0C-F602D98C2F9D}"/>
          </ac:picMkLst>
        </pc:picChg>
        <pc:picChg chg="add mod">
          <ac:chgData name="Trần Đình Hoàng" userId="c8fe505b-42f3-4e84-9347-555dc7f5a4e0" providerId="ADAL" clId="{4A3DD7C0-C0BC-426E-8F3B-8F4FCEC8EBCB}" dt="2023-06-04T01:53:42.267" v="4857" actId="164"/>
          <ac:picMkLst>
            <pc:docMk/>
            <pc:sldMk cId="2387482846" sldId="293"/>
            <ac:picMk id="18" creationId="{1A9DE8EE-F7CD-6AB8-6C08-6CC825AC46B7}"/>
          </ac:picMkLst>
        </pc:picChg>
      </pc:sldChg>
      <pc:sldChg chg="addSp modSp new mod setBg modAnim">
        <pc:chgData name="Trần Đình Hoàng" userId="c8fe505b-42f3-4e84-9347-555dc7f5a4e0" providerId="ADAL" clId="{4A3DD7C0-C0BC-426E-8F3B-8F4FCEC8EBCB}" dt="2023-06-05T03:46:13.646" v="13328" actId="1076"/>
        <pc:sldMkLst>
          <pc:docMk/>
          <pc:sldMk cId="1673590410" sldId="294"/>
        </pc:sldMkLst>
        <pc:spChg chg="add mod">
          <ac:chgData name="Trần Đình Hoàng" userId="c8fe505b-42f3-4e84-9347-555dc7f5a4e0" providerId="ADAL" clId="{4A3DD7C0-C0BC-426E-8F3B-8F4FCEC8EBCB}" dt="2023-06-04T03:52:11.214" v="6679" actId="1035"/>
          <ac:spMkLst>
            <pc:docMk/>
            <pc:sldMk cId="1673590410" sldId="294"/>
            <ac:spMk id="2" creationId="{D1B6A5E2-B5FB-32E9-75DB-BC78E05DC670}"/>
          </ac:spMkLst>
        </pc:spChg>
        <pc:spChg chg="add mod">
          <ac:chgData name="Trần Đình Hoàng" userId="c8fe505b-42f3-4e84-9347-555dc7f5a4e0" providerId="ADAL" clId="{4A3DD7C0-C0BC-426E-8F3B-8F4FCEC8EBCB}" dt="2023-06-04T03:52:11.214" v="6679" actId="1035"/>
          <ac:spMkLst>
            <pc:docMk/>
            <pc:sldMk cId="1673590410" sldId="294"/>
            <ac:spMk id="4" creationId="{C84E5F1D-57E6-1948-5110-E6E63C6B15FE}"/>
          </ac:spMkLst>
        </pc:spChg>
        <pc:spChg chg="add mod">
          <ac:chgData name="Trần Đình Hoàng" userId="c8fe505b-42f3-4e84-9347-555dc7f5a4e0" providerId="ADAL" clId="{4A3DD7C0-C0BC-426E-8F3B-8F4FCEC8EBCB}" dt="2023-06-04T13:35:15.603" v="9507" actId="207"/>
          <ac:spMkLst>
            <pc:docMk/>
            <pc:sldMk cId="1673590410" sldId="294"/>
            <ac:spMk id="5" creationId="{60B9912A-BD8B-BCE4-264D-8479F34DCDD2}"/>
          </ac:spMkLst>
        </pc:spChg>
        <pc:spChg chg="add mod">
          <ac:chgData name="Trần Đình Hoàng" userId="c8fe505b-42f3-4e84-9347-555dc7f5a4e0" providerId="ADAL" clId="{4A3DD7C0-C0BC-426E-8F3B-8F4FCEC8EBCB}" dt="2023-06-04T13:35:20.672" v="9508" actId="1076"/>
          <ac:spMkLst>
            <pc:docMk/>
            <pc:sldMk cId="1673590410" sldId="294"/>
            <ac:spMk id="6" creationId="{6D29352D-7784-AB49-7145-3E1926FA58F9}"/>
          </ac:spMkLst>
        </pc:spChg>
        <pc:spChg chg="add mod">
          <ac:chgData name="Trần Đình Hoàng" userId="c8fe505b-42f3-4e84-9347-555dc7f5a4e0" providerId="ADAL" clId="{4A3DD7C0-C0BC-426E-8F3B-8F4FCEC8EBCB}" dt="2023-06-04T13:35:30.343" v="9520" actId="1036"/>
          <ac:spMkLst>
            <pc:docMk/>
            <pc:sldMk cId="1673590410" sldId="294"/>
            <ac:spMk id="8" creationId="{D781AF08-B54E-1817-A93E-264D54163445}"/>
          </ac:spMkLst>
        </pc:spChg>
        <pc:spChg chg="add mod">
          <ac:chgData name="Trần Đình Hoàng" userId="c8fe505b-42f3-4e84-9347-555dc7f5a4e0" providerId="ADAL" clId="{4A3DD7C0-C0BC-426E-8F3B-8F4FCEC8EBCB}" dt="2023-06-04T13:35:41.408" v="9526" actId="14100"/>
          <ac:spMkLst>
            <pc:docMk/>
            <pc:sldMk cId="1673590410" sldId="294"/>
            <ac:spMk id="9" creationId="{DD3BA34B-13AE-2F94-9E93-3C0645B0D8A9}"/>
          </ac:spMkLst>
        </pc:spChg>
        <pc:picChg chg="add mod">
          <ac:chgData name="Trần Đình Hoàng" userId="c8fe505b-42f3-4e84-9347-555dc7f5a4e0" providerId="ADAL" clId="{4A3DD7C0-C0BC-426E-8F3B-8F4FCEC8EBCB}" dt="2023-06-04T03:52:11.214" v="6679" actId="1035"/>
          <ac:picMkLst>
            <pc:docMk/>
            <pc:sldMk cId="1673590410" sldId="294"/>
            <ac:picMk id="3" creationId="{780F6DC3-118B-C545-9EDA-DB9D7FEDB958}"/>
          </ac:picMkLst>
        </pc:picChg>
        <pc:picChg chg="add mod">
          <ac:chgData name="Trần Đình Hoàng" userId="c8fe505b-42f3-4e84-9347-555dc7f5a4e0" providerId="ADAL" clId="{4A3DD7C0-C0BC-426E-8F3B-8F4FCEC8EBCB}" dt="2023-06-05T03:46:13.646" v="13328" actId="1076"/>
          <ac:picMkLst>
            <pc:docMk/>
            <pc:sldMk cId="1673590410" sldId="294"/>
            <ac:picMk id="7" creationId="{1F3E54E4-D337-6385-9809-9E892D787FD8}"/>
          </ac:picMkLst>
        </pc:picChg>
      </pc:sldChg>
      <pc:sldChg chg="addSp delSp modSp new mod setBg modAnim">
        <pc:chgData name="Trần Đình Hoàng" userId="c8fe505b-42f3-4e84-9347-555dc7f5a4e0" providerId="ADAL" clId="{4A3DD7C0-C0BC-426E-8F3B-8F4FCEC8EBCB}" dt="2023-06-05T03:49:26.445" v="13339"/>
        <pc:sldMkLst>
          <pc:docMk/>
          <pc:sldMk cId="3424735350" sldId="295"/>
        </pc:sldMkLst>
        <pc:spChg chg="add mod">
          <ac:chgData name="Trần Đình Hoàng" userId="c8fe505b-42f3-4e84-9347-555dc7f5a4e0" providerId="ADAL" clId="{4A3DD7C0-C0BC-426E-8F3B-8F4FCEC8EBCB}" dt="2023-06-04T11:30:14.075" v="8124" actId="1035"/>
          <ac:spMkLst>
            <pc:docMk/>
            <pc:sldMk cId="3424735350" sldId="295"/>
            <ac:spMk id="3" creationId="{B8DCE3C2-1F5C-CF43-2411-73FDD12C5C27}"/>
          </ac:spMkLst>
        </pc:spChg>
        <pc:spChg chg="add del mod">
          <ac:chgData name="Trần Đình Hoàng" userId="c8fe505b-42f3-4e84-9347-555dc7f5a4e0" providerId="ADAL" clId="{4A3DD7C0-C0BC-426E-8F3B-8F4FCEC8EBCB}" dt="2023-06-04T02:08:48.083" v="5292" actId="21"/>
          <ac:spMkLst>
            <pc:docMk/>
            <pc:sldMk cId="3424735350" sldId="295"/>
            <ac:spMk id="3" creationId="{E73F0B6C-D451-1866-804A-81F181FED5E2}"/>
          </ac:spMkLst>
        </pc:spChg>
        <pc:spChg chg="add del mod">
          <ac:chgData name="Trần Đình Hoàng" userId="c8fe505b-42f3-4e84-9347-555dc7f5a4e0" providerId="ADAL" clId="{4A3DD7C0-C0BC-426E-8F3B-8F4FCEC8EBCB}" dt="2023-06-04T02:08:48.083" v="5292" actId="21"/>
          <ac:spMkLst>
            <pc:docMk/>
            <pc:sldMk cId="3424735350" sldId="295"/>
            <ac:spMk id="4" creationId="{28EAC671-616B-7D10-628F-6A437C18DB3C}"/>
          </ac:spMkLst>
        </pc:spChg>
        <pc:spChg chg="add mod">
          <ac:chgData name="Trần Đình Hoàng" userId="c8fe505b-42f3-4e84-9347-555dc7f5a4e0" providerId="ADAL" clId="{4A3DD7C0-C0BC-426E-8F3B-8F4FCEC8EBCB}" dt="2023-06-04T03:14:45.036" v="5734" actId="207"/>
          <ac:spMkLst>
            <pc:docMk/>
            <pc:sldMk cId="3424735350" sldId="295"/>
            <ac:spMk id="7" creationId="{A2670819-128D-6645-28A6-536C812A3955}"/>
          </ac:spMkLst>
        </pc:spChg>
        <pc:spChg chg="add mod">
          <ac:chgData name="Trần Đình Hoàng" userId="c8fe505b-42f3-4e84-9347-555dc7f5a4e0" providerId="ADAL" clId="{4A3DD7C0-C0BC-426E-8F3B-8F4FCEC8EBCB}" dt="2023-06-04T11:30:47.757" v="8146" actId="207"/>
          <ac:spMkLst>
            <pc:docMk/>
            <pc:sldMk cId="3424735350" sldId="295"/>
            <ac:spMk id="9" creationId="{42A17AD0-7045-259E-2339-D49E79AF1588}"/>
          </ac:spMkLst>
        </pc:spChg>
        <pc:spChg chg="add mod topLvl">
          <ac:chgData name="Trần Đình Hoàng" userId="c8fe505b-42f3-4e84-9347-555dc7f5a4e0" providerId="ADAL" clId="{4A3DD7C0-C0BC-426E-8F3B-8F4FCEC8EBCB}" dt="2023-06-04T03:10:34.518" v="5599" actId="20577"/>
          <ac:spMkLst>
            <pc:docMk/>
            <pc:sldMk cId="3424735350" sldId="295"/>
            <ac:spMk id="10" creationId="{67A3564C-569B-63F1-E33F-70B4D9E47AAE}"/>
          </ac:spMkLst>
        </pc:spChg>
        <pc:spChg chg="add del mod">
          <ac:chgData name="Trần Đình Hoàng" userId="c8fe505b-42f3-4e84-9347-555dc7f5a4e0" providerId="ADAL" clId="{4A3DD7C0-C0BC-426E-8F3B-8F4FCEC8EBCB}" dt="2023-06-04T02:35:00.373" v="5432" actId="478"/>
          <ac:spMkLst>
            <pc:docMk/>
            <pc:sldMk cId="3424735350" sldId="295"/>
            <ac:spMk id="14" creationId="{7FF360A7-BCAC-E9E1-03BE-2E5D5A18F680}"/>
          </ac:spMkLst>
        </pc:spChg>
        <pc:spChg chg="add del mod">
          <ac:chgData name="Trần Đình Hoàng" userId="c8fe505b-42f3-4e84-9347-555dc7f5a4e0" providerId="ADAL" clId="{4A3DD7C0-C0BC-426E-8F3B-8F4FCEC8EBCB}" dt="2023-06-04T02:25:38.653" v="5398" actId="478"/>
          <ac:spMkLst>
            <pc:docMk/>
            <pc:sldMk cId="3424735350" sldId="295"/>
            <ac:spMk id="15" creationId="{5847B15C-8319-9849-7E7E-302D6EF8FD55}"/>
          </ac:spMkLst>
        </pc:spChg>
        <pc:spChg chg="add del">
          <ac:chgData name="Trần Đình Hoàng" userId="c8fe505b-42f3-4e84-9347-555dc7f5a4e0" providerId="ADAL" clId="{4A3DD7C0-C0BC-426E-8F3B-8F4FCEC8EBCB}" dt="2023-06-04T02:25:56.669" v="5400" actId="478"/>
          <ac:spMkLst>
            <pc:docMk/>
            <pc:sldMk cId="3424735350" sldId="295"/>
            <ac:spMk id="16" creationId="{FB0558A2-FB2C-CFB6-0A1A-87EB149C5074}"/>
          </ac:spMkLst>
        </pc:spChg>
        <pc:spChg chg="add del mod">
          <ac:chgData name="Trần Đình Hoàng" userId="c8fe505b-42f3-4e84-9347-555dc7f5a4e0" providerId="ADAL" clId="{4A3DD7C0-C0BC-426E-8F3B-8F4FCEC8EBCB}" dt="2023-06-04T02:26:58.692" v="5415" actId="478"/>
          <ac:spMkLst>
            <pc:docMk/>
            <pc:sldMk cId="3424735350" sldId="295"/>
            <ac:spMk id="17" creationId="{5DE736CB-E16E-5773-F5F1-04FC2DE401C8}"/>
          </ac:spMkLst>
        </pc:spChg>
        <pc:spChg chg="add mod topLvl">
          <ac:chgData name="Trần Đình Hoàng" userId="c8fe505b-42f3-4e84-9347-555dc7f5a4e0" providerId="ADAL" clId="{4A3DD7C0-C0BC-426E-8F3B-8F4FCEC8EBCB}" dt="2023-06-04T03:09:06.415" v="5577" actId="164"/>
          <ac:spMkLst>
            <pc:docMk/>
            <pc:sldMk cId="3424735350" sldId="295"/>
            <ac:spMk id="19" creationId="{6E7DF9D7-AC70-C62F-6BEB-F4D0335152E1}"/>
          </ac:spMkLst>
        </pc:spChg>
        <pc:spChg chg="add mod">
          <ac:chgData name="Trần Đình Hoàng" userId="c8fe505b-42f3-4e84-9347-555dc7f5a4e0" providerId="ADAL" clId="{4A3DD7C0-C0BC-426E-8F3B-8F4FCEC8EBCB}" dt="2023-06-04T11:30:10.397" v="8112" actId="1076"/>
          <ac:spMkLst>
            <pc:docMk/>
            <pc:sldMk cId="3424735350" sldId="295"/>
            <ac:spMk id="24" creationId="{5506C50B-61F7-C46E-E0E4-22B5667B8E46}"/>
          </ac:spMkLst>
        </pc:spChg>
        <pc:spChg chg="add mod">
          <ac:chgData name="Trần Đình Hoàng" userId="c8fe505b-42f3-4e84-9347-555dc7f5a4e0" providerId="ADAL" clId="{4A3DD7C0-C0BC-426E-8F3B-8F4FCEC8EBCB}" dt="2023-06-04T11:30:14.075" v="8124" actId="1035"/>
          <ac:spMkLst>
            <pc:docMk/>
            <pc:sldMk cId="3424735350" sldId="295"/>
            <ac:spMk id="26" creationId="{059B0B26-7D4A-6C05-8D11-54B6479C2EEA}"/>
          </ac:spMkLst>
        </pc:spChg>
        <pc:grpChg chg="add mod">
          <ac:chgData name="Trần Đình Hoàng" userId="c8fe505b-42f3-4e84-9347-555dc7f5a4e0" providerId="ADAL" clId="{4A3DD7C0-C0BC-426E-8F3B-8F4FCEC8EBCB}" dt="2023-06-04T11:28:01.241" v="8036" actId="1035"/>
          <ac:grpSpMkLst>
            <pc:docMk/>
            <pc:sldMk cId="3424735350" sldId="295"/>
            <ac:grpSpMk id="8" creationId="{5DE132AF-4A83-EE95-6DAC-FA71577787B7}"/>
          </ac:grpSpMkLst>
        </pc:grpChg>
        <pc:grpChg chg="add del mod">
          <ac:chgData name="Trần Đình Hoàng" userId="c8fe505b-42f3-4e84-9347-555dc7f5a4e0" providerId="ADAL" clId="{4A3DD7C0-C0BC-426E-8F3B-8F4FCEC8EBCB}" dt="2023-06-04T03:08:45.861" v="5569" actId="165"/>
          <ac:grpSpMkLst>
            <pc:docMk/>
            <pc:sldMk cId="3424735350" sldId="295"/>
            <ac:grpSpMk id="21" creationId="{676C045E-2DB6-E796-BE5C-1012E938F1EC}"/>
          </ac:grpSpMkLst>
        </pc:grpChg>
        <pc:grpChg chg="add mod">
          <ac:chgData name="Trần Đình Hoàng" userId="c8fe505b-42f3-4e84-9347-555dc7f5a4e0" providerId="ADAL" clId="{4A3DD7C0-C0BC-426E-8F3B-8F4FCEC8EBCB}" dt="2023-06-04T11:28:05.930" v="8056" actId="1035"/>
          <ac:grpSpMkLst>
            <pc:docMk/>
            <pc:sldMk cId="3424735350" sldId="295"/>
            <ac:grpSpMk id="23" creationId="{EF114D9E-12D8-2BA4-CDAC-10F6F38824AF}"/>
          </ac:grpSpMkLst>
        </pc:grpChg>
        <pc:graphicFrameChg chg="add del mod">
          <ac:chgData name="Trần Đình Hoàng" userId="c8fe505b-42f3-4e84-9347-555dc7f5a4e0" providerId="ADAL" clId="{4A3DD7C0-C0BC-426E-8F3B-8F4FCEC8EBCB}" dt="2023-06-04T02:23:49.737" v="5374"/>
          <ac:graphicFrameMkLst>
            <pc:docMk/>
            <pc:sldMk cId="3424735350" sldId="295"/>
            <ac:graphicFrameMk id="11" creationId="{88D73C5E-B82E-C105-910A-7FF0BE9796E5}"/>
          </ac:graphicFrameMkLst>
        </pc:graphicFrameChg>
        <pc:picChg chg="add del mod">
          <ac:chgData name="Trần Đình Hoàng" userId="c8fe505b-42f3-4e84-9347-555dc7f5a4e0" providerId="ADAL" clId="{4A3DD7C0-C0BC-426E-8F3B-8F4FCEC8EBCB}" dt="2023-06-04T02:08:48.083" v="5292" actId="21"/>
          <ac:picMkLst>
            <pc:docMk/>
            <pc:sldMk cId="3424735350" sldId="295"/>
            <ac:picMk id="2" creationId="{60678320-1900-82F0-37A8-66F412C2B0F7}"/>
          </ac:picMkLst>
        </pc:picChg>
        <pc:picChg chg="add mod">
          <ac:chgData name="Trần Đình Hoàng" userId="c8fe505b-42f3-4e84-9347-555dc7f5a4e0" providerId="ADAL" clId="{4A3DD7C0-C0BC-426E-8F3B-8F4FCEC8EBCB}" dt="2023-06-05T03:41:28.934" v="13301" actId="1076"/>
          <ac:picMkLst>
            <pc:docMk/>
            <pc:sldMk cId="3424735350" sldId="295"/>
            <ac:picMk id="2" creationId="{BAD72003-99AE-0B9D-0A74-5C967D665D4E}"/>
          </ac:picMkLst>
        </pc:picChg>
        <pc:picChg chg="add mod">
          <ac:chgData name="Trần Đình Hoàng" userId="c8fe505b-42f3-4e84-9347-555dc7f5a4e0" providerId="ADAL" clId="{4A3DD7C0-C0BC-426E-8F3B-8F4FCEC8EBCB}" dt="2023-06-04T11:28:08.572" v="8057" actId="1076"/>
          <ac:picMkLst>
            <pc:docMk/>
            <pc:sldMk cId="3424735350" sldId="295"/>
            <ac:picMk id="5" creationId="{F4AE29FE-F351-3F4A-9C31-42711BB8BF7F}"/>
          </ac:picMkLst>
        </pc:picChg>
        <pc:picChg chg="add mod">
          <ac:chgData name="Trần Đình Hoàng" userId="c8fe505b-42f3-4e84-9347-555dc7f5a4e0" providerId="ADAL" clId="{4A3DD7C0-C0BC-426E-8F3B-8F4FCEC8EBCB}" dt="2023-06-04T02:12:25.963" v="5359" actId="164"/>
          <ac:picMkLst>
            <pc:docMk/>
            <pc:sldMk cId="3424735350" sldId="295"/>
            <ac:picMk id="6" creationId="{0DC4E086-48C0-72C8-9CF1-D92584ABB243}"/>
          </ac:picMkLst>
        </pc:picChg>
        <pc:picChg chg="add del mod">
          <ac:chgData name="Trần Đình Hoàng" userId="c8fe505b-42f3-4e84-9347-555dc7f5a4e0" providerId="ADAL" clId="{4A3DD7C0-C0BC-426E-8F3B-8F4FCEC8EBCB}" dt="2023-06-04T02:27:02.605" v="5416" actId="21"/>
          <ac:picMkLst>
            <pc:docMk/>
            <pc:sldMk cId="3424735350" sldId="295"/>
            <ac:picMk id="9" creationId="{74CD70D1-0761-04A0-5C03-559AC73E0093}"/>
          </ac:picMkLst>
        </pc:picChg>
        <pc:picChg chg="add del mod">
          <ac:chgData name="Trần Đình Hoàng" userId="c8fe505b-42f3-4e84-9347-555dc7f5a4e0" providerId="ADAL" clId="{4A3DD7C0-C0BC-426E-8F3B-8F4FCEC8EBCB}" dt="2023-06-04T11:30:05.042" v="8111" actId="478"/>
          <ac:picMkLst>
            <pc:docMk/>
            <pc:sldMk cId="3424735350" sldId="295"/>
            <ac:picMk id="11" creationId="{E73D08B6-0FA0-9C26-AC67-7138B74F0387}"/>
          </ac:picMkLst>
        </pc:picChg>
        <pc:picChg chg="add del mod ord">
          <ac:chgData name="Trần Đình Hoàng" userId="c8fe505b-42f3-4e84-9347-555dc7f5a4e0" providerId="ADAL" clId="{4A3DD7C0-C0BC-426E-8F3B-8F4FCEC8EBCB}" dt="2023-06-04T03:05:42.019" v="5470" actId="478"/>
          <ac:picMkLst>
            <pc:docMk/>
            <pc:sldMk cId="3424735350" sldId="295"/>
            <ac:picMk id="13" creationId="{01035287-62AE-4E5B-8AA9-6019CA563F8D}"/>
          </ac:picMkLst>
        </pc:picChg>
        <pc:picChg chg="add del mod">
          <ac:chgData name="Trần Đình Hoàng" userId="c8fe505b-42f3-4e84-9347-555dc7f5a4e0" providerId="ADAL" clId="{4A3DD7C0-C0BC-426E-8F3B-8F4FCEC8EBCB}" dt="2023-06-04T03:05:38.164" v="5467" actId="478"/>
          <ac:picMkLst>
            <pc:docMk/>
            <pc:sldMk cId="3424735350" sldId="295"/>
            <ac:picMk id="18" creationId="{9619AD2C-99BE-D1F3-763E-E1447E4DEFB0}"/>
          </ac:picMkLst>
        </pc:picChg>
        <pc:picChg chg="add del mod topLvl">
          <ac:chgData name="Trần Đình Hoàng" userId="c8fe505b-42f3-4e84-9347-555dc7f5a4e0" providerId="ADAL" clId="{4A3DD7C0-C0BC-426E-8F3B-8F4FCEC8EBCB}" dt="2023-06-04T03:08:52.547" v="5573" actId="478"/>
          <ac:picMkLst>
            <pc:docMk/>
            <pc:sldMk cId="3424735350" sldId="295"/>
            <ac:picMk id="20" creationId="{1C8B94FA-E1B4-9141-DBA6-DE6AFD3D2E85}"/>
          </ac:picMkLst>
        </pc:picChg>
        <pc:picChg chg="add mod">
          <ac:chgData name="Trần Đình Hoàng" userId="c8fe505b-42f3-4e84-9347-555dc7f5a4e0" providerId="ADAL" clId="{4A3DD7C0-C0BC-426E-8F3B-8F4FCEC8EBCB}" dt="2023-06-04T03:09:06.415" v="5577" actId="164"/>
          <ac:picMkLst>
            <pc:docMk/>
            <pc:sldMk cId="3424735350" sldId="295"/>
            <ac:picMk id="22" creationId="{97A0165C-FB2D-ED93-C60F-E9505F9D62E5}"/>
          </ac:picMkLst>
        </pc:picChg>
      </pc:sldChg>
      <pc:sldChg chg="addSp delSp modSp new mod setBg modAnim">
        <pc:chgData name="Trần Đình Hoàng" userId="c8fe505b-42f3-4e84-9347-555dc7f5a4e0" providerId="ADAL" clId="{4A3DD7C0-C0BC-426E-8F3B-8F4FCEC8EBCB}" dt="2023-06-05T03:51:45.162" v="13351"/>
        <pc:sldMkLst>
          <pc:docMk/>
          <pc:sldMk cId="2092492916" sldId="296"/>
        </pc:sldMkLst>
        <pc:spChg chg="add del mod">
          <ac:chgData name="Trần Đình Hoàng" userId="c8fe505b-42f3-4e84-9347-555dc7f5a4e0" providerId="ADAL" clId="{4A3DD7C0-C0BC-426E-8F3B-8F4FCEC8EBCB}" dt="2023-06-04T03:43:45.500" v="6384" actId="21"/>
          <ac:spMkLst>
            <pc:docMk/>
            <pc:sldMk cId="2092492916" sldId="296"/>
            <ac:spMk id="3" creationId="{076AD9DF-9307-FB24-BE94-567400D9A69D}"/>
          </ac:spMkLst>
        </pc:spChg>
        <pc:spChg chg="add del mod">
          <ac:chgData name="Trần Đình Hoàng" userId="c8fe505b-42f3-4e84-9347-555dc7f5a4e0" providerId="ADAL" clId="{4A3DD7C0-C0BC-426E-8F3B-8F4FCEC8EBCB}" dt="2023-06-04T03:43:45.500" v="6384" actId="21"/>
          <ac:spMkLst>
            <pc:docMk/>
            <pc:sldMk cId="2092492916" sldId="296"/>
            <ac:spMk id="4" creationId="{EBCEFBE1-9FBC-9E13-E6BF-25AAC1B2A8AC}"/>
          </ac:spMkLst>
        </pc:spChg>
        <pc:spChg chg="del mod topLvl">
          <ac:chgData name="Trần Đình Hoàng" userId="c8fe505b-42f3-4e84-9347-555dc7f5a4e0" providerId="ADAL" clId="{4A3DD7C0-C0BC-426E-8F3B-8F4FCEC8EBCB}" dt="2023-06-04T03:17:42.755" v="5790" actId="478"/>
          <ac:spMkLst>
            <pc:docMk/>
            <pc:sldMk cId="2092492916" sldId="296"/>
            <ac:spMk id="6" creationId="{7F585D09-81D1-48BB-3C73-56D9C781F31F}"/>
          </ac:spMkLst>
        </pc:spChg>
        <pc:spChg chg="mod ord topLvl">
          <ac:chgData name="Trần Đình Hoàng" userId="c8fe505b-42f3-4e84-9347-555dc7f5a4e0" providerId="ADAL" clId="{4A3DD7C0-C0BC-426E-8F3B-8F4FCEC8EBCB}" dt="2023-06-04T03:20:06.952" v="5821" actId="164"/>
          <ac:spMkLst>
            <pc:docMk/>
            <pc:sldMk cId="2092492916" sldId="296"/>
            <ac:spMk id="7" creationId="{E99E92D1-8AE5-BC72-9B82-530753667E56}"/>
          </ac:spMkLst>
        </pc:spChg>
        <pc:spChg chg="mod ord topLvl">
          <ac:chgData name="Trần Đình Hoàng" userId="c8fe505b-42f3-4e84-9347-555dc7f5a4e0" providerId="ADAL" clId="{4A3DD7C0-C0BC-426E-8F3B-8F4FCEC8EBCB}" dt="2023-06-04T03:20:06.952" v="5821" actId="164"/>
          <ac:spMkLst>
            <pc:docMk/>
            <pc:sldMk cId="2092492916" sldId="296"/>
            <ac:spMk id="8" creationId="{7011878B-CDC8-5EB8-4D8E-38CD66FD7E4A}"/>
          </ac:spMkLst>
        </pc:spChg>
        <pc:spChg chg="add del mod">
          <ac:chgData name="Trần Đình Hoàng" userId="c8fe505b-42f3-4e84-9347-555dc7f5a4e0" providerId="ADAL" clId="{4A3DD7C0-C0BC-426E-8F3B-8F4FCEC8EBCB}" dt="2023-06-04T03:19:01.899" v="5805"/>
          <ac:spMkLst>
            <pc:docMk/>
            <pc:sldMk cId="2092492916" sldId="296"/>
            <ac:spMk id="10" creationId="{B595B0D4-2E8F-1BED-7BD2-A5E55DE72299}"/>
          </ac:spMkLst>
        </pc:spChg>
        <pc:spChg chg="add del">
          <ac:chgData name="Trần Đình Hoàng" userId="c8fe505b-42f3-4e84-9347-555dc7f5a4e0" providerId="ADAL" clId="{4A3DD7C0-C0BC-426E-8F3B-8F4FCEC8EBCB}" dt="2023-06-04T03:18:21.344" v="5797" actId="11529"/>
          <ac:spMkLst>
            <pc:docMk/>
            <pc:sldMk cId="2092492916" sldId="296"/>
            <ac:spMk id="11" creationId="{08E2D5BB-A7D1-7D75-ED6D-AD3B478720CA}"/>
          </ac:spMkLst>
        </pc:spChg>
        <pc:spChg chg="add del mod">
          <ac:chgData name="Trần Đình Hoàng" userId="c8fe505b-42f3-4e84-9347-555dc7f5a4e0" providerId="ADAL" clId="{4A3DD7C0-C0BC-426E-8F3B-8F4FCEC8EBCB}" dt="2023-06-04T03:19:01.899" v="5805"/>
          <ac:spMkLst>
            <pc:docMk/>
            <pc:sldMk cId="2092492916" sldId="296"/>
            <ac:spMk id="12" creationId="{93CE45DE-D9C8-429E-9D7F-342B6A0BBCC3}"/>
          </ac:spMkLst>
        </pc:spChg>
        <pc:spChg chg="mod">
          <ac:chgData name="Trần Đình Hoàng" userId="c8fe505b-42f3-4e84-9347-555dc7f5a4e0" providerId="ADAL" clId="{4A3DD7C0-C0BC-426E-8F3B-8F4FCEC8EBCB}" dt="2023-06-04T03:20:06.952" v="5821" actId="164"/>
          <ac:spMkLst>
            <pc:docMk/>
            <pc:sldMk cId="2092492916" sldId="296"/>
            <ac:spMk id="13" creationId="{BAA7C4F9-F120-F134-D2C7-2EF740E9E0FA}"/>
          </ac:spMkLst>
        </pc:spChg>
        <pc:spChg chg="add mod">
          <ac:chgData name="Trần Đình Hoàng" userId="c8fe505b-42f3-4e84-9347-555dc7f5a4e0" providerId="ADAL" clId="{4A3DD7C0-C0BC-426E-8F3B-8F4FCEC8EBCB}" dt="2023-06-05T03:50:32.045" v="13343" actId="164"/>
          <ac:spMkLst>
            <pc:docMk/>
            <pc:sldMk cId="2092492916" sldId="296"/>
            <ac:spMk id="15" creationId="{1ECDD045-D57F-3824-7E4D-B43E48F4B31D}"/>
          </ac:spMkLst>
        </pc:spChg>
        <pc:spChg chg="add del mod">
          <ac:chgData name="Trần Đình Hoàng" userId="c8fe505b-42f3-4e84-9347-555dc7f5a4e0" providerId="ADAL" clId="{4A3DD7C0-C0BC-426E-8F3B-8F4FCEC8EBCB}" dt="2023-06-04T03:43:45.500" v="6384" actId="21"/>
          <ac:spMkLst>
            <pc:docMk/>
            <pc:sldMk cId="2092492916" sldId="296"/>
            <ac:spMk id="17" creationId="{44056F56-BF52-D134-DAFA-BECA29AF88DE}"/>
          </ac:spMkLst>
        </pc:spChg>
        <pc:spChg chg="add del mod">
          <ac:chgData name="Trần Đình Hoàng" userId="c8fe505b-42f3-4e84-9347-555dc7f5a4e0" providerId="ADAL" clId="{4A3DD7C0-C0BC-426E-8F3B-8F4FCEC8EBCB}" dt="2023-06-04T03:43:45.500" v="6384" actId="21"/>
          <ac:spMkLst>
            <pc:docMk/>
            <pc:sldMk cId="2092492916" sldId="296"/>
            <ac:spMk id="18" creationId="{A0FBC9E5-D316-BF1C-AFFE-9AF4DB2EE98C}"/>
          </ac:spMkLst>
        </pc:spChg>
        <pc:spChg chg="add mod">
          <ac:chgData name="Trần Đình Hoàng" userId="c8fe505b-42f3-4e84-9347-555dc7f5a4e0" providerId="ADAL" clId="{4A3DD7C0-C0BC-426E-8F3B-8F4FCEC8EBCB}" dt="2023-06-04T13:36:06.087" v="9538" actId="1035"/>
          <ac:spMkLst>
            <pc:docMk/>
            <pc:sldMk cId="2092492916" sldId="296"/>
            <ac:spMk id="19" creationId="{0625CA59-5363-F902-4E7E-8322E073F31D}"/>
          </ac:spMkLst>
        </pc:spChg>
        <pc:spChg chg="add mod">
          <ac:chgData name="Trần Đình Hoàng" userId="c8fe505b-42f3-4e84-9347-555dc7f5a4e0" providerId="ADAL" clId="{4A3DD7C0-C0BC-426E-8F3B-8F4FCEC8EBCB}" dt="2023-06-04T03:53:31.898" v="6714" actId="1038"/>
          <ac:spMkLst>
            <pc:docMk/>
            <pc:sldMk cId="2092492916" sldId="296"/>
            <ac:spMk id="20" creationId="{1F9A4956-6022-30C8-DB69-DA1E43760DAC}"/>
          </ac:spMkLst>
        </pc:spChg>
        <pc:spChg chg="add mod">
          <ac:chgData name="Trần Đình Hoàng" userId="c8fe505b-42f3-4e84-9347-555dc7f5a4e0" providerId="ADAL" clId="{4A3DD7C0-C0BC-426E-8F3B-8F4FCEC8EBCB}" dt="2023-06-04T03:53:25.978" v="6712" actId="1038"/>
          <ac:spMkLst>
            <pc:docMk/>
            <pc:sldMk cId="2092492916" sldId="296"/>
            <ac:spMk id="21" creationId="{64129C40-6E4B-E081-C406-6E1A2A75BA20}"/>
          </ac:spMkLst>
        </pc:spChg>
        <pc:spChg chg="add mod">
          <ac:chgData name="Trần Đình Hoàng" userId="c8fe505b-42f3-4e84-9347-555dc7f5a4e0" providerId="ADAL" clId="{4A3DD7C0-C0BC-426E-8F3B-8F4FCEC8EBCB}" dt="2023-06-04T03:52:48.196" v="6705" actId="1035"/>
          <ac:spMkLst>
            <pc:docMk/>
            <pc:sldMk cId="2092492916" sldId="296"/>
            <ac:spMk id="22" creationId="{B86EB5F3-61CE-5B8F-2AE0-46A427D8D9D2}"/>
          </ac:spMkLst>
        </pc:spChg>
        <pc:spChg chg="add mod">
          <ac:chgData name="Trần Đình Hoàng" userId="c8fe505b-42f3-4e84-9347-555dc7f5a4e0" providerId="ADAL" clId="{4A3DD7C0-C0BC-426E-8F3B-8F4FCEC8EBCB}" dt="2023-06-04T13:36:14.894" v="9550" actId="1036"/>
          <ac:spMkLst>
            <pc:docMk/>
            <pc:sldMk cId="2092492916" sldId="296"/>
            <ac:spMk id="23" creationId="{E60A1EF7-0CD7-A2AD-BD71-EB92E349987E}"/>
          </ac:spMkLst>
        </pc:spChg>
        <pc:grpChg chg="add mod">
          <ac:chgData name="Trần Đình Hoàng" userId="c8fe505b-42f3-4e84-9347-555dc7f5a4e0" providerId="ADAL" clId="{4A3DD7C0-C0BC-426E-8F3B-8F4FCEC8EBCB}" dt="2023-06-05T03:50:32.045" v="13343" actId="164"/>
          <ac:grpSpMkLst>
            <pc:docMk/>
            <pc:sldMk cId="2092492916" sldId="296"/>
            <ac:grpSpMk id="3" creationId="{9C711656-9252-C987-978F-8C1CAC681573}"/>
          </ac:grpSpMkLst>
        </pc:grpChg>
        <pc:grpChg chg="add del mod">
          <ac:chgData name="Trần Đình Hoàng" userId="c8fe505b-42f3-4e84-9347-555dc7f5a4e0" providerId="ADAL" clId="{4A3DD7C0-C0BC-426E-8F3B-8F4FCEC8EBCB}" dt="2023-06-04T03:16:24.778" v="5741" actId="165"/>
          <ac:grpSpMkLst>
            <pc:docMk/>
            <pc:sldMk cId="2092492916" sldId="296"/>
            <ac:grpSpMk id="5" creationId="{6433203E-7B9F-09D7-2924-7AE6B3CAB1ED}"/>
          </ac:grpSpMkLst>
        </pc:grpChg>
        <pc:grpChg chg="add del mod">
          <ac:chgData name="Trần Đình Hoàng" userId="c8fe505b-42f3-4e84-9347-555dc7f5a4e0" providerId="ADAL" clId="{4A3DD7C0-C0BC-426E-8F3B-8F4FCEC8EBCB}" dt="2023-06-04T03:17:26.883" v="5787" actId="165"/>
          <ac:grpSpMkLst>
            <pc:docMk/>
            <pc:sldMk cId="2092492916" sldId="296"/>
            <ac:grpSpMk id="9" creationId="{C209294F-6992-43E8-E007-F82B142E6447}"/>
          </ac:grpSpMkLst>
        </pc:grpChg>
        <pc:grpChg chg="add mod">
          <ac:chgData name="Trần Đình Hoàng" userId="c8fe505b-42f3-4e84-9347-555dc7f5a4e0" providerId="ADAL" clId="{4A3DD7C0-C0BC-426E-8F3B-8F4FCEC8EBCB}" dt="2023-06-04T13:36:07.718" v="9541" actId="1035"/>
          <ac:grpSpMkLst>
            <pc:docMk/>
            <pc:sldMk cId="2092492916" sldId="296"/>
            <ac:grpSpMk id="14" creationId="{7D665566-B9E6-8C7F-0ECF-AB841CC1AAD7}"/>
          </ac:grpSpMkLst>
        </pc:grpChg>
        <pc:picChg chg="add mod">
          <ac:chgData name="Trần Đình Hoàng" userId="c8fe505b-42f3-4e84-9347-555dc7f5a4e0" providerId="ADAL" clId="{4A3DD7C0-C0BC-426E-8F3B-8F4FCEC8EBCB}" dt="2023-06-05T03:50:32.045" v="13343" actId="164"/>
          <ac:picMkLst>
            <pc:docMk/>
            <pc:sldMk cId="2092492916" sldId="296"/>
            <ac:picMk id="2" creationId="{F0A5CEE5-1C94-117C-F583-17FBB95A4C6F}"/>
          </ac:picMkLst>
        </pc:picChg>
        <pc:picChg chg="add mod">
          <ac:chgData name="Trần Đình Hoàng" userId="c8fe505b-42f3-4e84-9347-555dc7f5a4e0" providerId="ADAL" clId="{4A3DD7C0-C0BC-426E-8F3B-8F4FCEC8EBCB}" dt="2023-06-04T13:36:12.101" v="9546" actId="1038"/>
          <ac:picMkLst>
            <pc:docMk/>
            <pc:sldMk cId="2092492916" sldId="296"/>
            <ac:picMk id="16" creationId="{367DE259-459A-30F3-14C7-8E3261CFE241}"/>
          </ac:picMkLst>
        </pc:picChg>
      </pc:sldChg>
      <pc:sldChg chg="addSp delSp modSp new mod setBg delAnim modAnim">
        <pc:chgData name="Trần Đình Hoàng" userId="c8fe505b-42f3-4e84-9347-555dc7f5a4e0" providerId="ADAL" clId="{4A3DD7C0-C0BC-426E-8F3B-8F4FCEC8EBCB}" dt="2023-06-11T13:39:24.359" v="13800" actId="207"/>
        <pc:sldMkLst>
          <pc:docMk/>
          <pc:sldMk cId="380948467" sldId="297"/>
        </pc:sldMkLst>
        <pc:spChg chg="add mod">
          <ac:chgData name="Trần Đình Hoàng" userId="c8fe505b-42f3-4e84-9347-555dc7f5a4e0" providerId="ADAL" clId="{4A3DD7C0-C0BC-426E-8F3B-8F4FCEC8EBCB}" dt="2023-06-11T13:38:42.279" v="13796" actId="1076"/>
          <ac:spMkLst>
            <pc:docMk/>
            <pc:sldMk cId="380948467" sldId="297"/>
            <ac:spMk id="2" creationId="{1897524E-B896-611F-3EC3-71CE45636BB8}"/>
          </ac:spMkLst>
        </pc:spChg>
        <pc:spChg chg="add del mod">
          <ac:chgData name="Trần Đình Hoàng" userId="c8fe505b-42f3-4e84-9347-555dc7f5a4e0" providerId="ADAL" clId="{4A3DD7C0-C0BC-426E-8F3B-8F4FCEC8EBCB}" dt="2023-06-04T03:44:35.771" v="6451" actId="21"/>
          <ac:spMkLst>
            <pc:docMk/>
            <pc:sldMk cId="380948467" sldId="297"/>
            <ac:spMk id="3" creationId="{63F79D96-200F-0747-7BA6-AF46476D027B}"/>
          </ac:spMkLst>
        </pc:spChg>
        <pc:spChg chg="add del mod">
          <ac:chgData name="Trần Đình Hoàng" userId="c8fe505b-42f3-4e84-9347-555dc7f5a4e0" providerId="ADAL" clId="{4A3DD7C0-C0BC-426E-8F3B-8F4FCEC8EBCB}" dt="2023-06-04T03:44:35.771" v="6451" actId="21"/>
          <ac:spMkLst>
            <pc:docMk/>
            <pc:sldMk cId="380948467" sldId="297"/>
            <ac:spMk id="4" creationId="{1B16AB76-9DA6-4EC0-2B33-3605347BB658}"/>
          </ac:spMkLst>
        </pc:spChg>
        <pc:spChg chg="add del mod">
          <ac:chgData name="Trần Đình Hoàng" userId="c8fe505b-42f3-4e84-9347-555dc7f5a4e0" providerId="ADAL" clId="{4A3DD7C0-C0BC-426E-8F3B-8F4FCEC8EBCB}" dt="2023-06-04T03:44:35.771" v="6451" actId="21"/>
          <ac:spMkLst>
            <pc:docMk/>
            <pc:sldMk cId="380948467" sldId="297"/>
            <ac:spMk id="5" creationId="{27250446-0052-7095-92B4-FDC75BAFF2EE}"/>
          </ac:spMkLst>
        </pc:spChg>
        <pc:spChg chg="add del mod">
          <ac:chgData name="Trần Đình Hoàng" userId="c8fe505b-42f3-4e84-9347-555dc7f5a4e0" providerId="ADAL" clId="{4A3DD7C0-C0BC-426E-8F3B-8F4FCEC8EBCB}" dt="2023-06-04T03:44:35.771" v="6451" actId="21"/>
          <ac:spMkLst>
            <pc:docMk/>
            <pc:sldMk cId="380948467" sldId="297"/>
            <ac:spMk id="6" creationId="{05583027-BFF2-911A-F84E-666EF327B24D}"/>
          </ac:spMkLst>
        </pc:spChg>
        <pc:spChg chg="add mod">
          <ac:chgData name="Trần Đình Hoàng" userId="c8fe505b-42f3-4e84-9347-555dc7f5a4e0" providerId="ADAL" clId="{4A3DD7C0-C0BC-426E-8F3B-8F4FCEC8EBCB}" dt="2023-06-11T13:36:35.023" v="13623" actId="1035"/>
          <ac:spMkLst>
            <pc:docMk/>
            <pc:sldMk cId="380948467" sldId="297"/>
            <ac:spMk id="8" creationId="{A2A7D41C-E854-9093-D0B9-A3B93D5184DA}"/>
          </ac:spMkLst>
        </pc:spChg>
        <pc:spChg chg="add mod">
          <ac:chgData name="Trần Đình Hoàng" userId="c8fe505b-42f3-4e84-9347-555dc7f5a4e0" providerId="ADAL" clId="{4A3DD7C0-C0BC-426E-8F3B-8F4FCEC8EBCB}" dt="2023-06-11T13:39:05.015" v="13798" actId="207"/>
          <ac:spMkLst>
            <pc:docMk/>
            <pc:sldMk cId="380948467" sldId="297"/>
            <ac:spMk id="9" creationId="{D81587EA-C34E-00F5-E69B-44F9238E5C08}"/>
          </ac:spMkLst>
        </pc:spChg>
        <pc:spChg chg="add mod">
          <ac:chgData name="Trần Đình Hoàng" userId="c8fe505b-42f3-4e84-9347-555dc7f5a4e0" providerId="ADAL" clId="{4A3DD7C0-C0BC-426E-8F3B-8F4FCEC8EBCB}" dt="2023-06-11T13:37:05.768" v="13677" actId="1035"/>
          <ac:spMkLst>
            <pc:docMk/>
            <pc:sldMk cId="380948467" sldId="297"/>
            <ac:spMk id="10" creationId="{7A3256BB-2DAF-EFCE-70D0-7588CE444F39}"/>
          </ac:spMkLst>
        </pc:spChg>
        <pc:spChg chg="add mod">
          <ac:chgData name="Trần Đình Hoàng" userId="c8fe505b-42f3-4e84-9347-555dc7f5a4e0" providerId="ADAL" clId="{4A3DD7C0-C0BC-426E-8F3B-8F4FCEC8EBCB}" dt="2023-06-11T13:39:20.293" v="13799" actId="207"/>
          <ac:spMkLst>
            <pc:docMk/>
            <pc:sldMk cId="380948467" sldId="297"/>
            <ac:spMk id="12" creationId="{6B723BA5-BBF5-30F5-10D1-01D1426AD83A}"/>
          </ac:spMkLst>
        </pc:spChg>
        <pc:spChg chg="add mod">
          <ac:chgData name="Trần Đình Hoàng" userId="c8fe505b-42f3-4e84-9347-555dc7f5a4e0" providerId="ADAL" clId="{4A3DD7C0-C0BC-426E-8F3B-8F4FCEC8EBCB}" dt="2023-06-11T13:37:12.112" v="13693" actId="1035"/>
          <ac:spMkLst>
            <pc:docMk/>
            <pc:sldMk cId="380948467" sldId="297"/>
            <ac:spMk id="13" creationId="{22ACE1D8-32D2-6BD9-2778-267CDB0AC0E3}"/>
          </ac:spMkLst>
        </pc:spChg>
        <pc:spChg chg="add mod">
          <ac:chgData name="Trần Đình Hoàng" userId="c8fe505b-42f3-4e84-9347-555dc7f5a4e0" providerId="ADAL" clId="{4A3DD7C0-C0BC-426E-8F3B-8F4FCEC8EBCB}" dt="2023-06-11T13:39:24.359" v="13800" actId="207"/>
          <ac:spMkLst>
            <pc:docMk/>
            <pc:sldMk cId="380948467" sldId="297"/>
            <ac:spMk id="14" creationId="{0BF43207-9B79-8996-35E7-0E838281EDD7}"/>
          </ac:spMkLst>
        </pc:spChg>
        <pc:spChg chg="add mod">
          <ac:chgData name="Trần Đình Hoàng" userId="c8fe505b-42f3-4e84-9347-555dc7f5a4e0" providerId="ADAL" clId="{4A3DD7C0-C0BC-426E-8F3B-8F4FCEC8EBCB}" dt="2023-06-11T13:37:17.161" v="13709" actId="1035"/>
          <ac:spMkLst>
            <pc:docMk/>
            <pc:sldMk cId="380948467" sldId="297"/>
            <ac:spMk id="15" creationId="{86A8885B-D877-1EA0-3C2D-9D6B45776D6C}"/>
          </ac:spMkLst>
        </pc:spChg>
        <pc:spChg chg="add mod">
          <ac:chgData name="Trần Đình Hoàng" userId="c8fe505b-42f3-4e84-9347-555dc7f5a4e0" providerId="ADAL" clId="{4A3DD7C0-C0BC-426E-8F3B-8F4FCEC8EBCB}" dt="2023-06-11T13:36:37.628" v="13628" actId="1035"/>
          <ac:spMkLst>
            <pc:docMk/>
            <pc:sldMk cId="380948467" sldId="297"/>
            <ac:spMk id="16" creationId="{B24230B4-61EE-7C73-5942-698064507998}"/>
          </ac:spMkLst>
        </pc:spChg>
        <pc:picChg chg="add del mod">
          <ac:chgData name="Trần Đình Hoàng" userId="c8fe505b-42f3-4e84-9347-555dc7f5a4e0" providerId="ADAL" clId="{4A3DD7C0-C0BC-426E-8F3B-8F4FCEC8EBCB}" dt="2023-06-04T03:37:48.415" v="6223" actId="478"/>
          <ac:picMkLst>
            <pc:docMk/>
            <pc:sldMk cId="380948467" sldId="297"/>
            <ac:picMk id="2" creationId="{A13A5F56-EB42-5FC0-8B8A-E0B8BC1053DE}"/>
          </ac:picMkLst>
        </pc:picChg>
        <pc:picChg chg="add mod">
          <ac:chgData name="Trần Đình Hoàng" userId="c8fe505b-42f3-4e84-9347-555dc7f5a4e0" providerId="ADAL" clId="{4A3DD7C0-C0BC-426E-8F3B-8F4FCEC8EBCB}" dt="2023-06-11T13:38:43.750" v="13797" actId="1076"/>
          <ac:picMkLst>
            <pc:docMk/>
            <pc:sldMk cId="380948467" sldId="297"/>
            <ac:picMk id="3" creationId="{7F6BA7AB-4EEC-578A-67E2-57FD00089990}"/>
          </ac:picMkLst>
        </pc:picChg>
      </pc:sldChg>
      <pc:sldChg chg="addSp delSp modSp new mod setBg modAnim">
        <pc:chgData name="Trần Đình Hoàng" userId="c8fe505b-42f3-4e84-9347-555dc7f5a4e0" providerId="ADAL" clId="{4A3DD7C0-C0BC-426E-8F3B-8F4FCEC8EBCB}" dt="2023-06-05T03:56:42.294" v="13371"/>
        <pc:sldMkLst>
          <pc:docMk/>
          <pc:sldMk cId="1350664825" sldId="298"/>
        </pc:sldMkLst>
        <pc:spChg chg="add mod">
          <ac:chgData name="Trần Đình Hoàng" userId="c8fe505b-42f3-4e84-9347-555dc7f5a4e0" providerId="ADAL" clId="{4A3DD7C0-C0BC-426E-8F3B-8F4FCEC8EBCB}" dt="2023-06-05T03:56:18.918" v="13370" actId="164"/>
          <ac:spMkLst>
            <pc:docMk/>
            <pc:sldMk cId="1350664825" sldId="298"/>
            <ac:spMk id="2" creationId="{EC1D1D79-44B3-E66C-1E91-8F618FFE5491}"/>
          </ac:spMkLst>
        </pc:spChg>
        <pc:spChg chg="add mod">
          <ac:chgData name="Trần Đình Hoàng" userId="c8fe505b-42f3-4e84-9347-555dc7f5a4e0" providerId="ADAL" clId="{4A3DD7C0-C0BC-426E-8F3B-8F4FCEC8EBCB}" dt="2023-06-05T03:56:18.918" v="13370" actId="164"/>
          <ac:spMkLst>
            <pc:docMk/>
            <pc:sldMk cId="1350664825" sldId="298"/>
            <ac:spMk id="3" creationId="{BACCCAF2-6882-60E8-80BE-DBDF032AE4A2}"/>
          </ac:spMkLst>
        </pc:spChg>
        <pc:spChg chg="mod">
          <ac:chgData name="Trần Đình Hoàng" userId="c8fe505b-42f3-4e84-9347-555dc7f5a4e0" providerId="ADAL" clId="{4A3DD7C0-C0BC-426E-8F3B-8F4FCEC8EBCB}" dt="2023-06-04T13:37:05.724" v="9554" actId="207"/>
          <ac:spMkLst>
            <pc:docMk/>
            <pc:sldMk cId="1350664825" sldId="298"/>
            <ac:spMk id="6" creationId="{6B77DCAB-074F-16DE-C2D6-09FE51FF3E2F}"/>
          </ac:spMkLst>
        </pc:spChg>
        <pc:spChg chg="mod">
          <ac:chgData name="Trần Đình Hoàng" userId="c8fe505b-42f3-4e84-9347-555dc7f5a4e0" providerId="ADAL" clId="{4A3DD7C0-C0BC-426E-8F3B-8F4FCEC8EBCB}" dt="2023-06-04T13:36:39.191" v="9551" actId="207"/>
          <ac:spMkLst>
            <pc:docMk/>
            <pc:sldMk cId="1350664825" sldId="298"/>
            <ac:spMk id="9" creationId="{39B3967F-B41D-B309-A01F-19E7821AA533}"/>
          </ac:spMkLst>
        </pc:spChg>
        <pc:spChg chg="mod">
          <ac:chgData name="Trần Đình Hoàng" userId="c8fe505b-42f3-4e84-9347-555dc7f5a4e0" providerId="ADAL" clId="{4A3DD7C0-C0BC-426E-8F3B-8F4FCEC8EBCB}" dt="2023-06-04T13:36:39.191" v="9551" actId="207"/>
          <ac:spMkLst>
            <pc:docMk/>
            <pc:sldMk cId="1350664825" sldId="298"/>
            <ac:spMk id="10" creationId="{FE731BB1-39D0-EDD0-BF15-D52BFEF546DB}"/>
          </ac:spMkLst>
        </pc:spChg>
        <pc:spChg chg="add mod">
          <ac:chgData name="Trần Đình Hoàng" userId="c8fe505b-42f3-4e84-9347-555dc7f5a4e0" providerId="ADAL" clId="{4A3DD7C0-C0BC-426E-8F3B-8F4FCEC8EBCB}" dt="2023-06-04T15:09:20.165" v="11179" actId="1076"/>
          <ac:spMkLst>
            <pc:docMk/>
            <pc:sldMk cId="1350664825" sldId="298"/>
            <ac:spMk id="11" creationId="{04E02DE1-5241-1C33-4033-620E30794972}"/>
          </ac:spMkLst>
        </pc:spChg>
        <pc:spChg chg="add del mod">
          <ac:chgData name="Trần Đình Hoàng" userId="c8fe505b-42f3-4e84-9347-555dc7f5a4e0" providerId="ADAL" clId="{4A3DD7C0-C0BC-426E-8F3B-8F4FCEC8EBCB}" dt="2023-06-04T08:40:24.441" v="7487" actId="478"/>
          <ac:spMkLst>
            <pc:docMk/>
            <pc:sldMk cId="1350664825" sldId="298"/>
            <ac:spMk id="12" creationId="{6ED94D52-3516-B651-1E63-0AF96C4A56FA}"/>
          </ac:spMkLst>
        </pc:spChg>
        <pc:spChg chg="add del mod">
          <ac:chgData name="Trần Đình Hoàng" userId="c8fe505b-42f3-4e84-9347-555dc7f5a4e0" providerId="ADAL" clId="{4A3DD7C0-C0BC-426E-8F3B-8F4FCEC8EBCB}" dt="2023-06-04T15:05:50.867" v="11008" actId="478"/>
          <ac:spMkLst>
            <pc:docMk/>
            <pc:sldMk cId="1350664825" sldId="298"/>
            <ac:spMk id="13" creationId="{E9458F59-086F-6201-9FD4-9907912ACDE2}"/>
          </ac:spMkLst>
        </pc:spChg>
        <pc:spChg chg="add del mod">
          <ac:chgData name="Trần Đình Hoàng" userId="c8fe505b-42f3-4e84-9347-555dc7f5a4e0" providerId="ADAL" clId="{4A3DD7C0-C0BC-426E-8F3B-8F4FCEC8EBCB}" dt="2023-06-04T15:05:48.804" v="11007" actId="478"/>
          <ac:spMkLst>
            <pc:docMk/>
            <pc:sldMk cId="1350664825" sldId="298"/>
            <ac:spMk id="14" creationId="{7936E591-023C-0CA3-F8C7-2D37B86AA532}"/>
          </ac:spMkLst>
        </pc:spChg>
        <pc:spChg chg="add del mod">
          <ac:chgData name="Trần Đình Hoàng" userId="c8fe505b-42f3-4e84-9347-555dc7f5a4e0" providerId="ADAL" clId="{4A3DD7C0-C0BC-426E-8F3B-8F4FCEC8EBCB}" dt="2023-06-04T11:19:51.636" v="7838" actId="21"/>
          <ac:spMkLst>
            <pc:docMk/>
            <pc:sldMk cId="1350664825" sldId="298"/>
            <ac:spMk id="15" creationId="{177D9DF0-13E9-5EB5-DFDC-34D080575CD4}"/>
          </ac:spMkLst>
        </pc:spChg>
        <pc:spChg chg="add del mod">
          <ac:chgData name="Trần Đình Hoàng" userId="c8fe505b-42f3-4e84-9347-555dc7f5a4e0" providerId="ADAL" clId="{4A3DD7C0-C0BC-426E-8F3B-8F4FCEC8EBCB}" dt="2023-06-04T11:19:51.636" v="7838" actId="21"/>
          <ac:spMkLst>
            <pc:docMk/>
            <pc:sldMk cId="1350664825" sldId="298"/>
            <ac:spMk id="17" creationId="{1568E74A-5BA0-D38A-6393-A2D232A503B0}"/>
          </ac:spMkLst>
        </pc:spChg>
        <pc:spChg chg="add del mod">
          <ac:chgData name="Trần Đình Hoàng" userId="c8fe505b-42f3-4e84-9347-555dc7f5a4e0" providerId="ADAL" clId="{4A3DD7C0-C0BC-426E-8F3B-8F4FCEC8EBCB}" dt="2023-06-04T11:19:51.636" v="7838" actId="21"/>
          <ac:spMkLst>
            <pc:docMk/>
            <pc:sldMk cId="1350664825" sldId="298"/>
            <ac:spMk id="19" creationId="{BA4162DE-B59A-5B88-84CB-67A066735E82}"/>
          </ac:spMkLst>
        </pc:spChg>
        <pc:spChg chg="add del mod">
          <ac:chgData name="Trần Đình Hoàng" userId="c8fe505b-42f3-4e84-9347-555dc7f5a4e0" providerId="ADAL" clId="{4A3DD7C0-C0BC-426E-8F3B-8F4FCEC8EBCB}" dt="2023-06-04T11:19:51.636" v="7838" actId="21"/>
          <ac:spMkLst>
            <pc:docMk/>
            <pc:sldMk cId="1350664825" sldId="298"/>
            <ac:spMk id="21" creationId="{D6A49C7A-DEF3-FB2B-A650-75477DFAE9CD}"/>
          </ac:spMkLst>
        </pc:spChg>
        <pc:spChg chg="add del mod">
          <ac:chgData name="Trần Đình Hoàng" userId="c8fe505b-42f3-4e84-9347-555dc7f5a4e0" providerId="ADAL" clId="{4A3DD7C0-C0BC-426E-8F3B-8F4FCEC8EBCB}" dt="2023-06-04T15:05:52.027" v="11009" actId="478"/>
          <ac:spMkLst>
            <pc:docMk/>
            <pc:sldMk cId="1350664825" sldId="298"/>
            <ac:spMk id="26" creationId="{1D26D2E2-6C78-8EA1-115F-6A9C64C3443C}"/>
          </ac:spMkLst>
        </pc:spChg>
        <pc:spChg chg="add del mod">
          <ac:chgData name="Trần Đình Hoàng" userId="c8fe505b-42f3-4e84-9347-555dc7f5a4e0" providerId="ADAL" clId="{4A3DD7C0-C0BC-426E-8F3B-8F4FCEC8EBCB}" dt="2023-06-04T15:05:53.732" v="11010" actId="478"/>
          <ac:spMkLst>
            <pc:docMk/>
            <pc:sldMk cId="1350664825" sldId="298"/>
            <ac:spMk id="27" creationId="{FED8D1FB-AC67-3CE3-BB47-22A5695AF77F}"/>
          </ac:spMkLst>
        </pc:spChg>
        <pc:spChg chg="add del mod">
          <ac:chgData name="Trần Đình Hoàng" userId="c8fe505b-42f3-4e84-9347-555dc7f5a4e0" providerId="ADAL" clId="{4A3DD7C0-C0BC-426E-8F3B-8F4FCEC8EBCB}" dt="2023-06-04T15:05:55.419" v="11011" actId="478"/>
          <ac:spMkLst>
            <pc:docMk/>
            <pc:sldMk cId="1350664825" sldId="298"/>
            <ac:spMk id="28" creationId="{D9973513-5169-D437-903A-2381AD60DCF4}"/>
          </ac:spMkLst>
        </pc:spChg>
        <pc:spChg chg="add del mod">
          <ac:chgData name="Trần Đình Hoàng" userId="c8fe505b-42f3-4e84-9347-555dc7f5a4e0" providerId="ADAL" clId="{4A3DD7C0-C0BC-426E-8F3B-8F4FCEC8EBCB}" dt="2023-06-04T15:05:57.547" v="11013" actId="478"/>
          <ac:spMkLst>
            <pc:docMk/>
            <pc:sldMk cId="1350664825" sldId="298"/>
            <ac:spMk id="29" creationId="{8AEFAE0F-97EB-BF74-482F-82C6B0AF2D9D}"/>
          </ac:spMkLst>
        </pc:spChg>
        <pc:spChg chg="add del mod">
          <ac:chgData name="Trần Đình Hoàng" userId="c8fe505b-42f3-4e84-9347-555dc7f5a4e0" providerId="ADAL" clId="{4A3DD7C0-C0BC-426E-8F3B-8F4FCEC8EBCB}" dt="2023-06-04T15:05:56.699" v="11012" actId="478"/>
          <ac:spMkLst>
            <pc:docMk/>
            <pc:sldMk cId="1350664825" sldId="298"/>
            <ac:spMk id="30" creationId="{B21BFF65-D9F3-17EA-16AE-2C391765A921}"/>
          </ac:spMkLst>
        </pc:spChg>
        <pc:spChg chg="add del mod">
          <ac:chgData name="Trần Đình Hoàng" userId="c8fe505b-42f3-4e84-9347-555dc7f5a4e0" providerId="ADAL" clId="{4A3DD7C0-C0BC-426E-8F3B-8F4FCEC8EBCB}" dt="2023-06-04T15:05:59.069" v="11014" actId="478"/>
          <ac:spMkLst>
            <pc:docMk/>
            <pc:sldMk cId="1350664825" sldId="298"/>
            <ac:spMk id="31" creationId="{D93CECA9-97D7-AB47-5D78-F338B3A277EF}"/>
          </ac:spMkLst>
        </pc:spChg>
        <pc:spChg chg="add mod">
          <ac:chgData name="Trần Đình Hoàng" userId="c8fe505b-42f3-4e84-9347-555dc7f5a4e0" providerId="ADAL" clId="{4A3DD7C0-C0BC-426E-8F3B-8F4FCEC8EBCB}" dt="2023-06-05T03:55:59.760" v="13365" actId="1076"/>
          <ac:spMkLst>
            <pc:docMk/>
            <pc:sldMk cId="1350664825" sldId="298"/>
            <ac:spMk id="34" creationId="{4A3F636D-12AF-784A-8402-1D36C8D4247A}"/>
          </ac:spMkLst>
        </pc:spChg>
        <pc:spChg chg="add del mod">
          <ac:chgData name="Trần Đình Hoàng" userId="c8fe505b-42f3-4e84-9347-555dc7f5a4e0" providerId="ADAL" clId="{4A3DD7C0-C0BC-426E-8F3B-8F4FCEC8EBCB}" dt="2023-06-04T15:12:25.780" v="11338" actId="478"/>
          <ac:spMkLst>
            <pc:docMk/>
            <pc:sldMk cId="1350664825" sldId="298"/>
            <ac:spMk id="35" creationId="{3230829D-3507-012D-9639-3896D3D5ECCE}"/>
          </ac:spMkLst>
        </pc:spChg>
        <pc:spChg chg="add mod">
          <ac:chgData name="Trần Đình Hoàng" userId="c8fe505b-42f3-4e84-9347-555dc7f5a4e0" providerId="ADAL" clId="{4A3DD7C0-C0BC-426E-8F3B-8F4FCEC8EBCB}" dt="2023-06-05T03:55:59.760" v="13365" actId="1076"/>
          <ac:spMkLst>
            <pc:docMk/>
            <pc:sldMk cId="1350664825" sldId="298"/>
            <ac:spMk id="37" creationId="{CEDB949A-664F-CC6A-2963-E4F0B39D0104}"/>
          </ac:spMkLst>
        </pc:spChg>
        <pc:grpChg chg="add mod">
          <ac:chgData name="Trần Đình Hoàng" userId="c8fe505b-42f3-4e84-9347-555dc7f5a4e0" providerId="ADAL" clId="{4A3DD7C0-C0BC-426E-8F3B-8F4FCEC8EBCB}" dt="2023-06-04T13:36:39.191" v="9551" actId="207"/>
          <ac:grpSpMkLst>
            <pc:docMk/>
            <pc:sldMk cId="1350664825" sldId="298"/>
            <ac:grpSpMk id="4" creationId="{654D51BE-569E-92A4-7F84-9F0FFC0ACB11}"/>
          </ac:grpSpMkLst>
        </pc:grpChg>
        <pc:grpChg chg="mod">
          <ac:chgData name="Trần Đình Hoàng" userId="c8fe505b-42f3-4e84-9347-555dc7f5a4e0" providerId="ADAL" clId="{4A3DD7C0-C0BC-426E-8F3B-8F4FCEC8EBCB}" dt="2023-06-04T13:36:39.191" v="9551" actId="207"/>
          <ac:grpSpMkLst>
            <pc:docMk/>
            <pc:sldMk cId="1350664825" sldId="298"/>
            <ac:grpSpMk id="5" creationId="{78199563-2283-ABC0-B426-5CA2F028C8AD}"/>
          </ac:grpSpMkLst>
        </pc:grpChg>
        <pc:grpChg chg="mod">
          <ac:chgData name="Trần Đình Hoàng" userId="c8fe505b-42f3-4e84-9347-555dc7f5a4e0" providerId="ADAL" clId="{4A3DD7C0-C0BC-426E-8F3B-8F4FCEC8EBCB}" dt="2023-06-04T13:36:39.191" v="9551" actId="207"/>
          <ac:grpSpMkLst>
            <pc:docMk/>
            <pc:sldMk cId="1350664825" sldId="298"/>
            <ac:grpSpMk id="7" creationId="{D4117F60-C55B-9AC4-92AE-E5E9C84E9D1B}"/>
          </ac:grpSpMkLst>
        </pc:grpChg>
        <pc:grpChg chg="add mod">
          <ac:chgData name="Trần Đình Hoàng" userId="c8fe505b-42f3-4e84-9347-555dc7f5a4e0" providerId="ADAL" clId="{4A3DD7C0-C0BC-426E-8F3B-8F4FCEC8EBCB}" dt="2023-06-05T03:56:18.918" v="13370" actId="164"/>
          <ac:grpSpMkLst>
            <pc:docMk/>
            <pc:sldMk cId="1350664825" sldId="298"/>
            <ac:grpSpMk id="13" creationId="{88673D56-A82E-889E-6E62-D20F44694462}"/>
          </ac:grpSpMkLst>
        </pc:grpChg>
        <pc:graphicFrameChg chg="add del mod">
          <ac:chgData name="Trần Đình Hoàng" userId="c8fe505b-42f3-4e84-9347-555dc7f5a4e0" providerId="ADAL" clId="{4A3DD7C0-C0BC-426E-8F3B-8F4FCEC8EBCB}" dt="2023-06-04T11:27:19.599" v="8000" actId="478"/>
          <ac:graphicFrameMkLst>
            <pc:docMk/>
            <pc:sldMk cId="1350664825" sldId="298"/>
            <ac:graphicFrameMk id="32" creationId="{5B601951-2636-A4EE-AA4B-3D52E7FEC890}"/>
          </ac:graphicFrameMkLst>
        </pc:graphicFrameChg>
        <pc:picChg chg="mod">
          <ac:chgData name="Trần Đình Hoàng" userId="c8fe505b-42f3-4e84-9347-555dc7f5a4e0" providerId="ADAL" clId="{4A3DD7C0-C0BC-426E-8F3B-8F4FCEC8EBCB}" dt="2023-06-04T13:36:39.191" v="9551" actId="207"/>
          <ac:picMkLst>
            <pc:docMk/>
            <pc:sldMk cId="1350664825" sldId="298"/>
            <ac:picMk id="8" creationId="{8C94133F-8460-FB32-9E52-E9331463D584}"/>
          </ac:picMkLst>
        </pc:picChg>
        <pc:picChg chg="add mod">
          <ac:chgData name="Trần Đình Hoàng" userId="c8fe505b-42f3-4e84-9347-555dc7f5a4e0" providerId="ADAL" clId="{4A3DD7C0-C0BC-426E-8F3B-8F4FCEC8EBCB}" dt="2023-06-05T03:56:04.797" v="13367" actId="1076"/>
          <ac:picMkLst>
            <pc:docMk/>
            <pc:sldMk cId="1350664825" sldId="298"/>
            <ac:picMk id="12" creationId="{16BDF6EE-BBAC-5148-5685-4B183930279F}"/>
          </ac:picMkLst>
        </pc:picChg>
        <pc:picChg chg="add mod">
          <ac:chgData name="Trần Đình Hoàng" userId="c8fe505b-42f3-4e84-9347-555dc7f5a4e0" providerId="ADAL" clId="{4A3DD7C0-C0BC-426E-8F3B-8F4FCEC8EBCB}" dt="2023-06-04T15:09:21.844" v="11180" actId="1076"/>
          <ac:picMkLst>
            <pc:docMk/>
            <pc:sldMk cId="1350664825" sldId="298"/>
            <ac:picMk id="33" creationId="{CB746B0A-FF50-6BAB-B5A7-2EED48DB5BC3}"/>
          </ac:picMkLst>
        </pc:picChg>
        <pc:cxnChg chg="add del mod">
          <ac:chgData name="Trần Đình Hoàng" userId="c8fe505b-42f3-4e84-9347-555dc7f5a4e0" providerId="ADAL" clId="{4A3DD7C0-C0BC-426E-8F3B-8F4FCEC8EBCB}" dt="2023-06-04T11:20:18.530" v="7846" actId="11529"/>
          <ac:cxnSpMkLst>
            <pc:docMk/>
            <pc:sldMk cId="1350664825" sldId="298"/>
            <ac:cxnSpMk id="23" creationId="{B1AACF71-2632-F433-B523-1C3D59973098}"/>
          </ac:cxnSpMkLst>
        </pc:cxnChg>
        <pc:cxnChg chg="add del mod">
          <ac:chgData name="Trần Đình Hoàng" userId="c8fe505b-42f3-4e84-9347-555dc7f5a4e0" providerId="ADAL" clId="{4A3DD7C0-C0BC-426E-8F3B-8F4FCEC8EBCB}" dt="2023-06-04T15:05:46.148" v="11005" actId="478"/>
          <ac:cxnSpMkLst>
            <pc:docMk/>
            <pc:sldMk cId="1350664825" sldId="298"/>
            <ac:cxnSpMk id="25" creationId="{EED18C85-7865-2CCA-2FE3-B2968858DE9D}"/>
          </ac:cxnSpMkLst>
        </pc:cxnChg>
      </pc:sldChg>
      <pc:sldChg chg="addSp delSp modSp new mod setBg delAnim modAnim">
        <pc:chgData name="Trần Đình Hoàng" userId="c8fe505b-42f3-4e84-9347-555dc7f5a4e0" providerId="ADAL" clId="{4A3DD7C0-C0BC-426E-8F3B-8F4FCEC8EBCB}" dt="2023-06-05T04:05:40.677" v="13441"/>
        <pc:sldMkLst>
          <pc:docMk/>
          <pc:sldMk cId="707242858" sldId="299"/>
        </pc:sldMkLst>
        <pc:spChg chg="add del mod">
          <ac:chgData name="Trần Đình Hoàng" userId="c8fe505b-42f3-4e84-9347-555dc7f5a4e0" providerId="ADAL" clId="{4A3DD7C0-C0BC-426E-8F3B-8F4FCEC8EBCB}" dt="2023-06-04T11:21:56.391" v="7864" actId="21"/>
          <ac:spMkLst>
            <pc:docMk/>
            <pc:sldMk cId="707242858" sldId="299"/>
            <ac:spMk id="2" creationId="{30F776D1-7FAC-DB2D-63DF-DACFDD0A0975}"/>
          </ac:spMkLst>
        </pc:spChg>
        <pc:spChg chg="add del mod">
          <ac:chgData name="Trần Đình Hoàng" userId="c8fe505b-42f3-4e84-9347-555dc7f5a4e0" providerId="ADAL" clId="{4A3DD7C0-C0BC-426E-8F3B-8F4FCEC8EBCB}" dt="2023-06-04T11:22:32.818" v="7880" actId="21"/>
          <ac:spMkLst>
            <pc:docMk/>
            <pc:sldMk cId="707242858" sldId="299"/>
            <ac:spMk id="3" creationId="{32E5AF22-C94E-016F-FE64-C151335F96F1}"/>
          </ac:spMkLst>
        </pc:spChg>
        <pc:spChg chg="add mod">
          <ac:chgData name="Trần Đình Hoàng" userId="c8fe505b-42f3-4e84-9347-555dc7f5a4e0" providerId="ADAL" clId="{4A3DD7C0-C0BC-426E-8F3B-8F4FCEC8EBCB}" dt="2023-06-05T04:05:12.269" v="13433" actId="1038"/>
          <ac:spMkLst>
            <pc:docMk/>
            <pc:sldMk cId="707242858" sldId="299"/>
            <ac:spMk id="4" creationId="{42E2EFCA-766E-C1C8-3B32-81BEF31E2CB1}"/>
          </ac:spMkLst>
        </pc:spChg>
        <pc:spChg chg="add del mod">
          <ac:chgData name="Trần Đình Hoàng" userId="c8fe505b-42f3-4e84-9347-555dc7f5a4e0" providerId="ADAL" clId="{4A3DD7C0-C0BC-426E-8F3B-8F4FCEC8EBCB}" dt="2023-06-04T11:23:26.771" v="7896" actId="21"/>
          <ac:spMkLst>
            <pc:docMk/>
            <pc:sldMk cId="707242858" sldId="299"/>
            <ac:spMk id="4" creationId="{D2E43EFC-F1FE-9369-4959-120390BF2BBC}"/>
          </ac:spMkLst>
        </pc:spChg>
        <pc:spChg chg="add del mod">
          <ac:chgData name="Trần Đình Hoàng" userId="c8fe505b-42f3-4e84-9347-555dc7f5a4e0" providerId="ADAL" clId="{4A3DD7C0-C0BC-426E-8F3B-8F4FCEC8EBCB}" dt="2023-06-04T11:23:26.771" v="7896" actId="21"/>
          <ac:spMkLst>
            <pc:docMk/>
            <pc:sldMk cId="707242858" sldId="299"/>
            <ac:spMk id="5" creationId="{CF1AB3BB-1021-93E3-50ED-763D8B86405E}"/>
          </ac:spMkLst>
        </pc:spChg>
        <pc:spChg chg="add del mod">
          <ac:chgData name="Trần Đình Hoàng" userId="c8fe505b-42f3-4e84-9347-555dc7f5a4e0" providerId="ADAL" clId="{4A3DD7C0-C0BC-426E-8F3B-8F4FCEC8EBCB}" dt="2023-06-04T11:21:56.391" v="7864" actId="21"/>
          <ac:spMkLst>
            <pc:docMk/>
            <pc:sldMk cId="707242858" sldId="299"/>
            <ac:spMk id="7" creationId="{74AF0517-1B0A-2B44-2216-E5006BA001AA}"/>
          </ac:spMkLst>
        </pc:spChg>
        <pc:spChg chg="add del mod">
          <ac:chgData name="Trần Đình Hoàng" userId="c8fe505b-42f3-4e84-9347-555dc7f5a4e0" providerId="ADAL" clId="{4A3DD7C0-C0BC-426E-8F3B-8F4FCEC8EBCB}" dt="2023-06-04T11:22:32.818" v="7880" actId="21"/>
          <ac:spMkLst>
            <pc:docMk/>
            <pc:sldMk cId="707242858" sldId="299"/>
            <ac:spMk id="9" creationId="{BF88EF9A-DC57-152F-BC89-25643F8C48AB}"/>
          </ac:spMkLst>
        </pc:spChg>
        <pc:spChg chg="mod">
          <ac:chgData name="Trần Đình Hoàng" userId="c8fe505b-42f3-4e84-9347-555dc7f5a4e0" providerId="ADAL" clId="{4A3DD7C0-C0BC-426E-8F3B-8F4FCEC8EBCB}" dt="2023-06-04T12:43:10.756" v="9290" actId="20577"/>
          <ac:spMkLst>
            <pc:docMk/>
            <pc:sldMk cId="707242858" sldId="299"/>
            <ac:spMk id="13" creationId="{3B3E999A-4554-0B28-EDEC-6A7BCE4D29EC}"/>
          </ac:spMkLst>
        </pc:spChg>
        <pc:spChg chg="mod topLvl">
          <ac:chgData name="Trần Đình Hoàng" userId="c8fe505b-42f3-4e84-9347-555dc7f5a4e0" providerId="ADAL" clId="{4A3DD7C0-C0BC-426E-8F3B-8F4FCEC8EBCB}" dt="2023-06-04T11:43:23.923" v="8364" actId="1035"/>
          <ac:spMkLst>
            <pc:docMk/>
            <pc:sldMk cId="707242858" sldId="299"/>
            <ac:spMk id="15" creationId="{A9B9A1E1-2A84-D05B-312E-5B8972A746D5}"/>
          </ac:spMkLst>
        </pc:spChg>
        <pc:spChg chg="del mod topLvl">
          <ac:chgData name="Trần Đình Hoàng" userId="c8fe505b-42f3-4e84-9347-555dc7f5a4e0" providerId="ADAL" clId="{4A3DD7C0-C0BC-426E-8F3B-8F4FCEC8EBCB}" dt="2023-06-04T11:41:38.891" v="8339" actId="478"/>
          <ac:spMkLst>
            <pc:docMk/>
            <pc:sldMk cId="707242858" sldId="299"/>
            <ac:spMk id="16" creationId="{53BC6E8E-4EC2-8669-0359-78D63956B42F}"/>
          </ac:spMkLst>
        </pc:spChg>
        <pc:spChg chg="add mod">
          <ac:chgData name="Trần Đình Hoàng" userId="c8fe505b-42f3-4e84-9347-555dc7f5a4e0" providerId="ADAL" clId="{4A3DD7C0-C0BC-426E-8F3B-8F4FCEC8EBCB}" dt="2023-06-05T04:03:43.759" v="13385" actId="20577"/>
          <ac:spMkLst>
            <pc:docMk/>
            <pc:sldMk cId="707242858" sldId="299"/>
            <ac:spMk id="18" creationId="{E6D29B6F-FFEA-2B20-A65F-A809BE5003F3}"/>
          </ac:spMkLst>
        </pc:spChg>
        <pc:spChg chg="add del mod">
          <ac:chgData name="Trần Đình Hoàng" userId="c8fe505b-42f3-4e84-9347-555dc7f5a4e0" providerId="ADAL" clId="{4A3DD7C0-C0BC-426E-8F3B-8F4FCEC8EBCB}" dt="2023-06-04T11:31:54.036" v="8147" actId="478"/>
          <ac:spMkLst>
            <pc:docMk/>
            <pc:sldMk cId="707242858" sldId="299"/>
            <ac:spMk id="19" creationId="{E2C6003F-4287-0D4B-A60E-BE4BF51F120B}"/>
          </ac:spMkLst>
        </pc:spChg>
        <pc:spChg chg="mod">
          <ac:chgData name="Trần Đình Hoàng" userId="c8fe505b-42f3-4e84-9347-555dc7f5a4e0" providerId="ADAL" clId="{4A3DD7C0-C0BC-426E-8F3B-8F4FCEC8EBCB}" dt="2023-06-04T11:35:47.919" v="8276" actId="338"/>
          <ac:spMkLst>
            <pc:docMk/>
            <pc:sldMk cId="707242858" sldId="299"/>
            <ac:spMk id="22" creationId="{872D7282-CD01-04DA-798B-3701381FB24B}"/>
          </ac:spMkLst>
        </pc:spChg>
        <pc:spChg chg="mod">
          <ac:chgData name="Trần Đình Hoàng" userId="c8fe505b-42f3-4e84-9347-555dc7f5a4e0" providerId="ADAL" clId="{4A3DD7C0-C0BC-426E-8F3B-8F4FCEC8EBCB}" dt="2023-06-04T11:35:47.919" v="8276" actId="338"/>
          <ac:spMkLst>
            <pc:docMk/>
            <pc:sldMk cId="707242858" sldId="299"/>
            <ac:spMk id="23" creationId="{D8C8C46A-4F63-8A59-9A37-A748986C679B}"/>
          </ac:spMkLst>
        </pc:spChg>
        <pc:spChg chg="mod">
          <ac:chgData name="Trần Đình Hoàng" userId="c8fe505b-42f3-4e84-9347-555dc7f5a4e0" providerId="ADAL" clId="{4A3DD7C0-C0BC-426E-8F3B-8F4FCEC8EBCB}" dt="2023-06-04T11:35:47.919" v="8276" actId="338"/>
          <ac:spMkLst>
            <pc:docMk/>
            <pc:sldMk cId="707242858" sldId="299"/>
            <ac:spMk id="24" creationId="{DB975D4C-407E-0C13-5C1F-D0EAA42B770B}"/>
          </ac:spMkLst>
        </pc:spChg>
        <pc:spChg chg="mod">
          <ac:chgData name="Trần Đình Hoàng" userId="c8fe505b-42f3-4e84-9347-555dc7f5a4e0" providerId="ADAL" clId="{4A3DD7C0-C0BC-426E-8F3B-8F4FCEC8EBCB}" dt="2023-06-04T11:35:47.919" v="8276" actId="338"/>
          <ac:spMkLst>
            <pc:docMk/>
            <pc:sldMk cId="707242858" sldId="299"/>
            <ac:spMk id="25" creationId="{8F181400-1EEB-E4A1-CB1D-41AE64D80265}"/>
          </ac:spMkLst>
        </pc:spChg>
        <pc:spChg chg="mod">
          <ac:chgData name="Trần Đình Hoàng" userId="c8fe505b-42f3-4e84-9347-555dc7f5a4e0" providerId="ADAL" clId="{4A3DD7C0-C0BC-426E-8F3B-8F4FCEC8EBCB}" dt="2023-06-04T11:35:47.919" v="8276" actId="338"/>
          <ac:spMkLst>
            <pc:docMk/>
            <pc:sldMk cId="707242858" sldId="299"/>
            <ac:spMk id="26" creationId="{A465ABFA-5229-B83B-EED0-A931E1FE769B}"/>
          </ac:spMkLst>
        </pc:spChg>
        <pc:spChg chg="mod">
          <ac:chgData name="Trần Đình Hoàng" userId="c8fe505b-42f3-4e84-9347-555dc7f5a4e0" providerId="ADAL" clId="{4A3DD7C0-C0BC-426E-8F3B-8F4FCEC8EBCB}" dt="2023-06-04T11:35:47.919" v="8276" actId="338"/>
          <ac:spMkLst>
            <pc:docMk/>
            <pc:sldMk cId="707242858" sldId="299"/>
            <ac:spMk id="27" creationId="{CF78CDC8-DA7C-9915-91B4-AF8A8995701A}"/>
          </ac:spMkLst>
        </pc:spChg>
        <pc:spChg chg="mod">
          <ac:chgData name="Trần Đình Hoàng" userId="c8fe505b-42f3-4e84-9347-555dc7f5a4e0" providerId="ADAL" clId="{4A3DD7C0-C0BC-426E-8F3B-8F4FCEC8EBCB}" dt="2023-06-04T11:35:47.919" v="8276" actId="338"/>
          <ac:spMkLst>
            <pc:docMk/>
            <pc:sldMk cId="707242858" sldId="299"/>
            <ac:spMk id="28" creationId="{FAB693EB-00D6-A909-3E6B-D9D7E6B30CAD}"/>
          </ac:spMkLst>
        </pc:spChg>
        <pc:spChg chg="mod">
          <ac:chgData name="Trần Đình Hoàng" userId="c8fe505b-42f3-4e84-9347-555dc7f5a4e0" providerId="ADAL" clId="{4A3DD7C0-C0BC-426E-8F3B-8F4FCEC8EBCB}" dt="2023-06-04T11:35:47.919" v="8276" actId="338"/>
          <ac:spMkLst>
            <pc:docMk/>
            <pc:sldMk cId="707242858" sldId="299"/>
            <ac:spMk id="29" creationId="{CDEE8BB4-932D-C13C-760E-2704BBF8CCFC}"/>
          </ac:spMkLst>
        </pc:spChg>
        <pc:spChg chg="mod">
          <ac:chgData name="Trần Đình Hoàng" userId="c8fe505b-42f3-4e84-9347-555dc7f5a4e0" providerId="ADAL" clId="{4A3DD7C0-C0BC-426E-8F3B-8F4FCEC8EBCB}" dt="2023-06-04T11:35:47.919" v="8276" actId="338"/>
          <ac:spMkLst>
            <pc:docMk/>
            <pc:sldMk cId="707242858" sldId="299"/>
            <ac:spMk id="30" creationId="{46B9B747-E4C6-6078-5140-CBAE66776D2B}"/>
          </ac:spMkLst>
        </pc:spChg>
        <pc:spChg chg="mod">
          <ac:chgData name="Trần Đình Hoàng" userId="c8fe505b-42f3-4e84-9347-555dc7f5a4e0" providerId="ADAL" clId="{4A3DD7C0-C0BC-426E-8F3B-8F4FCEC8EBCB}" dt="2023-06-04T11:35:47.919" v="8276" actId="338"/>
          <ac:spMkLst>
            <pc:docMk/>
            <pc:sldMk cId="707242858" sldId="299"/>
            <ac:spMk id="31" creationId="{CA9D7BE4-F71E-CDDC-B812-00EC3AF6D105}"/>
          </ac:spMkLst>
        </pc:spChg>
        <pc:spChg chg="mod">
          <ac:chgData name="Trần Đình Hoàng" userId="c8fe505b-42f3-4e84-9347-555dc7f5a4e0" providerId="ADAL" clId="{4A3DD7C0-C0BC-426E-8F3B-8F4FCEC8EBCB}" dt="2023-06-04T11:35:47.919" v="8276" actId="338"/>
          <ac:spMkLst>
            <pc:docMk/>
            <pc:sldMk cId="707242858" sldId="299"/>
            <ac:spMk id="32" creationId="{27D5F7ED-9136-DA53-CD20-FF1903DCD9CF}"/>
          </ac:spMkLst>
        </pc:spChg>
        <pc:spChg chg="mod">
          <ac:chgData name="Trần Đình Hoàng" userId="c8fe505b-42f3-4e84-9347-555dc7f5a4e0" providerId="ADAL" clId="{4A3DD7C0-C0BC-426E-8F3B-8F4FCEC8EBCB}" dt="2023-06-04T11:35:47.919" v="8276" actId="338"/>
          <ac:spMkLst>
            <pc:docMk/>
            <pc:sldMk cId="707242858" sldId="299"/>
            <ac:spMk id="33" creationId="{A587E938-0905-121F-142A-9765DD04A099}"/>
          </ac:spMkLst>
        </pc:spChg>
        <pc:spChg chg="mod">
          <ac:chgData name="Trần Đình Hoàng" userId="c8fe505b-42f3-4e84-9347-555dc7f5a4e0" providerId="ADAL" clId="{4A3DD7C0-C0BC-426E-8F3B-8F4FCEC8EBCB}" dt="2023-06-04T11:35:47.919" v="8276" actId="338"/>
          <ac:spMkLst>
            <pc:docMk/>
            <pc:sldMk cId="707242858" sldId="299"/>
            <ac:spMk id="34" creationId="{6EE4E844-F46D-2774-F8E5-6001068CEE99}"/>
          </ac:spMkLst>
        </pc:spChg>
        <pc:spChg chg="mod">
          <ac:chgData name="Trần Đình Hoàng" userId="c8fe505b-42f3-4e84-9347-555dc7f5a4e0" providerId="ADAL" clId="{4A3DD7C0-C0BC-426E-8F3B-8F4FCEC8EBCB}" dt="2023-06-04T11:35:47.919" v="8276" actId="338"/>
          <ac:spMkLst>
            <pc:docMk/>
            <pc:sldMk cId="707242858" sldId="299"/>
            <ac:spMk id="35" creationId="{258CEA2A-C96F-C173-A421-E7418C275AA1}"/>
          </ac:spMkLst>
        </pc:spChg>
        <pc:spChg chg="mod">
          <ac:chgData name="Trần Đình Hoàng" userId="c8fe505b-42f3-4e84-9347-555dc7f5a4e0" providerId="ADAL" clId="{4A3DD7C0-C0BC-426E-8F3B-8F4FCEC8EBCB}" dt="2023-06-04T11:35:47.919" v="8276" actId="338"/>
          <ac:spMkLst>
            <pc:docMk/>
            <pc:sldMk cId="707242858" sldId="299"/>
            <ac:spMk id="36" creationId="{BF9144D9-7122-362E-BE18-06835664A01B}"/>
          </ac:spMkLst>
        </pc:spChg>
        <pc:spChg chg="mod">
          <ac:chgData name="Trần Đình Hoàng" userId="c8fe505b-42f3-4e84-9347-555dc7f5a4e0" providerId="ADAL" clId="{4A3DD7C0-C0BC-426E-8F3B-8F4FCEC8EBCB}" dt="2023-06-04T11:35:47.919" v="8276" actId="338"/>
          <ac:spMkLst>
            <pc:docMk/>
            <pc:sldMk cId="707242858" sldId="299"/>
            <ac:spMk id="37" creationId="{AF6C0261-1570-BFCE-E4BD-61F4D4EE63C1}"/>
          </ac:spMkLst>
        </pc:spChg>
        <pc:spChg chg="mod">
          <ac:chgData name="Trần Đình Hoàng" userId="c8fe505b-42f3-4e84-9347-555dc7f5a4e0" providerId="ADAL" clId="{4A3DD7C0-C0BC-426E-8F3B-8F4FCEC8EBCB}" dt="2023-06-04T11:35:47.919" v="8276" actId="338"/>
          <ac:spMkLst>
            <pc:docMk/>
            <pc:sldMk cId="707242858" sldId="299"/>
            <ac:spMk id="38" creationId="{78F91BC5-43A4-CD05-FCDB-C7730136F8AD}"/>
          </ac:spMkLst>
        </pc:spChg>
        <pc:spChg chg="mod">
          <ac:chgData name="Trần Đình Hoàng" userId="c8fe505b-42f3-4e84-9347-555dc7f5a4e0" providerId="ADAL" clId="{4A3DD7C0-C0BC-426E-8F3B-8F4FCEC8EBCB}" dt="2023-06-04T11:35:47.919" v="8276" actId="338"/>
          <ac:spMkLst>
            <pc:docMk/>
            <pc:sldMk cId="707242858" sldId="299"/>
            <ac:spMk id="39" creationId="{DFD6455D-EA06-6E95-40CB-DDA3E5D7458A}"/>
          </ac:spMkLst>
        </pc:spChg>
        <pc:spChg chg="mod">
          <ac:chgData name="Trần Đình Hoàng" userId="c8fe505b-42f3-4e84-9347-555dc7f5a4e0" providerId="ADAL" clId="{4A3DD7C0-C0BC-426E-8F3B-8F4FCEC8EBCB}" dt="2023-06-04T11:35:47.919" v="8276" actId="338"/>
          <ac:spMkLst>
            <pc:docMk/>
            <pc:sldMk cId="707242858" sldId="299"/>
            <ac:spMk id="40" creationId="{B7B0D757-5650-D1EA-0BC8-0F563E5FE068}"/>
          </ac:spMkLst>
        </pc:spChg>
        <pc:spChg chg="mod">
          <ac:chgData name="Trần Đình Hoàng" userId="c8fe505b-42f3-4e84-9347-555dc7f5a4e0" providerId="ADAL" clId="{4A3DD7C0-C0BC-426E-8F3B-8F4FCEC8EBCB}" dt="2023-06-04T11:35:47.919" v="8276" actId="338"/>
          <ac:spMkLst>
            <pc:docMk/>
            <pc:sldMk cId="707242858" sldId="299"/>
            <ac:spMk id="41" creationId="{EF1F9E48-5F75-3D68-9A05-93A2C99F9632}"/>
          </ac:spMkLst>
        </pc:spChg>
        <pc:spChg chg="mod">
          <ac:chgData name="Trần Đình Hoàng" userId="c8fe505b-42f3-4e84-9347-555dc7f5a4e0" providerId="ADAL" clId="{4A3DD7C0-C0BC-426E-8F3B-8F4FCEC8EBCB}" dt="2023-06-04T11:35:47.919" v="8276" actId="338"/>
          <ac:spMkLst>
            <pc:docMk/>
            <pc:sldMk cId="707242858" sldId="299"/>
            <ac:spMk id="42" creationId="{FFBA4A69-698D-A914-98A6-FC2B9639B21C}"/>
          </ac:spMkLst>
        </pc:spChg>
        <pc:spChg chg="mod">
          <ac:chgData name="Trần Đình Hoàng" userId="c8fe505b-42f3-4e84-9347-555dc7f5a4e0" providerId="ADAL" clId="{4A3DD7C0-C0BC-426E-8F3B-8F4FCEC8EBCB}" dt="2023-06-04T11:35:47.919" v="8276" actId="338"/>
          <ac:spMkLst>
            <pc:docMk/>
            <pc:sldMk cId="707242858" sldId="299"/>
            <ac:spMk id="43" creationId="{CFA3ECB2-A278-3C72-3C12-96E1BD3D7016}"/>
          </ac:spMkLst>
        </pc:spChg>
        <pc:spChg chg="mod">
          <ac:chgData name="Trần Đình Hoàng" userId="c8fe505b-42f3-4e84-9347-555dc7f5a4e0" providerId="ADAL" clId="{4A3DD7C0-C0BC-426E-8F3B-8F4FCEC8EBCB}" dt="2023-06-04T11:35:47.919" v="8276" actId="338"/>
          <ac:spMkLst>
            <pc:docMk/>
            <pc:sldMk cId="707242858" sldId="299"/>
            <ac:spMk id="44" creationId="{BD818DB9-78CC-38A0-DE07-11C64A4FAD8E}"/>
          </ac:spMkLst>
        </pc:spChg>
        <pc:spChg chg="mod">
          <ac:chgData name="Trần Đình Hoàng" userId="c8fe505b-42f3-4e84-9347-555dc7f5a4e0" providerId="ADAL" clId="{4A3DD7C0-C0BC-426E-8F3B-8F4FCEC8EBCB}" dt="2023-06-04T11:35:47.919" v="8276" actId="338"/>
          <ac:spMkLst>
            <pc:docMk/>
            <pc:sldMk cId="707242858" sldId="299"/>
            <ac:spMk id="45" creationId="{59884311-1AD0-B1F6-C7D4-7ED1D602DA8F}"/>
          </ac:spMkLst>
        </pc:spChg>
        <pc:spChg chg="mod">
          <ac:chgData name="Trần Đình Hoàng" userId="c8fe505b-42f3-4e84-9347-555dc7f5a4e0" providerId="ADAL" clId="{4A3DD7C0-C0BC-426E-8F3B-8F4FCEC8EBCB}" dt="2023-06-04T11:35:47.919" v="8276" actId="338"/>
          <ac:spMkLst>
            <pc:docMk/>
            <pc:sldMk cId="707242858" sldId="299"/>
            <ac:spMk id="46" creationId="{640D9B20-A2E3-5CBC-D7D3-98BBE4996580}"/>
          </ac:spMkLst>
        </pc:spChg>
        <pc:spChg chg="mod">
          <ac:chgData name="Trần Đình Hoàng" userId="c8fe505b-42f3-4e84-9347-555dc7f5a4e0" providerId="ADAL" clId="{4A3DD7C0-C0BC-426E-8F3B-8F4FCEC8EBCB}" dt="2023-06-04T11:35:47.919" v="8276" actId="338"/>
          <ac:spMkLst>
            <pc:docMk/>
            <pc:sldMk cId="707242858" sldId="299"/>
            <ac:spMk id="47" creationId="{FEF5AB09-CCF2-0285-81A5-F057B6A416D4}"/>
          </ac:spMkLst>
        </pc:spChg>
        <pc:spChg chg="mod">
          <ac:chgData name="Trần Đình Hoàng" userId="c8fe505b-42f3-4e84-9347-555dc7f5a4e0" providerId="ADAL" clId="{4A3DD7C0-C0BC-426E-8F3B-8F4FCEC8EBCB}" dt="2023-06-04T11:35:47.919" v="8276" actId="338"/>
          <ac:spMkLst>
            <pc:docMk/>
            <pc:sldMk cId="707242858" sldId="299"/>
            <ac:spMk id="48" creationId="{97F0CDD1-B04C-6B17-767D-E551AF34F0F2}"/>
          </ac:spMkLst>
        </pc:spChg>
        <pc:spChg chg="mod">
          <ac:chgData name="Trần Đình Hoàng" userId="c8fe505b-42f3-4e84-9347-555dc7f5a4e0" providerId="ADAL" clId="{4A3DD7C0-C0BC-426E-8F3B-8F4FCEC8EBCB}" dt="2023-06-04T11:35:47.919" v="8276" actId="338"/>
          <ac:spMkLst>
            <pc:docMk/>
            <pc:sldMk cId="707242858" sldId="299"/>
            <ac:spMk id="49" creationId="{0E7606B3-A537-E6DE-CB72-A6D8A6616978}"/>
          </ac:spMkLst>
        </pc:spChg>
        <pc:spChg chg="mod">
          <ac:chgData name="Trần Đình Hoàng" userId="c8fe505b-42f3-4e84-9347-555dc7f5a4e0" providerId="ADAL" clId="{4A3DD7C0-C0BC-426E-8F3B-8F4FCEC8EBCB}" dt="2023-06-04T11:35:47.919" v="8276" actId="338"/>
          <ac:spMkLst>
            <pc:docMk/>
            <pc:sldMk cId="707242858" sldId="299"/>
            <ac:spMk id="50" creationId="{63F920DC-1EE2-4E04-72A5-B2F75DD49E43}"/>
          </ac:spMkLst>
        </pc:spChg>
        <pc:spChg chg="mod">
          <ac:chgData name="Trần Đình Hoàng" userId="c8fe505b-42f3-4e84-9347-555dc7f5a4e0" providerId="ADAL" clId="{4A3DD7C0-C0BC-426E-8F3B-8F4FCEC8EBCB}" dt="2023-06-04T11:35:47.919" v="8276" actId="338"/>
          <ac:spMkLst>
            <pc:docMk/>
            <pc:sldMk cId="707242858" sldId="299"/>
            <ac:spMk id="51" creationId="{9177D28C-AD72-0502-4CF9-852B5AD61FCA}"/>
          </ac:spMkLst>
        </pc:spChg>
        <pc:spChg chg="mod">
          <ac:chgData name="Trần Đình Hoàng" userId="c8fe505b-42f3-4e84-9347-555dc7f5a4e0" providerId="ADAL" clId="{4A3DD7C0-C0BC-426E-8F3B-8F4FCEC8EBCB}" dt="2023-06-04T11:35:47.919" v="8276" actId="338"/>
          <ac:spMkLst>
            <pc:docMk/>
            <pc:sldMk cId="707242858" sldId="299"/>
            <ac:spMk id="52" creationId="{9040DB31-0B4F-599D-1101-9389D36F124F}"/>
          </ac:spMkLst>
        </pc:spChg>
        <pc:spChg chg="mod">
          <ac:chgData name="Trần Đình Hoàng" userId="c8fe505b-42f3-4e84-9347-555dc7f5a4e0" providerId="ADAL" clId="{4A3DD7C0-C0BC-426E-8F3B-8F4FCEC8EBCB}" dt="2023-06-04T11:35:47.919" v="8276" actId="338"/>
          <ac:spMkLst>
            <pc:docMk/>
            <pc:sldMk cId="707242858" sldId="299"/>
            <ac:spMk id="53" creationId="{E4C12B28-74EC-15E4-692F-905DEE075E5D}"/>
          </ac:spMkLst>
        </pc:spChg>
        <pc:spChg chg="mod">
          <ac:chgData name="Trần Đình Hoàng" userId="c8fe505b-42f3-4e84-9347-555dc7f5a4e0" providerId="ADAL" clId="{4A3DD7C0-C0BC-426E-8F3B-8F4FCEC8EBCB}" dt="2023-06-04T11:35:47.919" v="8276" actId="338"/>
          <ac:spMkLst>
            <pc:docMk/>
            <pc:sldMk cId="707242858" sldId="299"/>
            <ac:spMk id="54" creationId="{C50B3287-6DBF-E23C-6F13-13D48E14265F}"/>
          </ac:spMkLst>
        </pc:spChg>
        <pc:spChg chg="mod">
          <ac:chgData name="Trần Đình Hoàng" userId="c8fe505b-42f3-4e84-9347-555dc7f5a4e0" providerId="ADAL" clId="{4A3DD7C0-C0BC-426E-8F3B-8F4FCEC8EBCB}" dt="2023-06-04T11:35:47.919" v="8276" actId="338"/>
          <ac:spMkLst>
            <pc:docMk/>
            <pc:sldMk cId="707242858" sldId="299"/>
            <ac:spMk id="55" creationId="{A2965CA2-50D4-8C5A-3528-FE7FAD5289DC}"/>
          </ac:spMkLst>
        </pc:spChg>
        <pc:spChg chg="mod">
          <ac:chgData name="Trần Đình Hoàng" userId="c8fe505b-42f3-4e84-9347-555dc7f5a4e0" providerId="ADAL" clId="{4A3DD7C0-C0BC-426E-8F3B-8F4FCEC8EBCB}" dt="2023-06-04T11:35:47.919" v="8276" actId="338"/>
          <ac:spMkLst>
            <pc:docMk/>
            <pc:sldMk cId="707242858" sldId="299"/>
            <ac:spMk id="56" creationId="{8BF4E7BE-483E-C6BA-38A4-80763FD56730}"/>
          </ac:spMkLst>
        </pc:spChg>
        <pc:spChg chg="mod">
          <ac:chgData name="Trần Đình Hoàng" userId="c8fe505b-42f3-4e84-9347-555dc7f5a4e0" providerId="ADAL" clId="{4A3DD7C0-C0BC-426E-8F3B-8F4FCEC8EBCB}" dt="2023-06-04T11:35:47.919" v="8276" actId="338"/>
          <ac:spMkLst>
            <pc:docMk/>
            <pc:sldMk cId="707242858" sldId="299"/>
            <ac:spMk id="57" creationId="{6984D2C4-B094-AA33-623D-59908DAE11CE}"/>
          </ac:spMkLst>
        </pc:spChg>
        <pc:spChg chg="mod">
          <ac:chgData name="Trần Đình Hoàng" userId="c8fe505b-42f3-4e84-9347-555dc7f5a4e0" providerId="ADAL" clId="{4A3DD7C0-C0BC-426E-8F3B-8F4FCEC8EBCB}" dt="2023-06-04T11:35:47.919" v="8276" actId="338"/>
          <ac:spMkLst>
            <pc:docMk/>
            <pc:sldMk cId="707242858" sldId="299"/>
            <ac:spMk id="58" creationId="{E4B278F8-99E7-B6FA-A3A8-D407A4FF2AD9}"/>
          </ac:spMkLst>
        </pc:spChg>
        <pc:spChg chg="mod">
          <ac:chgData name="Trần Đình Hoàng" userId="c8fe505b-42f3-4e84-9347-555dc7f5a4e0" providerId="ADAL" clId="{4A3DD7C0-C0BC-426E-8F3B-8F4FCEC8EBCB}" dt="2023-06-04T11:35:47.919" v="8276" actId="338"/>
          <ac:spMkLst>
            <pc:docMk/>
            <pc:sldMk cId="707242858" sldId="299"/>
            <ac:spMk id="59" creationId="{9D9E7901-A1A9-5783-AD11-36A6459D9BC7}"/>
          </ac:spMkLst>
        </pc:spChg>
        <pc:spChg chg="mod">
          <ac:chgData name="Trần Đình Hoàng" userId="c8fe505b-42f3-4e84-9347-555dc7f5a4e0" providerId="ADAL" clId="{4A3DD7C0-C0BC-426E-8F3B-8F4FCEC8EBCB}" dt="2023-06-04T11:35:47.919" v="8276" actId="338"/>
          <ac:spMkLst>
            <pc:docMk/>
            <pc:sldMk cId="707242858" sldId="299"/>
            <ac:spMk id="60" creationId="{155B45A6-0BE3-2208-BD4B-CE366E571165}"/>
          </ac:spMkLst>
        </pc:spChg>
        <pc:spChg chg="mod">
          <ac:chgData name="Trần Đình Hoàng" userId="c8fe505b-42f3-4e84-9347-555dc7f5a4e0" providerId="ADAL" clId="{4A3DD7C0-C0BC-426E-8F3B-8F4FCEC8EBCB}" dt="2023-06-04T11:35:47.919" v="8276" actId="338"/>
          <ac:spMkLst>
            <pc:docMk/>
            <pc:sldMk cId="707242858" sldId="299"/>
            <ac:spMk id="61" creationId="{DDA058BC-5C4E-1247-CBED-DFC8F0F1BD63}"/>
          </ac:spMkLst>
        </pc:spChg>
        <pc:spChg chg="mod">
          <ac:chgData name="Trần Đình Hoàng" userId="c8fe505b-42f3-4e84-9347-555dc7f5a4e0" providerId="ADAL" clId="{4A3DD7C0-C0BC-426E-8F3B-8F4FCEC8EBCB}" dt="2023-06-04T11:35:47.919" v="8276" actId="338"/>
          <ac:spMkLst>
            <pc:docMk/>
            <pc:sldMk cId="707242858" sldId="299"/>
            <ac:spMk id="62" creationId="{EDBD9DAA-C57F-07F8-9B8B-2BF238853DE1}"/>
          </ac:spMkLst>
        </pc:spChg>
        <pc:spChg chg="mod">
          <ac:chgData name="Trần Đình Hoàng" userId="c8fe505b-42f3-4e84-9347-555dc7f5a4e0" providerId="ADAL" clId="{4A3DD7C0-C0BC-426E-8F3B-8F4FCEC8EBCB}" dt="2023-06-04T11:35:47.919" v="8276" actId="338"/>
          <ac:spMkLst>
            <pc:docMk/>
            <pc:sldMk cId="707242858" sldId="299"/>
            <ac:spMk id="63" creationId="{6A5127CC-2D0A-99F0-37D9-74B28641921A}"/>
          </ac:spMkLst>
        </pc:spChg>
        <pc:spChg chg="add mod ord topLvl">
          <ac:chgData name="Trần Đình Hoàng" userId="c8fe505b-42f3-4e84-9347-555dc7f5a4e0" providerId="ADAL" clId="{4A3DD7C0-C0BC-426E-8F3B-8F4FCEC8EBCB}" dt="2023-06-04T11:43:08.783" v="8362" actId="164"/>
          <ac:spMkLst>
            <pc:docMk/>
            <pc:sldMk cId="707242858" sldId="299"/>
            <ac:spMk id="65" creationId="{9F508590-2686-312B-37D1-17E382DD3182}"/>
          </ac:spMkLst>
        </pc:spChg>
        <pc:spChg chg="add del mod">
          <ac:chgData name="Trần Đình Hoàng" userId="c8fe505b-42f3-4e84-9347-555dc7f5a4e0" providerId="ADAL" clId="{4A3DD7C0-C0BC-426E-8F3B-8F4FCEC8EBCB}" dt="2023-06-05T04:04:01.716" v="13387" actId="478"/>
          <ac:spMkLst>
            <pc:docMk/>
            <pc:sldMk cId="707242858" sldId="299"/>
            <ac:spMk id="69" creationId="{554B5718-7454-41F6-1D85-74D3F5F810F0}"/>
          </ac:spMkLst>
        </pc:spChg>
        <pc:spChg chg="add mod">
          <ac:chgData name="Trần Đình Hoàng" userId="c8fe505b-42f3-4e84-9347-555dc7f5a4e0" providerId="ADAL" clId="{4A3DD7C0-C0BC-426E-8F3B-8F4FCEC8EBCB}" dt="2023-06-05T04:05:07.268" v="13429" actId="1038"/>
          <ac:spMkLst>
            <pc:docMk/>
            <pc:sldMk cId="707242858" sldId="299"/>
            <ac:spMk id="71" creationId="{4E2BDE9B-C5DE-5662-22B4-D459BB3B4064}"/>
          </ac:spMkLst>
        </pc:spChg>
        <pc:grpChg chg="mod">
          <ac:chgData name="Trần Đình Hoàng" userId="c8fe505b-42f3-4e84-9347-555dc7f5a4e0" providerId="ADAL" clId="{4A3DD7C0-C0BC-426E-8F3B-8F4FCEC8EBCB}" dt="2023-06-04T11:35:47.919" v="8276" actId="338"/>
          <ac:grpSpMkLst>
            <pc:docMk/>
            <pc:sldMk cId="707242858" sldId="299"/>
            <ac:grpSpMk id="1" creationId="{00000000-0000-0000-0000-000000000000}"/>
          </ac:grpSpMkLst>
        </pc:grpChg>
        <pc:grpChg chg="add mod">
          <ac:chgData name="Trần Đình Hoàng" userId="c8fe505b-42f3-4e84-9347-555dc7f5a4e0" providerId="ADAL" clId="{4A3DD7C0-C0BC-426E-8F3B-8F4FCEC8EBCB}" dt="2023-06-04T11:35:47.919" v="8276" actId="338"/>
          <ac:grpSpMkLst>
            <pc:docMk/>
            <pc:sldMk cId="707242858" sldId="299"/>
            <ac:grpSpMk id="11" creationId="{2B4E75E8-8A7F-90FC-9F4F-5086F947D1EB}"/>
          </ac:grpSpMkLst>
        </pc:grpChg>
        <pc:grpChg chg="add del mod">
          <ac:chgData name="Trần Đình Hoàng" userId="c8fe505b-42f3-4e84-9347-555dc7f5a4e0" providerId="ADAL" clId="{4A3DD7C0-C0BC-426E-8F3B-8F4FCEC8EBCB}" dt="2023-06-04T11:32:14.491" v="8152" actId="165"/>
          <ac:grpSpMkLst>
            <pc:docMk/>
            <pc:sldMk cId="707242858" sldId="299"/>
            <ac:grpSpMk id="14" creationId="{5354F9F8-67E8-CA58-0E1E-3FDBE8134B5D}"/>
          </ac:grpSpMkLst>
        </pc:grpChg>
        <pc:grpChg chg="mod">
          <ac:chgData name="Trần Đình Hoàng" userId="c8fe505b-42f3-4e84-9347-555dc7f5a4e0" providerId="ADAL" clId="{4A3DD7C0-C0BC-426E-8F3B-8F4FCEC8EBCB}" dt="2023-06-04T11:35:47.919" v="8276" actId="338"/>
          <ac:grpSpMkLst>
            <pc:docMk/>
            <pc:sldMk cId="707242858" sldId="299"/>
            <ac:grpSpMk id="21" creationId="{04294D99-2AF9-5CA6-AE4E-0238B06A5526}"/>
          </ac:grpSpMkLst>
        </pc:grpChg>
        <pc:grpChg chg="add mod">
          <ac:chgData name="Trần Đình Hoàng" userId="c8fe505b-42f3-4e84-9347-555dc7f5a4e0" providerId="ADAL" clId="{4A3DD7C0-C0BC-426E-8F3B-8F4FCEC8EBCB}" dt="2023-06-04T11:36:32.759" v="8280" actId="338"/>
          <ac:grpSpMkLst>
            <pc:docMk/>
            <pc:sldMk cId="707242858" sldId="299"/>
            <ac:grpSpMk id="64" creationId="{B837EC48-A941-00BF-BF4D-80C5361D2972}"/>
          </ac:grpSpMkLst>
        </pc:grpChg>
        <pc:grpChg chg="add del mod ord">
          <ac:chgData name="Trần Đình Hoàng" userId="c8fe505b-42f3-4e84-9347-555dc7f5a4e0" providerId="ADAL" clId="{4A3DD7C0-C0BC-426E-8F3B-8F4FCEC8EBCB}" dt="2023-06-04T11:42:35.857" v="8351" actId="165"/>
          <ac:grpSpMkLst>
            <pc:docMk/>
            <pc:sldMk cId="707242858" sldId="299"/>
            <ac:grpSpMk id="66" creationId="{7412CDCB-1A45-1F42-5671-D2A10BB41AFC}"/>
          </ac:grpSpMkLst>
        </pc:grpChg>
        <pc:grpChg chg="add mod">
          <ac:chgData name="Trần Đình Hoàng" userId="c8fe505b-42f3-4e84-9347-555dc7f5a4e0" providerId="ADAL" clId="{4A3DD7C0-C0BC-426E-8F3B-8F4FCEC8EBCB}" dt="2023-06-05T04:05:17.206" v="13436" actId="1037"/>
          <ac:grpSpMkLst>
            <pc:docMk/>
            <pc:sldMk cId="707242858" sldId="299"/>
            <ac:grpSpMk id="68" creationId="{896C92D1-C852-40DC-322C-8C751C463DB7}"/>
          </ac:grpSpMkLst>
        </pc:grpChg>
        <pc:picChg chg="add mod">
          <ac:chgData name="Trần Đình Hoàng" userId="c8fe505b-42f3-4e84-9347-555dc7f5a4e0" providerId="ADAL" clId="{4A3DD7C0-C0BC-426E-8F3B-8F4FCEC8EBCB}" dt="2023-06-05T04:04:20.302" v="13395" actId="1076"/>
          <ac:picMkLst>
            <pc:docMk/>
            <pc:sldMk cId="707242858" sldId="299"/>
            <ac:picMk id="2" creationId="{5B0C257D-472C-83FA-6D09-02ADE2D3E633}"/>
          </ac:picMkLst>
        </pc:picChg>
        <pc:picChg chg="add mod">
          <ac:chgData name="Trần Đình Hoàng" userId="c8fe505b-42f3-4e84-9347-555dc7f5a4e0" providerId="ADAL" clId="{4A3DD7C0-C0BC-426E-8F3B-8F4FCEC8EBCB}" dt="2023-06-04T11:35:47.919" v="8276" actId="338"/>
          <ac:picMkLst>
            <pc:docMk/>
            <pc:sldMk cId="707242858" sldId="299"/>
            <ac:picMk id="10" creationId="{51312114-EB62-E32C-997A-66057D237EE2}"/>
          </ac:picMkLst>
        </pc:picChg>
        <pc:picChg chg="mod">
          <ac:chgData name="Trần Đình Hoàng" userId="c8fe505b-42f3-4e84-9347-555dc7f5a4e0" providerId="ADAL" clId="{4A3DD7C0-C0BC-426E-8F3B-8F4FCEC8EBCB}" dt="2023-06-04T11:35:47.919" v="8276" actId="338"/>
          <ac:picMkLst>
            <pc:docMk/>
            <pc:sldMk cId="707242858" sldId="299"/>
            <ac:picMk id="12" creationId="{17263730-8902-03D2-EFE5-4AFD5EC5EE36}"/>
          </ac:picMkLst>
        </pc:picChg>
        <pc:picChg chg="add del mod topLvl">
          <ac:chgData name="Trần Đình Hoàng" userId="c8fe505b-42f3-4e84-9347-555dc7f5a4e0" providerId="ADAL" clId="{4A3DD7C0-C0BC-426E-8F3B-8F4FCEC8EBCB}" dt="2023-06-04T11:41:35.948" v="8338" actId="478"/>
          <ac:picMkLst>
            <pc:docMk/>
            <pc:sldMk cId="707242858" sldId="299"/>
            <ac:picMk id="17" creationId="{91F282C9-C0D9-83C9-04DA-3BDA9B9E8CFA}"/>
          </ac:picMkLst>
        </pc:picChg>
        <pc:picChg chg="add del mod">
          <ac:chgData name="Trần Đình Hoàng" userId="c8fe505b-42f3-4e84-9347-555dc7f5a4e0" providerId="ADAL" clId="{4A3DD7C0-C0BC-426E-8F3B-8F4FCEC8EBCB}" dt="2023-06-04T11:38:58.986" v="8302" actId="478"/>
          <ac:picMkLst>
            <pc:docMk/>
            <pc:sldMk cId="707242858" sldId="299"/>
            <ac:picMk id="20" creationId="{8AD9CF6B-9F43-4263-1D15-985AC0B875BC}"/>
          </ac:picMkLst>
        </pc:picChg>
        <pc:picChg chg="add mod ord">
          <ac:chgData name="Trần Đình Hoàng" userId="c8fe505b-42f3-4e84-9347-555dc7f5a4e0" providerId="ADAL" clId="{4A3DD7C0-C0BC-426E-8F3B-8F4FCEC8EBCB}" dt="2023-06-04T11:43:08.783" v="8362" actId="164"/>
          <ac:picMkLst>
            <pc:docMk/>
            <pc:sldMk cId="707242858" sldId="299"/>
            <ac:picMk id="67" creationId="{824A0928-3297-A062-E9B1-2C46A8486D7A}"/>
          </ac:picMkLst>
        </pc:picChg>
      </pc:sldChg>
      <pc:sldChg chg="addSp delSp modSp new mod setBg modAnim">
        <pc:chgData name="Trần Đình Hoàng" userId="c8fe505b-42f3-4e84-9347-555dc7f5a4e0" providerId="ADAL" clId="{4A3DD7C0-C0BC-426E-8F3B-8F4FCEC8EBCB}" dt="2023-06-05T04:07:03.549" v="13445"/>
        <pc:sldMkLst>
          <pc:docMk/>
          <pc:sldMk cId="2144165310" sldId="300"/>
        </pc:sldMkLst>
        <pc:spChg chg="add del mod">
          <ac:chgData name="Trần Đình Hoàng" userId="c8fe505b-42f3-4e84-9347-555dc7f5a4e0" providerId="ADAL" clId="{4A3DD7C0-C0BC-426E-8F3B-8F4FCEC8EBCB}" dt="2023-06-04T12:01:55.281" v="8658" actId="478"/>
          <ac:spMkLst>
            <pc:docMk/>
            <pc:sldMk cId="2144165310" sldId="300"/>
            <ac:spMk id="2" creationId="{6BF06962-76E5-9098-1051-58F648ADA048}"/>
          </ac:spMkLst>
        </pc:spChg>
        <pc:spChg chg="add mod">
          <ac:chgData name="Trần Đình Hoàng" userId="c8fe505b-42f3-4e84-9347-555dc7f5a4e0" providerId="ADAL" clId="{4A3DD7C0-C0BC-426E-8F3B-8F4FCEC8EBCB}" dt="2023-06-04T11:58:16.470" v="8551" actId="14100"/>
          <ac:spMkLst>
            <pc:docMk/>
            <pc:sldMk cId="2144165310" sldId="300"/>
            <ac:spMk id="4" creationId="{44C2D2EE-22F2-49BE-3F2B-BA080646DA32}"/>
          </ac:spMkLst>
        </pc:spChg>
        <pc:spChg chg="add mod">
          <ac:chgData name="Trần Đình Hoàng" userId="c8fe505b-42f3-4e84-9347-555dc7f5a4e0" providerId="ADAL" clId="{4A3DD7C0-C0BC-426E-8F3B-8F4FCEC8EBCB}" dt="2023-06-04T12:02:10.645" v="8670" actId="14100"/>
          <ac:spMkLst>
            <pc:docMk/>
            <pc:sldMk cId="2144165310" sldId="300"/>
            <ac:spMk id="6" creationId="{C68EAA6E-81B8-B4EC-C260-E6BD6D29A972}"/>
          </ac:spMkLst>
        </pc:spChg>
        <pc:spChg chg="add mod">
          <ac:chgData name="Trần Đình Hoàng" userId="c8fe505b-42f3-4e84-9347-555dc7f5a4e0" providerId="ADAL" clId="{4A3DD7C0-C0BC-426E-8F3B-8F4FCEC8EBCB}" dt="2023-06-04T13:34:09.185" v="9493" actId="207"/>
          <ac:spMkLst>
            <pc:docMk/>
            <pc:sldMk cId="2144165310" sldId="300"/>
            <ac:spMk id="7" creationId="{66C8ABBF-B0CD-9103-A06C-1B92A873BF26}"/>
          </ac:spMkLst>
        </pc:spChg>
        <pc:spChg chg="add mod">
          <ac:chgData name="Trần Đình Hoàng" userId="c8fe505b-42f3-4e84-9347-555dc7f5a4e0" providerId="ADAL" clId="{4A3DD7C0-C0BC-426E-8F3B-8F4FCEC8EBCB}" dt="2023-06-04T13:33:53.792" v="9492" actId="1036"/>
          <ac:spMkLst>
            <pc:docMk/>
            <pc:sldMk cId="2144165310" sldId="300"/>
            <ac:spMk id="8" creationId="{9915E70F-5488-682B-5539-28BEA9C2C833}"/>
          </ac:spMkLst>
        </pc:spChg>
        <pc:picChg chg="add mod">
          <ac:chgData name="Trần Đình Hoàng" userId="c8fe505b-42f3-4e84-9347-555dc7f5a4e0" providerId="ADAL" clId="{4A3DD7C0-C0BC-426E-8F3B-8F4FCEC8EBCB}" dt="2023-06-04T12:15:23.315" v="8909" actId="1076"/>
          <ac:picMkLst>
            <pc:docMk/>
            <pc:sldMk cId="2144165310" sldId="300"/>
            <ac:picMk id="9" creationId="{D4B511A0-9BFF-8954-002F-08AFCDCB6888}"/>
          </ac:picMkLst>
        </pc:picChg>
      </pc:sldChg>
      <pc:sldChg chg="addSp modSp new mod setBg addAnim delAnim modAnim">
        <pc:chgData name="Trần Đình Hoàng" userId="c8fe505b-42f3-4e84-9347-555dc7f5a4e0" providerId="ADAL" clId="{4A3DD7C0-C0BC-426E-8F3B-8F4FCEC8EBCB}" dt="2023-06-11T13:34:57.942" v="13601" actId="1076"/>
        <pc:sldMkLst>
          <pc:docMk/>
          <pc:sldMk cId="2195936215" sldId="301"/>
        </pc:sldMkLst>
        <pc:spChg chg="add mod">
          <ac:chgData name="Trần Đình Hoàng" userId="c8fe505b-42f3-4e84-9347-555dc7f5a4e0" providerId="ADAL" clId="{4A3DD7C0-C0BC-426E-8F3B-8F4FCEC8EBCB}" dt="2023-06-11T13:32:53.695" v="13586" actId="1036"/>
          <ac:spMkLst>
            <pc:docMk/>
            <pc:sldMk cId="2195936215" sldId="301"/>
            <ac:spMk id="2" creationId="{D97E7B4A-214B-5B00-B17A-6D9A44FAE920}"/>
          </ac:spMkLst>
        </pc:spChg>
        <pc:spChg chg="add mod">
          <ac:chgData name="Trần Đình Hoàng" userId="c8fe505b-42f3-4e84-9347-555dc7f5a4e0" providerId="ADAL" clId="{4A3DD7C0-C0BC-426E-8F3B-8F4FCEC8EBCB}" dt="2023-06-04T12:18:04.530" v="8951" actId="1076"/>
          <ac:spMkLst>
            <pc:docMk/>
            <pc:sldMk cId="2195936215" sldId="301"/>
            <ac:spMk id="3" creationId="{47F26D63-AABF-73CF-6C86-4114A83BC514}"/>
          </ac:spMkLst>
        </pc:spChg>
        <pc:spChg chg="add mod">
          <ac:chgData name="Trần Đình Hoàng" userId="c8fe505b-42f3-4e84-9347-555dc7f5a4e0" providerId="ADAL" clId="{4A3DD7C0-C0BC-426E-8F3B-8F4FCEC8EBCB}" dt="2023-06-11T13:32:56.263" v="13589" actId="1035"/>
          <ac:spMkLst>
            <pc:docMk/>
            <pc:sldMk cId="2195936215" sldId="301"/>
            <ac:spMk id="5" creationId="{8FB70BE6-83B7-F650-268A-CDAE69091361}"/>
          </ac:spMkLst>
        </pc:spChg>
        <pc:spChg chg="add mod">
          <ac:chgData name="Trần Đình Hoàng" userId="c8fe505b-42f3-4e84-9347-555dc7f5a4e0" providerId="ADAL" clId="{4A3DD7C0-C0BC-426E-8F3B-8F4FCEC8EBCB}" dt="2023-06-11T13:30:05.871" v="13543" actId="1076"/>
          <ac:spMkLst>
            <pc:docMk/>
            <pc:sldMk cId="2195936215" sldId="301"/>
            <ac:spMk id="6" creationId="{34459AC9-EFAA-A682-EAEE-CEC095E61018}"/>
          </ac:spMkLst>
        </pc:spChg>
        <pc:spChg chg="add mod">
          <ac:chgData name="Trần Đình Hoàng" userId="c8fe505b-42f3-4e84-9347-555dc7f5a4e0" providerId="ADAL" clId="{4A3DD7C0-C0BC-426E-8F3B-8F4FCEC8EBCB}" dt="2023-06-11T13:29:37.860" v="13535" actId="14100"/>
          <ac:spMkLst>
            <pc:docMk/>
            <pc:sldMk cId="2195936215" sldId="301"/>
            <ac:spMk id="7" creationId="{9E8E281D-004E-13C4-AB62-FC87C30E4284}"/>
          </ac:spMkLst>
        </pc:spChg>
        <pc:spChg chg="mod">
          <ac:chgData name="Trần Đình Hoàng" userId="c8fe505b-42f3-4e84-9347-555dc7f5a4e0" providerId="ADAL" clId="{4A3DD7C0-C0BC-426E-8F3B-8F4FCEC8EBCB}" dt="2023-06-11T13:33:11.823" v="13593" actId="1076"/>
          <ac:spMkLst>
            <pc:docMk/>
            <pc:sldMk cId="2195936215" sldId="301"/>
            <ac:spMk id="9" creationId="{40B62F3F-4A66-592F-8B94-C3D78BAFE405}"/>
          </ac:spMkLst>
        </pc:spChg>
        <pc:spChg chg="mod">
          <ac:chgData name="Trần Đình Hoàng" userId="c8fe505b-42f3-4e84-9347-555dc7f5a4e0" providerId="ADAL" clId="{4A3DD7C0-C0BC-426E-8F3B-8F4FCEC8EBCB}" dt="2023-06-11T13:33:11.823" v="13593" actId="1076"/>
          <ac:spMkLst>
            <pc:docMk/>
            <pc:sldMk cId="2195936215" sldId="301"/>
            <ac:spMk id="11" creationId="{1AE0A6B8-B6BC-56D3-AC33-C7641CAD8548}"/>
          </ac:spMkLst>
        </pc:spChg>
        <pc:spChg chg="mod">
          <ac:chgData name="Trần Đình Hoàng" userId="c8fe505b-42f3-4e84-9347-555dc7f5a4e0" providerId="ADAL" clId="{4A3DD7C0-C0BC-426E-8F3B-8F4FCEC8EBCB}" dt="2023-06-11T13:33:11.823" v="13593" actId="1076"/>
          <ac:spMkLst>
            <pc:docMk/>
            <pc:sldMk cId="2195936215" sldId="301"/>
            <ac:spMk id="12" creationId="{9151F332-0B78-9A46-BEB4-E4C4C6D2D3A6}"/>
          </ac:spMkLst>
        </pc:spChg>
        <pc:spChg chg="mod">
          <ac:chgData name="Trần Đình Hoàng" userId="c8fe505b-42f3-4e84-9347-555dc7f5a4e0" providerId="ADAL" clId="{4A3DD7C0-C0BC-426E-8F3B-8F4FCEC8EBCB}" dt="2023-06-11T13:33:11.823" v="13593" actId="1076"/>
          <ac:spMkLst>
            <pc:docMk/>
            <pc:sldMk cId="2195936215" sldId="301"/>
            <ac:spMk id="13" creationId="{C90FF44A-0859-52B6-AB21-3DCDBFB6D88A}"/>
          </ac:spMkLst>
        </pc:spChg>
        <pc:spChg chg="mod">
          <ac:chgData name="Trần Đình Hoàng" userId="c8fe505b-42f3-4e84-9347-555dc7f5a4e0" providerId="ADAL" clId="{4A3DD7C0-C0BC-426E-8F3B-8F4FCEC8EBCB}" dt="2023-06-11T13:33:11.823" v="13593" actId="1076"/>
          <ac:spMkLst>
            <pc:docMk/>
            <pc:sldMk cId="2195936215" sldId="301"/>
            <ac:spMk id="14" creationId="{1D210FC5-87B5-6930-126D-F7C8C49FDB6C}"/>
          </ac:spMkLst>
        </pc:spChg>
        <pc:spChg chg="mod">
          <ac:chgData name="Trần Đình Hoàng" userId="c8fe505b-42f3-4e84-9347-555dc7f5a4e0" providerId="ADAL" clId="{4A3DD7C0-C0BC-426E-8F3B-8F4FCEC8EBCB}" dt="2023-06-11T13:33:11.823" v="13593" actId="1076"/>
          <ac:spMkLst>
            <pc:docMk/>
            <pc:sldMk cId="2195936215" sldId="301"/>
            <ac:spMk id="18" creationId="{D43FE078-5769-FD34-5BBC-4256EDA63031}"/>
          </ac:spMkLst>
        </pc:spChg>
        <pc:spChg chg="add mod">
          <ac:chgData name="Trần Đình Hoàng" userId="c8fe505b-42f3-4e84-9347-555dc7f5a4e0" providerId="ADAL" clId="{4A3DD7C0-C0BC-426E-8F3B-8F4FCEC8EBCB}" dt="2023-06-11T13:30:21.143" v="13548" actId="1076"/>
          <ac:spMkLst>
            <pc:docMk/>
            <pc:sldMk cId="2195936215" sldId="301"/>
            <ac:spMk id="22" creationId="{76FB29B8-D463-0FDF-1CF3-9F968B7DCB3E}"/>
          </ac:spMkLst>
        </pc:spChg>
        <pc:spChg chg="add mod">
          <ac:chgData name="Trần Đình Hoàng" userId="c8fe505b-42f3-4e84-9347-555dc7f5a4e0" providerId="ADAL" clId="{4A3DD7C0-C0BC-426E-8F3B-8F4FCEC8EBCB}" dt="2023-06-11T13:32:53.695" v="13586" actId="1036"/>
          <ac:spMkLst>
            <pc:docMk/>
            <pc:sldMk cId="2195936215" sldId="301"/>
            <ac:spMk id="23" creationId="{2216F9A5-CDB7-4910-0600-1BAA02605BB2}"/>
          </ac:spMkLst>
        </pc:spChg>
        <pc:spChg chg="add mod">
          <ac:chgData name="Trần Đình Hoàng" userId="c8fe505b-42f3-4e84-9347-555dc7f5a4e0" providerId="ADAL" clId="{4A3DD7C0-C0BC-426E-8F3B-8F4FCEC8EBCB}" dt="2023-06-11T13:32:53.695" v="13586" actId="1036"/>
          <ac:spMkLst>
            <pc:docMk/>
            <pc:sldMk cId="2195936215" sldId="301"/>
            <ac:spMk id="24" creationId="{D7096380-5D84-E3A7-5C66-FEFAFA375D4F}"/>
          </ac:spMkLst>
        </pc:spChg>
        <pc:grpChg chg="add mod">
          <ac:chgData name="Trần Đình Hoàng" userId="c8fe505b-42f3-4e84-9347-555dc7f5a4e0" providerId="ADAL" clId="{4A3DD7C0-C0BC-426E-8F3B-8F4FCEC8EBCB}" dt="2023-06-11T13:33:11.823" v="13593" actId="1076"/>
          <ac:grpSpMkLst>
            <pc:docMk/>
            <pc:sldMk cId="2195936215" sldId="301"/>
            <ac:grpSpMk id="8" creationId="{06D66C30-7AD3-5C3B-EB61-55EC8DE366CE}"/>
          </ac:grpSpMkLst>
        </pc:grpChg>
        <pc:grpChg chg="mod">
          <ac:chgData name="Trần Đình Hoàng" userId="c8fe505b-42f3-4e84-9347-555dc7f5a4e0" providerId="ADAL" clId="{4A3DD7C0-C0BC-426E-8F3B-8F4FCEC8EBCB}" dt="2023-06-11T13:33:11.823" v="13593" actId="1076"/>
          <ac:grpSpMkLst>
            <pc:docMk/>
            <pc:sldMk cId="2195936215" sldId="301"/>
            <ac:grpSpMk id="10" creationId="{E0921586-9309-435A-5610-48A4B71DDE94}"/>
          </ac:grpSpMkLst>
        </pc:grpChg>
        <pc:picChg chg="mod">
          <ac:chgData name="Trần Đình Hoàng" userId="c8fe505b-42f3-4e84-9347-555dc7f5a4e0" providerId="ADAL" clId="{4A3DD7C0-C0BC-426E-8F3B-8F4FCEC8EBCB}" dt="2023-06-11T13:33:11.823" v="13593" actId="1076"/>
          <ac:picMkLst>
            <pc:docMk/>
            <pc:sldMk cId="2195936215" sldId="301"/>
            <ac:picMk id="15" creationId="{DD9E16FD-5F3D-1548-35FF-EEEB38FC7CAF}"/>
          </ac:picMkLst>
        </pc:picChg>
        <pc:picChg chg="mod">
          <ac:chgData name="Trần Đình Hoàng" userId="c8fe505b-42f3-4e84-9347-555dc7f5a4e0" providerId="ADAL" clId="{4A3DD7C0-C0BC-426E-8F3B-8F4FCEC8EBCB}" dt="2023-06-11T13:33:11.823" v="13593" actId="1076"/>
          <ac:picMkLst>
            <pc:docMk/>
            <pc:sldMk cId="2195936215" sldId="301"/>
            <ac:picMk id="16" creationId="{B54E4E65-0242-2B0E-5E1C-BC0ADE63D0BB}"/>
          </ac:picMkLst>
        </pc:picChg>
        <pc:picChg chg="mod">
          <ac:chgData name="Trần Đình Hoàng" userId="c8fe505b-42f3-4e84-9347-555dc7f5a4e0" providerId="ADAL" clId="{4A3DD7C0-C0BC-426E-8F3B-8F4FCEC8EBCB}" dt="2023-06-11T13:33:11.823" v="13593" actId="1076"/>
          <ac:picMkLst>
            <pc:docMk/>
            <pc:sldMk cId="2195936215" sldId="301"/>
            <ac:picMk id="17" creationId="{3A33FE9A-1EC2-F891-ECD0-E67DCF1FC743}"/>
          </ac:picMkLst>
        </pc:picChg>
        <pc:picChg chg="add mod">
          <ac:chgData name="Trần Đình Hoàng" userId="c8fe505b-42f3-4e84-9347-555dc7f5a4e0" providerId="ADAL" clId="{4A3DD7C0-C0BC-426E-8F3B-8F4FCEC8EBCB}" dt="2023-06-11T13:34:55.470" v="13600" actId="1076"/>
          <ac:picMkLst>
            <pc:docMk/>
            <pc:sldMk cId="2195936215" sldId="301"/>
            <ac:picMk id="19" creationId="{F20C80ED-02CC-0F13-32AA-5FBBEEFD6437}"/>
          </ac:picMkLst>
        </pc:picChg>
        <pc:picChg chg="add mod">
          <ac:chgData name="Trần Đình Hoàng" userId="c8fe505b-42f3-4e84-9347-555dc7f5a4e0" providerId="ADAL" clId="{4A3DD7C0-C0BC-426E-8F3B-8F4FCEC8EBCB}" dt="2023-06-11T13:34:57.942" v="13601" actId="1076"/>
          <ac:picMkLst>
            <pc:docMk/>
            <pc:sldMk cId="2195936215" sldId="301"/>
            <ac:picMk id="20" creationId="{4BD0B192-2C89-6615-EEF8-64C61295D947}"/>
          </ac:picMkLst>
        </pc:picChg>
      </pc:sldChg>
      <pc:sldChg chg="addSp delSp modSp new mod setBg delAnim modAnim">
        <pc:chgData name="Trần Đình Hoàng" userId="c8fe505b-42f3-4e84-9347-555dc7f5a4e0" providerId="ADAL" clId="{4A3DD7C0-C0BC-426E-8F3B-8F4FCEC8EBCB}" dt="2023-06-05T04:09:15.222" v="13455"/>
        <pc:sldMkLst>
          <pc:docMk/>
          <pc:sldMk cId="1960200466" sldId="302"/>
        </pc:sldMkLst>
        <pc:spChg chg="mod">
          <ac:chgData name="Trần Đình Hoàng" userId="c8fe505b-42f3-4e84-9347-555dc7f5a4e0" providerId="ADAL" clId="{4A3DD7C0-C0BC-426E-8F3B-8F4FCEC8EBCB}" dt="2023-06-04T12:43:34.216" v="9310" actId="122"/>
          <ac:spMkLst>
            <pc:docMk/>
            <pc:sldMk cId="1960200466" sldId="302"/>
            <ac:spMk id="4" creationId="{7BA371A6-4E62-D27D-2BCF-9AEAEC9E1CD8}"/>
          </ac:spMkLst>
        </pc:spChg>
        <pc:spChg chg="mod topLvl">
          <ac:chgData name="Trần Đình Hoàng" userId="c8fe505b-42f3-4e84-9347-555dc7f5a4e0" providerId="ADAL" clId="{4A3DD7C0-C0BC-426E-8F3B-8F4FCEC8EBCB}" dt="2023-06-04T13:22:10.958" v="9344" actId="1035"/>
          <ac:spMkLst>
            <pc:docMk/>
            <pc:sldMk cId="1960200466" sldId="302"/>
            <ac:spMk id="6" creationId="{742E79EF-FDFC-C28F-B547-E8AC7119444B}"/>
          </ac:spMkLst>
        </pc:spChg>
        <pc:spChg chg="mod topLvl">
          <ac:chgData name="Trần Đình Hoàng" userId="c8fe505b-42f3-4e84-9347-555dc7f5a4e0" providerId="ADAL" clId="{4A3DD7C0-C0BC-426E-8F3B-8F4FCEC8EBCB}" dt="2023-06-04T13:22:44.796" v="9346" actId="207"/>
          <ac:spMkLst>
            <pc:docMk/>
            <pc:sldMk cId="1960200466" sldId="302"/>
            <ac:spMk id="8" creationId="{FA5FB7E2-D8BC-FD2B-96AB-FB1975980E6A}"/>
          </ac:spMkLst>
        </pc:spChg>
        <pc:spChg chg="add mod">
          <ac:chgData name="Trần Đình Hoàng" userId="c8fe505b-42f3-4e84-9347-555dc7f5a4e0" providerId="ADAL" clId="{4A3DD7C0-C0BC-426E-8F3B-8F4FCEC8EBCB}" dt="2023-06-04T13:23:19.056" v="9363" actId="1036"/>
          <ac:spMkLst>
            <pc:docMk/>
            <pc:sldMk cId="1960200466" sldId="302"/>
            <ac:spMk id="13" creationId="{0E5DB9B6-EB43-C742-CED8-EDEF707BC8EC}"/>
          </ac:spMkLst>
        </pc:spChg>
        <pc:spChg chg="add del mod">
          <ac:chgData name="Trần Đình Hoàng" userId="c8fe505b-42f3-4e84-9347-555dc7f5a4e0" providerId="ADAL" clId="{4A3DD7C0-C0BC-426E-8F3B-8F4FCEC8EBCB}" dt="2023-06-04T15:00:26.189" v="10903" actId="478"/>
          <ac:spMkLst>
            <pc:docMk/>
            <pc:sldMk cId="1960200466" sldId="302"/>
            <ac:spMk id="15" creationId="{AF1B3DAC-969A-032B-E45D-3B461BDD64C9}"/>
          </ac:spMkLst>
        </pc:spChg>
        <pc:spChg chg="add mod">
          <ac:chgData name="Trần Đình Hoàng" userId="c8fe505b-42f3-4e84-9347-555dc7f5a4e0" providerId="ADAL" clId="{4A3DD7C0-C0BC-426E-8F3B-8F4FCEC8EBCB}" dt="2023-06-04T15:01:34.022" v="10945" actId="207"/>
          <ac:spMkLst>
            <pc:docMk/>
            <pc:sldMk cId="1960200466" sldId="302"/>
            <ac:spMk id="17" creationId="{E93375F1-1D96-AE44-3676-810A4F46EB75}"/>
          </ac:spMkLst>
        </pc:spChg>
        <pc:spChg chg="add mod">
          <ac:chgData name="Trần Đình Hoàng" userId="c8fe505b-42f3-4e84-9347-555dc7f5a4e0" providerId="ADAL" clId="{4A3DD7C0-C0BC-426E-8F3B-8F4FCEC8EBCB}" dt="2023-06-04T15:01:10.597" v="10923" actId="1076"/>
          <ac:spMkLst>
            <pc:docMk/>
            <pc:sldMk cId="1960200466" sldId="302"/>
            <ac:spMk id="20" creationId="{204451DD-8E47-FF03-6133-6FED9E3B3631}"/>
          </ac:spMkLst>
        </pc:spChg>
        <pc:grpChg chg="add mod">
          <ac:chgData name="Trần Đình Hoàng" userId="c8fe505b-42f3-4e84-9347-555dc7f5a4e0" providerId="ADAL" clId="{4A3DD7C0-C0BC-426E-8F3B-8F4FCEC8EBCB}" dt="2023-06-04T12:43:39.080" v="9332" actId="1038"/>
          <ac:grpSpMkLst>
            <pc:docMk/>
            <pc:sldMk cId="1960200466" sldId="302"/>
            <ac:grpSpMk id="2" creationId="{78C022C5-EE87-1897-6DB3-FBE6135234F7}"/>
          </ac:grpSpMkLst>
        </pc:grpChg>
        <pc:grpChg chg="add del mod">
          <ac:chgData name="Trần Đình Hoàng" userId="c8fe505b-42f3-4e84-9347-555dc7f5a4e0" providerId="ADAL" clId="{4A3DD7C0-C0BC-426E-8F3B-8F4FCEC8EBCB}" dt="2023-06-04T12:40:15.104" v="9159" actId="165"/>
          <ac:grpSpMkLst>
            <pc:docMk/>
            <pc:sldMk cId="1960200466" sldId="302"/>
            <ac:grpSpMk id="5" creationId="{72A36F2C-8C65-7E33-3F50-0147B340E3F4}"/>
          </ac:grpSpMkLst>
        </pc:grpChg>
        <pc:grpChg chg="add mod">
          <ac:chgData name="Trần Đình Hoàng" userId="c8fe505b-42f3-4e84-9347-555dc7f5a4e0" providerId="ADAL" clId="{4A3DD7C0-C0BC-426E-8F3B-8F4FCEC8EBCB}" dt="2023-06-04T12:42:47.903" v="9263" actId="1037"/>
          <ac:grpSpMkLst>
            <pc:docMk/>
            <pc:sldMk cId="1960200466" sldId="302"/>
            <ac:grpSpMk id="10" creationId="{970B08B7-72D2-E3E7-5FA6-359AFEE67F86}"/>
          </ac:grpSpMkLst>
        </pc:grpChg>
        <pc:graphicFrameChg chg="add del mod">
          <ac:chgData name="Trần Đình Hoàng" userId="c8fe505b-42f3-4e84-9347-555dc7f5a4e0" providerId="ADAL" clId="{4A3DD7C0-C0BC-426E-8F3B-8F4FCEC8EBCB}" dt="2023-06-04T12:45:23.142" v="9335"/>
          <ac:graphicFrameMkLst>
            <pc:docMk/>
            <pc:sldMk cId="1960200466" sldId="302"/>
            <ac:graphicFrameMk id="11" creationId="{ADDDBDCD-55F2-2F7A-0B02-E263F388D964}"/>
          </ac:graphicFrameMkLst>
        </pc:graphicFrameChg>
        <pc:picChg chg="mod">
          <ac:chgData name="Trần Đình Hoàng" userId="c8fe505b-42f3-4e84-9347-555dc7f5a4e0" providerId="ADAL" clId="{4A3DD7C0-C0BC-426E-8F3B-8F4FCEC8EBCB}" dt="2023-06-04T12:22:56.914" v="9067"/>
          <ac:picMkLst>
            <pc:docMk/>
            <pc:sldMk cId="1960200466" sldId="302"/>
            <ac:picMk id="3" creationId="{A5777B8E-30A2-DB9B-5387-5B8C52D4797D}"/>
          </ac:picMkLst>
        </pc:picChg>
        <pc:picChg chg="add mod">
          <ac:chgData name="Trần Đình Hoàng" userId="c8fe505b-42f3-4e84-9347-555dc7f5a4e0" providerId="ADAL" clId="{4A3DD7C0-C0BC-426E-8F3B-8F4FCEC8EBCB}" dt="2023-06-05T03:42:22.957" v="13310" actId="1076"/>
          <ac:picMkLst>
            <pc:docMk/>
            <pc:sldMk cId="1960200466" sldId="302"/>
            <ac:picMk id="5" creationId="{3CBEF966-E88F-1202-C5D1-FD4E809AE899}"/>
          </ac:picMkLst>
        </pc:picChg>
        <pc:picChg chg="mod topLvl">
          <ac:chgData name="Trần Đình Hoàng" userId="c8fe505b-42f3-4e84-9347-555dc7f5a4e0" providerId="ADAL" clId="{4A3DD7C0-C0BC-426E-8F3B-8F4FCEC8EBCB}" dt="2023-06-04T12:42:46.677" v="9261" actId="164"/>
          <ac:picMkLst>
            <pc:docMk/>
            <pc:sldMk cId="1960200466" sldId="302"/>
            <ac:picMk id="7" creationId="{305A1AE5-CA82-378D-E66C-43FC4F3ABD1E}"/>
          </ac:picMkLst>
        </pc:picChg>
        <pc:picChg chg="add del mod">
          <ac:chgData name="Trần Đình Hoàng" userId="c8fe505b-42f3-4e84-9347-555dc7f5a4e0" providerId="ADAL" clId="{4A3DD7C0-C0BC-426E-8F3B-8F4FCEC8EBCB}" dt="2023-06-04T12:45:29.548" v="9339" actId="478"/>
          <ac:picMkLst>
            <pc:docMk/>
            <pc:sldMk cId="1960200466" sldId="302"/>
            <ac:picMk id="9" creationId="{63AB4048-AF13-DA24-E05F-4E4A0417DE1E}"/>
          </ac:picMkLst>
        </pc:picChg>
        <pc:picChg chg="add mod">
          <ac:chgData name="Trần Đình Hoàng" userId="c8fe505b-42f3-4e84-9347-555dc7f5a4e0" providerId="ADAL" clId="{4A3DD7C0-C0BC-426E-8F3B-8F4FCEC8EBCB}" dt="2023-06-04T12:45:35.393" v="9341" actId="1076"/>
          <ac:picMkLst>
            <pc:docMk/>
            <pc:sldMk cId="1960200466" sldId="302"/>
            <ac:picMk id="12" creationId="{72A35401-B9F7-F78E-AF35-370BBABA5A0F}"/>
          </ac:picMkLst>
        </pc:picChg>
        <pc:picChg chg="add del mod">
          <ac:chgData name="Trần Đình Hoàng" userId="c8fe505b-42f3-4e84-9347-555dc7f5a4e0" providerId="ADAL" clId="{4A3DD7C0-C0BC-426E-8F3B-8F4FCEC8EBCB}" dt="2023-06-04T13:29:20.303" v="9468" actId="478"/>
          <ac:picMkLst>
            <pc:docMk/>
            <pc:sldMk cId="1960200466" sldId="302"/>
            <ac:picMk id="18" creationId="{9331D219-50B6-27BB-35D7-52BD97E590DB}"/>
          </ac:picMkLst>
        </pc:picChg>
      </pc:sldChg>
      <pc:sldChg chg="addSp delSp modSp new mod setBg modAnim">
        <pc:chgData name="Trần Đình Hoàng" userId="c8fe505b-42f3-4e84-9347-555dc7f5a4e0" providerId="ADAL" clId="{4A3DD7C0-C0BC-426E-8F3B-8F4FCEC8EBCB}" dt="2023-06-05T04:10:37.861" v="13464" actId="20577"/>
        <pc:sldMkLst>
          <pc:docMk/>
          <pc:sldMk cId="1532994947" sldId="303"/>
        </pc:sldMkLst>
        <pc:spChg chg="add mod">
          <ac:chgData name="Trần Đình Hoàng" userId="c8fe505b-42f3-4e84-9347-555dc7f5a4e0" providerId="ADAL" clId="{4A3DD7C0-C0BC-426E-8F3B-8F4FCEC8EBCB}" dt="2023-06-05T04:09:43.895" v="13457" actId="1076"/>
          <ac:spMkLst>
            <pc:docMk/>
            <pc:sldMk cId="1532994947" sldId="303"/>
            <ac:spMk id="2" creationId="{7E6728F6-151C-832F-8867-AAEDFEEFE18B}"/>
          </ac:spMkLst>
        </pc:spChg>
        <pc:spChg chg="add mod">
          <ac:chgData name="Trần Đình Hoàng" userId="c8fe505b-42f3-4e84-9347-555dc7f5a4e0" providerId="ADAL" clId="{4A3DD7C0-C0BC-426E-8F3B-8F4FCEC8EBCB}" dt="2023-06-05T04:09:43.895" v="13457" actId="1076"/>
          <ac:spMkLst>
            <pc:docMk/>
            <pc:sldMk cId="1532994947" sldId="303"/>
            <ac:spMk id="3" creationId="{3D76D1EB-CF25-233E-0058-B196A71B7661}"/>
          </ac:spMkLst>
        </pc:spChg>
        <pc:spChg chg="add mod">
          <ac:chgData name="Trần Đình Hoàng" userId="c8fe505b-42f3-4e84-9347-555dc7f5a4e0" providerId="ADAL" clId="{4A3DD7C0-C0BC-426E-8F3B-8F4FCEC8EBCB}" dt="2023-06-05T04:10:37.861" v="13464" actId="20577"/>
          <ac:spMkLst>
            <pc:docMk/>
            <pc:sldMk cId="1532994947" sldId="303"/>
            <ac:spMk id="4" creationId="{A6DAD662-BC89-356E-0276-C3F73619C3F3}"/>
          </ac:spMkLst>
        </pc:spChg>
        <pc:spChg chg="mod">
          <ac:chgData name="Trần Đình Hoàng" userId="c8fe505b-42f3-4e84-9347-555dc7f5a4e0" providerId="ADAL" clId="{4A3DD7C0-C0BC-426E-8F3B-8F4FCEC8EBCB}" dt="2023-06-04T13:46:12.223" v="9738"/>
          <ac:spMkLst>
            <pc:docMk/>
            <pc:sldMk cId="1532994947" sldId="303"/>
            <ac:spMk id="7" creationId="{881DBF57-39AA-C4B6-4683-00E8AAA93F0A}"/>
          </ac:spMkLst>
        </pc:spChg>
        <pc:spChg chg="mod">
          <ac:chgData name="Trần Đình Hoàng" userId="c8fe505b-42f3-4e84-9347-555dc7f5a4e0" providerId="ADAL" clId="{4A3DD7C0-C0BC-426E-8F3B-8F4FCEC8EBCB}" dt="2023-06-04T13:46:12.223" v="9738"/>
          <ac:spMkLst>
            <pc:docMk/>
            <pc:sldMk cId="1532994947" sldId="303"/>
            <ac:spMk id="9" creationId="{72302706-ECA5-E52B-0745-52E0AE73C7F5}"/>
          </ac:spMkLst>
        </pc:spChg>
        <pc:spChg chg="mod">
          <ac:chgData name="Trần Đình Hoàng" userId="c8fe505b-42f3-4e84-9347-555dc7f5a4e0" providerId="ADAL" clId="{4A3DD7C0-C0BC-426E-8F3B-8F4FCEC8EBCB}" dt="2023-06-04T13:46:12.223" v="9738"/>
          <ac:spMkLst>
            <pc:docMk/>
            <pc:sldMk cId="1532994947" sldId="303"/>
            <ac:spMk id="11" creationId="{61B677B4-DA73-2FF5-F6E7-A6BF9AC19BFD}"/>
          </ac:spMkLst>
        </pc:spChg>
        <pc:spChg chg="mod">
          <ac:chgData name="Trần Đình Hoàng" userId="c8fe505b-42f3-4e84-9347-555dc7f5a4e0" providerId="ADAL" clId="{4A3DD7C0-C0BC-426E-8F3B-8F4FCEC8EBCB}" dt="2023-06-04T13:50:26.376" v="9809" actId="14100"/>
          <ac:spMkLst>
            <pc:docMk/>
            <pc:sldMk cId="1532994947" sldId="303"/>
            <ac:spMk id="13" creationId="{E9A2A1FB-71C0-D1C5-4FA8-8DA0A3F94CC1}"/>
          </ac:spMkLst>
        </pc:spChg>
        <pc:spChg chg="mod">
          <ac:chgData name="Trần Đình Hoàng" userId="c8fe505b-42f3-4e84-9347-555dc7f5a4e0" providerId="ADAL" clId="{4A3DD7C0-C0BC-426E-8F3B-8F4FCEC8EBCB}" dt="2023-06-04T13:48:35.735" v="9788"/>
          <ac:spMkLst>
            <pc:docMk/>
            <pc:sldMk cId="1532994947" sldId="303"/>
            <ac:spMk id="15" creationId="{652A9E65-5C2C-05D9-6146-F3FCAF649193}"/>
          </ac:spMkLst>
        </pc:spChg>
        <pc:spChg chg="add mod">
          <ac:chgData name="Trần Đình Hoàng" userId="c8fe505b-42f3-4e84-9347-555dc7f5a4e0" providerId="ADAL" clId="{4A3DD7C0-C0BC-426E-8F3B-8F4FCEC8EBCB}" dt="2023-06-04T13:51:37.017" v="9857" actId="14100"/>
          <ac:spMkLst>
            <pc:docMk/>
            <pc:sldMk cId="1532994947" sldId="303"/>
            <ac:spMk id="16" creationId="{ABC34743-86D9-7CCB-CE32-53EA6ABD76A0}"/>
          </ac:spMkLst>
        </pc:spChg>
        <pc:spChg chg="add mod">
          <ac:chgData name="Trần Đình Hoàng" userId="c8fe505b-42f3-4e84-9347-555dc7f5a4e0" providerId="ADAL" clId="{4A3DD7C0-C0BC-426E-8F3B-8F4FCEC8EBCB}" dt="2023-06-05T04:09:43.895" v="13457" actId="1076"/>
          <ac:spMkLst>
            <pc:docMk/>
            <pc:sldMk cId="1532994947" sldId="303"/>
            <ac:spMk id="17" creationId="{19295FFF-EE8E-9989-BA4A-4125748BC40B}"/>
          </ac:spMkLst>
        </pc:spChg>
        <pc:grpChg chg="add del mod">
          <ac:chgData name="Trần Đình Hoàng" userId="c8fe505b-42f3-4e84-9347-555dc7f5a4e0" providerId="ADAL" clId="{4A3DD7C0-C0BC-426E-8F3B-8F4FCEC8EBCB}" dt="2023-06-04T13:46:23.439" v="9740" actId="21"/>
          <ac:grpSpMkLst>
            <pc:docMk/>
            <pc:sldMk cId="1532994947" sldId="303"/>
            <ac:grpSpMk id="5" creationId="{BD98950F-C8EB-D416-EDAC-BD7108E35634}"/>
          </ac:grpSpMkLst>
        </pc:grpChg>
        <pc:grpChg chg="add del mod">
          <ac:chgData name="Trần Đình Hoàng" userId="c8fe505b-42f3-4e84-9347-555dc7f5a4e0" providerId="ADAL" clId="{4A3DD7C0-C0BC-426E-8F3B-8F4FCEC8EBCB}" dt="2023-06-04T13:46:23.439" v="9740" actId="21"/>
          <ac:grpSpMkLst>
            <pc:docMk/>
            <pc:sldMk cId="1532994947" sldId="303"/>
            <ac:grpSpMk id="8" creationId="{D484370E-5384-FCF8-7635-87BD4CAFA17D}"/>
          </ac:grpSpMkLst>
        </pc:grpChg>
        <pc:grpChg chg="add mod">
          <ac:chgData name="Trần Đình Hoàng" userId="c8fe505b-42f3-4e84-9347-555dc7f5a4e0" providerId="ADAL" clId="{4A3DD7C0-C0BC-426E-8F3B-8F4FCEC8EBCB}" dt="2023-06-05T04:09:43.895" v="13457" actId="1076"/>
          <ac:grpSpMkLst>
            <pc:docMk/>
            <pc:sldMk cId="1532994947" sldId="303"/>
            <ac:grpSpMk id="12" creationId="{54AE7923-BD2C-F336-DD92-406C2CEE80B2}"/>
          </ac:grpSpMkLst>
        </pc:grpChg>
        <pc:picChg chg="add mod">
          <ac:chgData name="Trần Đình Hoàng" userId="c8fe505b-42f3-4e84-9347-555dc7f5a4e0" providerId="ADAL" clId="{4A3DD7C0-C0BC-426E-8F3B-8F4FCEC8EBCB}" dt="2023-06-05T03:42:41.717" v="13312" actId="1076"/>
          <ac:picMkLst>
            <pc:docMk/>
            <pc:sldMk cId="1532994947" sldId="303"/>
            <ac:picMk id="5" creationId="{E05DEDCE-21F9-4C25-FEC4-0BB87D827E27}"/>
          </ac:picMkLst>
        </pc:picChg>
        <pc:picChg chg="mod">
          <ac:chgData name="Trần Đình Hoàng" userId="c8fe505b-42f3-4e84-9347-555dc7f5a4e0" providerId="ADAL" clId="{4A3DD7C0-C0BC-426E-8F3B-8F4FCEC8EBCB}" dt="2023-06-04T13:46:12.223" v="9738"/>
          <ac:picMkLst>
            <pc:docMk/>
            <pc:sldMk cId="1532994947" sldId="303"/>
            <ac:picMk id="6" creationId="{24B4798E-23EB-8909-9EE6-1A23B35EA11F}"/>
          </ac:picMkLst>
        </pc:picChg>
        <pc:picChg chg="mod">
          <ac:chgData name="Trần Đình Hoàng" userId="c8fe505b-42f3-4e84-9347-555dc7f5a4e0" providerId="ADAL" clId="{4A3DD7C0-C0BC-426E-8F3B-8F4FCEC8EBCB}" dt="2023-06-04T13:46:12.223" v="9738"/>
          <ac:picMkLst>
            <pc:docMk/>
            <pc:sldMk cId="1532994947" sldId="303"/>
            <ac:picMk id="10" creationId="{4005B02F-A227-5840-1E2D-9DABD2AD41CE}"/>
          </ac:picMkLst>
        </pc:picChg>
        <pc:picChg chg="mod">
          <ac:chgData name="Trần Đình Hoàng" userId="c8fe505b-42f3-4e84-9347-555dc7f5a4e0" providerId="ADAL" clId="{4A3DD7C0-C0BC-426E-8F3B-8F4FCEC8EBCB}" dt="2023-06-04T13:48:35.735" v="9788"/>
          <ac:picMkLst>
            <pc:docMk/>
            <pc:sldMk cId="1532994947" sldId="303"/>
            <ac:picMk id="14" creationId="{19613FEC-B97E-2638-61B3-95A956C5357B}"/>
          </ac:picMkLst>
        </pc:picChg>
      </pc:sldChg>
      <pc:sldChg chg="addSp delSp modSp add mod setBg delAnim modAnim">
        <pc:chgData name="Trần Đình Hoàng" userId="c8fe505b-42f3-4e84-9347-555dc7f5a4e0" providerId="ADAL" clId="{4A3DD7C0-C0BC-426E-8F3B-8F4FCEC8EBCB}" dt="2023-06-04T13:32:53.529" v="9478" actId="1076"/>
        <pc:sldMkLst>
          <pc:docMk/>
          <pc:sldMk cId="684086333" sldId="304"/>
        </pc:sldMkLst>
        <pc:spChg chg="mod">
          <ac:chgData name="Trần Đình Hoàng" userId="c8fe505b-42f3-4e84-9347-555dc7f5a4e0" providerId="ADAL" clId="{4A3DD7C0-C0BC-426E-8F3B-8F4FCEC8EBCB}" dt="2023-06-04T13:32:30.080" v="9475" actId="20577"/>
          <ac:spMkLst>
            <pc:docMk/>
            <pc:sldMk cId="684086333" sldId="304"/>
            <ac:spMk id="4" creationId="{821714A4-1E0B-3AB1-B20E-28FB3B90106E}"/>
          </ac:spMkLst>
        </pc:spChg>
        <pc:spChg chg="add mod">
          <ac:chgData name="Trần Đình Hoàng" userId="c8fe505b-42f3-4e84-9347-555dc7f5a4e0" providerId="ADAL" clId="{4A3DD7C0-C0BC-426E-8F3B-8F4FCEC8EBCB}" dt="2023-06-04T13:32:53.529" v="9478" actId="1076"/>
          <ac:spMkLst>
            <pc:docMk/>
            <pc:sldMk cId="684086333" sldId="304"/>
            <ac:spMk id="7" creationId="{77F2324E-A1EB-268A-678B-6A2C277FA7A0}"/>
          </ac:spMkLst>
        </pc:spChg>
        <pc:picChg chg="del">
          <ac:chgData name="Trần Đình Hoàng" userId="c8fe505b-42f3-4e84-9347-555dc7f5a4e0" providerId="ADAL" clId="{4A3DD7C0-C0BC-426E-8F3B-8F4FCEC8EBCB}" dt="2023-06-04T13:32:50.587" v="9476" actId="478"/>
          <ac:picMkLst>
            <pc:docMk/>
            <pc:sldMk cId="684086333" sldId="304"/>
            <ac:picMk id="3" creationId="{B7289ED9-7C3E-F3ED-3309-5F68E2610903}"/>
          </ac:picMkLst>
        </pc:picChg>
        <pc:picChg chg="add mod">
          <ac:chgData name="Trần Đình Hoàng" userId="c8fe505b-42f3-4e84-9347-555dc7f5a4e0" providerId="ADAL" clId="{4A3DD7C0-C0BC-426E-8F3B-8F4FCEC8EBCB}" dt="2023-06-04T13:32:53.529" v="9478" actId="1076"/>
          <ac:picMkLst>
            <pc:docMk/>
            <pc:sldMk cId="684086333" sldId="304"/>
            <ac:picMk id="6" creationId="{3B9157E4-01FD-3F6C-4B2D-ADF6701F45B0}"/>
          </ac:picMkLst>
        </pc:picChg>
      </pc:sldChg>
      <pc:sldChg chg="addSp delSp modSp new mod setBg modAnim">
        <pc:chgData name="Trần Đình Hoàng" userId="c8fe505b-42f3-4e84-9347-555dc7f5a4e0" providerId="ADAL" clId="{4A3DD7C0-C0BC-426E-8F3B-8F4FCEC8EBCB}" dt="2023-06-05T04:11:40.045" v="13471"/>
        <pc:sldMkLst>
          <pc:docMk/>
          <pc:sldMk cId="2479264372" sldId="305"/>
        </pc:sldMkLst>
        <pc:spChg chg="mod">
          <ac:chgData name="Trần Đình Hoàng" userId="c8fe505b-42f3-4e84-9347-555dc7f5a4e0" providerId="ADAL" clId="{4A3DD7C0-C0BC-426E-8F3B-8F4FCEC8EBCB}" dt="2023-06-04T13:46:27.632" v="9742"/>
          <ac:spMkLst>
            <pc:docMk/>
            <pc:sldMk cId="2479264372" sldId="305"/>
            <ac:spMk id="4" creationId="{0FCF2D5E-5392-F5E5-E827-AEC27C4A925F}"/>
          </ac:spMkLst>
        </pc:spChg>
        <pc:spChg chg="mod topLvl">
          <ac:chgData name="Trần Đình Hoàng" userId="c8fe505b-42f3-4e84-9347-555dc7f5a4e0" providerId="ADAL" clId="{4A3DD7C0-C0BC-426E-8F3B-8F4FCEC8EBCB}" dt="2023-06-04T13:48:29.045" v="9786" actId="1038"/>
          <ac:spMkLst>
            <pc:docMk/>
            <pc:sldMk cId="2479264372" sldId="305"/>
            <ac:spMk id="6" creationId="{60F66B2F-9C36-0782-CDCF-B52FB6D6B124}"/>
          </ac:spMkLst>
        </pc:spChg>
        <pc:spChg chg="mod topLvl">
          <ac:chgData name="Trần Đình Hoàng" userId="c8fe505b-42f3-4e84-9347-555dc7f5a4e0" providerId="ADAL" clId="{4A3DD7C0-C0BC-426E-8F3B-8F4FCEC8EBCB}" dt="2023-06-04T13:48:20.603" v="9783" actId="164"/>
          <ac:spMkLst>
            <pc:docMk/>
            <pc:sldMk cId="2479264372" sldId="305"/>
            <ac:spMk id="8" creationId="{47A672C5-C452-879C-B244-5B3D068B48D5}"/>
          </ac:spMkLst>
        </pc:spChg>
        <pc:spChg chg="add mod">
          <ac:chgData name="Trần Đình Hoàng" userId="c8fe505b-42f3-4e84-9347-555dc7f5a4e0" providerId="ADAL" clId="{4A3DD7C0-C0BC-426E-8F3B-8F4FCEC8EBCB}" dt="2023-06-04T14:42:03.401" v="10144" actId="6549"/>
          <ac:spMkLst>
            <pc:docMk/>
            <pc:sldMk cId="2479264372" sldId="305"/>
            <ac:spMk id="10" creationId="{B8CDF1A4-2644-0202-BCE4-E48D58102CEB}"/>
          </ac:spMkLst>
        </pc:spChg>
        <pc:spChg chg="add del mod">
          <ac:chgData name="Trần Đình Hoàng" userId="c8fe505b-42f3-4e84-9347-555dc7f5a4e0" providerId="ADAL" clId="{4A3DD7C0-C0BC-426E-8F3B-8F4FCEC8EBCB}" dt="2023-06-04T14:35:27.732" v="9985" actId="478"/>
          <ac:spMkLst>
            <pc:docMk/>
            <pc:sldMk cId="2479264372" sldId="305"/>
            <ac:spMk id="12" creationId="{56CEA1F7-6E6F-E9EE-B716-0F127A7C8DBF}"/>
          </ac:spMkLst>
        </pc:spChg>
        <pc:spChg chg="add mod">
          <ac:chgData name="Trần Đình Hoàng" userId="c8fe505b-42f3-4e84-9347-555dc7f5a4e0" providerId="ADAL" clId="{4A3DD7C0-C0BC-426E-8F3B-8F4FCEC8EBCB}" dt="2023-06-04T14:42:15.229" v="10198" actId="1036"/>
          <ac:spMkLst>
            <pc:docMk/>
            <pc:sldMk cId="2479264372" sldId="305"/>
            <ac:spMk id="13" creationId="{BE3E787F-B7D4-68AB-BEFC-406F999087CF}"/>
          </ac:spMkLst>
        </pc:spChg>
        <pc:spChg chg="add mod">
          <ac:chgData name="Trần Đình Hoàng" userId="c8fe505b-42f3-4e84-9347-555dc7f5a4e0" providerId="ADAL" clId="{4A3DD7C0-C0BC-426E-8F3B-8F4FCEC8EBCB}" dt="2023-06-04T14:49:52.037" v="10388" actId="1037"/>
          <ac:spMkLst>
            <pc:docMk/>
            <pc:sldMk cId="2479264372" sldId="305"/>
            <ac:spMk id="15" creationId="{5A329384-604F-209D-DA55-79F0BB0121C2}"/>
          </ac:spMkLst>
        </pc:spChg>
        <pc:spChg chg="add del mod">
          <ac:chgData name="Trần Đình Hoàng" userId="c8fe505b-42f3-4e84-9347-555dc7f5a4e0" providerId="ADAL" clId="{4A3DD7C0-C0BC-426E-8F3B-8F4FCEC8EBCB}" dt="2023-06-04T14:47:03.454" v="10330" actId="478"/>
          <ac:spMkLst>
            <pc:docMk/>
            <pc:sldMk cId="2479264372" sldId="305"/>
            <ac:spMk id="17" creationId="{9CCD6A3D-AC35-DA7D-A9B2-13B1F9DBF17F}"/>
          </ac:spMkLst>
        </pc:spChg>
        <pc:spChg chg="add mod">
          <ac:chgData name="Trần Đình Hoàng" userId="c8fe505b-42f3-4e84-9347-555dc7f5a4e0" providerId="ADAL" clId="{4A3DD7C0-C0BC-426E-8F3B-8F4FCEC8EBCB}" dt="2023-06-04T14:49:52.037" v="10388" actId="1037"/>
          <ac:spMkLst>
            <pc:docMk/>
            <pc:sldMk cId="2479264372" sldId="305"/>
            <ac:spMk id="19" creationId="{4FFA79C6-F871-7599-C423-15FA0D1BFBC1}"/>
          </ac:spMkLst>
        </pc:spChg>
        <pc:spChg chg="add mod">
          <ac:chgData name="Trần Đình Hoàng" userId="c8fe505b-42f3-4e84-9347-555dc7f5a4e0" providerId="ADAL" clId="{4A3DD7C0-C0BC-426E-8F3B-8F4FCEC8EBCB}" dt="2023-06-04T14:49:58.971" v="10394" actId="1037"/>
          <ac:spMkLst>
            <pc:docMk/>
            <pc:sldMk cId="2479264372" sldId="305"/>
            <ac:spMk id="21" creationId="{C2ACBDB9-841D-E666-5156-881B30673A8B}"/>
          </ac:spMkLst>
        </pc:spChg>
        <pc:spChg chg="add mod">
          <ac:chgData name="Trần Đình Hoàng" userId="c8fe505b-42f3-4e84-9347-555dc7f5a4e0" providerId="ADAL" clId="{4A3DD7C0-C0BC-426E-8F3B-8F4FCEC8EBCB}" dt="2023-06-04T14:49:56.148" v="10392" actId="1037"/>
          <ac:spMkLst>
            <pc:docMk/>
            <pc:sldMk cId="2479264372" sldId="305"/>
            <ac:spMk id="23" creationId="{9E56B274-AAAB-5D73-79E7-398DDBA513C6}"/>
          </ac:spMkLst>
        </pc:spChg>
        <pc:spChg chg="add del mod">
          <ac:chgData name="Trần Đình Hoàng" userId="c8fe505b-42f3-4e84-9347-555dc7f5a4e0" providerId="ADAL" clId="{4A3DD7C0-C0BC-426E-8F3B-8F4FCEC8EBCB}" dt="2023-06-04T14:47:48.749" v="10351" actId="478"/>
          <ac:spMkLst>
            <pc:docMk/>
            <pc:sldMk cId="2479264372" sldId="305"/>
            <ac:spMk id="25" creationId="{248D2641-50B4-C0E1-8073-0B2F28FA2DDB}"/>
          </ac:spMkLst>
        </pc:spChg>
        <pc:grpChg chg="add del mod">
          <ac:chgData name="Trần Đình Hoàng" userId="c8fe505b-42f3-4e84-9347-555dc7f5a4e0" providerId="ADAL" clId="{4A3DD7C0-C0BC-426E-8F3B-8F4FCEC8EBCB}" dt="2023-06-04T14:20:33.159" v="9895" actId="478"/>
          <ac:grpSpMkLst>
            <pc:docMk/>
            <pc:sldMk cId="2479264372" sldId="305"/>
            <ac:grpSpMk id="2" creationId="{70F28DA4-0DEF-9950-DB88-E4F374A41E27}"/>
          </ac:grpSpMkLst>
        </pc:grpChg>
        <pc:grpChg chg="add del mod">
          <ac:chgData name="Trần Đình Hoàng" userId="c8fe505b-42f3-4e84-9347-555dc7f5a4e0" providerId="ADAL" clId="{4A3DD7C0-C0BC-426E-8F3B-8F4FCEC8EBCB}" dt="2023-06-04T13:47:50.436" v="9775" actId="165"/>
          <ac:grpSpMkLst>
            <pc:docMk/>
            <pc:sldMk cId="2479264372" sldId="305"/>
            <ac:grpSpMk id="5" creationId="{8706CCB0-17BF-3168-285F-09733BC34179}"/>
          </ac:grpSpMkLst>
        </pc:grpChg>
        <pc:grpChg chg="add del mod">
          <ac:chgData name="Trần Đình Hoàng" userId="c8fe505b-42f3-4e84-9347-555dc7f5a4e0" providerId="ADAL" clId="{4A3DD7C0-C0BC-426E-8F3B-8F4FCEC8EBCB}" dt="2023-06-04T13:48:33.056" v="9787" actId="21"/>
          <ac:grpSpMkLst>
            <pc:docMk/>
            <pc:sldMk cId="2479264372" sldId="305"/>
            <ac:grpSpMk id="9" creationId="{05F8F26C-33EF-309C-9139-FE0B89BFF95C}"/>
          </ac:grpSpMkLst>
        </pc:grpChg>
        <pc:graphicFrameChg chg="add del mod">
          <ac:chgData name="Trần Đình Hoàng" userId="c8fe505b-42f3-4e84-9347-555dc7f5a4e0" providerId="ADAL" clId="{4A3DD7C0-C0BC-426E-8F3B-8F4FCEC8EBCB}" dt="2023-06-04T14:31:27.167" v="9923"/>
          <ac:graphicFrameMkLst>
            <pc:docMk/>
            <pc:sldMk cId="2479264372" sldId="305"/>
            <ac:graphicFrameMk id="11" creationId="{92493A73-0690-307A-8776-1AA862E8F2F8}"/>
          </ac:graphicFrameMkLst>
        </pc:graphicFrameChg>
        <pc:picChg chg="add mod">
          <ac:chgData name="Trần Đình Hoàng" userId="c8fe505b-42f3-4e84-9347-555dc7f5a4e0" providerId="ADAL" clId="{4A3DD7C0-C0BC-426E-8F3B-8F4FCEC8EBCB}" dt="2023-06-05T03:42:56.814" v="13315" actId="1076"/>
          <ac:picMkLst>
            <pc:docMk/>
            <pc:sldMk cId="2479264372" sldId="305"/>
            <ac:picMk id="2" creationId="{973F41E1-44C4-A3C1-3192-2C098F03AEE9}"/>
          </ac:picMkLst>
        </pc:picChg>
        <pc:picChg chg="mod">
          <ac:chgData name="Trần Đình Hoàng" userId="c8fe505b-42f3-4e84-9347-555dc7f5a4e0" providerId="ADAL" clId="{4A3DD7C0-C0BC-426E-8F3B-8F4FCEC8EBCB}" dt="2023-06-04T13:46:27.632" v="9742"/>
          <ac:picMkLst>
            <pc:docMk/>
            <pc:sldMk cId="2479264372" sldId="305"/>
            <ac:picMk id="3" creationId="{194095FF-46DB-FBC5-5CBD-F614D045BE20}"/>
          </ac:picMkLst>
        </pc:picChg>
        <pc:picChg chg="mod topLvl">
          <ac:chgData name="Trần Đình Hoàng" userId="c8fe505b-42f3-4e84-9347-555dc7f5a4e0" providerId="ADAL" clId="{4A3DD7C0-C0BC-426E-8F3B-8F4FCEC8EBCB}" dt="2023-06-04T13:48:20.603" v="9783" actId="164"/>
          <ac:picMkLst>
            <pc:docMk/>
            <pc:sldMk cId="2479264372" sldId="305"/>
            <ac:picMk id="7" creationId="{CA1E9E35-DB8E-195D-5D46-2EE964E759AB}"/>
          </ac:picMkLst>
        </pc:picChg>
      </pc:sldChg>
      <pc:sldChg chg="modSp add mod ord setBg">
        <pc:chgData name="Trần Đình Hoàng" userId="c8fe505b-42f3-4e84-9347-555dc7f5a4e0" providerId="ADAL" clId="{4A3DD7C0-C0BC-426E-8F3B-8F4FCEC8EBCB}" dt="2023-06-04T13:52:51.320" v="9891" actId="1076"/>
        <pc:sldMkLst>
          <pc:docMk/>
          <pc:sldMk cId="2083538356" sldId="306"/>
        </pc:sldMkLst>
        <pc:spChg chg="mod">
          <ac:chgData name="Trần Đình Hoàng" userId="c8fe505b-42f3-4e84-9347-555dc7f5a4e0" providerId="ADAL" clId="{4A3DD7C0-C0BC-426E-8F3B-8F4FCEC8EBCB}" dt="2023-06-04T13:52:35.304" v="9866" actId="20577"/>
          <ac:spMkLst>
            <pc:docMk/>
            <pc:sldMk cId="2083538356" sldId="306"/>
            <ac:spMk id="4" creationId="{821714A4-1E0B-3AB1-B20E-28FB3B90106E}"/>
          </ac:spMkLst>
        </pc:spChg>
        <pc:spChg chg="mod">
          <ac:chgData name="Trần Đình Hoàng" userId="c8fe505b-42f3-4e84-9347-555dc7f5a4e0" providerId="ADAL" clId="{4A3DD7C0-C0BC-426E-8F3B-8F4FCEC8EBCB}" dt="2023-06-04T13:52:51.320" v="9891" actId="1076"/>
          <ac:spMkLst>
            <pc:docMk/>
            <pc:sldMk cId="2083538356" sldId="306"/>
            <ac:spMk id="7" creationId="{77F2324E-A1EB-268A-678B-6A2C277FA7A0}"/>
          </ac:spMkLst>
        </pc:spChg>
        <pc:picChg chg="mod">
          <ac:chgData name="Trần Đình Hoàng" userId="c8fe505b-42f3-4e84-9347-555dc7f5a4e0" providerId="ADAL" clId="{4A3DD7C0-C0BC-426E-8F3B-8F4FCEC8EBCB}" dt="2023-06-04T13:52:51.320" v="9891" actId="1076"/>
          <ac:picMkLst>
            <pc:docMk/>
            <pc:sldMk cId="2083538356" sldId="306"/>
            <ac:picMk id="6" creationId="{3B9157E4-01FD-3F6C-4B2D-ADF6701F45B0}"/>
          </ac:picMkLst>
        </pc:picChg>
      </pc:sldChg>
      <pc:sldChg chg="addSp delSp modSp add mod setBg modAnim">
        <pc:chgData name="Trần Đình Hoàng" userId="c8fe505b-42f3-4e84-9347-555dc7f5a4e0" providerId="ADAL" clId="{4A3DD7C0-C0BC-426E-8F3B-8F4FCEC8EBCB}" dt="2023-06-05T04:13:13.038" v="13482"/>
        <pc:sldMkLst>
          <pc:docMk/>
          <pc:sldMk cId="1831015503" sldId="307"/>
        </pc:sldMkLst>
        <pc:spChg chg="add mod">
          <ac:chgData name="Trần Đình Hoàng" userId="c8fe505b-42f3-4e84-9347-555dc7f5a4e0" providerId="ADAL" clId="{4A3DD7C0-C0BC-426E-8F3B-8F4FCEC8EBCB}" dt="2023-06-05T04:12:09.776" v="13473" actId="1076"/>
          <ac:spMkLst>
            <pc:docMk/>
            <pc:sldMk cId="1831015503" sldId="307"/>
            <ac:spMk id="3" creationId="{193FCA5B-A9C1-C14E-5C8E-B8EF6720A28A}"/>
          </ac:spMkLst>
        </pc:spChg>
        <pc:spChg chg="add mod">
          <ac:chgData name="Trần Đình Hoàng" userId="c8fe505b-42f3-4e84-9347-555dc7f5a4e0" providerId="ADAL" clId="{4A3DD7C0-C0BC-426E-8F3B-8F4FCEC8EBCB}" dt="2023-06-05T04:12:09.776" v="13473" actId="1076"/>
          <ac:spMkLst>
            <pc:docMk/>
            <pc:sldMk cId="1831015503" sldId="307"/>
            <ac:spMk id="4" creationId="{F6586683-AAB6-3C3A-BBCB-9B12B6EB7048}"/>
          </ac:spMkLst>
        </pc:spChg>
        <pc:spChg chg="add mod">
          <ac:chgData name="Trần Đình Hoàng" userId="c8fe505b-42f3-4e84-9347-555dc7f5a4e0" providerId="ADAL" clId="{4A3DD7C0-C0BC-426E-8F3B-8F4FCEC8EBCB}" dt="2023-06-04T14:56:26.908" v="10841" actId="114"/>
          <ac:spMkLst>
            <pc:docMk/>
            <pc:sldMk cId="1831015503" sldId="307"/>
            <ac:spMk id="5" creationId="{AB406792-A78F-98DC-A4E8-A48080C2F722}"/>
          </ac:spMkLst>
        </pc:spChg>
        <pc:spChg chg="add mod">
          <ac:chgData name="Trần Đình Hoàng" userId="c8fe505b-42f3-4e84-9347-555dc7f5a4e0" providerId="ADAL" clId="{4A3DD7C0-C0BC-426E-8F3B-8F4FCEC8EBCB}" dt="2023-06-04T14:58:06.689" v="10855" actId="2085"/>
          <ac:spMkLst>
            <pc:docMk/>
            <pc:sldMk cId="1831015503" sldId="307"/>
            <ac:spMk id="6" creationId="{A8238899-99B2-7F06-C3D5-850DA66AC32F}"/>
          </ac:spMkLst>
        </pc:spChg>
        <pc:spChg chg="add mod ord">
          <ac:chgData name="Trần Đình Hoàng" userId="c8fe505b-42f3-4e84-9347-555dc7f5a4e0" providerId="ADAL" clId="{4A3DD7C0-C0BC-426E-8F3B-8F4FCEC8EBCB}" dt="2023-06-04T14:58:11.019" v="10856" actId="2085"/>
          <ac:spMkLst>
            <pc:docMk/>
            <pc:sldMk cId="1831015503" sldId="307"/>
            <ac:spMk id="7" creationId="{E0A01747-DB35-D677-E203-E27D5364F9EB}"/>
          </ac:spMkLst>
        </pc:spChg>
        <pc:spChg chg="mod">
          <ac:chgData name="Trần Đình Hoàng" userId="c8fe505b-42f3-4e84-9347-555dc7f5a4e0" providerId="ADAL" clId="{4A3DD7C0-C0BC-426E-8F3B-8F4FCEC8EBCB}" dt="2023-06-05T04:12:09.776" v="13473" actId="1076"/>
          <ac:spMkLst>
            <pc:docMk/>
            <pc:sldMk cId="1831015503" sldId="307"/>
            <ac:spMk id="10" creationId="{B8CDF1A4-2644-0202-BCE4-E48D58102CEB}"/>
          </ac:spMkLst>
        </pc:spChg>
        <pc:spChg chg="del">
          <ac:chgData name="Trần Đình Hoàng" userId="c8fe505b-42f3-4e84-9347-555dc7f5a4e0" providerId="ADAL" clId="{4A3DD7C0-C0BC-426E-8F3B-8F4FCEC8EBCB}" dt="2023-06-04T14:53:37.916" v="10666" actId="478"/>
          <ac:spMkLst>
            <pc:docMk/>
            <pc:sldMk cId="1831015503" sldId="307"/>
            <ac:spMk id="13" creationId="{BE3E787F-B7D4-68AB-BEFC-406F999087CF}"/>
          </ac:spMkLst>
        </pc:spChg>
        <pc:spChg chg="del mod">
          <ac:chgData name="Trần Đình Hoàng" userId="c8fe505b-42f3-4e84-9347-555dc7f5a4e0" providerId="ADAL" clId="{4A3DD7C0-C0BC-426E-8F3B-8F4FCEC8EBCB}" dt="2023-06-04T14:53:13.171" v="10650" actId="478"/>
          <ac:spMkLst>
            <pc:docMk/>
            <pc:sldMk cId="1831015503" sldId="307"/>
            <ac:spMk id="15" creationId="{5A329384-604F-209D-DA55-79F0BB0121C2}"/>
          </ac:spMkLst>
        </pc:spChg>
        <pc:spChg chg="del mod">
          <ac:chgData name="Trần Đình Hoàng" userId="c8fe505b-42f3-4e84-9347-555dc7f5a4e0" providerId="ADAL" clId="{4A3DD7C0-C0BC-426E-8F3B-8F4FCEC8EBCB}" dt="2023-06-04T14:53:08.564" v="10647" actId="478"/>
          <ac:spMkLst>
            <pc:docMk/>
            <pc:sldMk cId="1831015503" sldId="307"/>
            <ac:spMk id="19" creationId="{4FFA79C6-F871-7599-C423-15FA0D1BFBC1}"/>
          </ac:spMkLst>
        </pc:spChg>
        <pc:spChg chg="del">
          <ac:chgData name="Trần Đình Hoàng" userId="c8fe505b-42f3-4e84-9347-555dc7f5a4e0" providerId="ADAL" clId="{4A3DD7C0-C0BC-426E-8F3B-8F4FCEC8EBCB}" dt="2023-06-04T14:53:10.205" v="10648" actId="478"/>
          <ac:spMkLst>
            <pc:docMk/>
            <pc:sldMk cId="1831015503" sldId="307"/>
            <ac:spMk id="21" creationId="{C2ACBDB9-841D-E666-5156-881B30673A8B}"/>
          </ac:spMkLst>
        </pc:spChg>
        <pc:spChg chg="del">
          <ac:chgData name="Trần Đình Hoàng" userId="c8fe505b-42f3-4e84-9347-555dc7f5a4e0" providerId="ADAL" clId="{4A3DD7C0-C0BC-426E-8F3B-8F4FCEC8EBCB}" dt="2023-06-04T14:53:06.357" v="10645" actId="478"/>
          <ac:spMkLst>
            <pc:docMk/>
            <pc:sldMk cId="1831015503" sldId="307"/>
            <ac:spMk id="23" creationId="{9E56B274-AAAB-5D73-79E7-398DDBA513C6}"/>
          </ac:spMkLst>
        </pc:spChg>
        <pc:picChg chg="add mod">
          <ac:chgData name="Trần Đình Hoàng" userId="c8fe505b-42f3-4e84-9347-555dc7f5a4e0" providerId="ADAL" clId="{4A3DD7C0-C0BC-426E-8F3B-8F4FCEC8EBCB}" dt="2023-06-04T14:58:58.485" v="10862" actId="1076"/>
          <ac:picMkLst>
            <pc:docMk/>
            <pc:sldMk cId="1831015503" sldId="307"/>
            <ac:picMk id="8" creationId="{B782D455-5285-BA4C-3FB7-94258E26C4DA}"/>
          </ac:picMkLst>
        </pc:picChg>
      </pc:sldChg>
      <pc:sldChg chg="modSp add setBg">
        <pc:chgData name="Trần Đình Hoàng" userId="c8fe505b-42f3-4e84-9347-555dc7f5a4e0" providerId="ADAL" clId="{4A3DD7C0-C0BC-426E-8F3B-8F4FCEC8EBCB}" dt="2023-06-04T14:59:59.426" v="10901" actId="20577"/>
        <pc:sldMkLst>
          <pc:docMk/>
          <pc:sldMk cId="3426781369" sldId="308"/>
        </pc:sldMkLst>
        <pc:spChg chg="mod">
          <ac:chgData name="Trần Đình Hoàng" userId="c8fe505b-42f3-4e84-9347-555dc7f5a4e0" providerId="ADAL" clId="{4A3DD7C0-C0BC-426E-8F3B-8F4FCEC8EBCB}" dt="2023-06-04T14:59:50.108" v="10869" actId="20577"/>
          <ac:spMkLst>
            <pc:docMk/>
            <pc:sldMk cId="3426781369" sldId="308"/>
            <ac:spMk id="4" creationId="{821714A4-1E0B-3AB1-B20E-28FB3B90106E}"/>
          </ac:spMkLst>
        </pc:spChg>
        <pc:spChg chg="mod">
          <ac:chgData name="Trần Đình Hoàng" userId="c8fe505b-42f3-4e84-9347-555dc7f5a4e0" providerId="ADAL" clId="{4A3DD7C0-C0BC-426E-8F3B-8F4FCEC8EBCB}" dt="2023-06-04T14:59:59.426" v="10901" actId="20577"/>
          <ac:spMkLst>
            <pc:docMk/>
            <pc:sldMk cId="3426781369" sldId="308"/>
            <ac:spMk id="7" creationId="{77F2324E-A1EB-268A-678B-6A2C277FA7A0}"/>
          </ac:spMkLst>
        </pc:spChg>
      </pc:sldChg>
      <pc:sldChg chg="delSp modSp add mod setBg modAnim">
        <pc:chgData name="Trần Đình Hoàng" userId="c8fe505b-42f3-4e84-9347-555dc7f5a4e0" providerId="ADAL" clId="{4A3DD7C0-C0BC-426E-8F3B-8F4FCEC8EBCB}" dt="2023-06-05T03:58:24.693" v="13378"/>
        <pc:sldMkLst>
          <pc:docMk/>
          <pc:sldMk cId="2112375794" sldId="309"/>
        </pc:sldMkLst>
        <pc:spChg chg="del">
          <ac:chgData name="Trần Đình Hoàng" userId="c8fe505b-42f3-4e84-9347-555dc7f5a4e0" providerId="ADAL" clId="{4A3DD7C0-C0BC-426E-8F3B-8F4FCEC8EBCB}" dt="2023-06-04T15:03:05.244" v="10952" actId="478"/>
          <ac:spMkLst>
            <pc:docMk/>
            <pc:sldMk cId="2112375794" sldId="309"/>
            <ac:spMk id="2" creationId="{EC1D1D79-44B3-E66C-1E91-8F618FFE5491}"/>
          </ac:spMkLst>
        </pc:spChg>
        <pc:spChg chg="del">
          <ac:chgData name="Trần Đình Hoàng" userId="c8fe505b-42f3-4e84-9347-555dc7f5a4e0" providerId="ADAL" clId="{4A3DD7C0-C0BC-426E-8F3B-8F4FCEC8EBCB}" dt="2023-06-04T15:03:03.332" v="10951" actId="478"/>
          <ac:spMkLst>
            <pc:docMk/>
            <pc:sldMk cId="2112375794" sldId="309"/>
            <ac:spMk id="3" creationId="{BACCCAF2-6882-60E8-80BE-DBDF032AE4A2}"/>
          </ac:spMkLst>
        </pc:spChg>
        <pc:spChg chg="mod">
          <ac:chgData name="Trần Đình Hoàng" userId="c8fe505b-42f3-4e84-9347-555dc7f5a4e0" providerId="ADAL" clId="{4A3DD7C0-C0BC-426E-8F3B-8F4FCEC8EBCB}" dt="2023-06-04T15:03:10.333" v="10953" actId="1076"/>
          <ac:spMkLst>
            <pc:docMk/>
            <pc:sldMk cId="2112375794" sldId="309"/>
            <ac:spMk id="11" creationId="{04E02DE1-5241-1C33-4033-620E30794972}"/>
          </ac:spMkLst>
        </pc:spChg>
        <pc:spChg chg="mod">
          <ac:chgData name="Trần Đình Hoàng" userId="c8fe505b-42f3-4e84-9347-555dc7f5a4e0" providerId="ADAL" clId="{4A3DD7C0-C0BC-426E-8F3B-8F4FCEC8EBCB}" dt="2023-06-04T15:03:34.293" v="10959" actId="1076"/>
          <ac:spMkLst>
            <pc:docMk/>
            <pc:sldMk cId="2112375794" sldId="309"/>
            <ac:spMk id="13" creationId="{E9458F59-086F-6201-9FD4-9907912ACDE2}"/>
          </ac:spMkLst>
        </pc:spChg>
        <pc:spChg chg="mod">
          <ac:chgData name="Trần Đình Hoàng" userId="c8fe505b-42f3-4e84-9347-555dc7f5a4e0" providerId="ADAL" clId="{4A3DD7C0-C0BC-426E-8F3B-8F4FCEC8EBCB}" dt="2023-06-04T15:05:20.427" v="11004" actId="1036"/>
          <ac:spMkLst>
            <pc:docMk/>
            <pc:sldMk cId="2112375794" sldId="309"/>
            <ac:spMk id="14" creationId="{7936E591-023C-0CA3-F8C7-2D37B86AA532}"/>
          </ac:spMkLst>
        </pc:spChg>
        <pc:spChg chg="mod">
          <ac:chgData name="Trần Đình Hoàng" userId="c8fe505b-42f3-4e84-9347-555dc7f5a4e0" providerId="ADAL" clId="{4A3DD7C0-C0BC-426E-8F3B-8F4FCEC8EBCB}" dt="2023-06-04T15:03:58.234" v="10968" actId="113"/>
          <ac:spMkLst>
            <pc:docMk/>
            <pc:sldMk cId="2112375794" sldId="309"/>
            <ac:spMk id="26" creationId="{1D26D2E2-6C78-8EA1-115F-6A9C64C3443C}"/>
          </ac:spMkLst>
        </pc:spChg>
        <pc:spChg chg="mod">
          <ac:chgData name="Trần Đình Hoàng" userId="c8fe505b-42f3-4e84-9347-555dc7f5a4e0" providerId="ADAL" clId="{4A3DD7C0-C0BC-426E-8F3B-8F4FCEC8EBCB}" dt="2023-06-04T15:05:13.252" v="10996" actId="1037"/>
          <ac:spMkLst>
            <pc:docMk/>
            <pc:sldMk cId="2112375794" sldId="309"/>
            <ac:spMk id="27" creationId="{FED8D1FB-AC67-3CE3-BB47-22A5695AF77F}"/>
          </ac:spMkLst>
        </pc:spChg>
        <pc:spChg chg="mod">
          <ac:chgData name="Trần Đình Hoàng" userId="c8fe505b-42f3-4e84-9347-555dc7f5a4e0" providerId="ADAL" clId="{4A3DD7C0-C0BC-426E-8F3B-8F4FCEC8EBCB}" dt="2023-06-04T15:04:29.347" v="10977" actId="14100"/>
          <ac:spMkLst>
            <pc:docMk/>
            <pc:sldMk cId="2112375794" sldId="309"/>
            <ac:spMk id="28" creationId="{D9973513-5169-D437-903A-2381AD60DCF4}"/>
          </ac:spMkLst>
        </pc:spChg>
        <pc:spChg chg="mod">
          <ac:chgData name="Trần Đình Hoàng" userId="c8fe505b-42f3-4e84-9347-555dc7f5a4e0" providerId="ADAL" clId="{4A3DD7C0-C0BC-426E-8F3B-8F4FCEC8EBCB}" dt="2023-06-04T15:05:15.860" v="11001" actId="1037"/>
          <ac:spMkLst>
            <pc:docMk/>
            <pc:sldMk cId="2112375794" sldId="309"/>
            <ac:spMk id="29" creationId="{8AEFAE0F-97EB-BF74-482F-82C6B0AF2D9D}"/>
          </ac:spMkLst>
        </pc:spChg>
        <pc:spChg chg="mod">
          <ac:chgData name="Trần Đình Hoàng" userId="c8fe505b-42f3-4e84-9347-555dc7f5a4e0" providerId="ADAL" clId="{4A3DD7C0-C0BC-426E-8F3B-8F4FCEC8EBCB}" dt="2023-06-04T15:04:55.355" v="10985" actId="255"/>
          <ac:spMkLst>
            <pc:docMk/>
            <pc:sldMk cId="2112375794" sldId="309"/>
            <ac:spMk id="30" creationId="{B21BFF65-D9F3-17EA-16AE-2C391765A921}"/>
          </ac:spMkLst>
        </pc:spChg>
        <pc:spChg chg="mod">
          <ac:chgData name="Trần Đình Hoàng" userId="c8fe505b-42f3-4e84-9347-555dc7f5a4e0" providerId="ADAL" clId="{4A3DD7C0-C0BC-426E-8F3B-8F4FCEC8EBCB}" dt="2023-06-04T15:04:59.501" v="10986" actId="1076"/>
          <ac:spMkLst>
            <pc:docMk/>
            <pc:sldMk cId="2112375794" sldId="309"/>
            <ac:spMk id="31" creationId="{D93CECA9-97D7-AB47-5D78-F338B3A277EF}"/>
          </ac:spMkLst>
        </pc:spChg>
        <pc:grpChg chg="del">
          <ac:chgData name="Trần Đình Hoàng" userId="c8fe505b-42f3-4e84-9347-555dc7f5a4e0" providerId="ADAL" clId="{4A3DD7C0-C0BC-426E-8F3B-8F4FCEC8EBCB}" dt="2023-06-04T15:03:02.347" v="10950" actId="478"/>
          <ac:grpSpMkLst>
            <pc:docMk/>
            <pc:sldMk cId="2112375794" sldId="309"/>
            <ac:grpSpMk id="4" creationId="{654D51BE-569E-92A4-7F84-9F0FFC0ACB11}"/>
          </ac:grpSpMkLst>
        </pc:grpChg>
        <pc:cxnChg chg="del">
          <ac:chgData name="Trần Đình Hoàng" userId="c8fe505b-42f3-4e84-9347-555dc7f5a4e0" providerId="ADAL" clId="{4A3DD7C0-C0BC-426E-8F3B-8F4FCEC8EBCB}" dt="2023-06-04T15:03:35.844" v="10960" actId="478"/>
          <ac:cxnSpMkLst>
            <pc:docMk/>
            <pc:sldMk cId="2112375794" sldId="309"/>
            <ac:cxnSpMk id="25" creationId="{EED18C85-7865-2CCA-2FE3-B2968858DE9D}"/>
          </ac:cxnSpMkLst>
        </pc:cxnChg>
      </pc:sldChg>
      <pc:sldChg chg="addSp modSp new mod setBg modAnim">
        <pc:chgData name="Trần Đình Hoàng" userId="c8fe505b-42f3-4e84-9347-555dc7f5a4e0" providerId="ADAL" clId="{4A3DD7C0-C0BC-426E-8F3B-8F4FCEC8EBCB}" dt="2023-06-05T04:14:40.023" v="13493"/>
        <pc:sldMkLst>
          <pc:docMk/>
          <pc:sldMk cId="3853040145" sldId="310"/>
        </pc:sldMkLst>
        <pc:spChg chg="mod">
          <ac:chgData name="Trần Đình Hoàng" userId="c8fe505b-42f3-4e84-9347-555dc7f5a4e0" providerId="ADAL" clId="{4A3DD7C0-C0BC-426E-8F3B-8F4FCEC8EBCB}" dt="2023-06-05T01:50:44.656" v="11371"/>
          <ac:spMkLst>
            <pc:docMk/>
            <pc:sldMk cId="3853040145" sldId="310"/>
            <ac:spMk id="4" creationId="{D80D1EA4-4F8C-D9A5-D11C-53B33DBA6952}"/>
          </ac:spMkLst>
        </pc:spChg>
        <pc:spChg chg="mod">
          <ac:chgData name="Trần Đình Hoàng" userId="c8fe505b-42f3-4e84-9347-555dc7f5a4e0" providerId="ADAL" clId="{4A3DD7C0-C0BC-426E-8F3B-8F4FCEC8EBCB}" dt="2023-06-05T02:42:01.962" v="12105" actId="20577"/>
          <ac:spMkLst>
            <pc:docMk/>
            <pc:sldMk cId="3853040145" sldId="310"/>
            <ac:spMk id="6" creationId="{7ED508CD-5D51-1018-6635-DBF0FF060DD0}"/>
          </ac:spMkLst>
        </pc:spChg>
        <pc:spChg chg="mod">
          <ac:chgData name="Trần Đình Hoàng" userId="c8fe505b-42f3-4e84-9347-555dc7f5a4e0" providerId="ADAL" clId="{4A3DD7C0-C0BC-426E-8F3B-8F4FCEC8EBCB}" dt="2023-06-05T02:41:48.429" v="12094" actId="14100"/>
          <ac:spMkLst>
            <pc:docMk/>
            <pc:sldMk cId="3853040145" sldId="310"/>
            <ac:spMk id="8" creationId="{645D421E-16EE-5BF3-D8BF-FB8F60379455}"/>
          </ac:spMkLst>
        </pc:spChg>
        <pc:spChg chg="add mod">
          <ac:chgData name="Trần Đình Hoàng" userId="c8fe505b-42f3-4e84-9347-555dc7f5a4e0" providerId="ADAL" clId="{4A3DD7C0-C0BC-426E-8F3B-8F4FCEC8EBCB}" dt="2023-06-05T02:35:37.036" v="11882" actId="1035"/>
          <ac:spMkLst>
            <pc:docMk/>
            <pc:sldMk cId="3853040145" sldId="310"/>
            <ac:spMk id="9" creationId="{CE3892FA-EDA0-A048-DC23-7E30CA419ACF}"/>
          </ac:spMkLst>
        </pc:spChg>
        <pc:spChg chg="add mod">
          <ac:chgData name="Trần Đình Hoàng" userId="c8fe505b-42f3-4e84-9347-555dc7f5a4e0" providerId="ADAL" clId="{4A3DD7C0-C0BC-426E-8F3B-8F4FCEC8EBCB}" dt="2023-06-05T02:42:19.191" v="12111" actId="14100"/>
          <ac:spMkLst>
            <pc:docMk/>
            <pc:sldMk cId="3853040145" sldId="310"/>
            <ac:spMk id="11" creationId="{33045129-4D6A-21DC-AF1A-585869B56662}"/>
          </ac:spMkLst>
        </pc:spChg>
        <pc:spChg chg="add mod">
          <ac:chgData name="Trần Đình Hoàng" userId="c8fe505b-42f3-4e84-9347-555dc7f5a4e0" providerId="ADAL" clId="{4A3DD7C0-C0BC-426E-8F3B-8F4FCEC8EBCB}" dt="2023-06-05T02:42:12.308" v="12110" actId="1036"/>
          <ac:spMkLst>
            <pc:docMk/>
            <pc:sldMk cId="3853040145" sldId="310"/>
            <ac:spMk id="12" creationId="{FEAD1964-63EA-0B85-DD79-3C7C659C7298}"/>
          </ac:spMkLst>
        </pc:spChg>
        <pc:spChg chg="add mod">
          <ac:chgData name="Trần Đình Hoàng" userId="c8fe505b-42f3-4e84-9347-555dc7f5a4e0" providerId="ADAL" clId="{4A3DD7C0-C0BC-426E-8F3B-8F4FCEC8EBCB}" dt="2023-06-05T02:42:21.204" v="12117" actId="1036"/>
          <ac:spMkLst>
            <pc:docMk/>
            <pc:sldMk cId="3853040145" sldId="310"/>
            <ac:spMk id="13" creationId="{44F2CA90-44E2-123F-BF45-CE6DE9862C03}"/>
          </ac:spMkLst>
        </pc:spChg>
        <pc:spChg chg="add mod">
          <ac:chgData name="Trần Đình Hoàng" userId="c8fe505b-42f3-4e84-9347-555dc7f5a4e0" providerId="ADAL" clId="{4A3DD7C0-C0BC-426E-8F3B-8F4FCEC8EBCB}" dt="2023-06-05T02:42:12.308" v="12110" actId="1036"/>
          <ac:spMkLst>
            <pc:docMk/>
            <pc:sldMk cId="3853040145" sldId="310"/>
            <ac:spMk id="15" creationId="{6B30EC2C-BBD2-A04A-85E5-B761FEC921F7}"/>
          </ac:spMkLst>
        </pc:spChg>
        <pc:spChg chg="add mod">
          <ac:chgData name="Trần Đình Hoàng" userId="c8fe505b-42f3-4e84-9347-555dc7f5a4e0" providerId="ADAL" clId="{4A3DD7C0-C0BC-426E-8F3B-8F4FCEC8EBCB}" dt="2023-06-05T02:42:12.308" v="12110" actId="1036"/>
          <ac:spMkLst>
            <pc:docMk/>
            <pc:sldMk cId="3853040145" sldId="310"/>
            <ac:spMk id="16" creationId="{724A932E-4EB8-20B1-D861-D7D5660896CF}"/>
          </ac:spMkLst>
        </pc:spChg>
        <pc:spChg chg="add mod">
          <ac:chgData name="Trần Đình Hoàng" userId="c8fe505b-42f3-4e84-9347-555dc7f5a4e0" providerId="ADAL" clId="{4A3DD7C0-C0BC-426E-8F3B-8F4FCEC8EBCB}" dt="2023-06-05T02:42:12.308" v="12110" actId="1036"/>
          <ac:spMkLst>
            <pc:docMk/>
            <pc:sldMk cId="3853040145" sldId="310"/>
            <ac:spMk id="17" creationId="{33ADFDA2-1E03-C2FE-7709-C7FCE1668123}"/>
          </ac:spMkLst>
        </pc:spChg>
        <pc:grpChg chg="add mod">
          <ac:chgData name="Trần Đình Hoàng" userId="c8fe505b-42f3-4e84-9347-555dc7f5a4e0" providerId="ADAL" clId="{4A3DD7C0-C0BC-426E-8F3B-8F4FCEC8EBCB}" dt="2023-06-05T01:50:44.656" v="11371"/>
          <ac:grpSpMkLst>
            <pc:docMk/>
            <pc:sldMk cId="3853040145" sldId="310"/>
            <ac:grpSpMk id="2" creationId="{F749F416-1016-01C2-5653-DC15350D5646}"/>
          </ac:grpSpMkLst>
        </pc:grpChg>
        <pc:grpChg chg="add mod">
          <ac:chgData name="Trần Đình Hoàng" userId="c8fe505b-42f3-4e84-9347-555dc7f5a4e0" providerId="ADAL" clId="{4A3DD7C0-C0BC-426E-8F3B-8F4FCEC8EBCB}" dt="2023-06-05T02:05:47.706" v="11650" actId="1036"/>
          <ac:grpSpMkLst>
            <pc:docMk/>
            <pc:sldMk cId="3853040145" sldId="310"/>
            <ac:grpSpMk id="5" creationId="{F42BAC08-21E5-2095-059E-640546DB051F}"/>
          </ac:grpSpMkLst>
        </pc:grpChg>
        <pc:picChg chg="mod">
          <ac:chgData name="Trần Đình Hoàng" userId="c8fe505b-42f3-4e84-9347-555dc7f5a4e0" providerId="ADAL" clId="{4A3DD7C0-C0BC-426E-8F3B-8F4FCEC8EBCB}" dt="2023-06-05T01:50:44.656" v="11371"/>
          <ac:picMkLst>
            <pc:docMk/>
            <pc:sldMk cId="3853040145" sldId="310"/>
            <ac:picMk id="3" creationId="{C7C06E61-C77C-C697-30F2-354EED489D3F}"/>
          </ac:picMkLst>
        </pc:picChg>
        <pc:picChg chg="mod">
          <ac:chgData name="Trần Đình Hoàng" userId="c8fe505b-42f3-4e84-9347-555dc7f5a4e0" providerId="ADAL" clId="{4A3DD7C0-C0BC-426E-8F3B-8F4FCEC8EBCB}" dt="2023-06-05T01:50:44.656" v="11371"/>
          <ac:picMkLst>
            <pc:docMk/>
            <pc:sldMk cId="3853040145" sldId="310"/>
            <ac:picMk id="7" creationId="{B7E613C3-ACF3-3404-CC2E-C40A2F06FB09}"/>
          </ac:picMkLst>
        </pc:picChg>
        <pc:picChg chg="add mod">
          <ac:chgData name="Trần Đình Hoàng" userId="c8fe505b-42f3-4e84-9347-555dc7f5a4e0" providerId="ADAL" clId="{4A3DD7C0-C0BC-426E-8F3B-8F4FCEC8EBCB}" dt="2023-06-05T03:43:08.838" v="13317" actId="1076"/>
          <ac:picMkLst>
            <pc:docMk/>
            <pc:sldMk cId="3853040145" sldId="310"/>
            <ac:picMk id="18" creationId="{792BFB0F-B92F-D0CA-A8A4-542DBAD7EBD0}"/>
          </ac:picMkLst>
        </pc:picChg>
      </pc:sldChg>
      <pc:sldChg chg="new del setBg">
        <pc:chgData name="Trần Đình Hoàng" userId="c8fe505b-42f3-4e84-9347-555dc7f5a4e0" providerId="ADAL" clId="{4A3DD7C0-C0BC-426E-8F3B-8F4FCEC8EBCB}" dt="2023-06-05T03:02:15.877" v="12878" actId="47"/>
        <pc:sldMkLst>
          <pc:docMk/>
          <pc:sldMk cId="1003779159" sldId="311"/>
        </pc:sldMkLst>
      </pc:sldChg>
      <pc:sldChg chg="addSp delSp modSp new mod ord setBg delAnim modAnim">
        <pc:chgData name="Trần Đình Hoàng" userId="c8fe505b-42f3-4e84-9347-555dc7f5a4e0" providerId="ADAL" clId="{4A3DD7C0-C0BC-426E-8F3B-8F4FCEC8EBCB}" dt="2023-06-05T04:15:48.270" v="13501" actId="1076"/>
        <pc:sldMkLst>
          <pc:docMk/>
          <pc:sldMk cId="1276006499" sldId="312"/>
        </pc:sldMkLst>
        <pc:spChg chg="mod">
          <ac:chgData name="Trần Đình Hoàng" userId="c8fe505b-42f3-4e84-9347-555dc7f5a4e0" providerId="ADAL" clId="{4A3DD7C0-C0BC-426E-8F3B-8F4FCEC8EBCB}" dt="2023-06-05T02:29:32.994" v="11653"/>
          <ac:spMkLst>
            <pc:docMk/>
            <pc:sldMk cId="1276006499" sldId="312"/>
            <ac:spMk id="3" creationId="{EFD47CAA-206E-7D09-0FCD-694363EC534B}"/>
          </ac:spMkLst>
        </pc:spChg>
        <pc:spChg chg="mod">
          <ac:chgData name="Trần Đình Hoàng" userId="c8fe505b-42f3-4e84-9347-555dc7f5a4e0" providerId="ADAL" clId="{4A3DD7C0-C0BC-426E-8F3B-8F4FCEC8EBCB}" dt="2023-06-05T02:29:32.994" v="11653"/>
          <ac:spMkLst>
            <pc:docMk/>
            <pc:sldMk cId="1276006499" sldId="312"/>
            <ac:spMk id="4" creationId="{E35F86BE-39F9-F741-4E4D-240CC1811F76}"/>
          </ac:spMkLst>
        </pc:spChg>
        <pc:spChg chg="mod">
          <ac:chgData name="Trần Đình Hoàng" userId="c8fe505b-42f3-4e84-9347-555dc7f5a4e0" providerId="ADAL" clId="{4A3DD7C0-C0BC-426E-8F3B-8F4FCEC8EBCB}" dt="2023-06-05T02:29:32.994" v="11653"/>
          <ac:spMkLst>
            <pc:docMk/>
            <pc:sldMk cId="1276006499" sldId="312"/>
            <ac:spMk id="7" creationId="{B3B42B5A-0104-E68D-CFAE-E4C62E559C72}"/>
          </ac:spMkLst>
        </pc:spChg>
        <pc:spChg chg="mod">
          <ac:chgData name="Trần Đình Hoàng" userId="c8fe505b-42f3-4e84-9347-555dc7f5a4e0" providerId="ADAL" clId="{4A3DD7C0-C0BC-426E-8F3B-8F4FCEC8EBCB}" dt="2023-06-05T02:52:08.407" v="12346" actId="207"/>
          <ac:spMkLst>
            <pc:docMk/>
            <pc:sldMk cId="1276006499" sldId="312"/>
            <ac:spMk id="8" creationId="{C7F54AEF-5F49-EA26-CC62-7B87935111C2}"/>
          </ac:spMkLst>
        </pc:spChg>
        <pc:spChg chg="mod">
          <ac:chgData name="Trần Đình Hoàng" userId="c8fe505b-42f3-4e84-9347-555dc7f5a4e0" providerId="ADAL" clId="{4A3DD7C0-C0BC-426E-8F3B-8F4FCEC8EBCB}" dt="2023-06-05T02:29:32.994" v="11653"/>
          <ac:spMkLst>
            <pc:docMk/>
            <pc:sldMk cId="1276006499" sldId="312"/>
            <ac:spMk id="10" creationId="{1D6686DD-46FC-60F6-40CF-BA47A2FDCC10}"/>
          </ac:spMkLst>
        </pc:spChg>
        <pc:spChg chg="mod">
          <ac:chgData name="Trần Đình Hoàng" userId="c8fe505b-42f3-4e84-9347-555dc7f5a4e0" providerId="ADAL" clId="{4A3DD7C0-C0BC-426E-8F3B-8F4FCEC8EBCB}" dt="2023-06-05T02:52:11.497" v="12347" actId="207"/>
          <ac:spMkLst>
            <pc:docMk/>
            <pc:sldMk cId="1276006499" sldId="312"/>
            <ac:spMk id="11" creationId="{A6D7CA9E-7AD7-1387-4265-B045CC4C3EC3}"/>
          </ac:spMkLst>
        </pc:spChg>
        <pc:spChg chg="mod">
          <ac:chgData name="Trần Đình Hoàng" userId="c8fe505b-42f3-4e84-9347-555dc7f5a4e0" providerId="ADAL" clId="{4A3DD7C0-C0BC-426E-8F3B-8F4FCEC8EBCB}" dt="2023-06-05T02:29:32.994" v="11653"/>
          <ac:spMkLst>
            <pc:docMk/>
            <pc:sldMk cId="1276006499" sldId="312"/>
            <ac:spMk id="13" creationId="{B12FE1D3-4777-432F-BC66-303E7560844C}"/>
          </ac:spMkLst>
        </pc:spChg>
        <pc:spChg chg="mod">
          <ac:chgData name="Trần Đình Hoàng" userId="c8fe505b-42f3-4e84-9347-555dc7f5a4e0" providerId="ADAL" clId="{4A3DD7C0-C0BC-426E-8F3B-8F4FCEC8EBCB}" dt="2023-06-05T02:52:14.089" v="12348" actId="207"/>
          <ac:spMkLst>
            <pc:docMk/>
            <pc:sldMk cId="1276006499" sldId="312"/>
            <ac:spMk id="14" creationId="{13CE8072-0D9D-47CF-227F-DE448C086CBB}"/>
          </ac:spMkLst>
        </pc:spChg>
        <pc:spChg chg="add del mod">
          <ac:chgData name="Trần Đình Hoàng" userId="c8fe505b-42f3-4e84-9347-555dc7f5a4e0" providerId="ADAL" clId="{4A3DD7C0-C0BC-426E-8F3B-8F4FCEC8EBCB}" dt="2023-06-05T02:50:36.898" v="12309" actId="478"/>
          <ac:spMkLst>
            <pc:docMk/>
            <pc:sldMk cId="1276006499" sldId="312"/>
            <ac:spMk id="15" creationId="{C70C3266-159F-1B67-B8BF-1EBEED8A4467}"/>
          </ac:spMkLst>
        </pc:spChg>
        <pc:spChg chg="add del mod">
          <ac:chgData name="Trần Đình Hoàng" userId="c8fe505b-42f3-4e84-9347-555dc7f5a4e0" providerId="ADAL" clId="{4A3DD7C0-C0BC-426E-8F3B-8F4FCEC8EBCB}" dt="2023-06-05T02:52:27.143" v="12350" actId="478"/>
          <ac:spMkLst>
            <pc:docMk/>
            <pc:sldMk cId="1276006499" sldId="312"/>
            <ac:spMk id="16" creationId="{8AA3609A-2E99-04CA-4213-8ED37AD2FB20}"/>
          </ac:spMkLst>
        </pc:spChg>
        <pc:spChg chg="add mod">
          <ac:chgData name="Trần Đình Hoàng" userId="c8fe505b-42f3-4e84-9347-555dc7f5a4e0" providerId="ADAL" clId="{4A3DD7C0-C0BC-426E-8F3B-8F4FCEC8EBCB}" dt="2023-06-05T02:55:17.170" v="12435" actId="164"/>
          <ac:spMkLst>
            <pc:docMk/>
            <pc:sldMk cId="1276006499" sldId="312"/>
            <ac:spMk id="17" creationId="{8FA43394-126A-EFE1-2337-5884A91972BD}"/>
          </ac:spMkLst>
        </pc:spChg>
        <pc:spChg chg="add del mod">
          <ac:chgData name="Trần Đình Hoàng" userId="c8fe505b-42f3-4e84-9347-555dc7f5a4e0" providerId="ADAL" clId="{4A3DD7C0-C0BC-426E-8F3B-8F4FCEC8EBCB}" dt="2023-06-05T02:52:20.060" v="12349" actId="478"/>
          <ac:spMkLst>
            <pc:docMk/>
            <pc:sldMk cId="1276006499" sldId="312"/>
            <ac:spMk id="18" creationId="{336F84FF-2B0A-F460-7E44-79A421A6F87E}"/>
          </ac:spMkLst>
        </pc:spChg>
        <pc:spChg chg="add mod ord">
          <ac:chgData name="Trần Đình Hoàng" userId="c8fe505b-42f3-4e84-9347-555dc7f5a4e0" providerId="ADAL" clId="{4A3DD7C0-C0BC-426E-8F3B-8F4FCEC8EBCB}" dt="2023-06-05T03:01:19.266" v="12874" actId="207"/>
          <ac:spMkLst>
            <pc:docMk/>
            <pc:sldMk cId="1276006499" sldId="312"/>
            <ac:spMk id="19" creationId="{F9A4BD96-C63D-785A-DEB3-BE2EDA4AF340}"/>
          </ac:spMkLst>
        </pc:spChg>
        <pc:spChg chg="add del mod">
          <ac:chgData name="Trần Đình Hoàng" userId="c8fe505b-42f3-4e84-9347-555dc7f5a4e0" providerId="ADAL" clId="{4A3DD7C0-C0BC-426E-8F3B-8F4FCEC8EBCB}" dt="2023-06-05T02:49:16.685" v="12287"/>
          <ac:spMkLst>
            <pc:docMk/>
            <pc:sldMk cId="1276006499" sldId="312"/>
            <ac:spMk id="20" creationId="{BD684F5F-E5B3-A48E-45AA-83D614EA100F}"/>
          </ac:spMkLst>
        </pc:spChg>
        <pc:spChg chg="add del mod">
          <ac:chgData name="Trần Đình Hoàng" userId="c8fe505b-42f3-4e84-9347-555dc7f5a4e0" providerId="ADAL" clId="{4A3DD7C0-C0BC-426E-8F3B-8F4FCEC8EBCB}" dt="2023-06-05T02:49:16.685" v="12287"/>
          <ac:spMkLst>
            <pc:docMk/>
            <pc:sldMk cId="1276006499" sldId="312"/>
            <ac:spMk id="21" creationId="{A7654ABA-C5A4-B026-BF2F-1075B93B60D0}"/>
          </ac:spMkLst>
        </pc:spChg>
        <pc:spChg chg="add del mod">
          <ac:chgData name="Trần Đình Hoàng" userId="c8fe505b-42f3-4e84-9347-555dc7f5a4e0" providerId="ADAL" clId="{4A3DD7C0-C0BC-426E-8F3B-8F4FCEC8EBCB}" dt="2023-06-05T02:49:16.685" v="12287"/>
          <ac:spMkLst>
            <pc:docMk/>
            <pc:sldMk cId="1276006499" sldId="312"/>
            <ac:spMk id="22" creationId="{F8981036-B63C-92C5-9D27-693734454765}"/>
          </ac:spMkLst>
        </pc:spChg>
        <pc:spChg chg="mod">
          <ac:chgData name="Trần Đình Hoàng" userId="c8fe505b-42f3-4e84-9347-555dc7f5a4e0" providerId="ADAL" clId="{4A3DD7C0-C0BC-426E-8F3B-8F4FCEC8EBCB}" dt="2023-06-05T02:58:53.180" v="12855" actId="1037"/>
          <ac:spMkLst>
            <pc:docMk/>
            <pc:sldMk cId="1276006499" sldId="312"/>
            <ac:spMk id="23" creationId="{90C1775F-3697-A513-8413-8CD3404915ED}"/>
          </ac:spMkLst>
        </pc:spChg>
        <pc:spChg chg="add mod">
          <ac:chgData name="Trần Đình Hoàng" userId="c8fe505b-42f3-4e84-9347-555dc7f5a4e0" providerId="ADAL" clId="{4A3DD7C0-C0BC-426E-8F3B-8F4FCEC8EBCB}" dt="2023-06-05T03:00:48.880" v="12873" actId="207"/>
          <ac:spMkLst>
            <pc:docMk/>
            <pc:sldMk cId="1276006499" sldId="312"/>
            <ac:spMk id="24" creationId="{52265E70-0F3B-41F0-09AC-13D84EF2F933}"/>
          </ac:spMkLst>
        </pc:spChg>
        <pc:spChg chg="add mod">
          <ac:chgData name="Trần Đình Hoàng" userId="c8fe505b-42f3-4e84-9347-555dc7f5a4e0" providerId="ADAL" clId="{4A3DD7C0-C0BC-426E-8F3B-8F4FCEC8EBCB}" dt="2023-06-05T03:01:48.573" v="12875" actId="207"/>
          <ac:spMkLst>
            <pc:docMk/>
            <pc:sldMk cId="1276006499" sldId="312"/>
            <ac:spMk id="25" creationId="{53B3E4EE-C28E-0D6D-E3DA-2330F6D44F04}"/>
          </ac:spMkLst>
        </pc:spChg>
        <pc:grpChg chg="add mod">
          <ac:chgData name="Trần Đình Hoàng" userId="c8fe505b-42f3-4e84-9347-555dc7f5a4e0" providerId="ADAL" clId="{4A3DD7C0-C0BC-426E-8F3B-8F4FCEC8EBCB}" dt="2023-06-05T02:55:17.170" v="12435" actId="164"/>
          <ac:grpSpMkLst>
            <pc:docMk/>
            <pc:sldMk cId="1276006499" sldId="312"/>
            <ac:grpSpMk id="2" creationId="{28D0EBAC-6C6C-F8B5-F105-6E5E66CE136B}"/>
          </ac:grpSpMkLst>
        </pc:grpChg>
        <pc:grpChg chg="add mod">
          <ac:chgData name="Trần Đình Hoàng" userId="c8fe505b-42f3-4e84-9347-555dc7f5a4e0" providerId="ADAL" clId="{4A3DD7C0-C0BC-426E-8F3B-8F4FCEC8EBCB}" dt="2023-06-05T02:55:13.208" v="12434" actId="164"/>
          <ac:grpSpMkLst>
            <pc:docMk/>
            <pc:sldMk cId="1276006499" sldId="312"/>
            <ac:grpSpMk id="6" creationId="{0512D40B-CD16-4E30-2219-02A5982C34E6}"/>
          </ac:grpSpMkLst>
        </pc:grpChg>
        <pc:grpChg chg="add mod">
          <ac:chgData name="Trần Đình Hoàng" userId="c8fe505b-42f3-4e84-9347-555dc7f5a4e0" providerId="ADAL" clId="{4A3DD7C0-C0BC-426E-8F3B-8F4FCEC8EBCB}" dt="2023-06-05T02:55:13.208" v="12434" actId="164"/>
          <ac:grpSpMkLst>
            <pc:docMk/>
            <pc:sldMk cId="1276006499" sldId="312"/>
            <ac:grpSpMk id="9" creationId="{7D01CFC6-6E95-2CA4-A0EE-54E7372A77A7}"/>
          </ac:grpSpMkLst>
        </pc:grpChg>
        <pc:grpChg chg="add mod">
          <ac:chgData name="Trần Đình Hoàng" userId="c8fe505b-42f3-4e84-9347-555dc7f5a4e0" providerId="ADAL" clId="{4A3DD7C0-C0BC-426E-8F3B-8F4FCEC8EBCB}" dt="2023-06-05T02:55:13.208" v="12434" actId="164"/>
          <ac:grpSpMkLst>
            <pc:docMk/>
            <pc:sldMk cId="1276006499" sldId="312"/>
            <ac:grpSpMk id="12" creationId="{1F84E75A-278F-FF54-68DA-100BDD0FFC56}"/>
          </ac:grpSpMkLst>
        </pc:grpChg>
        <pc:grpChg chg="add mod">
          <ac:chgData name="Trần Đình Hoàng" userId="c8fe505b-42f3-4e84-9347-555dc7f5a4e0" providerId="ADAL" clId="{4A3DD7C0-C0BC-426E-8F3B-8F4FCEC8EBCB}" dt="2023-06-05T02:55:13.208" v="12434" actId="164"/>
          <ac:grpSpMkLst>
            <pc:docMk/>
            <pc:sldMk cId="1276006499" sldId="312"/>
            <ac:grpSpMk id="26" creationId="{D1237495-3499-2CE3-ECB3-AC24C3FB57A3}"/>
          </ac:grpSpMkLst>
        </pc:grpChg>
        <pc:grpChg chg="add mod">
          <ac:chgData name="Trần Đình Hoàng" userId="c8fe505b-42f3-4e84-9347-555dc7f5a4e0" providerId="ADAL" clId="{4A3DD7C0-C0BC-426E-8F3B-8F4FCEC8EBCB}" dt="2023-06-05T02:55:17.170" v="12435" actId="164"/>
          <ac:grpSpMkLst>
            <pc:docMk/>
            <pc:sldMk cId="1276006499" sldId="312"/>
            <ac:grpSpMk id="27" creationId="{A6DB65C4-94B7-E78A-B1DE-4BBF9B473BCB}"/>
          </ac:grpSpMkLst>
        </pc:grpChg>
        <pc:picChg chg="add mod">
          <ac:chgData name="Trần Đình Hoàng" userId="c8fe505b-42f3-4e84-9347-555dc7f5a4e0" providerId="ADAL" clId="{4A3DD7C0-C0BC-426E-8F3B-8F4FCEC8EBCB}" dt="2023-06-05T04:15:48.270" v="13501" actId="1076"/>
          <ac:picMkLst>
            <pc:docMk/>
            <pc:sldMk cId="1276006499" sldId="312"/>
            <ac:picMk id="5" creationId="{3DEF13FE-BE07-08DC-78D0-D758F661BCEB}"/>
          </ac:picMkLst>
        </pc:picChg>
      </pc:sldChg>
      <pc:sldChg chg="new del setBg">
        <pc:chgData name="Trần Đình Hoàng" userId="c8fe505b-42f3-4e84-9347-555dc7f5a4e0" providerId="ADAL" clId="{4A3DD7C0-C0BC-426E-8F3B-8F4FCEC8EBCB}" dt="2023-06-05T03:02:15.877" v="12878" actId="47"/>
        <pc:sldMkLst>
          <pc:docMk/>
          <pc:sldMk cId="2463282132" sldId="313"/>
        </pc:sldMkLst>
      </pc:sldChg>
      <pc:sldChg chg="addSp delSp modSp new mod delAnim modAnim">
        <pc:chgData name="Trần Đình Hoàng" userId="c8fe505b-42f3-4e84-9347-555dc7f5a4e0" providerId="ADAL" clId="{4A3DD7C0-C0BC-426E-8F3B-8F4FCEC8EBCB}" dt="2023-06-23T14:48:20.742" v="14122" actId="20577"/>
        <pc:sldMkLst>
          <pc:docMk/>
          <pc:sldMk cId="2674966980" sldId="313"/>
        </pc:sldMkLst>
        <pc:spChg chg="mod">
          <ac:chgData name="Trần Đình Hoàng" userId="c8fe505b-42f3-4e84-9347-555dc7f5a4e0" providerId="ADAL" clId="{4A3DD7C0-C0BC-426E-8F3B-8F4FCEC8EBCB}" dt="2023-06-09T04:07:57.156" v="13504" actId="6549"/>
          <ac:spMkLst>
            <pc:docMk/>
            <pc:sldMk cId="2674966980" sldId="313"/>
            <ac:spMk id="3" creationId="{DDCA95EE-6C2E-BB8D-41B8-00EA4320F011}"/>
          </ac:spMkLst>
        </pc:spChg>
        <pc:spChg chg="mod">
          <ac:chgData name="Trần Đình Hoàng" userId="c8fe505b-42f3-4e84-9347-555dc7f5a4e0" providerId="ADAL" clId="{4A3DD7C0-C0BC-426E-8F3B-8F4FCEC8EBCB}" dt="2023-06-09T04:04:19.594" v="13503"/>
          <ac:spMkLst>
            <pc:docMk/>
            <pc:sldMk cId="2674966980" sldId="313"/>
            <ac:spMk id="4" creationId="{D4790E77-CCF9-430C-838B-5714693FBDEE}"/>
          </ac:spMkLst>
        </pc:spChg>
        <pc:spChg chg="add mod">
          <ac:chgData name="Trần Đình Hoàng" userId="c8fe505b-42f3-4e84-9347-555dc7f5a4e0" providerId="ADAL" clId="{4A3DD7C0-C0BC-426E-8F3B-8F4FCEC8EBCB}" dt="2023-06-23T14:48:20.742" v="14122" actId="20577"/>
          <ac:spMkLst>
            <pc:docMk/>
            <pc:sldMk cId="2674966980" sldId="313"/>
            <ac:spMk id="7" creationId="{B394B501-04C6-B037-BD55-93CC0272777A}"/>
          </ac:spMkLst>
        </pc:spChg>
        <pc:grpChg chg="add mod">
          <ac:chgData name="Trần Đình Hoàng" userId="c8fe505b-42f3-4e84-9347-555dc7f5a4e0" providerId="ADAL" clId="{4A3DD7C0-C0BC-426E-8F3B-8F4FCEC8EBCB}" dt="2023-06-10T14:17:23.829" v="13511" actId="164"/>
          <ac:grpSpMkLst>
            <pc:docMk/>
            <pc:sldMk cId="2674966980" sldId="313"/>
            <ac:grpSpMk id="2" creationId="{183F3F1F-4E11-A1CA-FE27-AE17DBDF37B4}"/>
          </ac:grpSpMkLst>
        </pc:grpChg>
        <pc:grpChg chg="add del mod">
          <ac:chgData name="Trần Đình Hoàng" userId="c8fe505b-42f3-4e84-9347-555dc7f5a4e0" providerId="ADAL" clId="{4A3DD7C0-C0BC-426E-8F3B-8F4FCEC8EBCB}" dt="2023-06-09T04:07:59.426" v="13505" actId="478"/>
          <ac:grpSpMkLst>
            <pc:docMk/>
            <pc:sldMk cId="2674966980" sldId="313"/>
            <ac:grpSpMk id="2" creationId="{987F5C9C-107C-819A-2062-BDD895B25178}"/>
          </ac:grpSpMkLst>
        </pc:grpChg>
        <pc:picChg chg="mod">
          <ac:chgData name="Trần Đình Hoàng" userId="c8fe505b-42f3-4e84-9347-555dc7f5a4e0" providerId="ADAL" clId="{4A3DD7C0-C0BC-426E-8F3B-8F4FCEC8EBCB}" dt="2023-06-09T04:04:19.594" v="13503"/>
          <ac:picMkLst>
            <pc:docMk/>
            <pc:sldMk cId="2674966980" sldId="313"/>
            <ac:picMk id="5" creationId="{9445231A-35CE-6589-2445-6F96261A7CBA}"/>
          </ac:picMkLst>
        </pc:picChg>
        <pc:picChg chg="add mod">
          <ac:chgData name="Trần Đình Hoàng" userId="c8fe505b-42f3-4e84-9347-555dc7f5a4e0" providerId="ADAL" clId="{4A3DD7C0-C0BC-426E-8F3B-8F4FCEC8EBCB}" dt="2023-06-10T14:17:23.829" v="13511" actId="164"/>
          <ac:picMkLst>
            <pc:docMk/>
            <pc:sldMk cId="2674966980" sldId="313"/>
            <ac:picMk id="6" creationId="{E10071F1-A4E2-0028-E07E-CA4EF3623695}"/>
          </ac:picMkLst>
        </pc:picChg>
      </pc:sldChg>
      <pc:sldChg chg="new del setBg">
        <pc:chgData name="Trần Đình Hoàng" userId="c8fe505b-42f3-4e84-9347-555dc7f5a4e0" providerId="ADAL" clId="{4A3DD7C0-C0BC-426E-8F3B-8F4FCEC8EBCB}" dt="2023-06-05T03:02:15.877" v="12878" actId="47"/>
        <pc:sldMkLst>
          <pc:docMk/>
          <pc:sldMk cId="478586825" sldId="314"/>
        </pc:sldMkLst>
      </pc:sldChg>
      <pc:sldChg chg="addSp delSp modSp add mod setBg delAnim modAnim">
        <pc:chgData name="Trần Đình Hoàng" userId="c8fe505b-42f3-4e84-9347-555dc7f5a4e0" providerId="ADAL" clId="{4A3DD7C0-C0BC-426E-8F3B-8F4FCEC8EBCB}" dt="2023-06-11T13:49:51.159" v="14120" actId="1076"/>
        <pc:sldMkLst>
          <pc:docMk/>
          <pc:sldMk cId="1393244149" sldId="314"/>
        </pc:sldMkLst>
        <pc:spChg chg="del">
          <ac:chgData name="Trần Đình Hoàng" userId="c8fe505b-42f3-4e84-9347-555dc7f5a4e0" providerId="ADAL" clId="{4A3DD7C0-C0BC-426E-8F3B-8F4FCEC8EBCB}" dt="2023-06-11T13:43:08.808" v="13934" actId="478"/>
          <ac:spMkLst>
            <pc:docMk/>
            <pc:sldMk cId="1393244149" sldId="314"/>
            <ac:spMk id="2" creationId="{1897524E-B896-611F-3EC3-71CE45636BB8}"/>
          </ac:spMkLst>
        </pc:spChg>
        <pc:spChg chg="mod">
          <ac:chgData name="Trần Đình Hoàng" userId="c8fe505b-42f3-4e84-9347-555dc7f5a4e0" providerId="ADAL" clId="{4A3DD7C0-C0BC-426E-8F3B-8F4FCEC8EBCB}" dt="2023-06-11T13:41:20.107" v="13822" actId="20577"/>
          <ac:spMkLst>
            <pc:docMk/>
            <pc:sldMk cId="1393244149" sldId="314"/>
            <ac:spMk id="6" creationId="{D6F822A8-46B4-E805-6717-66847AD051AC}"/>
          </ac:spMkLst>
        </pc:spChg>
        <pc:spChg chg="add mod">
          <ac:chgData name="Trần Đình Hoàng" userId="c8fe505b-42f3-4e84-9347-555dc7f5a4e0" providerId="ADAL" clId="{4A3DD7C0-C0BC-426E-8F3B-8F4FCEC8EBCB}" dt="2023-06-11T13:46:19.144" v="14038" actId="1036"/>
          <ac:spMkLst>
            <pc:docMk/>
            <pc:sldMk cId="1393244149" sldId="314"/>
            <ac:spMk id="7" creationId="{D210EA05-0F9B-28A4-001C-E5CE8F1B767D}"/>
          </ac:spMkLst>
        </pc:spChg>
        <pc:spChg chg="mod">
          <ac:chgData name="Trần Đình Hoàng" userId="c8fe505b-42f3-4e84-9347-555dc7f5a4e0" providerId="ADAL" clId="{4A3DD7C0-C0BC-426E-8F3B-8F4FCEC8EBCB}" dt="2023-06-11T13:48:05.031" v="14086" actId="1035"/>
          <ac:spMkLst>
            <pc:docMk/>
            <pc:sldMk cId="1393244149" sldId="314"/>
            <ac:spMk id="8" creationId="{A2A7D41C-E854-9093-D0B9-A3B93D5184DA}"/>
          </ac:spMkLst>
        </pc:spChg>
        <pc:spChg chg="del mod">
          <ac:chgData name="Trần Đình Hoàng" userId="c8fe505b-42f3-4e84-9347-555dc7f5a4e0" providerId="ADAL" clId="{4A3DD7C0-C0BC-426E-8F3B-8F4FCEC8EBCB}" dt="2023-06-11T13:41:30.958" v="13826" actId="478"/>
          <ac:spMkLst>
            <pc:docMk/>
            <pc:sldMk cId="1393244149" sldId="314"/>
            <ac:spMk id="9" creationId="{D81587EA-C34E-00F5-E69B-44F9238E5C08}"/>
          </ac:spMkLst>
        </pc:spChg>
        <pc:spChg chg="del">
          <ac:chgData name="Trần Đình Hoàng" userId="c8fe505b-42f3-4e84-9347-555dc7f5a4e0" providerId="ADAL" clId="{4A3DD7C0-C0BC-426E-8F3B-8F4FCEC8EBCB}" dt="2023-06-11T13:41:28.841" v="13824" actId="478"/>
          <ac:spMkLst>
            <pc:docMk/>
            <pc:sldMk cId="1393244149" sldId="314"/>
            <ac:spMk id="10" creationId="{7A3256BB-2DAF-EFCE-70D0-7588CE444F39}"/>
          </ac:spMkLst>
        </pc:spChg>
        <pc:spChg chg="add mod">
          <ac:chgData name="Trần Đình Hoàng" userId="c8fe505b-42f3-4e84-9347-555dc7f5a4e0" providerId="ADAL" clId="{4A3DD7C0-C0BC-426E-8F3B-8F4FCEC8EBCB}" dt="2023-06-11T13:49:08.713" v="14092" actId="114"/>
          <ac:spMkLst>
            <pc:docMk/>
            <pc:sldMk cId="1393244149" sldId="314"/>
            <ac:spMk id="11" creationId="{E0739CF4-9167-A15E-679A-3E0DF63F898A}"/>
          </ac:spMkLst>
        </pc:spChg>
        <pc:spChg chg="del">
          <ac:chgData name="Trần Đình Hoàng" userId="c8fe505b-42f3-4e84-9347-555dc7f5a4e0" providerId="ADAL" clId="{4A3DD7C0-C0BC-426E-8F3B-8F4FCEC8EBCB}" dt="2023-06-11T13:43:16.992" v="13939" actId="478"/>
          <ac:spMkLst>
            <pc:docMk/>
            <pc:sldMk cId="1393244149" sldId="314"/>
            <ac:spMk id="12" creationId="{6B723BA5-BBF5-30F5-10D1-01D1426AD83A}"/>
          </ac:spMkLst>
        </pc:spChg>
        <pc:spChg chg="del">
          <ac:chgData name="Trần Đình Hoàng" userId="c8fe505b-42f3-4e84-9347-555dc7f5a4e0" providerId="ADAL" clId="{4A3DD7C0-C0BC-426E-8F3B-8F4FCEC8EBCB}" dt="2023-06-11T13:43:15.295" v="13938" actId="478"/>
          <ac:spMkLst>
            <pc:docMk/>
            <pc:sldMk cId="1393244149" sldId="314"/>
            <ac:spMk id="13" creationId="{22ACE1D8-32D2-6BD9-2778-267CDB0AC0E3}"/>
          </ac:spMkLst>
        </pc:spChg>
        <pc:spChg chg="del">
          <ac:chgData name="Trần Đình Hoàng" userId="c8fe505b-42f3-4e84-9347-555dc7f5a4e0" providerId="ADAL" clId="{4A3DD7C0-C0BC-426E-8F3B-8F4FCEC8EBCB}" dt="2023-06-11T13:43:13.606" v="13937" actId="478"/>
          <ac:spMkLst>
            <pc:docMk/>
            <pc:sldMk cId="1393244149" sldId="314"/>
            <ac:spMk id="14" creationId="{0BF43207-9B79-8996-35E7-0E838281EDD7}"/>
          </ac:spMkLst>
        </pc:spChg>
        <pc:spChg chg="del">
          <ac:chgData name="Trần Đình Hoàng" userId="c8fe505b-42f3-4e84-9347-555dc7f5a4e0" providerId="ADAL" clId="{4A3DD7C0-C0BC-426E-8F3B-8F4FCEC8EBCB}" dt="2023-06-11T13:43:11.717" v="13936" actId="478"/>
          <ac:spMkLst>
            <pc:docMk/>
            <pc:sldMk cId="1393244149" sldId="314"/>
            <ac:spMk id="15" creationId="{86A8885B-D877-1EA0-3C2D-9D6B45776D6C}"/>
          </ac:spMkLst>
        </pc:spChg>
        <pc:spChg chg="del">
          <ac:chgData name="Trần Đình Hoàng" userId="c8fe505b-42f3-4e84-9347-555dc7f5a4e0" providerId="ADAL" clId="{4A3DD7C0-C0BC-426E-8F3B-8F4FCEC8EBCB}" dt="2023-06-11T13:41:07.846" v="13805" actId="478"/>
          <ac:spMkLst>
            <pc:docMk/>
            <pc:sldMk cId="1393244149" sldId="314"/>
            <ac:spMk id="16" creationId="{B24230B4-61EE-7C73-5942-698064507998}"/>
          </ac:spMkLst>
        </pc:spChg>
        <pc:spChg chg="add mod">
          <ac:chgData name="Trần Đình Hoàng" userId="c8fe505b-42f3-4e84-9347-555dc7f5a4e0" providerId="ADAL" clId="{4A3DD7C0-C0BC-426E-8F3B-8F4FCEC8EBCB}" dt="2023-06-11T13:49:03.564" v="14089" actId="114"/>
          <ac:spMkLst>
            <pc:docMk/>
            <pc:sldMk cId="1393244149" sldId="314"/>
            <ac:spMk id="17" creationId="{A1E2E2C4-96C7-3143-72B6-977A6ADCD12E}"/>
          </ac:spMkLst>
        </pc:spChg>
        <pc:spChg chg="add mod">
          <ac:chgData name="Trần Đình Hoàng" userId="c8fe505b-42f3-4e84-9347-555dc7f5a4e0" providerId="ADAL" clId="{4A3DD7C0-C0BC-426E-8F3B-8F4FCEC8EBCB}" dt="2023-06-11T13:49:45.958" v="14119" actId="1035"/>
          <ac:spMkLst>
            <pc:docMk/>
            <pc:sldMk cId="1393244149" sldId="314"/>
            <ac:spMk id="18" creationId="{9005EE16-DDE5-2C27-52FA-24896D4E306B}"/>
          </ac:spMkLst>
        </pc:spChg>
        <pc:grpChg chg="add mod">
          <ac:chgData name="Trần Đình Hoàng" userId="c8fe505b-42f3-4e84-9347-555dc7f5a4e0" providerId="ADAL" clId="{4A3DD7C0-C0BC-426E-8F3B-8F4FCEC8EBCB}" dt="2023-06-11T13:49:51.159" v="14120" actId="1076"/>
          <ac:grpSpMkLst>
            <pc:docMk/>
            <pc:sldMk cId="1393244149" sldId="314"/>
            <ac:grpSpMk id="4" creationId="{D466E173-F167-D831-5F50-3AEBDBD4ECF8}"/>
          </ac:grpSpMkLst>
        </pc:grpChg>
        <pc:picChg chg="del">
          <ac:chgData name="Trần Đình Hoàng" userId="c8fe505b-42f3-4e84-9347-555dc7f5a4e0" providerId="ADAL" clId="{4A3DD7C0-C0BC-426E-8F3B-8F4FCEC8EBCB}" dt="2023-06-11T13:43:09.939" v="13935" actId="478"/>
          <ac:picMkLst>
            <pc:docMk/>
            <pc:sldMk cId="1393244149" sldId="314"/>
            <ac:picMk id="3" creationId="{7F6BA7AB-4EEC-578A-67E2-57FD00089990}"/>
          </ac:picMkLst>
        </pc:picChg>
        <pc:picChg chg="mod">
          <ac:chgData name="Trần Đình Hoàng" userId="c8fe505b-42f3-4e84-9347-555dc7f5a4e0" providerId="ADAL" clId="{4A3DD7C0-C0BC-426E-8F3B-8F4FCEC8EBCB}" dt="2023-06-11T13:41:09.030" v="13806"/>
          <ac:picMkLst>
            <pc:docMk/>
            <pc:sldMk cId="1393244149" sldId="314"/>
            <ac:picMk id="5" creationId="{D436B3BD-8EA4-0F43-9FAE-1D72A4C323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F50C-3910-4F08-B245-BF1329D5B58E}"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8185E-30AC-496E-A98A-6DD22BBCE35A}" type="slidenum">
              <a:rPr lang="en-US" smtClean="0"/>
              <a:t>‹#›</a:t>
            </a:fld>
            <a:endParaRPr lang="en-US"/>
          </a:p>
        </p:txBody>
      </p:sp>
    </p:spTree>
    <p:extLst>
      <p:ext uri="{BB962C8B-B14F-4D97-AF65-F5344CB8AC3E}">
        <p14:creationId xmlns:p14="http://schemas.microsoft.com/office/powerpoint/2010/main" val="317142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7021-3AF5-AB6F-2267-F005304E3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67F90E-0289-6916-9134-76EC84946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95389-CCE2-E3AE-4911-5536654C4CCE}"/>
              </a:ext>
            </a:extLst>
          </p:cNvPr>
          <p:cNvSpPr>
            <a:spLocks noGrp="1"/>
          </p:cNvSpPr>
          <p:nvPr>
            <p:ph type="dt" sz="half" idx="10"/>
          </p:nvPr>
        </p:nvSpPr>
        <p:spPr/>
        <p:txBody>
          <a:bodyPr/>
          <a:lstStyle/>
          <a:p>
            <a:fld id="{62FA330D-4F72-4AB8-8723-72D7917D8B80}" type="datetimeFigureOut">
              <a:rPr lang="en-US" smtClean="0"/>
              <a:t>7/31/2024</a:t>
            </a:fld>
            <a:endParaRPr lang="en-US"/>
          </a:p>
        </p:txBody>
      </p:sp>
      <p:sp>
        <p:nvSpPr>
          <p:cNvPr id="5" name="Footer Placeholder 4">
            <a:extLst>
              <a:ext uri="{FF2B5EF4-FFF2-40B4-BE49-F238E27FC236}">
                <a16:creationId xmlns:a16="http://schemas.microsoft.com/office/drawing/2014/main" id="{186E6A7E-29F5-8EF9-F665-05F59C8B8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8758E-6964-D349-0DA7-786A367D311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46075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D13B-E8FB-9570-5480-33A7663E4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8B571E-959D-AD50-5594-475074849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F543E-1396-2A70-4DC7-84C772A499BC}"/>
              </a:ext>
            </a:extLst>
          </p:cNvPr>
          <p:cNvSpPr>
            <a:spLocks noGrp="1"/>
          </p:cNvSpPr>
          <p:nvPr>
            <p:ph type="dt" sz="half" idx="10"/>
          </p:nvPr>
        </p:nvSpPr>
        <p:spPr/>
        <p:txBody>
          <a:bodyPr/>
          <a:lstStyle/>
          <a:p>
            <a:fld id="{62FA330D-4F72-4AB8-8723-72D7917D8B80}" type="datetimeFigureOut">
              <a:rPr lang="en-US" smtClean="0"/>
              <a:t>7/31/2024</a:t>
            </a:fld>
            <a:endParaRPr lang="en-US"/>
          </a:p>
        </p:txBody>
      </p:sp>
      <p:sp>
        <p:nvSpPr>
          <p:cNvPr id="5" name="Footer Placeholder 4">
            <a:extLst>
              <a:ext uri="{FF2B5EF4-FFF2-40B4-BE49-F238E27FC236}">
                <a16:creationId xmlns:a16="http://schemas.microsoft.com/office/drawing/2014/main" id="{13EC47C1-A006-4DF0-87BB-BDC4E1BAC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E08D-43CA-2F1C-91BE-6AAA697DDB6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50788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25CC3-A230-76D9-7338-48A3046B90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D14A2-78A9-80A2-ABC9-EDEC89311F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866D6-422C-213A-6003-093DBE2C8677}"/>
              </a:ext>
            </a:extLst>
          </p:cNvPr>
          <p:cNvSpPr>
            <a:spLocks noGrp="1"/>
          </p:cNvSpPr>
          <p:nvPr>
            <p:ph type="dt" sz="half" idx="10"/>
          </p:nvPr>
        </p:nvSpPr>
        <p:spPr/>
        <p:txBody>
          <a:bodyPr/>
          <a:lstStyle/>
          <a:p>
            <a:fld id="{62FA330D-4F72-4AB8-8723-72D7917D8B80}" type="datetimeFigureOut">
              <a:rPr lang="en-US" smtClean="0"/>
              <a:t>7/31/2024</a:t>
            </a:fld>
            <a:endParaRPr lang="en-US"/>
          </a:p>
        </p:txBody>
      </p:sp>
      <p:sp>
        <p:nvSpPr>
          <p:cNvPr id="5" name="Footer Placeholder 4">
            <a:extLst>
              <a:ext uri="{FF2B5EF4-FFF2-40B4-BE49-F238E27FC236}">
                <a16:creationId xmlns:a16="http://schemas.microsoft.com/office/drawing/2014/main" id="{EBD565F4-7767-D58A-9D72-A1AF83004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49404-3878-1CD5-D022-D0D2CA4FB9A4}"/>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6779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9C0E-76CB-DCED-DED5-3EEB76220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C183E-0A74-FD06-00BB-135DD69D7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65896-2843-F3AE-54E8-475D3CC5B174}"/>
              </a:ext>
            </a:extLst>
          </p:cNvPr>
          <p:cNvSpPr>
            <a:spLocks noGrp="1"/>
          </p:cNvSpPr>
          <p:nvPr>
            <p:ph type="dt" sz="half" idx="10"/>
          </p:nvPr>
        </p:nvSpPr>
        <p:spPr/>
        <p:txBody>
          <a:bodyPr/>
          <a:lstStyle/>
          <a:p>
            <a:fld id="{62FA330D-4F72-4AB8-8723-72D7917D8B80}" type="datetimeFigureOut">
              <a:rPr lang="en-US" smtClean="0"/>
              <a:t>7/31/2024</a:t>
            </a:fld>
            <a:endParaRPr lang="en-US"/>
          </a:p>
        </p:txBody>
      </p:sp>
      <p:sp>
        <p:nvSpPr>
          <p:cNvPr id="5" name="Footer Placeholder 4">
            <a:extLst>
              <a:ext uri="{FF2B5EF4-FFF2-40B4-BE49-F238E27FC236}">
                <a16:creationId xmlns:a16="http://schemas.microsoft.com/office/drawing/2014/main" id="{2B910B9C-4D44-96FF-1987-2167543CF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3AB9A-62C7-9805-6769-167A0C6B73EA}"/>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76414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B4A2-D82A-D3B9-3876-880897A9D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2029A-59A4-F051-6EA2-E57CEE085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9EFF7-9652-009E-3CA7-606F4228C5E2}"/>
              </a:ext>
            </a:extLst>
          </p:cNvPr>
          <p:cNvSpPr>
            <a:spLocks noGrp="1"/>
          </p:cNvSpPr>
          <p:nvPr>
            <p:ph type="dt" sz="half" idx="10"/>
          </p:nvPr>
        </p:nvSpPr>
        <p:spPr/>
        <p:txBody>
          <a:bodyPr/>
          <a:lstStyle/>
          <a:p>
            <a:fld id="{62FA330D-4F72-4AB8-8723-72D7917D8B80}" type="datetimeFigureOut">
              <a:rPr lang="en-US" smtClean="0"/>
              <a:t>7/31/2024</a:t>
            </a:fld>
            <a:endParaRPr lang="en-US"/>
          </a:p>
        </p:txBody>
      </p:sp>
      <p:sp>
        <p:nvSpPr>
          <p:cNvPr id="5" name="Footer Placeholder 4">
            <a:extLst>
              <a:ext uri="{FF2B5EF4-FFF2-40B4-BE49-F238E27FC236}">
                <a16:creationId xmlns:a16="http://schemas.microsoft.com/office/drawing/2014/main" id="{4274D69E-FBA9-5E19-4AC2-65321076E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6046-BC8C-1019-7C32-2BC52470912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19246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24ED-2C09-8EDE-C3F8-9BDB9028E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76148-0BC9-04AB-2661-6D6CF145E1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74873-4E8F-95E5-C659-DCE3A5DA29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C1C75-E7C7-FC5B-3CB7-56EA6B301C61}"/>
              </a:ext>
            </a:extLst>
          </p:cNvPr>
          <p:cNvSpPr>
            <a:spLocks noGrp="1"/>
          </p:cNvSpPr>
          <p:nvPr>
            <p:ph type="dt" sz="half" idx="10"/>
          </p:nvPr>
        </p:nvSpPr>
        <p:spPr/>
        <p:txBody>
          <a:bodyPr/>
          <a:lstStyle/>
          <a:p>
            <a:fld id="{62FA330D-4F72-4AB8-8723-72D7917D8B80}" type="datetimeFigureOut">
              <a:rPr lang="en-US" smtClean="0"/>
              <a:t>7/31/2024</a:t>
            </a:fld>
            <a:endParaRPr lang="en-US"/>
          </a:p>
        </p:txBody>
      </p:sp>
      <p:sp>
        <p:nvSpPr>
          <p:cNvPr id="6" name="Footer Placeholder 5">
            <a:extLst>
              <a:ext uri="{FF2B5EF4-FFF2-40B4-BE49-F238E27FC236}">
                <a16:creationId xmlns:a16="http://schemas.microsoft.com/office/drawing/2014/main" id="{1D5A5F78-C8E7-278D-2A2A-621F830DC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69C27-25E2-99C6-0A60-DEA7491FCC1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89045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05B2-23FB-2C29-B8B4-D7A2473CA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19341-E257-4149-E660-A34DE4DBB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089A5-2DC8-35B8-2A3C-10C111C80E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78284-8CFF-CBAC-F56C-6A553A86D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FB429-020A-0A6A-9F5F-A575508EEB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4A70C-411E-D595-76C1-10DEE50E3E10}"/>
              </a:ext>
            </a:extLst>
          </p:cNvPr>
          <p:cNvSpPr>
            <a:spLocks noGrp="1"/>
          </p:cNvSpPr>
          <p:nvPr>
            <p:ph type="dt" sz="half" idx="10"/>
          </p:nvPr>
        </p:nvSpPr>
        <p:spPr/>
        <p:txBody>
          <a:bodyPr/>
          <a:lstStyle/>
          <a:p>
            <a:fld id="{62FA330D-4F72-4AB8-8723-72D7917D8B80}" type="datetimeFigureOut">
              <a:rPr lang="en-US" smtClean="0"/>
              <a:t>7/31/2024</a:t>
            </a:fld>
            <a:endParaRPr lang="en-US"/>
          </a:p>
        </p:txBody>
      </p:sp>
      <p:sp>
        <p:nvSpPr>
          <p:cNvPr id="8" name="Footer Placeholder 7">
            <a:extLst>
              <a:ext uri="{FF2B5EF4-FFF2-40B4-BE49-F238E27FC236}">
                <a16:creationId xmlns:a16="http://schemas.microsoft.com/office/drawing/2014/main" id="{FC6E8D71-C69B-75A0-FCF4-E6C6A2373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3B340-956B-FF59-4BDA-5938EAA8BA82}"/>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98863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6E1E-00C3-F918-F50D-F356C11DE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838E7-1A0C-339E-CDCF-307AC77316A2}"/>
              </a:ext>
            </a:extLst>
          </p:cNvPr>
          <p:cNvSpPr>
            <a:spLocks noGrp="1"/>
          </p:cNvSpPr>
          <p:nvPr>
            <p:ph type="dt" sz="half" idx="10"/>
          </p:nvPr>
        </p:nvSpPr>
        <p:spPr/>
        <p:txBody>
          <a:bodyPr/>
          <a:lstStyle/>
          <a:p>
            <a:fld id="{62FA330D-4F72-4AB8-8723-72D7917D8B80}" type="datetimeFigureOut">
              <a:rPr lang="en-US" smtClean="0"/>
              <a:t>7/31/2024</a:t>
            </a:fld>
            <a:endParaRPr lang="en-US"/>
          </a:p>
        </p:txBody>
      </p:sp>
      <p:sp>
        <p:nvSpPr>
          <p:cNvPr id="4" name="Footer Placeholder 3">
            <a:extLst>
              <a:ext uri="{FF2B5EF4-FFF2-40B4-BE49-F238E27FC236}">
                <a16:creationId xmlns:a16="http://schemas.microsoft.com/office/drawing/2014/main" id="{76ABDD43-2F0B-33E6-8D78-51F7B5C8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1145F-CF7F-E31F-7C4A-5DB3653D8D4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47220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0A4AB-3005-8340-9924-0D21F4FEB76A}"/>
              </a:ext>
            </a:extLst>
          </p:cNvPr>
          <p:cNvSpPr>
            <a:spLocks noGrp="1"/>
          </p:cNvSpPr>
          <p:nvPr>
            <p:ph type="dt" sz="half" idx="10"/>
          </p:nvPr>
        </p:nvSpPr>
        <p:spPr/>
        <p:txBody>
          <a:bodyPr/>
          <a:lstStyle/>
          <a:p>
            <a:fld id="{62FA330D-4F72-4AB8-8723-72D7917D8B80}" type="datetimeFigureOut">
              <a:rPr lang="en-US" smtClean="0"/>
              <a:t>7/31/2024</a:t>
            </a:fld>
            <a:endParaRPr lang="en-US"/>
          </a:p>
        </p:txBody>
      </p:sp>
      <p:sp>
        <p:nvSpPr>
          <p:cNvPr id="3" name="Footer Placeholder 2">
            <a:extLst>
              <a:ext uri="{FF2B5EF4-FFF2-40B4-BE49-F238E27FC236}">
                <a16:creationId xmlns:a16="http://schemas.microsoft.com/office/drawing/2014/main" id="{C095DCB3-DE72-634B-8718-3DDD4EE8D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5086-B55B-ACA6-2AD5-C92D404394A1}"/>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9959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F885-518A-6567-7BC3-666AD759F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204E4-5B0E-A7BF-DF8A-C693A16E5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1030C-A03D-9E12-8E85-A48E292A2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DF95E-C2AD-2B2B-01E7-1F17EE0143E6}"/>
              </a:ext>
            </a:extLst>
          </p:cNvPr>
          <p:cNvSpPr>
            <a:spLocks noGrp="1"/>
          </p:cNvSpPr>
          <p:nvPr>
            <p:ph type="dt" sz="half" idx="10"/>
          </p:nvPr>
        </p:nvSpPr>
        <p:spPr/>
        <p:txBody>
          <a:bodyPr/>
          <a:lstStyle/>
          <a:p>
            <a:fld id="{62FA330D-4F72-4AB8-8723-72D7917D8B80}" type="datetimeFigureOut">
              <a:rPr lang="en-US" smtClean="0"/>
              <a:t>7/31/2024</a:t>
            </a:fld>
            <a:endParaRPr lang="en-US"/>
          </a:p>
        </p:txBody>
      </p:sp>
      <p:sp>
        <p:nvSpPr>
          <p:cNvPr id="6" name="Footer Placeholder 5">
            <a:extLst>
              <a:ext uri="{FF2B5EF4-FFF2-40B4-BE49-F238E27FC236}">
                <a16:creationId xmlns:a16="http://schemas.microsoft.com/office/drawing/2014/main" id="{C168FA99-6508-BBD9-90D0-712ABD663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0224E-8664-C743-BADD-DB309CFF914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5567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514D-8A51-EB29-BB16-0773F56BA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33F9A-6EC9-A035-1E79-4A0D7BAD4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DEE45-99E8-010E-157D-BB2DD1CB4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BD844-C6DF-647B-3481-BACB9BA718D8}"/>
              </a:ext>
            </a:extLst>
          </p:cNvPr>
          <p:cNvSpPr>
            <a:spLocks noGrp="1"/>
          </p:cNvSpPr>
          <p:nvPr>
            <p:ph type="dt" sz="half" idx="10"/>
          </p:nvPr>
        </p:nvSpPr>
        <p:spPr/>
        <p:txBody>
          <a:bodyPr/>
          <a:lstStyle/>
          <a:p>
            <a:fld id="{62FA330D-4F72-4AB8-8723-72D7917D8B80}" type="datetimeFigureOut">
              <a:rPr lang="en-US" smtClean="0"/>
              <a:t>7/31/2024</a:t>
            </a:fld>
            <a:endParaRPr lang="en-US"/>
          </a:p>
        </p:txBody>
      </p:sp>
      <p:sp>
        <p:nvSpPr>
          <p:cNvPr id="6" name="Footer Placeholder 5">
            <a:extLst>
              <a:ext uri="{FF2B5EF4-FFF2-40B4-BE49-F238E27FC236}">
                <a16:creationId xmlns:a16="http://schemas.microsoft.com/office/drawing/2014/main" id="{45FD6DB8-C0D6-E13B-8C86-391ADA265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171A2-2A13-8D67-D2CF-2578C68FC369}"/>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771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EA215-9D6F-50E1-1CC2-6352C4F6E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85789-2484-3163-66C7-3C7F678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2A4BB-98F8-7C03-A8D1-6782C00F2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A330D-4F72-4AB8-8723-72D7917D8B80}" type="datetimeFigureOut">
              <a:rPr lang="en-US" smtClean="0"/>
              <a:t>7/31/2024</a:t>
            </a:fld>
            <a:endParaRPr lang="en-US"/>
          </a:p>
        </p:txBody>
      </p:sp>
      <p:sp>
        <p:nvSpPr>
          <p:cNvPr id="5" name="Footer Placeholder 4">
            <a:extLst>
              <a:ext uri="{FF2B5EF4-FFF2-40B4-BE49-F238E27FC236}">
                <a16:creationId xmlns:a16="http://schemas.microsoft.com/office/drawing/2014/main" id="{74A5E6ED-E77C-B2B8-6F1E-F5871C223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E31842-83A9-E4B8-D4B7-ED41CF8F7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FBD65-33B8-47D3-AAB6-CEB022D05D0A}" type="slidenum">
              <a:rPr lang="en-US" smtClean="0"/>
              <a:t>‹#›</a:t>
            </a:fld>
            <a:endParaRPr lang="en-US"/>
          </a:p>
        </p:txBody>
      </p:sp>
    </p:spTree>
    <p:extLst>
      <p:ext uri="{BB962C8B-B14F-4D97-AF65-F5344CB8AC3E}">
        <p14:creationId xmlns:p14="http://schemas.microsoft.com/office/powerpoint/2010/main" val="212130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1.png"/><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3.png"/><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230.png"/></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4.gif"/><Relationship Id="rId4" Type="http://schemas.openxmlformats.org/officeDocument/2006/relationships/image" Target="../media/image39.pn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png"/><Relationship Id="rId7" Type="http://schemas.openxmlformats.org/officeDocument/2006/relationships/image" Target="../media/image6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14.gif"/></Relationships>
</file>

<file path=ppt/slides/_rels/slide3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png"/><Relationship Id="rId7"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14.gif"/><Relationship Id="rId4" Type="http://schemas.openxmlformats.org/officeDocument/2006/relationships/image" Target="../media/image68.png"/><Relationship Id="rId9"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4.png"/><Relationship Id="rId7" Type="http://schemas.openxmlformats.org/officeDocument/2006/relationships/image" Target="../media/image7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14.gif"/><Relationship Id="rId4" Type="http://schemas.openxmlformats.org/officeDocument/2006/relationships/image" Target="../media/image73.png"/><Relationship Id="rId9" Type="http://schemas.openxmlformats.org/officeDocument/2006/relationships/image" Target="../media/image77.png"/></Relationships>
</file>

<file path=ppt/slides/_rels/slide3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4.png"/><Relationship Id="rId7" Type="http://schemas.openxmlformats.org/officeDocument/2006/relationships/image" Target="../media/image8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14.gif"/><Relationship Id="rId4" Type="http://schemas.openxmlformats.org/officeDocument/2006/relationships/image" Target="../media/image78.png"/><Relationship Id="rId9" Type="http://schemas.openxmlformats.org/officeDocument/2006/relationships/image" Target="../media/image82.png"/></Relationships>
</file>

<file path=ppt/slides/_rels/slide3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4.png"/><Relationship Id="rId7" Type="http://schemas.openxmlformats.org/officeDocument/2006/relationships/image" Target="../media/image8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14.gif"/><Relationship Id="rId4" Type="http://schemas.openxmlformats.org/officeDocument/2006/relationships/image" Target="../media/image83.png"/><Relationship Id="rId9" Type="http://schemas.openxmlformats.org/officeDocument/2006/relationships/image" Target="../media/image87.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11.em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6275E-9F76-BDB0-EB4C-6215CFCA2C4B}"/>
              </a:ext>
            </a:extLst>
          </p:cNvPr>
          <p:cNvSpPr txBox="1"/>
          <p:nvPr/>
        </p:nvSpPr>
        <p:spPr>
          <a:xfrm>
            <a:off x="1264310" y="2996199"/>
            <a:ext cx="9846542" cy="600164"/>
          </a:xfrm>
          <a:prstGeom prst="rect">
            <a:avLst/>
          </a:prstGeom>
          <a:noFill/>
        </p:spPr>
        <p:txBody>
          <a:bodyPr wrap="none" rtlCol="0">
            <a:spAutoFit/>
          </a:bodyPr>
          <a:lstStyle/>
          <a:p>
            <a:r>
              <a:rPr lang="en-US" sz="3300" b="1" dirty="0">
                <a:solidFill>
                  <a:schemeClr val="accent1"/>
                </a:solidFill>
                <a:latin typeface="Times New Roman" panose="02020603050405020304" pitchFamily="18" charset="0"/>
                <a:cs typeface="Times New Roman" panose="02020603050405020304" pitchFamily="18" charset="0"/>
              </a:rPr>
              <a:t>§2. PHÉP CỘNG, PHÉP TRỪ PHÂN THỨC ĐẠI SỐ</a:t>
            </a:r>
          </a:p>
        </p:txBody>
      </p:sp>
      <p:sp>
        <p:nvSpPr>
          <p:cNvPr id="3" name="TextBox 2">
            <a:extLst>
              <a:ext uri="{FF2B5EF4-FFF2-40B4-BE49-F238E27FC236}">
                <a16:creationId xmlns:a16="http://schemas.microsoft.com/office/drawing/2014/main" id="{E005F119-C278-3BD9-F0C0-EBEE23475C93}"/>
              </a:ext>
            </a:extLst>
          </p:cNvPr>
          <p:cNvSpPr txBox="1"/>
          <p:nvPr/>
        </p:nvSpPr>
        <p:spPr>
          <a:xfrm>
            <a:off x="1177013" y="1231022"/>
            <a:ext cx="5816400" cy="600164"/>
          </a:xfrm>
          <a:prstGeom prst="rect">
            <a:avLst/>
          </a:prstGeom>
          <a:noFill/>
        </p:spPr>
        <p:txBody>
          <a:bodyPr wrap="none" rtlCol="0">
            <a:spAutoFit/>
          </a:bodyPr>
          <a:lstStyle/>
          <a:p>
            <a:r>
              <a:rPr lang="en-US" sz="3300" b="1" dirty="0">
                <a:solidFill>
                  <a:schemeClr val="accent2">
                    <a:lumMod val="75000"/>
                  </a:schemeClr>
                </a:solidFill>
                <a:latin typeface="Times New Roman" panose="02020603050405020304" pitchFamily="18" charset="0"/>
                <a:cs typeface="Times New Roman" panose="02020603050405020304" pitchFamily="18" charset="0"/>
              </a:rPr>
              <a:t>TRƯỜNG THCS LONG BIÊN</a:t>
            </a:r>
          </a:p>
        </p:txBody>
      </p:sp>
      <p:sp>
        <p:nvSpPr>
          <p:cNvPr id="4" name="TextBox 3">
            <a:extLst>
              <a:ext uri="{FF2B5EF4-FFF2-40B4-BE49-F238E27FC236}">
                <a16:creationId xmlns:a16="http://schemas.microsoft.com/office/drawing/2014/main" id="{CEC82774-F1AA-0401-5173-44E4566846AB}"/>
              </a:ext>
            </a:extLst>
          </p:cNvPr>
          <p:cNvSpPr txBox="1"/>
          <p:nvPr/>
        </p:nvSpPr>
        <p:spPr>
          <a:xfrm>
            <a:off x="5216353" y="2358485"/>
            <a:ext cx="1717521" cy="600164"/>
          </a:xfrm>
          <a:prstGeom prst="rect">
            <a:avLst/>
          </a:prstGeom>
          <a:noFill/>
        </p:spPr>
        <p:txBody>
          <a:bodyPr wrap="none" rtlCol="0">
            <a:spAutoFit/>
          </a:bodyPr>
          <a:lstStyle/>
          <a:p>
            <a:r>
              <a:rPr lang="en-US" sz="3300" b="1" dirty="0">
                <a:solidFill>
                  <a:schemeClr val="accent1"/>
                </a:solidFill>
                <a:latin typeface="Times New Roman" panose="02020603050405020304" pitchFamily="18" charset="0"/>
                <a:cs typeface="Times New Roman" panose="02020603050405020304" pitchFamily="18" charset="0"/>
              </a:rPr>
              <a:t>TOÁN 8</a:t>
            </a:r>
          </a:p>
        </p:txBody>
      </p:sp>
      <p:sp>
        <p:nvSpPr>
          <p:cNvPr id="5" name="TextBox 4">
            <a:extLst>
              <a:ext uri="{FF2B5EF4-FFF2-40B4-BE49-F238E27FC236}">
                <a16:creationId xmlns:a16="http://schemas.microsoft.com/office/drawing/2014/main" id="{ACD4F78C-238E-D809-A004-844B0BFF4939}"/>
              </a:ext>
            </a:extLst>
          </p:cNvPr>
          <p:cNvSpPr txBox="1"/>
          <p:nvPr/>
        </p:nvSpPr>
        <p:spPr>
          <a:xfrm>
            <a:off x="4401088" y="5129798"/>
            <a:ext cx="3946914" cy="600164"/>
          </a:xfrm>
          <a:prstGeom prst="rect">
            <a:avLst/>
          </a:prstGeom>
          <a:noFill/>
        </p:spPr>
        <p:txBody>
          <a:bodyPr wrap="none" rtlCol="0">
            <a:spAutoFit/>
          </a:bodyPr>
          <a:lstStyle/>
          <a:p>
            <a:r>
              <a:rPr lang="en-US" sz="3300" b="1" dirty="0" err="1">
                <a:solidFill>
                  <a:srgbClr val="FFC000"/>
                </a:solidFill>
                <a:latin typeface="Times New Roman" panose="02020603050405020304" pitchFamily="18" charset="0"/>
                <a:cs typeface="Times New Roman" panose="02020603050405020304" pitchFamily="18" charset="0"/>
              </a:rPr>
              <a:t>Năm</a:t>
            </a:r>
            <a:r>
              <a:rPr lang="en-US" sz="3300" b="1" dirty="0">
                <a:solidFill>
                  <a:srgbClr val="FFC000"/>
                </a:solidFill>
                <a:latin typeface="Times New Roman" panose="02020603050405020304" pitchFamily="18" charset="0"/>
                <a:cs typeface="Times New Roman" panose="02020603050405020304" pitchFamily="18" charset="0"/>
              </a:rPr>
              <a:t> học 2023 - 2024</a:t>
            </a:r>
          </a:p>
        </p:txBody>
      </p:sp>
    </p:spTree>
    <p:extLst>
      <p:ext uri="{BB962C8B-B14F-4D97-AF65-F5344CB8AC3E}">
        <p14:creationId xmlns:p14="http://schemas.microsoft.com/office/powerpoint/2010/main" val="148263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4E75E8-8A7F-90FC-9F4F-5086F947D1EB}"/>
              </a:ext>
            </a:extLst>
          </p:cNvPr>
          <p:cNvGrpSpPr/>
          <p:nvPr/>
        </p:nvGrpSpPr>
        <p:grpSpPr>
          <a:xfrm>
            <a:off x="3478612" y="230716"/>
            <a:ext cx="5929746" cy="811993"/>
            <a:chOff x="3476820" y="611716"/>
            <a:chExt cx="4990904" cy="811993"/>
          </a:xfrm>
        </p:grpSpPr>
        <p:pic>
          <p:nvPicPr>
            <p:cNvPr id="12" name="图片 30">
              <a:extLst>
                <a:ext uri="{FF2B5EF4-FFF2-40B4-BE49-F238E27FC236}">
                  <a16:creationId xmlns:a16="http://schemas.microsoft.com/office/drawing/2014/main" id="{17263730-8902-03D2-EFE5-4AFD5EC5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3" name="文本框 32">
              <a:extLst>
                <a:ext uri="{FF2B5EF4-FFF2-40B4-BE49-F238E27FC236}">
                  <a16:creationId xmlns:a16="http://schemas.microsoft.com/office/drawing/2014/main" id="{3B3E999A-4554-0B28-EDEC-6A7BCE4D29E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18" name="TextBox 17">
            <a:extLst>
              <a:ext uri="{FF2B5EF4-FFF2-40B4-BE49-F238E27FC236}">
                <a16:creationId xmlns:a16="http://schemas.microsoft.com/office/drawing/2014/main" id="{E6D29B6F-FFEA-2B20-A65F-A809BE5003F3}"/>
              </a:ext>
            </a:extLst>
          </p:cNvPr>
          <p:cNvSpPr txBox="1"/>
          <p:nvPr/>
        </p:nvSpPr>
        <p:spPr>
          <a:xfrm>
            <a:off x="5241036" y="2825580"/>
            <a:ext cx="841897"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Giải</a:t>
            </a:r>
            <a:endParaRPr lang="en-US" sz="2800" b="1" u="sng" dirty="0">
              <a:solidFill>
                <a:srgbClr val="FF0000"/>
              </a:solidFill>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896C92D1-C852-40DC-322C-8C751C463DB7}"/>
              </a:ext>
            </a:extLst>
          </p:cNvPr>
          <p:cNvGrpSpPr/>
          <p:nvPr/>
        </p:nvGrpSpPr>
        <p:grpSpPr>
          <a:xfrm>
            <a:off x="-156894" y="719543"/>
            <a:ext cx="11948844" cy="2190711"/>
            <a:chOff x="1347334" y="2231195"/>
            <a:chExt cx="9329186" cy="2741791"/>
          </a:xfrm>
        </p:grpSpPr>
        <p:sp>
          <p:nvSpPr>
            <p:cNvPr id="15" name="Rectangle: Rounded Corners 14">
              <a:extLst>
                <a:ext uri="{FF2B5EF4-FFF2-40B4-BE49-F238E27FC236}">
                  <a16:creationId xmlns:a16="http://schemas.microsoft.com/office/drawing/2014/main" id="{A9B9A1E1-2A84-D05B-312E-5B8972A746D5}"/>
                </a:ext>
              </a:extLst>
            </p:cNvPr>
            <p:cNvSpPr/>
            <p:nvPr/>
          </p:nvSpPr>
          <p:spPr>
            <a:xfrm>
              <a:off x="1675278" y="2611594"/>
              <a:ext cx="9001242" cy="2361392"/>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67" name="Picture 66">
              <a:extLst>
                <a:ext uri="{FF2B5EF4-FFF2-40B4-BE49-F238E27FC236}">
                  <a16:creationId xmlns:a16="http://schemas.microsoft.com/office/drawing/2014/main" id="{824A0928-3297-A062-E9B1-2C46A8486D7A}"/>
                </a:ext>
              </a:extLst>
            </p:cNvPr>
            <p:cNvPicPr>
              <a:picLocks noChangeAspect="1"/>
            </p:cNvPicPr>
            <p:nvPr/>
          </p:nvPicPr>
          <p:blipFill>
            <a:blip r:embed="rId4"/>
            <a:stretch>
              <a:fillRect/>
            </a:stretch>
          </p:blipFill>
          <p:spPr>
            <a:xfrm>
              <a:off x="1347334" y="2231195"/>
              <a:ext cx="1536192" cy="1584959"/>
            </a:xfrm>
            <a:prstGeom prst="rect">
              <a:avLst/>
            </a:prstGeom>
          </p:spPr>
        </p:pic>
        <p:sp>
          <p:nvSpPr>
            <p:cNvPr id="65" name="Oval 64">
              <a:extLst>
                <a:ext uri="{FF2B5EF4-FFF2-40B4-BE49-F238E27FC236}">
                  <a16:creationId xmlns:a16="http://schemas.microsoft.com/office/drawing/2014/main" id="{9F508590-2686-312B-37D1-17E382DD3182}"/>
                </a:ext>
              </a:extLst>
            </p:cNvPr>
            <p:cNvSpPr/>
            <p:nvPr/>
          </p:nvSpPr>
          <p:spPr>
            <a:xfrm>
              <a:off x="1968852" y="2752897"/>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2</a:t>
              </a: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2E2EFCA-766E-C1C8-3B32-81BEF31E2CB1}"/>
                  </a:ext>
                </a:extLst>
              </p:cNvPr>
              <p:cNvSpPr txBox="1"/>
              <p:nvPr/>
            </p:nvSpPr>
            <p:spPr>
              <a:xfrm>
                <a:off x="263137" y="3372339"/>
                <a:ext cx="11767134" cy="24152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sSup>
                            <m:sSupPr>
                              <m:ctrlPr>
                                <a:rPr lang="en-US" sz="2800" i="1">
                                  <a:latin typeface="Cambria Math" panose="02040503050406030204" pitchFamily="18" charset="0"/>
                                </a:rPr>
                              </m:ctrlPr>
                            </m:sSupPr>
                            <m:e>
                              <m:r>
                                <a:rPr lang="nl-NL" sz="2800" i="1">
                                  <a:latin typeface="Cambria Math" panose="02040503050406030204" pitchFamily="18" charset="0"/>
                                </a:rPr>
                                <m:t>𝑥</m:t>
                              </m:r>
                            </m:e>
                            <m:sup>
                              <m:r>
                                <a:rPr lang="nl-NL" sz="2800" i="1">
                                  <a:latin typeface="Cambria Math" panose="02040503050406030204" pitchFamily="18" charset="0"/>
                                </a:rPr>
                                <m:t>2</m:t>
                              </m:r>
                            </m:sup>
                          </m:sSup>
                          <m:r>
                            <a:rPr lang="nl-NL" sz="2800" i="1">
                              <a:latin typeface="Cambria Math" panose="02040503050406030204" pitchFamily="18" charset="0"/>
                            </a:rPr>
                            <m:t>+</m:t>
                          </m:r>
                          <m:r>
                            <a:rPr lang="nl-NL" sz="2800" i="1">
                              <a:latin typeface="Cambria Math" panose="02040503050406030204" pitchFamily="18" charset="0"/>
                            </a:rPr>
                            <m:t>𝑥𝑦</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r>
                            <a:rPr lang="nl-NL" sz="2800" i="1">
                              <a:latin typeface="Cambria Math" panose="02040503050406030204" pitchFamily="18" charset="0"/>
                            </a:rPr>
                            <m:t>+</m:t>
                          </m:r>
                          <m:sSup>
                            <m:sSupPr>
                              <m:ctrlPr>
                                <a:rPr lang="en-US" sz="2800" i="1">
                                  <a:latin typeface="Cambria Math" panose="02040503050406030204" pitchFamily="18" charset="0"/>
                                </a:rPr>
                              </m:ctrlPr>
                            </m:sSupPr>
                            <m:e>
                              <m:r>
                                <a:rPr lang="nl-NL" sz="2800" i="1">
                                  <a:latin typeface="Cambria Math" panose="02040503050406030204" pitchFamily="18" charset="0"/>
                                </a:rPr>
                                <m:t>𝑦</m:t>
                              </m:r>
                            </m:e>
                            <m:sup>
                              <m:r>
                                <a:rPr lang="nl-NL" sz="2800" i="1">
                                  <a:latin typeface="Cambria Math" panose="02040503050406030204" pitchFamily="18" charset="0"/>
                                </a:rPr>
                                <m:t>2</m:t>
                              </m:r>
                            </m:sup>
                          </m:sSup>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𝑥</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r>
                            <a:rPr lang="nl-NL" sz="2800" i="1">
                              <a:latin typeface="Cambria Math" panose="02040503050406030204" pitchFamily="18" charset="0"/>
                            </a:rPr>
                            <m:t>+</m:t>
                          </m:r>
                          <m:r>
                            <a:rPr lang="nl-NL" sz="2800" i="1">
                              <a:latin typeface="Cambria Math" panose="02040503050406030204" pitchFamily="18" charset="0"/>
                            </a:rPr>
                            <m:t>𝑥</m:t>
                          </m:r>
                        </m:num>
                        <m:den>
                          <m:r>
                            <a:rPr lang="nl-NL" sz="2800" i="1">
                              <a:latin typeface="Cambria Math" panose="02040503050406030204" pitchFamily="18" charset="0"/>
                            </a:rPr>
                            <m:t>𝑥𝑦</m:t>
                          </m:r>
                          <m:r>
                            <a:rPr lang="nl-NL" sz="2800" i="1">
                              <a:latin typeface="Cambria Math" panose="02040503050406030204" pitchFamily="18" charset="0"/>
                            </a:rPr>
                            <m:t>(</m:t>
                          </m:r>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r>
                            <a:rPr lang="nl-NL" sz="2800" i="1">
                              <a:latin typeface="Cambria Math" panose="02040503050406030204" pitchFamily="18" charset="0"/>
                            </a:rPr>
                            <m:t>)</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den>
                      </m:f>
                      <m:r>
                        <a:rPr lang="nl-NL" sz="2800" i="1">
                          <a:latin typeface="Cambria Math" panose="02040503050406030204" pitchFamily="18" charset="0"/>
                        </a:rPr>
                        <m:t>.</m:t>
                      </m:r>
                    </m:oMath>
                  </m:oMathPara>
                </a14:m>
                <a:endParaRPr lang="en-US" sz="2800" dirty="0"/>
              </a:p>
              <a:p>
                <a:endParaRPr lang="en-US" sz="3600" dirty="0"/>
              </a:p>
            </p:txBody>
          </p:sp>
        </mc:Choice>
        <mc:Fallback xmlns="">
          <p:sp>
            <p:nvSpPr>
              <p:cNvPr id="4" name="TextBox 3">
                <a:extLst>
                  <a:ext uri="{FF2B5EF4-FFF2-40B4-BE49-F238E27FC236}">
                    <a16:creationId xmlns:a16="http://schemas.microsoft.com/office/drawing/2014/main" id="{42E2EFCA-766E-C1C8-3B32-81BEF31E2CB1}"/>
                  </a:ext>
                </a:extLst>
              </p:cNvPr>
              <p:cNvSpPr txBox="1">
                <a:spLocks noRot="1" noChangeAspect="1" noMove="1" noResize="1" noEditPoints="1" noAdjustHandles="1" noChangeArrowheads="1" noChangeShapeType="1" noTextEdit="1"/>
              </p:cNvSpPr>
              <p:nvPr/>
            </p:nvSpPr>
            <p:spPr>
              <a:xfrm>
                <a:off x="263137" y="3372339"/>
                <a:ext cx="11767134" cy="24152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9F5777-7BCD-7A15-6D2A-F31B439F7DBF}"/>
                  </a:ext>
                </a:extLst>
              </p:cNvPr>
              <p:cNvSpPr txBox="1"/>
              <p:nvPr/>
            </p:nvSpPr>
            <p:spPr>
              <a:xfrm>
                <a:off x="1537853" y="1181806"/>
                <a:ext cx="8437419" cy="1863395"/>
              </a:xfrm>
              <a:prstGeom prst="rect">
                <a:avLst/>
              </a:prstGeom>
              <a:noFill/>
            </p:spPr>
            <p:txBody>
              <a:bodyPr wrap="square" rtlCol="0">
                <a:spAutoFit/>
              </a:bodyPr>
              <a:lstStyle/>
              <a:p>
                <a:r>
                  <a:rPr lang="nl-NL" sz="2800" kern="0" dirty="0">
                    <a:effectLst/>
                    <a:latin typeface="Times New Roman" panose="02020603050405020304" pitchFamily="18" charset="0"/>
                    <a:ea typeface="Calibri" panose="020F0502020204030204" pitchFamily="34" charset="0"/>
                  </a:rPr>
                  <a:t>Thực hiện phép tính</a:t>
                </a:r>
              </a:p>
              <a:p>
                <a:pPr/>
                <a14:m>
                  <m:oMathPara xmlns:m="http://schemas.openxmlformats.org/officeDocument/2006/math">
                    <m:oMathParaPr>
                      <m:jc m:val="centerGroup"/>
                    </m:oMathParaPr>
                    <m:oMath xmlns:m="http://schemas.openxmlformats.org/officeDocument/2006/math">
                      <m:f>
                        <m:fPr>
                          <m:ctrlPr>
                            <a:rPr lang="nl-NL" sz="280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sSup>
                            <m:sSupPr>
                              <m:ctrlPr>
                                <a:rPr lang="nl-NL" sz="2800" i="1" kern="0" smtClean="0">
                                  <a:effectLst/>
                                  <a:latin typeface="Cambria Math" panose="02040503050406030204" pitchFamily="18" charset="0"/>
                                </a:rPr>
                              </m:ctrlPr>
                            </m:sSupPr>
                            <m:e>
                              <m:r>
                                <a:rPr lang="en-US" sz="2800" b="0" i="1" kern="0" smtClean="0">
                                  <a:effectLst/>
                                  <a:latin typeface="Cambria Math" panose="02040503050406030204" pitchFamily="18" charset="0"/>
                                </a:rPr>
                                <m:t>𝑥</m:t>
                              </m:r>
                            </m:e>
                            <m:sup>
                              <m:r>
                                <a:rPr lang="en-US" sz="2800" b="0" i="1" kern="0" smtClean="0">
                                  <a:effectLst/>
                                  <a:latin typeface="Cambria Math" panose="02040503050406030204" pitchFamily="18" charset="0"/>
                                </a:rPr>
                                <m:t>2</m:t>
                              </m:r>
                            </m:sup>
                          </m:sSup>
                          <m:r>
                            <a:rPr lang="en-US" sz="2800" b="0" i="1" kern="0" smtClean="0">
                              <a:effectLst/>
                              <a:latin typeface="Cambria Math" panose="02040503050406030204" pitchFamily="18" charset="0"/>
                            </a:rPr>
                            <m:t>+</m:t>
                          </m:r>
                          <m:r>
                            <a:rPr lang="en-US" sz="2800" b="0" i="1" kern="0" smtClean="0">
                              <a:effectLst/>
                              <a:latin typeface="Cambria Math" panose="02040503050406030204" pitchFamily="18" charset="0"/>
                            </a:rPr>
                            <m:t>𝑥𝑦</m:t>
                          </m:r>
                        </m:den>
                      </m:f>
                      <m:r>
                        <a:rPr lang="en-US" sz="2800" b="0" i="1" kern="0" smtClean="0">
                          <a:effectLst/>
                          <a:latin typeface="Cambria Math" panose="02040503050406030204" pitchFamily="18" charset="0"/>
                        </a:rPr>
                        <m:t>+</m:t>
                      </m:r>
                      <m:f>
                        <m:fPr>
                          <m:ctrlPr>
                            <a:rPr lang="en-US" sz="2800" b="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r>
                            <a:rPr lang="en-US" sz="2800" b="0" i="1" kern="0" smtClean="0">
                              <a:effectLst/>
                              <a:latin typeface="Cambria Math" panose="02040503050406030204" pitchFamily="18" charset="0"/>
                            </a:rPr>
                            <m:t>𝑥𝑦</m:t>
                          </m:r>
                          <m:r>
                            <a:rPr lang="en-US" sz="2800" b="0" i="1" kern="0" smtClean="0">
                              <a:effectLst/>
                              <a:latin typeface="Cambria Math" panose="02040503050406030204" pitchFamily="18" charset="0"/>
                            </a:rPr>
                            <m:t>+</m:t>
                          </m:r>
                          <m:sSup>
                            <m:sSupPr>
                              <m:ctrlPr>
                                <a:rPr lang="en-US" sz="2800" b="0" i="1" kern="0" smtClean="0">
                                  <a:effectLst/>
                                  <a:latin typeface="Cambria Math" panose="02040503050406030204" pitchFamily="18" charset="0"/>
                                </a:rPr>
                              </m:ctrlPr>
                            </m:sSupPr>
                            <m:e>
                              <m:r>
                                <a:rPr lang="en-US" sz="2800" b="0" i="1" kern="0" smtClean="0">
                                  <a:effectLst/>
                                  <a:latin typeface="Cambria Math" panose="02040503050406030204" pitchFamily="18" charset="0"/>
                                </a:rPr>
                                <m:t>𝑦</m:t>
                              </m:r>
                            </m:e>
                            <m:sup>
                              <m:r>
                                <a:rPr lang="en-US" sz="2800" b="0" i="1" kern="0" smtClean="0">
                                  <a:effectLst/>
                                  <a:latin typeface="Cambria Math" panose="02040503050406030204" pitchFamily="18" charset="0"/>
                                </a:rPr>
                                <m:t>2</m:t>
                              </m:r>
                            </m:sup>
                          </m:sSup>
                        </m:den>
                      </m:f>
                      <m:r>
                        <a:rPr lang="en-US" sz="2800" b="0" i="1" kern="0" smtClean="0">
                          <a:effectLst/>
                          <a:latin typeface="Cambria Math" panose="02040503050406030204" pitchFamily="18" charset="0"/>
                        </a:rPr>
                        <m:t>.</m:t>
                      </m:r>
                    </m:oMath>
                  </m:oMathPara>
                </a14:m>
                <a:endParaRPr lang="nl-NL" sz="2800" kern="0" dirty="0">
                  <a:effectLst/>
                  <a:latin typeface="Times New Roman" panose="02020603050405020304" pitchFamily="18" charset="0"/>
                  <a:ea typeface="Calibri" panose="020F0502020204030204" pitchFamily="34" charset="0"/>
                </a:endParaRPr>
              </a:p>
              <a:p>
                <a:endParaRPr lang="en-US" sz="2800" dirty="0"/>
              </a:p>
            </p:txBody>
          </p:sp>
        </mc:Choice>
        <mc:Fallback xmlns="">
          <p:sp>
            <p:nvSpPr>
              <p:cNvPr id="3" name="TextBox 2">
                <a:extLst>
                  <a:ext uri="{FF2B5EF4-FFF2-40B4-BE49-F238E27FC236}">
                    <a16:creationId xmlns:a16="http://schemas.microsoft.com/office/drawing/2014/main" id="{2C9F5777-7BCD-7A15-6D2A-F31B439F7DBF}"/>
                  </a:ext>
                </a:extLst>
              </p:cNvPr>
              <p:cNvSpPr txBox="1">
                <a:spLocks noRot="1" noChangeAspect="1" noMove="1" noResize="1" noEditPoints="1" noAdjustHandles="1" noChangeArrowheads="1" noChangeShapeType="1" noTextEdit="1"/>
              </p:cNvSpPr>
              <p:nvPr/>
            </p:nvSpPr>
            <p:spPr>
              <a:xfrm>
                <a:off x="1537853" y="1181806"/>
                <a:ext cx="8437419" cy="1863395"/>
              </a:xfrm>
              <a:prstGeom prst="rect">
                <a:avLst/>
              </a:prstGeom>
              <a:blipFill>
                <a:blip r:embed="rId6"/>
                <a:stretch>
                  <a:fillRect l="-1445" t="-3595"/>
                </a:stretch>
              </a:blipFill>
            </p:spPr>
            <p:txBody>
              <a:bodyPr/>
              <a:lstStyle/>
              <a:p>
                <a:r>
                  <a:rPr lang="en-US">
                    <a:noFill/>
                  </a:rPr>
                  <a:t> </a:t>
                </a:r>
              </a:p>
            </p:txBody>
          </p:sp>
        </mc:Fallback>
      </mc:AlternateContent>
    </p:spTree>
    <p:extLst>
      <p:ext uri="{BB962C8B-B14F-4D97-AF65-F5344CB8AC3E}">
        <p14:creationId xmlns:p14="http://schemas.microsoft.com/office/powerpoint/2010/main" val="7072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D7F24-335C-61D8-3E28-3B6995047671}"/>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212EFB2-A6C2-165C-002A-507EFDB34CE6}"/>
              </a:ext>
            </a:extLst>
          </p:cNvPr>
          <p:cNvGrpSpPr/>
          <p:nvPr/>
        </p:nvGrpSpPr>
        <p:grpSpPr>
          <a:xfrm>
            <a:off x="32868" y="1650443"/>
            <a:ext cx="11692406" cy="909877"/>
            <a:chOff x="19050" y="1347106"/>
            <a:chExt cx="10828737" cy="2526290"/>
          </a:xfrm>
        </p:grpSpPr>
        <p:sp>
          <p:nvSpPr>
            <p:cNvPr id="10" name="Rectangle: Rounded Corners 9">
              <a:extLst>
                <a:ext uri="{FF2B5EF4-FFF2-40B4-BE49-F238E27FC236}">
                  <a16:creationId xmlns:a16="http://schemas.microsoft.com/office/drawing/2014/main" id="{9A8752A0-0D24-653E-27D4-4B6CBE6550A6}"/>
                </a:ext>
              </a:extLst>
            </p:cNvPr>
            <p:cNvSpPr/>
            <p:nvPr/>
          </p:nvSpPr>
          <p:spPr>
            <a:xfrm>
              <a:off x="208017" y="1754401"/>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0248C0BE-BAD6-1029-3F32-2BF3A96B4741}"/>
                </a:ext>
              </a:extLst>
            </p:cNvPr>
            <p:cNvPicPr>
              <a:picLocks noChangeAspect="1"/>
            </p:cNvPicPr>
            <p:nvPr/>
          </p:nvPicPr>
          <p:blipFill>
            <a:blip r:embed="rId3"/>
            <a:stretch>
              <a:fillRect/>
            </a:stretch>
          </p:blipFill>
          <p:spPr>
            <a:xfrm>
              <a:off x="19050" y="1347106"/>
              <a:ext cx="1282880" cy="1323606"/>
            </a:xfrm>
            <a:prstGeom prst="rect">
              <a:avLst/>
            </a:prstGeom>
          </p:spPr>
        </p:pic>
        <p:sp>
          <p:nvSpPr>
            <p:cNvPr id="12" name="Oval 11">
              <a:extLst>
                <a:ext uri="{FF2B5EF4-FFF2-40B4-BE49-F238E27FC236}">
                  <a16:creationId xmlns:a16="http://schemas.microsoft.com/office/drawing/2014/main" id="{DD90D108-5A3D-CEDC-9EE7-78DE89FCC6B1}"/>
                </a:ext>
              </a:extLst>
            </p:cNvPr>
            <p:cNvSpPr/>
            <p:nvPr/>
          </p:nvSpPr>
          <p:spPr>
            <a:xfrm>
              <a:off x="660490" y="1902806"/>
              <a:ext cx="609600" cy="567692"/>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p:sp>
        <p:nvSpPr>
          <p:cNvPr id="13" name="TextBox 12">
            <a:extLst>
              <a:ext uri="{FF2B5EF4-FFF2-40B4-BE49-F238E27FC236}">
                <a16:creationId xmlns:a16="http://schemas.microsoft.com/office/drawing/2014/main" id="{5600FD1F-7032-0D65-4138-36CA9C387C58}"/>
              </a:ext>
            </a:extLst>
          </p:cNvPr>
          <p:cNvSpPr txBox="1"/>
          <p:nvPr/>
        </p:nvSpPr>
        <p:spPr>
          <a:xfrm>
            <a:off x="1489364" y="1872039"/>
            <a:ext cx="8580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pPr marL="342900" indent="-342900">
                            <a:buAutoNum type="arabicPeriod"/>
                          </a:pPr>
                          <a:r>
                            <a:rPr lang="en-US" sz="2500" dirty="0">
                              <a:latin typeface="Times New Roman" panose="02020603050405020304" pitchFamily="18" charset="0"/>
                              <a:cs typeface="Times New Roman" panose="02020603050405020304" pitchFamily="18" charset="0"/>
                            </a:rPr>
                            <a:t>Tính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hoán</a:t>
                          </a:r>
                          <a:r>
                            <a:rPr lang="en-US" sz="2500" baseline="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𝑎</m:t>
                                  </m:r>
                                </m:num>
                                <m:den>
                                  <m:r>
                                    <a:rPr lang="en-US" sz="2500" b="0" i="1" smtClean="0">
                                      <a:latin typeface="Cambria Math" panose="02040503050406030204" pitchFamily="18" charset="0"/>
                                    </a:rPr>
                                    <m:t>𝑏</m:t>
                                  </m:r>
                                </m:den>
                              </m:f>
                              <m:r>
                                <a:rPr lang="en-US" sz="2500" b="0" i="1" smtClean="0">
                                  <a:latin typeface="Cambria Math" panose="02040503050406030204" pitchFamily="18" charset="0"/>
                                </a:rPr>
                                <m:t>+</m:t>
                              </m:r>
                              <m:f>
                                <m:fPr>
                                  <m:ctrlPr>
                                    <a:rPr lang="en-US" sz="2500" b="0" i="1" smtClean="0">
                                      <a:latin typeface="Cambria Math" panose="02040503050406030204" pitchFamily="18" charset="0"/>
                                    </a:rPr>
                                  </m:ctrlPr>
                                </m:fPr>
                                <m:num>
                                  <m:r>
                                    <a:rPr lang="en-US" sz="2500" b="0" i="1" smtClean="0">
                                      <a:latin typeface="Cambria Math" panose="02040503050406030204" pitchFamily="18" charset="0"/>
                                    </a:rPr>
                                    <m:t>𝑐</m:t>
                                  </m:r>
                                </m:num>
                                <m:den>
                                  <m:r>
                                    <a:rPr lang="en-US" sz="2500" b="0" i="1" smtClean="0">
                                      <a:latin typeface="Cambria Math" panose="02040503050406030204" pitchFamily="18" charset="0"/>
                                    </a:rPr>
                                    <m:t>𝑑</m:t>
                                  </m:r>
                                </m:den>
                              </m:f>
                              <m:r>
                                <a:rPr lang="en-US" sz="2500" b="0" i="1" smtClean="0">
                                  <a:latin typeface="Cambria Math" panose="02040503050406030204" pitchFamily="18" charset="0"/>
                                </a:rPr>
                                <m:t>=</m:t>
                              </m:r>
                            </m:oMath>
                          </a14:m>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5125868"/>
                      </a:ext>
                    </a:extLst>
                  </a:tr>
                </a:tbl>
              </a:graphicData>
            </a:graphic>
          </p:graphicFrame>
        </mc:Choice>
        <mc:Fallback xmlns="">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endParaRPr lang="en-US"/>
                        </a:p>
                      </a:txBody>
                      <a:tcPr>
                        <a:blipFill>
                          <a:blip r:embed="rId4"/>
                          <a:stretch>
                            <a:fillRect l="-69" t="-38798" r="-278" b="-546"/>
                          </a:stretch>
                        </a:blipFill>
                      </a:tcPr>
                    </a:tc>
                    <a:extLst>
                      <a:ext uri="{0D108BD9-81ED-4DB2-BD59-A6C34878D82A}">
                        <a16:rowId xmlns:a16="http://schemas.microsoft.com/office/drawing/2014/main" val="2905125868"/>
                      </a:ext>
                    </a:extLst>
                  </a:tr>
                </a:tbl>
              </a:graphicData>
            </a:graphic>
          </p:graphicFrame>
        </mc:Fallback>
      </mc:AlternateContent>
      <p:sp>
        <p:nvSpPr>
          <p:cNvPr id="17" name="TextBox 16">
            <a:extLst>
              <a:ext uri="{FF2B5EF4-FFF2-40B4-BE49-F238E27FC236}">
                <a16:creationId xmlns:a16="http://schemas.microsoft.com/office/drawing/2014/main" id="{D85E1A1A-9C80-E53B-345F-2DEAEEEAA5FA}"/>
              </a:ext>
            </a:extLst>
          </p:cNvPr>
          <p:cNvSpPr txBox="1"/>
          <p:nvPr/>
        </p:nvSpPr>
        <p:spPr>
          <a:xfrm>
            <a:off x="5613009" y="3615397"/>
            <a:ext cx="482991" cy="369332"/>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F96CC54D-FF53-CA4D-83C3-FBC79DB1B953}"/>
              </a:ext>
            </a:extLst>
          </p:cNvPr>
          <p:cNvSpPr txBox="1"/>
          <p:nvPr/>
        </p:nvSpPr>
        <p:spPr>
          <a:xfrm>
            <a:off x="5952980" y="3575410"/>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7790BC0F-B1B3-E078-4F78-A96A963238AD}"/>
              </a:ext>
            </a:extLst>
          </p:cNvPr>
          <p:cNvSpPr txBox="1"/>
          <p:nvPr/>
        </p:nvSpPr>
        <p:spPr>
          <a:xfrm>
            <a:off x="6297640" y="3629271"/>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E441668-EBC5-A923-A759-D5594188C5E0}"/>
                  </a:ext>
                </a:extLst>
              </p:cNvPr>
              <p:cNvSpPr txBox="1"/>
              <p:nvPr/>
            </p:nvSpPr>
            <p:spPr>
              <a:xfrm>
                <a:off x="1655029" y="4254005"/>
                <a:ext cx="5401995" cy="700769"/>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hợp</a:t>
                </a:r>
                <a:r>
                  <a:rPr lang="en-US" sz="25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500" i="1" smtClean="0">
                            <a:effectLst/>
                            <a:latin typeface="Cambria Math" panose="02040503050406030204" pitchFamily="18" charset="0"/>
                          </a:rPr>
                        </m:ctrlPr>
                      </m:dPr>
                      <m:e>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𝑏</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𝑐</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𝑑</m:t>
                            </m:r>
                          </m:den>
                        </m:f>
                      </m:e>
                    </m:d>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𝑝</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𝑞</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0" name="TextBox 19">
                <a:extLst>
                  <a:ext uri="{FF2B5EF4-FFF2-40B4-BE49-F238E27FC236}">
                    <a16:creationId xmlns:a16="http://schemas.microsoft.com/office/drawing/2014/main" id="{8E441668-EBC5-A923-A759-D5594188C5E0}"/>
                  </a:ext>
                </a:extLst>
              </p:cNvPr>
              <p:cNvSpPr txBox="1">
                <a:spLocks noRot="1" noChangeAspect="1" noMove="1" noResize="1" noEditPoints="1" noAdjustHandles="1" noChangeArrowheads="1" noChangeShapeType="1" noTextEdit="1"/>
              </p:cNvSpPr>
              <p:nvPr/>
            </p:nvSpPr>
            <p:spPr>
              <a:xfrm>
                <a:off x="1655029" y="4254005"/>
                <a:ext cx="5401995" cy="700769"/>
              </a:xfrm>
              <a:prstGeom prst="rect">
                <a:avLst/>
              </a:prstGeom>
              <a:blipFill>
                <a:blip r:embed="rId5"/>
                <a:stretch>
                  <a:fillRect l="-1804" b="-870"/>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14A67499-19D2-A74B-0AE6-EEF74A203B9E}"/>
              </a:ext>
            </a:extLst>
          </p:cNvPr>
          <p:cNvSpPr txBox="1"/>
          <p:nvPr/>
        </p:nvSpPr>
        <p:spPr>
          <a:xfrm>
            <a:off x="6435971" y="4463399"/>
            <a:ext cx="482991" cy="369332"/>
          </a:xfrm>
          <a:prstGeom prst="rect">
            <a:avLst/>
          </a:prstGeom>
          <a:noFill/>
        </p:spPr>
        <p:txBody>
          <a:bodyPr wrap="square" rtlCol="0">
            <a:spAutoFit/>
          </a:bodyPr>
          <a:lstStyle/>
          <a:p>
            <a:r>
              <a:rPr lang="en-US" dirty="0"/>
              <a:t>…</a:t>
            </a:r>
          </a:p>
        </p:txBody>
      </p:sp>
      <p:sp>
        <p:nvSpPr>
          <p:cNvPr id="22" name="TextBox 21">
            <a:extLst>
              <a:ext uri="{FF2B5EF4-FFF2-40B4-BE49-F238E27FC236}">
                <a16:creationId xmlns:a16="http://schemas.microsoft.com/office/drawing/2014/main" id="{9BFE3F63-E667-9983-1A04-18703E8DA1EE}"/>
              </a:ext>
            </a:extLst>
          </p:cNvPr>
          <p:cNvSpPr txBox="1"/>
          <p:nvPr/>
        </p:nvSpPr>
        <p:spPr>
          <a:xfrm>
            <a:off x="678495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31AC59BE-C3E8-1DFF-7CBA-E37197E64D98}"/>
              </a:ext>
            </a:extLst>
          </p:cNvPr>
          <p:cNvSpPr txBox="1"/>
          <p:nvPr/>
        </p:nvSpPr>
        <p:spPr>
          <a:xfrm>
            <a:off x="7143311" y="4500381"/>
            <a:ext cx="482991" cy="369332"/>
          </a:xfrm>
          <a:prstGeom prst="rect">
            <a:avLst/>
          </a:prstGeom>
          <a:noFill/>
        </p:spPr>
        <p:txBody>
          <a:bodyPr wrap="square" rtlCol="0">
            <a:spAutoFit/>
          </a:bodyPr>
          <a:lstStyle/>
          <a:p>
            <a:r>
              <a:rPr lang="en-US" dirty="0"/>
              <a:t>…</a:t>
            </a:r>
          </a:p>
        </p:txBody>
      </p:sp>
      <p:sp>
        <p:nvSpPr>
          <p:cNvPr id="24" name="TextBox 23">
            <a:extLst>
              <a:ext uri="{FF2B5EF4-FFF2-40B4-BE49-F238E27FC236}">
                <a16:creationId xmlns:a16="http://schemas.microsoft.com/office/drawing/2014/main" id="{9EA3F729-F23B-8FDB-B848-E910F6D39F1B}"/>
              </a:ext>
            </a:extLst>
          </p:cNvPr>
          <p:cNvSpPr txBox="1"/>
          <p:nvPr/>
        </p:nvSpPr>
        <p:spPr>
          <a:xfrm>
            <a:off x="745910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A21AE306-89D1-EE51-52E4-60D3959F6257}"/>
              </a:ext>
            </a:extLst>
          </p:cNvPr>
          <p:cNvSpPr txBox="1"/>
          <p:nvPr/>
        </p:nvSpPr>
        <p:spPr>
          <a:xfrm>
            <a:off x="7817461" y="4517260"/>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D9E90FD-7CA2-5267-03B8-6966BC5AA2DA}"/>
                  </a:ext>
                </a:extLst>
              </p:cNvPr>
              <p:cNvSpPr txBox="1"/>
              <p:nvPr/>
            </p:nvSpPr>
            <p:spPr>
              <a:xfrm>
                <a:off x="1655028" y="4982482"/>
                <a:ext cx="5401995" cy="605102"/>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3. </a:t>
                </a:r>
                <a:r>
                  <a:rPr lang="en-US" sz="2500" dirty="0" err="1">
                    <a:latin typeface="Times New Roman" panose="02020603050405020304" pitchFamily="18" charset="0"/>
                    <a:cs typeface="Times New Roman" panose="02020603050405020304" pitchFamily="18" charset="0"/>
                  </a:rPr>
                  <a:t>Cộng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a:t>
                </a:r>
                <a:r>
                  <a:rPr lang="en-US" sz="2500" dirty="0">
                    <a:latin typeface="Times New Roman" panose="02020603050405020304" pitchFamily="18" charset="0"/>
                    <a:cs typeface="Times New Roman" panose="02020603050405020304" pitchFamily="18" charset="0"/>
                  </a:rPr>
                  <a:t> 0 </a:t>
                </a:r>
                <a14:m>
                  <m:oMath xmlns:m="http://schemas.openxmlformats.org/officeDocument/2006/math">
                    <m:f>
                      <m:fPr>
                        <m:ctrlPr>
                          <a:rPr lang="en-US" sz="2500" i="1" kern="0" smtClean="0">
                            <a:effectLst/>
                            <a:latin typeface="Cambria Math" panose="02040503050406030204" pitchFamily="18" charset="0"/>
                            <a:cs typeface="Times New Roman" panose="02020603050405020304" pitchFamily="18" charset="0"/>
                          </a:rPr>
                        </m:ctrlPr>
                      </m:fPr>
                      <m:num>
                        <m:r>
                          <a:rPr lang="en-US" sz="2500" b="0" i="1" kern="0" smtClean="0">
                            <a:effectLst/>
                            <a:latin typeface="Cambria Math" panose="02040503050406030204" pitchFamily="18" charset="0"/>
                            <a:cs typeface="Times New Roman" panose="02020603050405020304" pitchFamily="18" charset="0"/>
                          </a:rPr>
                          <m:t>𝑎</m:t>
                        </m:r>
                      </m:num>
                      <m:den>
                        <m:r>
                          <a:rPr lang="en-US" sz="2500" b="0" i="1" kern="0" smtClean="0">
                            <a:effectLst/>
                            <a:latin typeface="Cambria Math" panose="02040503050406030204" pitchFamily="18" charset="0"/>
                            <a:cs typeface="Times New Roman" panose="02020603050405020304" pitchFamily="18" charset="0"/>
                          </a:rPr>
                          <m:t>𝑏</m:t>
                        </m:r>
                      </m:den>
                    </m:f>
                    <m:r>
                      <a:rPr lang="en-US" sz="2500" b="0" i="1" kern="0" smtClean="0">
                        <a:effectLst/>
                        <a:latin typeface="Cambria Math" panose="02040503050406030204" pitchFamily="18" charset="0"/>
                        <a:cs typeface="Times New Roman" panose="02020603050405020304" pitchFamily="18" charset="0"/>
                      </a:rPr>
                      <m:t>+0</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6" name="TextBox 25">
                <a:extLst>
                  <a:ext uri="{FF2B5EF4-FFF2-40B4-BE49-F238E27FC236}">
                    <a16:creationId xmlns:a16="http://schemas.microsoft.com/office/drawing/2014/main" id="{0D9E90FD-7CA2-5267-03B8-6966BC5AA2DA}"/>
                  </a:ext>
                </a:extLst>
              </p:cNvPr>
              <p:cNvSpPr txBox="1">
                <a:spLocks noRot="1" noChangeAspect="1" noMove="1" noResize="1" noEditPoints="1" noAdjustHandles="1" noChangeArrowheads="1" noChangeShapeType="1" noTextEdit="1"/>
              </p:cNvSpPr>
              <p:nvPr/>
            </p:nvSpPr>
            <p:spPr>
              <a:xfrm>
                <a:off x="1655028" y="4982482"/>
                <a:ext cx="5401995" cy="605102"/>
              </a:xfrm>
              <a:prstGeom prst="rect">
                <a:avLst/>
              </a:prstGeom>
              <a:blipFill>
                <a:blip r:embed="rId6"/>
                <a:stretch>
                  <a:fillRect l="-1804" t="-1000" b="-8000"/>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574C5A26-BEF6-7B8A-CC1D-44C05F10AA02}"/>
              </a:ext>
            </a:extLst>
          </p:cNvPr>
          <p:cNvSpPr txBox="1"/>
          <p:nvPr/>
        </p:nvSpPr>
        <p:spPr>
          <a:xfrm>
            <a:off x="4942451" y="5053680"/>
            <a:ext cx="482991" cy="36933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B895C8AC-B75A-9B6B-ED7B-624B6E7BA860}"/>
              </a:ext>
            </a:extLst>
          </p:cNvPr>
          <p:cNvSpPr txBox="1"/>
          <p:nvPr/>
        </p:nvSpPr>
        <p:spPr>
          <a:xfrm>
            <a:off x="5244271" y="504074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68AA05B1-BADA-0936-5F37-F40CDF719721}"/>
              </a:ext>
            </a:extLst>
          </p:cNvPr>
          <p:cNvSpPr txBox="1"/>
          <p:nvPr/>
        </p:nvSpPr>
        <p:spPr>
          <a:xfrm>
            <a:off x="5614718" y="5072989"/>
            <a:ext cx="482991"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2E745201-A73E-BAD4-22B9-942A0A7E9E98}"/>
              </a:ext>
            </a:extLst>
          </p:cNvPr>
          <p:cNvSpPr txBox="1"/>
          <p:nvPr/>
        </p:nvSpPr>
        <p:spPr>
          <a:xfrm>
            <a:off x="6297640" y="5087453"/>
            <a:ext cx="482991" cy="369332"/>
          </a:xfrm>
          <a:prstGeom prst="rect">
            <a:avLst/>
          </a:prstGeom>
          <a:noFill/>
        </p:spPr>
        <p:txBody>
          <a:bodyPr wrap="square" rtlCol="0">
            <a:spAutoFit/>
          </a:bodyPr>
          <a:lstStyle/>
          <a:p>
            <a:r>
              <a:rPr lang="en-US" dirty="0"/>
              <a:t>…</a:t>
            </a:r>
          </a:p>
        </p:txBody>
      </p:sp>
      <p:sp>
        <p:nvSpPr>
          <p:cNvPr id="32" name="TextBox 31">
            <a:extLst>
              <a:ext uri="{FF2B5EF4-FFF2-40B4-BE49-F238E27FC236}">
                <a16:creationId xmlns:a16="http://schemas.microsoft.com/office/drawing/2014/main" id="{AD522C36-A49F-EC65-C733-7FD6E6049DD0}"/>
              </a:ext>
            </a:extLst>
          </p:cNvPr>
          <p:cNvSpPr txBox="1"/>
          <p:nvPr/>
        </p:nvSpPr>
        <p:spPr>
          <a:xfrm>
            <a:off x="5970249" y="507555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41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7" grpId="0"/>
      <p:bldP spid="18" grpId="0"/>
      <p:bldP spid="19" grpId="0"/>
      <p:bldP spid="20" grpId="0"/>
      <p:bldP spid="21" grpId="0"/>
      <p:bldP spid="22" grpId="0"/>
      <p:bldP spid="23" grpId="0"/>
      <p:bldP spid="24" grpId="0"/>
      <p:bldP spid="25" grpId="0"/>
      <p:bldP spid="26" grpId="0"/>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4D7293-49D6-BDDC-9029-64FB55548FD4}"/>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9B3208D-F85A-0442-1DB4-09F9A8E6A13F}"/>
              </a:ext>
            </a:extLst>
          </p:cNvPr>
          <p:cNvSpPr txBox="1"/>
          <p:nvPr/>
        </p:nvSpPr>
        <p:spPr>
          <a:xfrm>
            <a:off x="605859" y="1898073"/>
            <a:ext cx="11363638" cy="104695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dãy</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155" descr="Book-09">
            <a:extLst>
              <a:ext uri="{FF2B5EF4-FFF2-40B4-BE49-F238E27FC236}">
                <a16:creationId xmlns:a16="http://schemas.microsoft.com/office/drawing/2014/main" id="{11D7007D-2B1F-C04F-B5F5-BFA5E42C096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98884" y="5507263"/>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5" descr="Book-09">
            <a:extLst>
              <a:ext uri="{FF2B5EF4-FFF2-40B4-BE49-F238E27FC236}">
                <a16:creationId xmlns:a16="http://schemas.microsoft.com/office/drawing/2014/main" id="{23073478-D7C0-5CBC-51DC-252CDBFBA29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693" y="53132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9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5DB9B6-EB43-C742-CED8-EDEF707BC8EC}"/>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A199F98-FCDA-2E13-BD94-C6F1C274073F}"/>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60C45E99-95C8-8F81-C6C8-B86EF0F06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DA3F1871-B4CD-D057-F798-FF30E744B74B}"/>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88D5BB52-DDA7-AAD6-0107-E8DC076EC148}"/>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CF426BCC-7E99-2AB8-8ED2-FE6BB8B2A4F7}"/>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8" name="Picture 17">
              <a:extLst>
                <a:ext uri="{FF2B5EF4-FFF2-40B4-BE49-F238E27FC236}">
                  <a16:creationId xmlns:a16="http://schemas.microsoft.com/office/drawing/2014/main" id="{B10F7516-3A5A-0CB0-B383-EAA03E04B0CD}"/>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9" name="Oval 18">
              <a:extLst>
                <a:ext uri="{FF2B5EF4-FFF2-40B4-BE49-F238E27FC236}">
                  <a16:creationId xmlns:a16="http://schemas.microsoft.com/office/drawing/2014/main" id="{DB61C8E7-BA5A-987F-A7FE-F2291A32809E}"/>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EA13B33-6CBE-650C-4FEF-58CC9274B64D}"/>
                  </a:ext>
                </a:extLst>
              </p:cNvPr>
              <p:cNvSpPr txBox="1"/>
              <p:nvPr/>
            </p:nvSpPr>
            <p:spPr>
              <a:xfrm>
                <a:off x="1070286" y="1240596"/>
                <a:ext cx="9935741" cy="188256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0EA13B33-6CBE-650C-4FEF-58CC9274B64D}"/>
                  </a:ext>
                </a:extLst>
              </p:cNvPr>
              <p:cNvSpPr txBox="1">
                <a:spLocks noRot="1" noChangeAspect="1" noMove="1" noResize="1" noEditPoints="1" noAdjustHandles="1" noChangeArrowheads="1" noChangeShapeType="1" noTextEdit="1"/>
              </p:cNvSpPr>
              <p:nvPr/>
            </p:nvSpPr>
            <p:spPr>
              <a:xfrm>
                <a:off x="1070286" y="1240596"/>
                <a:ext cx="9935741" cy="1882567"/>
              </a:xfrm>
              <a:prstGeom prst="rect">
                <a:avLst/>
              </a:prstGeom>
              <a:blipFill>
                <a:blip r:embed="rId5"/>
                <a:stretch>
                  <a:fillRect l="-1044" t="-2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5451F11-BF8D-1E2D-2797-99A8758675D4}"/>
                  </a:ext>
                </a:extLst>
              </p:cNvPr>
              <p:cNvSpPr txBox="1"/>
              <p:nvPr/>
            </p:nvSpPr>
            <p:spPr>
              <a:xfrm>
                <a:off x="720436" y="3643745"/>
                <a:ext cx="11193643" cy="3016018"/>
              </a:xfrm>
              <a:prstGeom prst="rect">
                <a:avLst/>
              </a:prstGeom>
              <a:noFill/>
            </p:spPr>
            <p:txBody>
              <a:bodyPr wrap="square" rtlCol="0">
                <a:spAutoFit/>
              </a:bodyPr>
              <a:lstStyle/>
              <a:p>
                <a:pPr marL="0" marR="0">
                  <a:lnSpc>
                    <a:spcPct val="107000"/>
                  </a:lnSpc>
                  <a:spcBef>
                    <a:spcPts val="0"/>
                  </a:spcBef>
                  <a:spcAft>
                    <a:spcPts val="800"/>
                  </a:spcAft>
                  <a:tabLst>
                    <a:tab pos="4552315" algn="l"/>
                  </a:tabLst>
                </a:pPr>
                <a14:m>
                  <m:oMath xmlns:m="http://schemas.openxmlformats.org/officeDocument/2006/math">
                    <m:f>
                      <m:fPr>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e>
                    </m:d>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2" name="TextBox 21">
                <a:extLst>
                  <a:ext uri="{FF2B5EF4-FFF2-40B4-BE49-F238E27FC236}">
                    <a16:creationId xmlns:a16="http://schemas.microsoft.com/office/drawing/2014/main" id="{F5451F11-BF8D-1E2D-2797-99A8758675D4}"/>
                  </a:ext>
                </a:extLst>
              </p:cNvPr>
              <p:cNvSpPr txBox="1">
                <a:spLocks noRot="1" noChangeAspect="1" noMove="1" noResize="1" noEditPoints="1" noAdjustHandles="1" noChangeArrowheads="1" noChangeShapeType="1" noTextEdit="1"/>
              </p:cNvSpPr>
              <p:nvPr/>
            </p:nvSpPr>
            <p:spPr>
              <a:xfrm>
                <a:off x="720436" y="3643745"/>
                <a:ext cx="11193643" cy="301601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602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69B97F-387E-F875-5EDB-8B3A5207374F}"/>
              </a:ext>
            </a:extLst>
          </p:cNvPr>
          <p:cNvGrpSpPr/>
          <p:nvPr/>
        </p:nvGrpSpPr>
        <p:grpSpPr>
          <a:xfrm>
            <a:off x="3478612" y="230716"/>
            <a:ext cx="5929746" cy="811993"/>
            <a:chOff x="3476820" y="611716"/>
            <a:chExt cx="4990904" cy="811993"/>
          </a:xfrm>
        </p:grpSpPr>
        <p:pic>
          <p:nvPicPr>
            <p:cNvPr id="7" name="图片 30">
              <a:extLst>
                <a:ext uri="{FF2B5EF4-FFF2-40B4-BE49-F238E27FC236}">
                  <a16:creationId xmlns:a16="http://schemas.microsoft.com/office/drawing/2014/main" id="{CE26736E-C93A-6933-4E1F-A76ACF104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8" name="文本框 32">
              <a:extLst>
                <a:ext uri="{FF2B5EF4-FFF2-40B4-BE49-F238E27FC236}">
                  <a16:creationId xmlns:a16="http://schemas.microsoft.com/office/drawing/2014/main" id="{F210FBD7-7294-B223-96F5-A29E56BB216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9" name="TextBox 8">
            <a:extLst>
              <a:ext uri="{FF2B5EF4-FFF2-40B4-BE49-F238E27FC236}">
                <a16:creationId xmlns:a16="http://schemas.microsoft.com/office/drawing/2014/main" id="{2E9CCAF5-E42D-4404-089B-0825667D3D32}"/>
              </a:ext>
            </a:extLst>
          </p:cNvPr>
          <p:cNvSpPr txBox="1"/>
          <p:nvPr/>
        </p:nvSpPr>
        <p:spPr>
          <a:xfrm>
            <a:off x="346364" y="985539"/>
            <a:ext cx="11499272" cy="2761846"/>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Một đoàn tàu chở khách đi một quãng đường 500 km, trong đó có 50 km đường qua thành phố và 450 km đường qua vùng rừng núi. Biết tốc dộ tàu khi chạy qua thành phố kém 30 km/h so với tốc độ tàu khi chạy qua vùng rừng núi. Gọi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(km/h) là tốc độ tàu chạy qua vùng rừng núi. Viết phân thức biểu thị theo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a:t>
            </a: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Thời gian tàu chạy qua vùng rừng núi.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Thời gian tàu chạy qua thành phố.</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c) Thời gian tàu chạy trên cả quãng đường.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DB4C0EB2-A945-91BA-A8F7-C43EC2035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6" y="2396574"/>
            <a:ext cx="3269672" cy="2286262"/>
          </a:xfrm>
          <a:prstGeom prst="rect">
            <a:avLst/>
          </a:prstGeom>
        </p:spPr>
      </p:pic>
      <p:sp>
        <p:nvSpPr>
          <p:cNvPr id="19" name="TextBox 18">
            <a:extLst>
              <a:ext uri="{FF2B5EF4-FFF2-40B4-BE49-F238E27FC236}">
                <a16:creationId xmlns:a16="http://schemas.microsoft.com/office/drawing/2014/main" id="{8B17537B-4CE8-31FD-49A0-8270E72C1B15}"/>
              </a:ext>
            </a:extLst>
          </p:cNvPr>
          <p:cNvSpPr txBox="1"/>
          <p:nvPr/>
        </p:nvSpPr>
        <p:spPr>
          <a:xfrm>
            <a:off x="4427640" y="327033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2DAE48-63C4-62B1-AD63-584A6DA0D08B}"/>
                  </a:ext>
                </a:extLst>
              </p:cNvPr>
              <p:cNvSpPr txBox="1"/>
              <p:nvPr/>
            </p:nvSpPr>
            <p:spPr>
              <a:xfrm>
                <a:off x="346364" y="3665407"/>
                <a:ext cx="11194472" cy="278236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Phân thức biểu thị thời gian tàu chạy qua vùng rừng núi là: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450</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(giờ).</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Tốc độ tàu chạy qua thành phố là: </a:t>
                </a:r>
                <a14:m>
                  <m:oMath xmlns:m="http://schemas.openxmlformats.org/officeDocument/2006/math">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(km/h).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kern="0" dirty="0" err="1">
                    <a:solidFill>
                      <a:srgbClr val="333333"/>
                    </a:solidFill>
                    <a:effectLst/>
                    <a:latin typeface="Times New Roman" panose="02020603050405020304" pitchFamily="18" charset="0"/>
                    <a:ea typeface="Calibri" panose="020F0502020204030204" pitchFamily="34" charset="0"/>
                  </a:rPr>
                  <a:t>Vậy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phân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thức</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biểu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thị</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thời</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gian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tàu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chạy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trên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cả</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quãng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đường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là</a:t>
                </a:r>
                <a:r>
                  <a:rPr lang="en-US" sz="2000" kern="0" dirty="0">
                    <a:solidFill>
                      <a:srgbClr val="333333"/>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kern="0" dirty="0">
                    <a:solidFill>
                      <a:srgbClr val="333333"/>
                    </a:solidFill>
                    <a:effectLst/>
                    <a:latin typeface="Times New Roman" panose="02020603050405020304" pitchFamily="18" charset="0"/>
                    <a:ea typeface="Calibri" panose="020F0502020204030204" pitchFamily="34" charset="0"/>
                  </a:rPr>
                  <a:t>(</a:t>
                </a:r>
                <a:r>
                  <a:rPr lang="en-US" sz="2000" kern="0" dirty="0" err="1">
                    <a:solidFill>
                      <a:srgbClr val="333333"/>
                    </a:solidFill>
                    <a:effectLst/>
                    <a:latin typeface="Times New Roman" panose="02020603050405020304" pitchFamily="18" charset="0"/>
                    <a:ea typeface="Calibri" panose="020F0502020204030204" pitchFamily="34" charset="0"/>
                  </a:rPr>
                  <a:t>giờ</a:t>
                </a:r>
                <a:r>
                  <a:rPr lang="en-US" sz="2000" kern="0" dirty="0">
                    <a:solidFill>
                      <a:srgbClr val="333333"/>
                    </a:solidFill>
                    <a:effectLst/>
                    <a:latin typeface="Times New Roman" panose="02020603050405020304" pitchFamily="18" charset="0"/>
                    <a:ea typeface="Calibri" panose="020F0502020204030204" pitchFamily="34" charset="0"/>
                  </a:rPr>
                  <a:t>).</a:t>
                </a:r>
                <a:endParaRPr lang="en-US" sz="2000" dirty="0"/>
              </a:p>
            </p:txBody>
          </p:sp>
        </mc:Choice>
        <mc:Fallback xmlns="">
          <p:sp>
            <p:nvSpPr>
              <p:cNvPr id="20" name="TextBox 19">
                <a:extLst>
                  <a:ext uri="{FF2B5EF4-FFF2-40B4-BE49-F238E27FC236}">
                    <a16:creationId xmlns:a16="http://schemas.microsoft.com/office/drawing/2014/main" id="{5B2DAE48-63C4-62B1-AD63-584A6DA0D08B}"/>
                  </a:ext>
                </a:extLst>
              </p:cNvPr>
              <p:cNvSpPr txBox="1">
                <a:spLocks noRot="1" noChangeAspect="1" noMove="1" noResize="1" noEditPoints="1" noAdjustHandles="1" noChangeArrowheads="1" noChangeShapeType="1" noTextEdit="1"/>
              </p:cNvSpPr>
              <p:nvPr/>
            </p:nvSpPr>
            <p:spPr>
              <a:xfrm>
                <a:off x="346364" y="3665407"/>
                <a:ext cx="11194472" cy="2782365"/>
              </a:xfrm>
              <a:prstGeom prst="rect">
                <a:avLst/>
              </a:prstGeom>
              <a:blipFill>
                <a:blip r:embed="rId5"/>
                <a:stretch>
                  <a:fillRect l="-599"/>
                </a:stretch>
              </a:blipFill>
            </p:spPr>
            <p:txBody>
              <a:bodyPr/>
              <a:lstStyle/>
              <a:p>
                <a:r>
                  <a:rPr lang="en-US">
                    <a:noFill/>
                  </a:rPr>
                  <a:t> </a:t>
                </a:r>
              </a:p>
            </p:txBody>
          </p:sp>
        </mc:Fallback>
      </mc:AlternateContent>
    </p:spTree>
    <p:extLst>
      <p:ext uri="{BB962C8B-B14F-4D97-AF65-F5344CB8AC3E}">
        <p14:creationId xmlns:p14="http://schemas.microsoft.com/office/powerpoint/2010/main" val="15329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Quy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tắc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hai</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47F874FC-767F-4CD9-0380-454298AC4A62}"/>
              </a:ext>
            </a:extLst>
          </p:cNvPr>
          <p:cNvGrpSpPr/>
          <p:nvPr/>
        </p:nvGrpSpPr>
        <p:grpSpPr>
          <a:xfrm>
            <a:off x="277921" y="1563113"/>
            <a:ext cx="12080334" cy="4503226"/>
            <a:chOff x="735487" y="4088188"/>
            <a:chExt cx="10840279" cy="2812415"/>
          </a:xfrm>
        </p:grpSpPr>
        <p:grpSp>
          <p:nvGrpSpPr>
            <p:cNvPr id="5" name="Group 4">
              <a:extLst>
                <a:ext uri="{FF2B5EF4-FFF2-40B4-BE49-F238E27FC236}">
                  <a16:creationId xmlns:a16="http://schemas.microsoft.com/office/drawing/2014/main" id="{2D8BE502-D96D-A426-33E4-EB0E509B2FA4}"/>
                </a:ext>
              </a:extLst>
            </p:cNvPr>
            <p:cNvGrpSpPr/>
            <p:nvPr/>
          </p:nvGrpSpPr>
          <p:grpSpPr>
            <a:xfrm>
              <a:off x="735487" y="4088189"/>
              <a:ext cx="10528970" cy="1793942"/>
              <a:chOff x="735487" y="4088189"/>
              <a:chExt cx="10528970" cy="1793942"/>
            </a:xfrm>
          </p:grpSpPr>
          <p:grpSp>
            <p:nvGrpSpPr>
              <p:cNvPr id="7" name="Group 6">
                <a:extLst>
                  <a:ext uri="{FF2B5EF4-FFF2-40B4-BE49-F238E27FC236}">
                    <a16:creationId xmlns:a16="http://schemas.microsoft.com/office/drawing/2014/main" id="{04EEBEB6-CDB0-4DE3-DD9B-8E92BD928F4C}"/>
                  </a:ext>
                </a:extLst>
              </p:cNvPr>
              <p:cNvGrpSpPr/>
              <p:nvPr/>
            </p:nvGrpSpPr>
            <p:grpSpPr>
              <a:xfrm>
                <a:off x="735487" y="4088189"/>
                <a:ext cx="10528970" cy="1793942"/>
                <a:chOff x="696159" y="4013002"/>
                <a:chExt cx="10528970" cy="1379333"/>
              </a:xfrm>
            </p:grpSpPr>
            <p:sp>
              <p:nvSpPr>
                <p:cNvPr id="9" name="Rectangle: Top Corners Rounded 8">
                  <a:extLst>
                    <a:ext uri="{FF2B5EF4-FFF2-40B4-BE49-F238E27FC236}">
                      <a16:creationId xmlns:a16="http://schemas.microsoft.com/office/drawing/2014/main" id="{E62C5A51-862C-F49E-3658-DAE2FD9CDC69}"/>
                    </a:ext>
                  </a:extLst>
                </p:cNvPr>
                <p:cNvSpPr/>
                <p:nvPr/>
              </p:nvSpPr>
              <p:spPr>
                <a:xfrm rot="10800000">
                  <a:off x="696159" y="4124069"/>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8BECA7-45F7-EDDB-70C6-98FD5EBFF12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B95C89CF-0EFD-924D-CD73-F5B7B68BE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651C1B-1B86-57B4-4A6A-8D5A3222311C}"/>
                    </a:ext>
                  </a:extLst>
                </p:cNvPr>
                <p:cNvSpPr txBox="1"/>
                <p:nvPr/>
              </p:nvSpPr>
              <p:spPr>
                <a:xfrm>
                  <a:off x="1468330" y="4088188"/>
                  <a:ext cx="10107436" cy="2812415"/>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mc:Choice>
          <mc:Fallback xmlns="">
            <p:sp>
              <p:nvSpPr>
                <p:cNvPr id="6" name="TextBox 5">
                  <a:extLst>
                    <a:ext uri="{FF2B5EF4-FFF2-40B4-BE49-F238E27FC236}">
                      <a16:creationId xmlns:a16="http://schemas.microsoft.com/office/drawing/2014/main" id="{88651C1B-1B86-57B4-4A6A-8D5A3222311C}"/>
                    </a:ext>
                  </a:extLst>
                </p:cNvPr>
                <p:cNvSpPr txBox="1">
                  <a:spLocks noRot="1" noChangeAspect="1" noMove="1" noResize="1" noEditPoints="1" noAdjustHandles="1" noChangeArrowheads="1" noChangeShapeType="1" noTextEdit="1"/>
                </p:cNvSpPr>
                <p:nvPr/>
              </p:nvSpPr>
              <p:spPr>
                <a:xfrm>
                  <a:off x="1468330" y="4088188"/>
                  <a:ext cx="10107436" cy="2812415"/>
                </a:xfrm>
                <a:prstGeom prst="rect">
                  <a:avLst/>
                </a:prstGeom>
                <a:blipFill>
                  <a:blip r:embed="rId4"/>
                  <a:stretch>
                    <a:fillRect l="-596" t="-677"/>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5CE2DF10-F81D-899A-670C-EAB509E510EE}"/>
              </a:ext>
            </a:extLst>
          </p:cNvPr>
          <p:cNvSpPr txBox="1"/>
          <p:nvPr/>
        </p:nvSpPr>
        <p:spPr>
          <a:xfrm>
            <a:off x="481033" y="4811663"/>
            <a:ext cx="11229933" cy="1138773"/>
          </a:xfrm>
          <a:prstGeom prst="rect">
            <a:avLst/>
          </a:prstGeom>
          <a:noFill/>
        </p:spPr>
        <p:txBody>
          <a:bodyPr wrap="square" rtlCol="0">
            <a:spAutoFit/>
          </a:bodyPr>
          <a:lstStyle/>
          <a:p>
            <a:r>
              <a:rPr lang="en-US" sz="25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792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5</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78AC1D-EECA-6FAC-1869-00692B500EC8}"/>
                  </a:ext>
                </a:extLst>
              </p:cNvPr>
              <p:cNvSpPr txBox="1"/>
              <p:nvPr/>
            </p:nvSpPr>
            <p:spPr>
              <a:xfrm>
                <a:off x="1070286" y="1234805"/>
                <a:ext cx="9935741" cy="2188484"/>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070286" y="1234805"/>
                <a:ext cx="9935741" cy="2188484"/>
              </a:xfrm>
              <a:prstGeom prst="rect">
                <a:avLst/>
              </a:prstGeom>
              <a:blipFill>
                <a:blip r:embed="rId5"/>
                <a:stretch>
                  <a:fillRect l="-1044" t="-25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720436" y="3643745"/>
                <a:ext cx="11193643" cy="11385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720436" y="3643745"/>
                <a:ext cx="11193643" cy="1138517"/>
              </a:xfrm>
              <a:prstGeom prst="rect">
                <a:avLst/>
              </a:prstGeom>
              <a:blipFill>
                <a:blip r:embed="rId6"/>
                <a:stretch>
                  <a:fillRect l="-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DE59458-8E10-8A33-5965-25A6B288D33C}"/>
                  </a:ext>
                </a:extLst>
              </p:cNvPr>
              <p:cNvSpPr txBox="1"/>
              <p:nvPr/>
            </p:nvSpPr>
            <p:spPr>
              <a:xfrm>
                <a:off x="618735" y="4869873"/>
                <a:ext cx="11193643" cy="217828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𝑦</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7DE59458-8E10-8A33-5965-25A6B288D33C}"/>
                  </a:ext>
                </a:extLst>
              </p:cNvPr>
              <p:cNvSpPr txBox="1">
                <a:spLocks noRot="1" noChangeAspect="1" noMove="1" noResize="1" noEditPoints="1" noAdjustHandles="1" noChangeArrowheads="1" noChangeShapeType="1" noTextEdit="1"/>
              </p:cNvSpPr>
              <p:nvPr/>
            </p:nvSpPr>
            <p:spPr>
              <a:xfrm>
                <a:off x="618735" y="4869873"/>
                <a:ext cx="11193643" cy="2178289"/>
              </a:xfrm>
              <a:prstGeom prst="rect">
                <a:avLst/>
              </a:prstGeom>
              <a:blipFill>
                <a:blip r:embed="rId7"/>
                <a:stretch>
                  <a:fillRect l="-871"/>
                </a:stretch>
              </a:blipFill>
            </p:spPr>
            <p:txBody>
              <a:bodyPr/>
              <a:lstStyle/>
              <a:p>
                <a:r>
                  <a:rPr lang="en-US">
                    <a:noFill/>
                  </a:rPr>
                  <a:t> </a:t>
                </a:r>
              </a:p>
            </p:txBody>
          </p:sp>
        </mc:Fallback>
      </mc:AlternateContent>
    </p:spTree>
    <p:extLst>
      <p:ext uri="{BB962C8B-B14F-4D97-AF65-F5344CB8AC3E}">
        <p14:creationId xmlns:p14="http://schemas.microsoft.com/office/powerpoint/2010/main" val="21481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Ph</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đối</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7B4246B-4D40-EDBB-1C77-32759DF361F0}"/>
              </a:ext>
            </a:extLst>
          </p:cNvPr>
          <p:cNvSpPr txBox="1"/>
          <p:nvPr/>
        </p:nvSpPr>
        <p:spPr>
          <a:xfrm>
            <a:off x="374073" y="1330036"/>
            <a:ext cx="11319163" cy="1231106"/>
          </a:xfrm>
          <a:prstGeom prst="rect">
            <a:avLst/>
          </a:prstGeom>
          <a:noFill/>
        </p:spPr>
        <p:txBody>
          <a:bodyPr wrap="square" rtlCol="0">
            <a:spAutoFit/>
          </a:bodyPr>
          <a:lstStyle/>
          <a:p>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6044D78-4D52-B871-DD0E-0AA74AF0C338}"/>
                  </a:ext>
                </a:extLst>
              </p:cNvPr>
              <p:cNvSpPr txBox="1"/>
              <p:nvPr/>
            </p:nvSpPr>
            <p:spPr>
              <a:xfrm>
                <a:off x="277921" y="2265210"/>
                <a:ext cx="11761679" cy="403681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kí</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trừ</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e>
                    </m:d>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6044D78-4D52-B871-DD0E-0AA74AF0C338}"/>
                  </a:ext>
                </a:extLst>
              </p:cNvPr>
              <p:cNvSpPr txBox="1">
                <a:spLocks noRot="1" noChangeAspect="1" noMove="1" noResize="1" noEditPoints="1" noAdjustHandles="1" noChangeArrowheads="1" noChangeShapeType="1" noTextEdit="1"/>
              </p:cNvSpPr>
              <p:nvPr/>
            </p:nvSpPr>
            <p:spPr>
              <a:xfrm>
                <a:off x="277921" y="2265210"/>
                <a:ext cx="11761679" cy="4036811"/>
              </a:xfrm>
              <a:prstGeom prst="rect">
                <a:avLst/>
              </a:prstGeom>
              <a:blipFill>
                <a:blip r:embed="rId3"/>
                <a:stretch>
                  <a:fillRect l="-778" t="-1360" r="-726"/>
                </a:stretch>
              </a:blipFill>
            </p:spPr>
            <p:txBody>
              <a:bodyPr/>
              <a:lstStyle/>
              <a:p>
                <a:r>
                  <a:rPr lang="en-US">
                    <a:noFill/>
                  </a:rPr>
                  <a:t> </a:t>
                </a:r>
              </a:p>
            </p:txBody>
          </p:sp>
        </mc:Fallback>
      </mc:AlternateContent>
    </p:spTree>
    <p:extLst>
      <p:ext uri="{BB962C8B-B14F-4D97-AF65-F5344CB8AC3E}">
        <p14:creationId xmlns:p14="http://schemas.microsoft.com/office/powerpoint/2010/main" val="395083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522630" y="2787372"/>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1817651"/>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6</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78AC1D-EECA-6FAC-1869-00692B500EC8}"/>
                  </a:ext>
                </a:extLst>
              </p:cNvPr>
              <p:cNvSpPr txBox="1"/>
              <p:nvPr/>
            </p:nvSpPr>
            <p:spPr>
              <a:xfrm>
                <a:off x="1517297" y="1157231"/>
                <a:ext cx="9376043" cy="261404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517297" y="1157231"/>
                <a:ext cx="9376043" cy="2614049"/>
              </a:xfrm>
              <a:prstGeom prst="rect">
                <a:avLst/>
              </a:prstGeom>
              <a:blipFill>
                <a:blip r:embed="rId5"/>
                <a:stretch>
                  <a:fillRect l="-130" t="-13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1237470" y="3302355"/>
                <a:ext cx="11933483" cy="295247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f>
                        <m:fPr>
                          <m:ctrlPr>
                            <a:rPr lang="en-US" sz="2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e>
                      </m:d>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smtClean="0">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1237470" y="3302355"/>
                <a:ext cx="11933483" cy="295247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66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24402"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03</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20835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a:extLst>
              <a:ext uri="{FF2B5EF4-FFF2-40B4-BE49-F238E27FC236}">
                <a16:creationId xmlns:a16="http://schemas.microsoft.com/office/drawing/2014/main" id="{B7289ED9-7C3E-F3ED-3309-5F68E2610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620" y="2355748"/>
            <a:ext cx="4566413" cy="1942221"/>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047082"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01</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spTree>
    <p:extLst>
      <p:ext uri="{BB962C8B-B14F-4D97-AF65-F5344CB8AC3E}">
        <p14:creationId xmlns:p14="http://schemas.microsoft.com/office/powerpoint/2010/main" val="317675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929165"/>
              </a:xfrm>
              <a:prstGeom prst="rect">
                <a:avLst/>
              </a:prstGeom>
              <a:noFill/>
            </p:spPr>
            <p:txBody>
              <a:bodyPr wrap="squar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Bài 1: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2000" i="1" smtClean="0">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5</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2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r>
                          <a:rPr lang="nl-NL" sz="2000" i="1">
                            <a:latin typeface="Cambria Math" panose="02040503050406030204" pitchFamily="18" charset="0"/>
                          </a:rPr>
                          <m:t>−6</m:t>
                        </m:r>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6−</m:t>
                        </m:r>
                        <m:r>
                          <a:rPr lang="nl-NL" sz="2000" i="1">
                            <a:latin typeface="Cambria Math" panose="02040503050406030204" pitchFamily="18" charset="0"/>
                          </a:rPr>
                          <m:t>𝑥</m:t>
                        </m:r>
                        <m:sSup>
                          <m:sSupPr>
                            <m:ctrlPr>
                              <a:rPr lang="en-US" sz="2000" i="1">
                                <a:latin typeface="Cambria Math" panose="02040503050406030204" pitchFamily="18" charset="0"/>
                              </a:rPr>
                            </m:ctrlPr>
                          </m:sSupPr>
                          <m:e>
                            <m:r>
                              <a:rPr lang="nl-NL" sz="2000" i="1">
                                <a:latin typeface="Cambria Math" panose="02040503050406030204" pitchFamily="18" charset="0"/>
                              </a:rPr>
                              <m:t>𝑦</m:t>
                            </m:r>
                          </m:e>
                          <m:sup>
                            <m:r>
                              <a:rPr lang="nl-NL" sz="2000" i="1">
                                <a:latin typeface="Cambria Math" panose="02040503050406030204" pitchFamily="18" charset="0"/>
                              </a:rPr>
                              <m:t>2</m:t>
                            </m:r>
                          </m:sup>
                        </m:sSup>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oMath>
                </a14:m>
                <a:r>
                  <a:rPr lang="en-US" sz="2000" dirty="0">
                    <a:latin typeface="Times New Roman" panose="02020603050405020304" pitchFamily="18" charset="0"/>
                    <a:cs typeface="Times New Roman" panose="02020603050405020304" pitchFamily="18" charset="0"/>
                  </a:rPr>
                  <a:t>;		c)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−18</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+2</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oMath>
                </a14:m>
                <a:r>
                  <a:rPr lang="en-US" sz="2000" dirty="0">
                    <a:latin typeface="Times New Roman" panose="02020603050405020304" pitchFamily="18" charset="0"/>
                    <a:cs typeface="Times New Roman" panose="02020603050405020304" pitchFamily="18" charset="0"/>
                  </a:rPr>
                  <a:t>;		d)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num>
                      <m:den>
                        <m:r>
                          <a:rPr lang="nl-NL" sz="2000" i="1">
                            <a:latin typeface="Cambria Math" panose="02040503050406030204" pitchFamily="18" charset="0"/>
                          </a:rPr>
                          <m:t>3</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r>
                          <a:rPr lang="nl-NL" sz="2000" i="1">
                            <a:latin typeface="Cambria Math" panose="02040503050406030204" pitchFamily="18" charset="0"/>
                          </a:rPr>
                          <m:t>−5</m:t>
                        </m:r>
                      </m:num>
                      <m:den>
                        <m:r>
                          <a:rPr lang="nl-NL" sz="2000" i="1">
                            <a:latin typeface="Cambria Math" panose="02040503050406030204" pitchFamily="18" charset="0"/>
                          </a:rPr>
                          <m:t>3</m:t>
                        </m:r>
                      </m:den>
                    </m:f>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929165"/>
              </a:xfrm>
              <a:prstGeom prst="rect">
                <a:avLst/>
              </a:prstGeom>
              <a:blipFill>
                <a:blip r:embed="rId3"/>
                <a:stretch>
                  <a:fillRect l="-600" t="-394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301598" y="1835478"/>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424545"/>
                <a:ext cx="11312236" cy="854721"/>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424545"/>
                <a:ext cx="11312236" cy="854721"/>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1000" y="3391279"/>
                <a:ext cx="11312236" cy="949106"/>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1000" y="3391279"/>
                <a:ext cx="11312236" cy="949106"/>
              </a:xfrm>
              <a:prstGeom prst="rect">
                <a:avLst/>
              </a:prstGeom>
              <a:blipFill>
                <a:blip r:embed="rId6"/>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7339D64-D1E6-A0A7-D576-2086AA5A2A9E}"/>
                  </a:ext>
                </a:extLst>
              </p:cNvPr>
              <p:cNvSpPr txBox="1"/>
              <p:nvPr/>
            </p:nvSpPr>
            <p:spPr>
              <a:xfrm>
                <a:off x="381000" y="4439813"/>
                <a:ext cx="11312236" cy="908647"/>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−15</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8" name="TextBox 17">
                <a:extLst>
                  <a:ext uri="{FF2B5EF4-FFF2-40B4-BE49-F238E27FC236}">
                    <a16:creationId xmlns:a16="http://schemas.microsoft.com/office/drawing/2014/main" id="{97339D64-D1E6-A0A7-D576-2086AA5A2A9E}"/>
                  </a:ext>
                </a:extLst>
              </p:cNvPr>
              <p:cNvSpPr txBox="1">
                <a:spLocks noRot="1" noChangeAspect="1" noMove="1" noResize="1" noEditPoints="1" noAdjustHandles="1" noChangeArrowheads="1" noChangeShapeType="1" noTextEdit="1"/>
              </p:cNvSpPr>
              <p:nvPr/>
            </p:nvSpPr>
            <p:spPr>
              <a:xfrm>
                <a:off x="381000" y="4439813"/>
                <a:ext cx="11312236" cy="908647"/>
              </a:xfrm>
              <a:prstGeom prst="rect">
                <a:avLst/>
              </a:prstGeom>
              <a:blipFill>
                <a:blip r:embed="rId7"/>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61E071C-4801-B0EA-A6FD-E79A65F9EFEA}"/>
                  </a:ext>
                </a:extLst>
              </p:cNvPr>
              <p:cNvSpPr txBox="1"/>
              <p:nvPr/>
            </p:nvSpPr>
            <p:spPr>
              <a:xfrm>
                <a:off x="439882" y="5349784"/>
                <a:ext cx="11312236" cy="873765"/>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C61E071C-4801-B0EA-A6FD-E79A65F9EFEA}"/>
                  </a:ext>
                </a:extLst>
              </p:cNvPr>
              <p:cNvSpPr txBox="1">
                <a:spLocks noRot="1" noChangeAspect="1" noMove="1" noResize="1" noEditPoints="1" noAdjustHandles="1" noChangeArrowheads="1" noChangeShapeType="1" noTextEdit="1"/>
              </p:cNvSpPr>
              <p:nvPr/>
            </p:nvSpPr>
            <p:spPr>
              <a:xfrm>
                <a:off x="439882" y="5349784"/>
                <a:ext cx="11312236" cy="873765"/>
              </a:xfrm>
              <a:prstGeom prst="rect">
                <a:avLst/>
              </a:prstGeom>
              <a:blipFill>
                <a:blip r:embed="rId8"/>
                <a:stretch>
                  <a:fillRect l="-700"/>
                </a:stretch>
              </a:blipFill>
            </p:spPr>
            <p:txBody>
              <a:bodyPr/>
              <a:lstStyle/>
              <a:p>
                <a:r>
                  <a:rPr lang="en-US">
                    <a:noFill/>
                  </a:rPr>
                  <a:t> </a:t>
                </a:r>
              </a:p>
            </p:txBody>
          </p:sp>
        </mc:Fallback>
      </mc:AlternateContent>
    </p:spTree>
    <p:extLst>
      <p:ext uri="{BB962C8B-B14F-4D97-AF65-F5344CB8AC3E}">
        <p14:creationId xmlns:p14="http://schemas.microsoft.com/office/powerpoint/2010/main" val="183101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584986"/>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2: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+2</m:t>
                        </m:r>
                      </m:num>
                      <m:den>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−4</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3−6</m:t>
                        </m:r>
                        <m:r>
                          <a:rPr lang="nl-NL" sz="3000" i="1">
                            <a:latin typeface="Cambria Math" panose="02040503050406030204" pitchFamily="18" charset="0"/>
                          </a:rPr>
                          <m:t>𝑥</m:t>
                        </m:r>
                      </m:num>
                      <m:den>
                        <m:r>
                          <a:rPr lang="nl-NL" sz="3000" i="1">
                            <a:latin typeface="Cambria Math" panose="02040503050406030204" pitchFamily="18" charset="0"/>
                          </a:rPr>
                          <m:t>6</m:t>
                        </m:r>
                        <m:r>
                          <a:rPr lang="nl-NL" sz="3000" i="1">
                            <a:latin typeface="Cambria Math" panose="02040503050406030204" pitchFamily="18" charset="0"/>
                          </a:rPr>
                          <m:t>𝑥</m:t>
                        </m:r>
                        <m:r>
                          <a:rPr lang="nl-NL" sz="3000" i="1">
                            <a:latin typeface="Cambria Math" panose="02040503050406030204" pitchFamily="18" charset="0"/>
                          </a:rPr>
                          <m:t>−6</m:t>
                        </m:r>
                      </m:den>
                    </m:f>
                  </m:oMath>
                </a14:m>
                <a:r>
                  <a:rPr lang="en-US" sz="3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𝑦</m:t>
                        </m:r>
                      </m:num>
                      <m:den>
                        <m:r>
                          <a:rPr lang="nl-NL" sz="3000" i="1">
                            <a:latin typeface="Cambria Math" panose="02040503050406030204" pitchFamily="18" charset="0"/>
                          </a:rPr>
                          <m:t>2</m:t>
                        </m:r>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m:t>
                        </m:r>
                        <m:r>
                          <a:rPr lang="nl-NL" sz="3000" i="1">
                            <a:latin typeface="Cambria Math" panose="02040503050406030204" pitchFamily="18" charset="0"/>
                          </a:rPr>
                          <m:t>𝑥𝑦</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num>
                      <m:den>
                        <m:sSup>
                          <m:sSupPr>
                            <m:ctrlPr>
                              <a:rPr lang="en-US" sz="3000" i="1">
                                <a:latin typeface="Cambria Math" panose="02040503050406030204" pitchFamily="18" charset="0"/>
                              </a:rPr>
                            </m:ctrlPr>
                          </m:sSupPr>
                          <m:e>
                            <m:r>
                              <a:rPr lang="nl-NL" sz="3000" i="1">
                                <a:latin typeface="Cambria Math" panose="02040503050406030204" pitchFamily="18" charset="0"/>
                              </a:rPr>
                              <m:t>𝑦</m:t>
                            </m:r>
                          </m:e>
                          <m:sup>
                            <m:r>
                              <a:rPr lang="nl-NL" sz="3000" i="1">
                                <a:latin typeface="Cambria Math" panose="02040503050406030204" pitchFamily="18" charset="0"/>
                              </a:rPr>
                              <m:t>2</m:t>
                            </m:r>
                          </m:sup>
                        </m:sSup>
                        <m:r>
                          <a:rPr lang="nl-NL" sz="3000" i="1">
                            <a:latin typeface="Cambria Math" panose="02040503050406030204" pitchFamily="18" charset="0"/>
                          </a:rPr>
                          <m:t>−2</m:t>
                        </m:r>
                        <m:r>
                          <a:rPr lang="nl-NL" sz="3000" i="1">
                            <a:latin typeface="Cambria Math" panose="02040503050406030204" pitchFamily="18" charset="0"/>
                          </a:rPr>
                          <m:t>𝑥𝑦</m:t>
                        </m:r>
                      </m:den>
                    </m:f>
                    <m:r>
                      <a:rPr lang="en-US" sz="3000" b="0" i="0" smtClean="0">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584986"/>
              </a:xfrm>
              <a:prstGeom prst="rect">
                <a:avLst/>
              </a:prstGeom>
              <a:blipFill>
                <a:blip r:embed="rId3"/>
                <a:stretch>
                  <a:fillRect l="-1309" t="-500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312236" cy="207665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+6+6−12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312236" cy="2076659"/>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98764" y="4527352"/>
                <a:ext cx="11312236" cy="1848070"/>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98764" y="4527352"/>
                <a:ext cx="11312236" cy="1848070"/>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99369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226554"/>
              </a:xfrm>
              <a:prstGeom prst="rect">
                <a:avLst/>
              </a:prstGeom>
              <a:noFill/>
            </p:spPr>
            <p:txBody>
              <a:bodyPr wrap="square" rtlCol="0">
                <a:spAutoFit/>
              </a:bodyPr>
              <a:lstStyle/>
              <a:p>
                <a:r>
                  <a:rPr lang="en-US" sz="3000" dirty="0" err="1">
                    <a:solidFill>
                      <a:schemeClr val="accent1"/>
                    </a:solidFill>
                    <a:latin typeface="Times New Roman" panose="02020603050405020304" pitchFamily="18" charset="0"/>
                    <a:cs typeface="Times New Roman" panose="02020603050405020304" pitchFamily="18" charset="0"/>
                  </a:rPr>
                  <a:t>Bài</a:t>
                </a:r>
                <a:r>
                  <a:rPr lang="en-US" sz="3000" dirty="0">
                    <a:solidFill>
                      <a:schemeClr val="accent1"/>
                    </a:solidFill>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−2</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+1</m:t>
                        </m:r>
                      </m:den>
                    </m:f>
                  </m:oMath>
                </a14:m>
                <a:r>
                  <a:rPr lang="en-US" sz="3000" dirty="0">
                    <a:latin typeface="Times New Roman" panose="02020603050405020304" pitchFamily="18" charset="0"/>
                    <a:cs typeface="Times New Roman" panose="02020603050405020304" pitchFamily="18" charset="0"/>
                  </a:rPr>
                  <a:t>;						b)</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12</m:t>
                        </m:r>
                      </m:num>
                      <m:den>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−9</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2</m:t>
                        </m:r>
                      </m:num>
                      <m:den>
                        <m:r>
                          <a:rPr lang="nl-NL" sz="3000" i="1">
                            <a:latin typeface="Cambria Math" panose="02040503050406030204" pitchFamily="18" charset="0"/>
                          </a:rPr>
                          <m:t>𝑥</m:t>
                        </m:r>
                        <m:r>
                          <a:rPr lang="nl-NL" sz="3000" i="1">
                            <a:latin typeface="Cambria Math" panose="02040503050406030204" pitchFamily="18" charset="0"/>
                          </a:rPr>
                          <m:t>−3</m:t>
                        </m:r>
                      </m:den>
                    </m:f>
                  </m:oMath>
                </a14:m>
                <a:r>
                  <a:rPr lang="en-US" sz="3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226554"/>
              </a:xfrm>
              <a:prstGeom prst="rect">
                <a:avLst/>
              </a:prstGeom>
              <a:blipFill>
                <a:blip r:embed="rId3"/>
                <a:stretch>
                  <a:fillRect l="-1309" t="-6468" b="-597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826701"/>
              </a:xfrm>
              <a:prstGeom prst="rect">
                <a:avLst/>
              </a:prstGeom>
              <a:noFill/>
            </p:spPr>
            <p:txBody>
              <a:bodyPr wrap="square" rtlCol="0">
                <a:spAutoFit/>
              </a:bodyPr>
              <a:lstStyle/>
              <a:p>
                <a:pPr marL="0" marR="0">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3</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826701"/>
              </a:xfrm>
              <a:prstGeom prst="rect">
                <a:avLst/>
              </a:prstGeom>
              <a:blipFill>
                <a:blip r:embed="rId5"/>
                <a:stretch>
                  <a:fillRect l="-6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0" y="3689175"/>
                <a:ext cx="11312236" cy="375942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8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−6</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6−2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0" y="3689175"/>
                <a:ext cx="11312236" cy="3759427"/>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78108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321580"/>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4: </a:t>
                </a:r>
                <a:r>
                  <a:rPr lang="en-US" sz="3000" dirty="0">
                    <a:latin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cs typeface="Times New Roman" panose="02020603050405020304" pitchFamily="18" charset="0"/>
                  </a:rPr>
                  <a:t>Rút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nl-NL" sz="1800" kern="0" dirty="0">
                    <a:effectLst/>
                    <a:latin typeface="Times New Roman" panose="02020603050405020304" pitchFamily="18" charset="0"/>
                    <a:ea typeface="Calibri" panose="020F0502020204030204" pitchFamily="34" charset="0"/>
                  </a:rPr>
                  <a:t> </a:t>
                </a:r>
                <a14:m>
                  <m:oMath xmlns:m="http://schemas.openxmlformats.org/officeDocument/2006/math">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3000" i="1">
                                <a:effectLst/>
                                <a:latin typeface="Cambria Math" panose="02040503050406030204" pitchFamily="18" charset="0"/>
                              </a:rPr>
                            </m:ctrlPr>
                          </m:d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3000" i="1">
                                <a:effectLst/>
                                <a:latin typeface="Cambria Math" panose="02040503050406030204" pitchFamily="18" charset="0"/>
                              </a:rPr>
                            </m:ctrlPr>
                          </m:dPr>
                          <m:e>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=−3.</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321580"/>
              </a:xfrm>
              <a:prstGeom prst="rect">
                <a:avLst/>
              </a:prstGeom>
              <a:blipFill>
                <a:blip r:embed="rId3"/>
                <a:stretch>
                  <a:fillRect l="-1309" b="-13364"/>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580474" y="2301539"/>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2952924"/>
              </a:xfrm>
              <a:prstGeom prst="rect">
                <a:avLst/>
              </a:prstGeom>
              <a:noFill/>
            </p:spPr>
            <p:txBody>
              <a:bodyPr wrap="square" rtlCol="0">
                <a:spAutoFit/>
              </a:bodyPr>
              <a:lstStyle/>
              <a:p>
                <a:pPr marL="457200" marR="0" indent="-457200">
                  <a:lnSpc>
                    <a:spcPct val="107000"/>
                  </a:lnSpc>
                  <a:spcBef>
                    <a:spcPts val="0"/>
                  </a:spcBef>
                  <a:spcAft>
                    <a:spcPts val="800"/>
                  </a:spcAft>
                  <a:buAutoNum type="alphaLcParenR"/>
                  <a:tabLst>
                    <a:tab pos="4552315" algn="l"/>
                  </a:tabLst>
                </a:pPr>
                <a14:m>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𝐴</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200" i="1" dirty="0">
                  <a:effectLst/>
                  <a:latin typeface="Cambria Math" panose="020405030504060302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+1+1−</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pl-P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295292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1" y="5369387"/>
                <a:ext cx="11312236" cy="110857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r>
                  <a:rPr lang="nl-NL" sz="2500" kern="0" dirty="0">
                    <a:effectLst/>
                    <a:latin typeface="Times New Roman" panose="02020603050405020304" pitchFamily="18" charset="0"/>
                    <a:ea typeface="Calibri" panose="020F0502020204030204" pitchFamily="34" charset="0"/>
                  </a:rPr>
                  <a:t>Tại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2500" kern="0" dirty="0">
                    <a:effectLst/>
                    <a:latin typeface="Times New Roman" panose="02020603050405020304" pitchFamily="18" charset="0"/>
                    <a:ea typeface="Calibri" panose="020F0502020204030204" pitchFamily="34" charset="0"/>
                  </a:rPr>
                  <a:t> ta có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rPr>
                            </m:ctrlPr>
                          </m:sSup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rPr>
                            </m:ctrlPr>
                          </m:d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d>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kern="0">
                            <a:effectLst/>
                            <a:latin typeface="Cambria Math" panose="02040503050406030204" pitchFamily="18" charset="0"/>
                            <a:ea typeface="Calibri" panose="020F0502020204030204" pitchFamily="34" charset="0"/>
                            <a:cs typeface="Times New Roman" panose="02020603050405020304" pitchFamily="18" charset="0"/>
                          </a:rPr>
                          <m:t>91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1" y="5369387"/>
                <a:ext cx="11312236" cy="1108573"/>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31738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17990"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04</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VẬN DỤNG</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34267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39882" y="3721488"/>
                <a:ext cx="11312236" cy="105625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latin typeface="Times New Roman" panose="02020603050405020304" pitchFamily="18" charset="0"/>
                    <a:ea typeface="Calibri" panose="020F0502020204030204" pitchFamily="34" charset="0"/>
                    <a:cs typeface="Times New Roman" panose="02020603050405020304" pitchFamily="18" charset="0"/>
                  </a:rPr>
                  <a:t>a)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xí</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nghiệp</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ngày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theo</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dự</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định</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1000</m:t>
                        </m:r>
                      </m:num>
                      <m:den>
                        <m:r>
                          <a:rPr lang="en-US" sz="2500" i="1">
                            <a:solidFill>
                              <a:srgbClr val="000000"/>
                            </a:solidFill>
                            <a:effectLst/>
                            <a:latin typeface="Cambria Math" panose="02040503050406030204" pitchFamily="18" charset="0"/>
                            <a:ea typeface="Times New Roman" panose="02020603050405020304" pitchFamily="18" charset="0"/>
                          </a:rPr>
                          <m:t>𝑥</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39882" y="3721488"/>
                <a:ext cx="11312236" cy="1056251"/>
              </a:xfrm>
              <a:prstGeom prst="rect">
                <a:avLst/>
              </a:prstGeom>
              <a:blipFill>
                <a:blip r:embed="rId4"/>
                <a:stretch>
                  <a:fillRect l="-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79AB82-C203-B7B0-1DFF-B7989EE4B374}"/>
                  </a:ext>
                </a:extLst>
              </p:cNvPr>
              <p:cNvSpPr txBox="1"/>
              <p:nvPr/>
            </p:nvSpPr>
            <p:spPr>
              <a:xfrm>
                <a:off x="482009" y="4389304"/>
                <a:ext cx="11312236" cy="1920206"/>
              </a:xfrm>
              <a:prstGeom prst="rect">
                <a:avLst/>
              </a:prstGeom>
              <a:noFill/>
            </p:spPr>
            <p:txBody>
              <a:bodyPr wrap="square" rtlCol="0">
                <a:spAutoFit/>
              </a:bodyPr>
              <a:lstStyle/>
              <a:p>
                <a:r>
                  <a:rPr lang="nl-NL" sz="2500" dirty="0">
                    <a:latin typeface="Times New Roman" panose="02020603050405020304" pitchFamily="18" charset="0"/>
                    <a:ea typeface="Calibri" panose="020F0502020204030204" pitchFamily="34" charset="0"/>
                    <a:cs typeface="Times New Roman" panose="02020603050405020304" pitchFamily="18" charset="0"/>
                  </a:rPr>
                  <a:t>b)</a:t>
                </a:r>
                <a:r>
                  <a:rPr lang="en-US" dirty="0"/>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10 000 + 80 = 10 080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x –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10080</m:t>
                        </m:r>
                      </m:num>
                      <m:den>
                        <m:r>
                          <a:rPr lang="en-US" sz="2200" i="1">
                            <a:latin typeface="Cambria Math" panose="02040503050406030204" pitchFamily="18" charset="0"/>
                          </a:rPr>
                          <m:t>𝑥</m:t>
                        </m:r>
                        <m:r>
                          <a:rPr lang="en-US" sz="2200" i="1">
                            <a:latin typeface="Cambria Math" panose="02040503050406030204" pitchFamily="18" charset="0"/>
                          </a:rPr>
                          <m:t>−1</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endParaRPr lang="en-US" dirty="0"/>
              </a:p>
            </p:txBody>
          </p:sp>
        </mc:Choice>
        <mc:Fallback xmlns="">
          <p:sp>
            <p:nvSpPr>
              <p:cNvPr id="3" name="TextBox 2">
                <a:extLst>
                  <a:ext uri="{FF2B5EF4-FFF2-40B4-BE49-F238E27FC236}">
                    <a16:creationId xmlns:a16="http://schemas.microsoft.com/office/drawing/2014/main" id="{2479AB82-C203-B7B0-1DFF-B7989EE4B374}"/>
                  </a:ext>
                </a:extLst>
              </p:cNvPr>
              <p:cNvSpPr txBox="1">
                <a:spLocks noRot="1" noChangeAspect="1" noMove="1" noResize="1" noEditPoints="1" noAdjustHandles="1" noChangeArrowheads="1" noChangeShapeType="1" noTextEdit="1"/>
              </p:cNvSpPr>
              <p:nvPr/>
            </p:nvSpPr>
            <p:spPr>
              <a:xfrm>
                <a:off x="482009" y="4389304"/>
                <a:ext cx="11312236" cy="1920206"/>
              </a:xfrm>
              <a:prstGeom prst="rect">
                <a:avLst/>
              </a:prstGeom>
              <a:blipFill>
                <a:blip r:embed="rId5"/>
                <a:stretch>
                  <a:fillRect l="-862" t="-2540"/>
                </a:stretch>
              </a:blipFill>
            </p:spPr>
            <p:txBody>
              <a:bodyPr/>
              <a:lstStyle/>
              <a:p>
                <a:r>
                  <a:rPr lang="en-US">
                    <a:noFill/>
                  </a:rPr>
                  <a:t> </a:t>
                </a:r>
              </a:p>
            </p:txBody>
          </p:sp>
        </mc:Fallback>
      </mc:AlternateContent>
    </p:spTree>
    <p:extLst>
      <p:ext uri="{BB962C8B-B14F-4D97-AF65-F5344CB8AC3E}">
        <p14:creationId xmlns:p14="http://schemas.microsoft.com/office/powerpoint/2010/main" val="2283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244682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latin typeface="Times New Roman" panose="02020603050405020304" pitchFamily="18" charset="0"/>
                    <a:cs typeface="Times New Roman" panose="02020603050405020304" pitchFamily="18" charset="0"/>
                  </a:rPr>
                  <a:t>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Para xmlns:m="http://schemas.openxmlformats.org/officeDocument/2006/math">
                    <m:oMathParaPr>
                      <m:jc m:val="left"/>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oMath>
                  </m:oMathPara>
                </a14:m>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−80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0999" y="3750340"/>
                <a:ext cx="11284528" cy="2446824"/>
              </a:xfrm>
              <a:prstGeom prst="rect">
                <a:avLst/>
              </a:prstGeom>
              <a:blipFill>
                <a:blip r:embed="rId4"/>
                <a:stretch>
                  <a:fillRect l="-378" t="-5721" r="-378"/>
                </a:stretch>
              </a:blipFill>
            </p:spPr>
            <p:txBody>
              <a:bodyPr/>
              <a:lstStyle/>
              <a:p>
                <a:r>
                  <a:rPr lang="en-US">
                    <a:noFill/>
                  </a:rPr>
                  <a:t> </a:t>
                </a:r>
              </a:p>
            </p:txBody>
          </p:sp>
        </mc:Fallback>
      </mc:AlternateContent>
    </p:spTree>
    <p:extLst>
      <p:ext uri="{BB962C8B-B14F-4D97-AF65-F5344CB8AC3E}">
        <p14:creationId xmlns:p14="http://schemas.microsoft.com/office/powerpoint/2010/main" val="51669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148053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a) Theo </a:t>
            </a:r>
            <a:r>
              <a:rPr lang="en-US" sz="2200" dirty="0" err="1">
                <a:solidFill>
                  <a:srgbClr val="000000"/>
                </a:solidFill>
                <a:effectLst/>
                <a:latin typeface="Times New Roman" panose="02020603050405020304" pitchFamily="18" charset="0"/>
                <a:ea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bài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ít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Hay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Do </a:t>
            </a:r>
            <a:r>
              <a:rPr lang="en-US" sz="2200" dirty="0" err="1">
                <a:solidFill>
                  <a:srgbClr val="000000"/>
                </a:solidFill>
                <a:effectLst/>
                <a:latin typeface="Times New Roman" panose="02020603050405020304" pitchFamily="18" charset="0"/>
                <a:ea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x + 2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E8D1BD5-BB54-CC50-0556-8659809E8570}"/>
                  </a:ext>
                </a:extLst>
              </p:cNvPr>
              <p:cNvSpPr txBox="1"/>
              <p:nvPr/>
            </p:nvSpPr>
            <p:spPr>
              <a:xfrm>
                <a:off x="453736" y="5324636"/>
                <a:ext cx="11284528" cy="1018869"/>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b) </a:t>
                </a: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+2</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Choice>
        <mc:Fallback xmlns="">
          <p:sp>
            <p:nvSpPr>
              <p:cNvPr id="3" name="TextBox 2">
                <a:extLst>
                  <a:ext uri="{FF2B5EF4-FFF2-40B4-BE49-F238E27FC236}">
                    <a16:creationId xmlns:a16="http://schemas.microsoft.com/office/drawing/2014/main" id="{5E8D1BD5-BB54-CC50-0556-8659809E8570}"/>
                  </a:ext>
                </a:extLst>
              </p:cNvPr>
              <p:cNvSpPr txBox="1">
                <a:spLocks noRot="1" noChangeAspect="1" noMove="1" noResize="1" noEditPoints="1" noAdjustHandles="1" noChangeArrowheads="1" noChangeShapeType="1" noTextEdit="1"/>
              </p:cNvSpPr>
              <p:nvPr/>
            </p:nvSpPr>
            <p:spPr>
              <a:xfrm>
                <a:off x="453736" y="5324636"/>
                <a:ext cx="11284528" cy="1018869"/>
              </a:xfrm>
              <a:prstGeom prst="rect">
                <a:avLst/>
              </a:prstGeom>
              <a:blipFill>
                <a:blip r:embed="rId4"/>
                <a:stretch>
                  <a:fillRect l="-432" t="-15476"/>
                </a:stretch>
              </a:blipFill>
            </p:spPr>
            <p:txBody>
              <a:bodyPr/>
              <a:lstStyle/>
              <a:p>
                <a:r>
                  <a:rPr lang="en-US">
                    <a:noFill/>
                  </a:rPr>
                  <a:t> </a:t>
                </a:r>
              </a:p>
            </p:txBody>
          </p:sp>
        </mc:Fallback>
      </mc:AlternateContent>
    </p:spTree>
    <p:extLst>
      <p:ext uri="{BB962C8B-B14F-4D97-AF65-F5344CB8AC3E}">
        <p14:creationId xmlns:p14="http://schemas.microsoft.com/office/powerpoint/2010/main" val="2562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293279-76D0-E310-0B4F-C571F11731EA}"/>
                  </a:ext>
                </a:extLst>
              </p:cNvPr>
              <p:cNvSpPr txBox="1"/>
              <p:nvPr/>
            </p:nvSpPr>
            <p:spPr>
              <a:xfrm>
                <a:off x="637309" y="3941454"/>
                <a:ext cx="11305308" cy="1292662"/>
              </a:xfrm>
              <a:prstGeom prst="rect">
                <a:avLst/>
              </a:prstGeom>
              <a:noFill/>
            </p:spPr>
            <p:txBody>
              <a:bodyPr wrap="square" rtlCol="0">
                <a:spAutoFit/>
              </a:bodyPr>
              <a:lstStyle/>
              <a:p>
                <a:pPr marL="30480" marR="30480" algn="just">
                  <a:lnSpc>
                    <a:spcPts val="1800"/>
                  </a:lnSpc>
                  <a:spcBef>
                    <a:spcPts val="0"/>
                  </a:spcBef>
                  <a:spcAft>
                    <a:spcPts val="0"/>
                  </a:spcAft>
                </a:pPr>
                <a:r>
                  <a:rPr lang="en-US" sz="2500" dirty="0">
                    <a:solidFill>
                      <a:srgbClr val="000000"/>
                    </a:solidFill>
                    <a:effectLst/>
                    <a:latin typeface="Times New Roman" panose="02020603050405020304" pitchFamily="18" charset="0"/>
                    <a:ea typeface="Times New Roman" panose="02020603050405020304" pitchFamily="18" charset="0"/>
                  </a:rPr>
                  <a:t>c)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phần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mà</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cả</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hai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vòi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chảy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được</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giờ</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500" dirty="0">
                  <a:solidFill>
                    <a:srgbClr val="000000"/>
                  </a:solidFill>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sz="2500" dirty="0">
                  <a:effectLst/>
                  <a:latin typeface="Times New Roman" panose="02020603050405020304" pitchFamily="18" charset="0"/>
                  <a:ea typeface="Times New Roman" panose="02020603050405020304" pitchFamily="18" charset="0"/>
                </a:endParaRPr>
              </a:p>
              <a:p>
                <a:pPr marL="0" marR="30480" algn="just">
                  <a:lnSpc>
                    <a:spcPts val="1800"/>
                  </a:lnSpc>
                  <a:spcBef>
                    <a:spcPts val="0"/>
                  </a:spcBef>
                  <a:spcAft>
                    <a:spcPts val="0"/>
                  </a:spcAft>
                </a:pP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4" name="TextBox 3">
                <a:extLst>
                  <a:ext uri="{FF2B5EF4-FFF2-40B4-BE49-F238E27FC236}">
                    <a16:creationId xmlns:a16="http://schemas.microsoft.com/office/drawing/2014/main" id="{AE293279-76D0-E310-0B4F-C571F11731EA}"/>
                  </a:ext>
                </a:extLst>
              </p:cNvPr>
              <p:cNvSpPr txBox="1">
                <a:spLocks noRot="1" noChangeAspect="1" noMove="1" noResize="1" noEditPoints="1" noAdjustHandles="1" noChangeArrowheads="1" noChangeShapeType="1" noTextEdit="1"/>
              </p:cNvSpPr>
              <p:nvPr/>
            </p:nvSpPr>
            <p:spPr>
              <a:xfrm>
                <a:off x="637309" y="3941454"/>
                <a:ext cx="11305308" cy="1292662"/>
              </a:xfrm>
              <a:prstGeom prst="rect">
                <a:avLst/>
              </a:prstGeom>
              <a:blipFill>
                <a:blip r:embed="rId4"/>
                <a:stretch>
                  <a:fillRect l="-647" t="-14623"/>
                </a:stretch>
              </a:blipFill>
            </p:spPr>
            <p:txBody>
              <a:bodyPr/>
              <a:lstStyle/>
              <a:p>
                <a:r>
                  <a:rPr lang="en-US">
                    <a:noFill/>
                  </a:rPr>
                  <a:t> </a:t>
                </a:r>
              </a:p>
            </p:txBody>
          </p:sp>
        </mc:Fallback>
      </mc:AlternateContent>
      <p:pic>
        <p:nvPicPr>
          <p:cNvPr id="5" name="Picture 155" descr="Book-09">
            <a:extLst>
              <a:ext uri="{FF2B5EF4-FFF2-40B4-BE49-F238E27FC236}">
                <a16:creationId xmlns:a16="http://schemas.microsoft.com/office/drawing/2014/main" id="{BC75FD29-B7A2-C614-67CF-446F2FA4CF3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40449" y="552277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3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1028497" y="1717963"/>
                <a:ext cx="11277600" cy="1138773"/>
              </a:xfrm>
              <a:prstGeom prst="rect">
                <a:avLst/>
              </a:prstGeom>
              <a:noFill/>
            </p:spPr>
            <p:txBody>
              <a:bodyPr wrap="square" rtlCol="0">
                <a:spAutoFit/>
              </a:bodyPr>
              <a:lstStyle/>
              <a:p>
                <a:pPr marL="0" marR="30480" algn="just">
                  <a:lnSpc>
                    <a:spcPts val="1800"/>
                  </a:lnSpc>
                  <a:spcBef>
                    <a:spcPts val="0"/>
                  </a:spcBef>
                  <a:spcAft>
                    <a:spcPts val="1200"/>
                  </a:spcAft>
                </a:pPr>
                <a:r>
                  <a:rPr lang="en-US" sz="4000" b="1" dirty="0">
                    <a:solidFill>
                      <a:srgbClr val="FF0000"/>
                    </a:solidFill>
                    <a:effectLst/>
                    <a:latin typeface="Times New Roman" panose="02020603050405020304" pitchFamily="18" charset="0"/>
                    <a:ea typeface="Times New Roman" panose="02020603050405020304" pitchFamily="18" charset="0"/>
                  </a:rPr>
                  <a:t>Câu 1:</a:t>
                </a:r>
                <a:r>
                  <a:rPr lang="en-US" sz="4000" dirty="0">
                    <a:solidFill>
                      <a:srgbClr val="FF0000"/>
                    </a:solidFill>
                    <a:effectLst/>
                    <a:latin typeface="Times New Roman" panose="02020603050405020304" pitchFamily="18" charset="0"/>
                    <a:ea typeface="Times New Roman" panose="02020603050405020304" pitchFamily="18" charset="0"/>
                  </a:rPr>
                  <a:t> </a:t>
                </a:r>
                <a:r>
                  <a:rPr lang="en-US" sz="4000" dirty="0">
                    <a:solidFill>
                      <a:schemeClr val="tx1"/>
                    </a:solidFill>
                    <a:effectLst/>
                    <a:latin typeface="Times New Roman" panose="02020603050405020304" pitchFamily="18" charset="0"/>
                    <a:ea typeface="Times New Roman" panose="02020603050405020304" pitchFamily="18" charset="0"/>
                  </a:rPr>
                  <a:t>Với B ≠ 0, </a:t>
                </a:r>
                <a:r>
                  <a:rPr lang="en-US" sz="4000" dirty="0" err="1">
                    <a:solidFill>
                      <a:schemeClr val="tx1"/>
                    </a:solidFill>
                    <a:effectLst/>
                    <a:latin typeface="Times New Roman" panose="02020603050405020304" pitchFamily="18" charset="0"/>
                    <a:ea typeface="Times New Roman" panose="02020603050405020304" pitchFamily="18" charset="0"/>
                  </a:rPr>
                  <a:t>kết</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quả</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phép</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cộng</a:t>
                </a:r>
                <a:r>
                  <a:rPr lang="en-US" sz="4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𝐴</m:t>
                        </m:r>
                      </m:num>
                      <m:den>
                        <m:r>
                          <a:rPr lang="en-US" sz="4000" i="1">
                            <a:solidFill>
                              <a:schemeClr val="tx1"/>
                            </a:solidFill>
                            <a:effectLst/>
                            <a:latin typeface="Cambria Math" panose="02040503050406030204" pitchFamily="18" charset="0"/>
                            <a:ea typeface="Times New Roman" panose="02020603050405020304" pitchFamily="18" charset="0"/>
                          </a:rPr>
                          <m:t>𝐵</m:t>
                        </m:r>
                      </m:den>
                    </m:f>
                    <m:r>
                      <a:rPr lang="en-US" sz="4000" i="1">
                        <a:solidFill>
                          <a:schemeClr val="tx1"/>
                        </a:solidFill>
                        <a:effectLst/>
                        <a:latin typeface="Cambria Math" panose="02040503050406030204" pitchFamily="18" charset="0"/>
                        <a:ea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𝐶</m:t>
                        </m:r>
                      </m:num>
                      <m:den>
                        <m:r>
                          <a:rPr lang="en-US" sz="4000" i="1">
                            <a:solidFill>
                              <a:schemeClr val="tx1"/>
                            </a:solidFill>
                            <a:effectLst/>
                            <a:latin typeface="Cambria Math" panose="02040503050406030204" pitchFamily="18" charset="0"/>
                            <a:ea typeface="Times New Roman" panose="02020603050405020304" pitchFamily="18" charset="0"/>
                          </a:rPr>
                          <m:t>𝐵</m:t>
                        </m:r>
                      </m:den>
                    </m:f>
                  </m:oMath>
                </a14:m>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là</a:t>
                </a:r>
                <a:r>
                  <a:rPr lang="en-US" sz="4000" dirty="0">
                    <a:solidFill>
                      <a:schemeClr val="tx1"/>
                    </a:solidFill>
                    <a:effectLst/>
                    <a:latin typeface="Times New Roman" panose="02020603050405020304" pitchFamily="18" charset="0"/>
                    <a:ea typeface="Times New Roman" panose="02020603050405020304" pitchFamily="18" charset="0"/>
                  </a:rPr>
                  <a:t>?</a:t>
                </a:r>
              </a:p>
              <a:p>
                <a:pPr marL="0" marR="30480" algn="just">
                  <a:lnSpc>
                    <a:spcPts val="1800"/>
                  </a:lnSpc>
                  <a:spcBef>
                    <a:spcPts val="0"/>
                  </a:spcBef>
                  <a:spcAft>
                    <a:spcPts val="1200"/>
                  </a:spcAft>
                </a:pPr>
                <a:endParaRPr lang="en-US" sz="400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1028497" y="1717963"/>
                <a:ext cx="11277600" cy="1138773"/>
              </a:xfrm>
              <a:prstGeom prst="rect">
                <a:avLst/>
              </a:prstGeom>
              <a:blipFill>
                <a:blip r:embed="rId4"/>
                <a:stretch>
                  <a:fillRect l="-1946" t="-4064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7152" y="416589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171630-E1E0-8016-8758-62EE91789E8F}"/>
                  </a:ext>
                </a:extLst>
              </p:cNvPr>
              <p:cNvSpPr txBox="1"/>
              <p:nvPr/>
            </p:nvSpPr>
            <p:spPr>
              <a:xfrm>
                <a:off x="1213228" y="2510732"/>
                <a:ext cx="2104738" cy="96667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num>
                      <m:den>
                        <m:sSup>
                          <m:sSupPr>
                            <m:ctrlPr>
                              <a:rPr lang="en-US" sz="4000" i="1">
                                <a:solidFill>
                                  <a:srgbClr val="000000"/>
                                </a:solidFill>
                                <a:effectLst/>
                                <a:latin typeface="Cambria Math" panose="02040503050406030204" pitchFamily="18" charset="0"/>
                              </a:rPr>
                            </m:ctrlPr>
                          </m:sSupPr>
                          <m:e>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52171630-E1E0-8016-8758-62EE91789E8F}"/>
                  </a:ext>
                </a:extLst>
              </p:cNvPr>
              <p:cNvSpPr txBox="1">
                <a:spLocks noRot="1" noChangeAspect="1" noMove="1" noResize="1" noEditPoints="1" noAdjustHandles="1" noChangeArrowheads="1" noChangeShapeType="1" noTextEdit="1"/>
              </p:cNvSpPr>
              <p:nvPr/>
            </p:nvSpPr>
            <p:spPr>
              <a:xfrm>
                <a:off x="1213228" y="2510732"/>
                <a:ext cx="2104738" cy="966675"/>
              </a:xfrm>
              <a:prstGeom prst="rect">
                <a:avLst/>
              </a:prstGeom>
              <a:blipFill>
                <a:blip r:embed="rId6"/>
                <a:stretch>
                  <a:fillRect l="-10145"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037BC3D-FF35-BFF4-1186-182FFE320CF2}"/>
                  </a:ext>
                </a:extLst>
              </p:cNvPr>
              <p:cNvSpPr txBox="1"/>
              <p:nvPr/>
            </p:nvSpPr>
            <p:spPr>
              <a:xfrm>
                <a:off x="8458200" y="2510732"/>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037BC3D-FF35-BFF4-1186-182FFE320CF2}"/>
                  </a:ext>
                </a:extLst>
              </p:cNvPr>
              <p:cNvSpPr txBox="1">
                <a:spLocks noRot="1" noChangeAspect="1" noMove="1" noResize="1" noEditPoints="1" noAdjustHandles="1" noChangeArrowheads="1" noChangeShapeType="1" noTextEdit="1"/>
              </p:cNvSpPr>
              <p:nvPr/>
            </p:nvSpPr>
            <p:spPr>
              <a:xfrm>
                <a:off x="8458200" y="2510732"/>
                <a:ext cx="2104738" cy="978538"/>
              </a:xfrm>
              <a:prstGeom prst="rect">
                <a:avLst/>
              </a:prstGeom>
              <a:blipFill>
                <a:blip r:embed="rId7"/>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D5773A0-B67C-4B8D-B52D-FD0A77173041}"/>
                  </a:ext>
                </a:extLst>
              </p:cNvPr>
              <p:cNvSpPr txBox="1"/>
              <p:nvPr/>
            </p:nvSpPr>
            <p:spPr>
              <a:xfrm>
                <a:off x="1078728" y="3680123"/>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r>
                  <a:rPr lang="en-US" dirty="0"/>
                  <a:t>	</a:t>
                </a:r>
              </a:p>
            </p:txBody>
          </p:sp>
        </mc:Choice>
        <mc:Fallback xmlns="">
          <p:sp>
            <p:nvSpPr>
              <p:cNvPr id="13" name="TextBox 12">
                <a:extLst>
                  <a:ext uri="{FF2B5EF4-FFF2-40B4-BE49-F238E27FC236}">
                    <a16:creationId xmlns:a16="http://schemas.microsoft.com/office/drawing/2014/main" id="{AD5773A0-B67C-4B8D-B52D-FD0A77173041}"/>
                  </a:ext>
                </a:extLst>
              </p:cNvPr>
              <p:cNvSpPr txBox="1">
                <a:spLocks noRot="1" noChangeAspect="1" noMove="1" noResize="1" noEditPoints="1" noAdjustHandles="1" noChangeArrowheads="1" noChangeShapeType="1" noTextEdit="1"/>
              </p:cNvSpPr>
              <p:nvPr/>
            </p:nvSpPr>
            <p:spPr>
              <a:xfrm>
                <a:off x="1078728" y="3680123"/>
                <a:ext cx="2104738" cy="978538"/>
              </a:xfrm>
              <a:prstGeom prst="rect">
                <a:avLst/>
              </a:prstGeom>
              <a:blipFill>
                <a:blip r:embed="rId8"/>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73FEA44-CF99-400C-AE57-E880E9A40F65}"/>
                  </a:ext>
                </a:extLst>
              </p:cNvPr>
              <p:cNvSpPr txBox="1"/>
              <p:nvPr/>
            </p:nvSpPr>
            <p:spPr>
              <a:xfrm>
                <a:off x="8583936" y="3995977"/>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D.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73FEA44-CF99-400C-AE57-E880E9A40F65}"/>
                  </a:ext>
                </a:extLst>
              </p:cNvPr>
              <p:cNvSpPr txBox="1">
                <a:spLocks noRot="1" noChangeAspect="1" noMove="1" noResize="1" noEditPoints="1" noAdjustHandles="1" noChangeArrowheads="1" noChangeShapeType="1" noTextEdit="1"/>
              </p:cNvSpPr>
              <p:nvPr/>
            </p:nvSpPr>
            <p:spPr>
              <a:xfrm>
                <a:off x="8583936" y="3995977"/>
                <a:ext cx="2104738" cy="978538"/>
              </a:xfrm>
              <a:prstGeom prst="rect">
                <a:avLst/>
              </a:prstGeom>
              <a:blipFill>
                <a:blip r:embed="rId9"/>
                <a:stretch>
                  <a:fillRect l="-10145" b="-12500"/>
                </a:stretch>
              </a:blipFill>
            </p:spPr>
            <p:txBody>
              <a:bodyPr/>
              <a:lstStyle/>
              <a:p>
                <a:r>
                  <a:rPr lang="en-US">
                    <a:noFill/>
                  </a:rPr>
                  <a:t> </a:t>
                </a:r>
              </a:p>
            </p:txBody>
          </p:sp>
        </mc:Fallback>
      </mc:AlternateContent>
    </p:spTree>
    <p:extLst>
      <p:ext uri="{BB962C8B-B14F-4D97-AF65-F5344CB8AC3E}">
        <p14:creationId xmlns:p14="http://schemas.microsoft.com/office/powerpoint/2010/main" val="385304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5"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12">
                                            <p:txEl>
                                              <p:pRg st="0" end="0"/>
                                            </p:txEl>
                                          </p:spTgt>
                                        </p:tgtEl>
                                        <p:attrNameLst>
                                          <p:attrName>style.color</p:attrName>
                                        </p:attrNameLst>
                                      </p:cBhvr>
                                      <p:to>
                                        <a:schemeClr val="accent2"/>
                                      </p:to>
                                    </p:animClr>
                                    <p:animClr clrSpc="rgb" dir="cw">
                                      <p:cBhvr>
                                        <p:cTn id="21" dur="500" fill="hold"/>
                                        <p:tgtEl>
                                          <p:spTgt spid="12">
                                            <p:txEl>
                                              <p:pRg st="0" end="0"/>
                                            </p:txEl>
                                          </p:spTgt>
                                        </p:tgtEl>
                                        <p:attrNameLst>
                                          <p:attrName>fillcolor</p:attrName>
                                        </p:attrNameLst>
                                      </p:cBhvr>
                                      <p:to>
                                        <a:schemeClr val="accent2"/>
                                      </p:to>
                                    </p:animClr>
                                    <p:set>
                                      <p:cBhvr>
                                        <p:cTn id="22" dur="500" fill="hold"/>
                                        <p:tgtEl>
                                          <p:spTgt spid="12">
                                            <p:txEl>
                                              <p:pRg st="0" end="0"/>
                                            </p:txEl>
                                          </p:spTgt>
                                        </p:tgtEl>
                                        <p:attrNameLst>
                                          <p:attrName>fill.type</p:attrName>
                                        </p:attrNameLst>
                                      </p:cBhvr>
                                      <p:to>
                                        <p:strVal val="solid"/>
                                      </p:to>
                                    </p:set>
                                    <p:set>
                                      <p:cBhvr>
                                        <p:cTn id="23" dur="500" fill="hold"/>
                                        <p:tgtEl>
                                          <p:spTgt spid="1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A5BADA-CBDF-872B-5320-E269DACC476C}"/>
              </a:ext>
            </a:extLst>
          </p:cNvPr>
          <p:cNvGrpSpPr/>
          <p:nvPr/>
        </p:nvGrpSpPr>
        <p:grpSpPr>
          <a:xfrm>
            <a:off x="2569821" y="358750"/>
            <a:ext cx="7689667" cy="5684996"/>
            <a:chOff x="2842754" y="596031"/>
            <a:chExt cx="6124265" cy="5684996"/>
          </a:xfrm>
        </p:grpSpPr>
        <p:pic>
          <p:nvPicPr>
            <p:cNvPr id="4" name="Picture 3">
              <a:extLst>
                <a:ext uri="{FF2B5EF4-FFF2-40B4-BE49-F238E27FC236}">
                  <a16:creationId xmlns:a16="http://schemas.microsoft.com/office/drawing/2014/main" id="{0E967028-A377-AA67-D720-EFA9F96764A6}"/>
                </a:ext>
              </a:extLst>
            </p:cNvPr>
            <p:cNvPicPr>
              <a:picLocks noChangeAspect="1"/>
            </p:cNvPicPr>
            <p:nvPr/>
          </p:nvPicPr>
          <p:blipFill>
            <a:blip r:embed="rId3"/>
            <a:stretch>
              <a:fillRect/>
            </a:stretch>
          </p:blipFill>
          <p:spPr>
            <a:xfrm>
              <a:off x="2842754" y="596031"/>
              <a:ext cx="1162212" cy="1848108"/>
            </a:xfrm>
            <a:prstGeom prst="rect">
              <a:avLst/>
            </a:prstGeom>
          </p:spPr>
        </p:pic>
        <p:grpSp>
          <p:nvGrpSpPr>
            <p:cNvPr id="7" name="Group 6">
              <a:extLst>
                <a:ext uri="{FF2B5EF4-FFF2-40B4-BE49-F238E27FC236}">
                  <a16:creationId xmlns:a16="http://schemas.microsoft.com/office/drawing/2014/main" id="{633C1353-6479-3BA8-4A10-086640BDB2EF}"/>
                </a:ext>
              </a:extLst>
            </p:cNvPr>
            <p:cNvGrpSpPr/>
            <p:nvPr/>
          </p:nvGrpSpPr>
          <p:grpSpPr>
            <a:xfrm>
              <a:off x="3427878" y="2525557"/>
              <a:ext cx="5539141" cy="3755470"/>
              <a:chOff x="3121474" y="2969389"/>
              <a:chExt cx="4894172" cy="4272534"/>
            </a:xfrm>
          </p:grpSpPr>
          <p:sp>
            <p:nvSpPr>
              <p:cNvPr id="5" name="Thought Bubble: Cloud 4">
                <a:extLst>
                  <a:ext uri="{FF2B5EF4-FFF2-40B4-BE49-F238E27FC236}">
                    <a16:creationId xmlns:a16="http://schemas.microsoft.com/office/drawing/2014/main" id="{08A591B7-B170-CF8E-2259-2BC27B7C679E}"/>
                  </a:ext>
                </a:extLst>
              </p:cNvPr>
              <p:cNvSpPr/>
              <p:nvPr/>
            </p:nvSpPr>
            <p:spPr>
              <a:xfrm>
                <a:off x="3121474" y="2969389"/>
                <a:ext cx="4894172" cy="3951811"/>
              </a:xfrm>
              <a:prstGeom prst="cloudCallout">
                <a:avLst>
                  <a:gd name="adj1" fmla="val -27398"/>
                  <a:gd name="adj2" fmla="val -925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9A8B88-8B05-8BC7-4A17-35F9E6807DA0}"/>
                      </a:ext>
                    </a:extLst>
                  </p:cNvPr>
                  <p:cNvSpPr txBox="1"/>
                  <p:nvPr/>
                </p:nvSpPr>
                <p:spPr>
                  <a:xfrm>
                    <a:off x="3873431" y="3433726"/>
                    <a:ext cx="3844413" cy="3808197"/>
                  </a:xfrm>
                  <a:prstGeom prst="rect">
                    <a:avLst/>
                  </a:prstGeom>
                  <a:noFill/>
                </p:spPr>
                <p:txBody>
                  <a:bodyPr wrap="square" rtlCol="0">
                    <a:spAutoFit/>
                  </a:bodyPr>
                  <a:lstStyle/>
                  <a:p>
                    <a:pPr algn="just"/>
                    <a:r>
                      <a:rPr lang="nl-NL" sz="3000" kern="0" dirty="0">
                        <a:solidFill>
                          <a:srgbClr val="FF0000"/>
                        </a:solidFill>
                        <a:effectLst/>
                        <a:latin typeface="Times New Roman" panose="02020603050405020304" pitchFamily="18" charset="0"/>
                        <a:ea typeface="Calibri" panose="020F0502020204030204" pitchFamily="34" charset="0"/>
                      </a:rPr>
                      <a:t>Quy tắc cộng, trừ hai phân số cùng mẫu, khác mẫu?</a:t>
                    </a: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lgn="just"/>
                    <a:endParaRPr lang="en-US" sz="3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D9A8B88-8B05-8BC7-4A17-35F9E6807DA0}"/>
                      </a:ext>
                    </a:extLst>
                  </p:cNvPr>
                  <p:cNvSpPr txBox="1">
                    <a:spLocks noRot="1" noChangeAspect="1" noMove="1" noResize="1" noEditPoints="1" noAdjustHandles="1" noChangeArrowheads="1" noChangeShapeType="1" noTextEdit="1"/>
                  </p:cNvSpPr>
                  <p:nvPr/>
                </p:nvSpPr>
                <p:spPr>
                  <a:xfrm>
                    <a:off x="3873431" y="3433726"/>
                    <a:ext cx="3844413" cy="3808197"/>
                  </a:xfrm>
                  <a:prstGeom prst="rect">
                    <a:avLst/>
                  </a:prstGeom>
                  <a:blipFill>
                    <a:blip r:embed="rId4"/>
                    <a:stretch>
                      <a:fillRect l="-2564" t="-2368" r="-2564"/>
                    </a:stretch>
                  </a:blipFill>
                </p:spPr>
                <p:txBody>
                  <a:bodyPr/>
                  <a:lstStyle/>
                  <a:p>
                    <a:r>
                      <a:rPr lang="en-US">
                        <a:noFill/>
                      </a:rPr>
                      <a:t> </a:t>
                    </a:r>
                  </a:p>
                </p:txBody>
              </p:sp>
            </mc:Fallback>
          </mc:AlternateContent>
        </p:grpSp>
      </p:grpSp>
      <p:sp>
        <p:nvSpPr>
          <p:cNvPr id="11" name="TextBox 10">
            <a:extLst>
              <a:ext uri="{FF2B5EF4-FFF2-40B4-BE49-F238E27FC236}">
                <a16:creationId xmlns:a16="http://schemas.microsoft.com/office/drawing/2014/main" id="{136370BC-7CCC-4984-1792-0C7BD13BF547}"/>
              </a:ext>
            </a:extLst>
          </p:cNvPr>
          <p:cNvSpPr txBox="1"/>
          <p:nvPr/>
        </p:nvSpPr>
        <p:spPr>
          <a:xfrm>
            <a:off x="7038109" y="1856509"/>
            <a:ext cx="4181501" cy="646331"/>
          </a:xfrm>
          <a:prstGeom prst="rect">
            <a:avLst/>
          </a:prstGeom>
          <a:noFill/>
        </p:spPr>
        <p:txBody>
          <a:bodyPr wrap="square" rtlCol="0">
            <a:spAutoFit/>
          </a:bodyPr>
          <a:lstStyle/>
          <a:p>
            <a:endParaRPr lang="en-US" b="0" dirty="0"/>
          </a:p>
          <a:p>
            <a:endParaRPr lang="en-US" dirty="0"/>
          </a:p>
        </p:txBody>
      </p:sp>
    </p:spTree>
    <p:extLst>
      <p:ext uri="{BB962C8B-B14F-4D97-AF65-F5344CB8AC3E}">
        <p14:creationId xmlns:p14="http://schemas.microsoft.com/office/powerpoint/2010/main" val="88521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p:sp>
        <p:nvSpPr>
          <p:cNvPr id="10" name="TextBox 9">
            <a:extLst>
              <a:ext uri="{FF2B5EF4-FFF2-40B4-BE49-F238E27FC236}">
                <a16:creationId xmlns:a16="http://schemas.microsoft.com/office/drawing/2014/main" id="{0986C34E-9065-6D5A-FB75-1D7F07F4754F}"/>
              </a:ext>
            </a:extLst>
          </p:cNvPr>
          <p:cNvSpPr txBox="1"/>
          <p:nvPr/>
        </p:nvSpPr>
        <p:spPr>
          <a:xfrm>
            <a:off x="678873" y="1717963"/>
            <a:ext cx="11277600" cy="1369606"/>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latin typeface="Times New Roman" panose="02020603050405020304" pitchFamily="18" charset="0"/>
                <a:ea typeface="Times New Roman" panose="02020603050405020304" pitchFamily="18" charset="0"/>
              </a:rPr>
              <a:t>2: </a:t>
            </a:r>
            <a:r>
              <a:rPr lang="en-US" sz="4000" dirty="0" err="1">
                <a:latin typeface="Times New Roman" panose="02020603050405020304" pitchFamily="18" charset="0"/>
                <a:ea typeface="Times New Roman" panose="02020603050405020304" pitchFamily="18" charset="0"/>
              </a:rPr>
              <a:t>Chọn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khẳng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định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đúng</a:t>
            </a:r>
            <a:r>
              <a:rPr lang="en-US" sz="4000" dirty="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80049" y="4936286"/>
            <a:ext cx="1262347" cy="152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FD6BB6-F9CC-B7CE-287B-0BA1243A118C}"/>
                  </a:ext>
                </a:extLst>
              </p:cNvPr>
              <p:cNvSpPr txBox="1"/>
              <p:nvPr/>
            </p:nvSpPr>
            <p:spPr>
              <a:xfrm>
                <a:off x="775983" y="2939731"/>
                <a:ext cx="4819273" cy="978538"/>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r>
                          <a:rPr lang="en-US" sz="4000" i="1">
                            <a:latin typeface="Cambria Math" panose="02040503050406030204" pitchFamily="18" charset="0"/>
                          </a:rPr>
                          <m:t>−</m:t>
                        </m:r>
                        <m:r>
                          <a:rPr lang="en-US" sz="4000" i="1">
                            <a:latin typeface="Cambria Math" panose="02040503050406030204" pitchFamily="18" charset="0"/>
                          </a:rPr>
                          <m:t>𝐷</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98FD6BB6-F9CC-B7CE-287B-0BA1243A118C}"/>
                  </a:ext>
                </a:extLst>
              </p:cNvPr>
              <p:cNvSpPr txBox="1">
                <a:spLocks noRot="1" noChangeAspect="1" noMove="1" noResize="1" noEditPoints="1" noAdjustHandles="1" noChangeArrowheads="1" noChangeShapeType="1" noTextEdit="1"/>
              </p:cNvSpPr>
              <p:nvPr/>
            </p:nvSpPr>
            <p:spPr>
              <a:xfrm>
                <a:off x="775983" y="2939731"/>
                <a:ext cx="4819273" cy="978538"/>
              </a:xfrm>
              <a:prstGeom prst="rect">
                <a:avLst/>
              </a:prstGeom>
              <a:blipFill>
                <a:blip r:embed="rId5"/>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B8BAC0-7B38-7BBF-7A9B-DEDBD5562AC6}"/>
                  </a:ext>
                </a:extLst>
              </p:cNvPr>
              <p:cNvSpPr txBox="1"/>
              <p:nvPr/>
            </p:nvSpPr>
            <p:spPr>
              <a:xfrm>
                <a:off x="775983" y="4148244"/>
                <a:ext cx="5320016" cy="162910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d>
                      <m:dPr>
                        <m:ctrlPr>
                          <a:rPr lang="en-US" sz="4000" i="1">
                            <a:latin typeface="Cambria Math" panose="02040503050406030204" pitchFamily="18" charset="0"/>
                          </a:rPr>
                        </m:ctrlPr>
                      </m:dPr>
                      <m:e>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e>
                    </m:d>
                    <m:r>
                      <a:rPr lang="en-US" sz="4000" i="1">
                        <a:latin typeface="Cambria Math" panose="02040503050406030204" pitchFamily="18" charset="0"/>
                      </a:rPr>
                      <m:t>.</m:t>
                    </m:r>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5B8BAC0-7B38-7BBF-7A9B-DEDBD5562AC6}"/>
                  </a:ext>
                </a:extLst>
              </p:cNvPr>
              <p:cNvSpPr txBox="1">
                <a:spLocks noRot="1" noChangeAspect="1" noMove="1" noResize="1" noEditPoints="1" noAdjustHandles="1" noChangeArrowheads="1" noChangeShapeType="1" noTextEdit="1"/>
              </p:cNvSpPr>
              <p:nvPr/>
            </p:nvSpPr>
            <p:spPr>
              <a:xfrm>
                <a:off x="775983" y="4148244"/>
                <a:ext cx="5320016" cy="1629100"/>
              </a:xfrm>
              <a:prstGeom prst="rect">
                <a:avLst/>
              </a:prstGeom>
              <a:blipFill>
                <a:blip r:embed="rId6"/>
                <a:stretch>
                  <a:fillRect l="-4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620DAC-A5F5-DA8C-2D7D-B2B4DAA29587}"/>
                  </a:ext>
                </a:extLst>
              </p:cNvPr>
              <p:cNvSpPr txBox="1"/>
              <p:nvPr/>
            </p:nvSpPr>
            <p:spPr>
              <a:xfrm>
                <a:off x="8188793" y="4112969"/>
                <a:ext cx="3620029"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𝐴𝐷</m:t>
                        </m:r>
                      </m:num>
                      <m:den>
                        <m:r>
                          <a:rPr lang="en-US" sz="4000" i="1">
                            <a:latin typeface="Cambria Math" panose="02040503050406030204" pitchFamily="18" charset="0"/>
                          </a:rPr>
                          <m:t>𝐵𝐶</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4620DAC-A5F5-DA8C-2D7D-B2B4DAA29587}"/>
                  </a:ext>
                </a:extLst>
              </p:cNvPr>
              <p:cNvSpPr txBox="1">
                <a:spLocks noRot="1" noChangeAspect="1" noMove="1" noResize="1" noEditPoints="1" noAdjustHandles="1" noChangeArrowheads="1" noChangeShapeType="1" noTextEdit="1"/>
              </p:cNvSpPr>
              <p:nvPr/>
            </p:nvSpPr>
            <p:spPr>
              <a:xfrm>
                <a:off x="8188793" y="4112969"/>
                <a:ext cx="3620029" cy="981487"/>
              </a:xfrm>
              <a:prstGeom prst="rect">
                <a:avLst/>
              </a:prstGeom>
              <a:blipFill>
                <a:blip r:embed="rId7"/>
                <a:stretch>
                  <a:fillRect l="-5892"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FE1D21-EA29-C50B-AE53-66573A1174B3}"/>
                  </a:ext>
                </a:extLst>
              </p:cNvPr>
              <p:cNvSpPr txBox="1"/>
              <p:nvPr/>
            </p:nvSpPr>
            <p:spPr>
              <a:xfrm>
                <a:off x="8188794" y="2885270"/>
                <a:ext cx="4003206" cy="978538"/>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𝐵𝐷</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8FE1D21-EA29-C50B-AE53-66573A1174B3}"/>
                  </a:ext>
                </a:extLst>
              </p:cNvPr>
              <p:cNvSpPr txBox="1">
                <a:spLocks noRot="1" noChangeAspect="1" noMove="1" noResize="1" noEditPoints="1" noAdjustHandles="1" noChangeArrowheads="1" noChangeShapeType="1" noTextEdit="1"/>
              </p:cNvSpPr>
              <p:nvPr/>
            </p:nvSpPr>
            <p:spPr>
              <a:xfrm>
                <a:off x="8188794" y="2885270"/>
                <a:ext cx="4003206" cy="978538"/>
              </a:xfrm>
              <a:prstGeom prst="rect">
                <a:avLst/>
              </a:prstGeom>
              <a:blipFill>
                <a:blip r:embed="rId8"/>
                <a:stretch>
                  <a:fillRect l="-5327" b="-11801"/>
                </a:stretch>
              </a:blipFill>
            </p:spPr>
            <p:txBody>
              <a:bodyPr/>
              <a:lstStyle/>
              <a:p>
                <a:r>
                  <a:rPr lang="en-US">
                    <a:noFill/>
                  </a:rPr>
                  <a:t> </a:t>
                </a:r>
              </a:p>
            </p:txBody>
          </p:sp>
        </mc:Fallback>
      </mc:AlternateContent>
    </p:spTree>
    <p:extLst>
      <p:ext uri="{BB962C8B-B14F-4D97-AF65-F5344CB8AC3E}">
        <p14:creationId xmlns:p14="http://schemas.microsoft.com/office/powerpoint/2010/main" val="25969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7">
                                            <p:txEl>
                                              <p:pRg st="0" end="0"/>
                                            </p:txEl>
                                          </p:spTgt>
                                        </p:tgtEl>
                                        <p:attrNameLst>
                                          <p:attrName>style.color</p:attrName>
                                        </p:attrNameLst>
                                      </p:cBhvr>
                                      <p:to>
                                        <a:schemeClr val="accent2"/>
                                      </p:to>
                                    </p:animClr>
                                    <p:animClr clrSpc="rgb" dir="cw">
                                      <p:cBhvr>
                                        <p:cTn id="37" dur="500" fill="hold"/>
                                        <p:tgtEl>
                                          <p:spTgt spid="7">
                                            <p:txEl>
                                              <p:pRg st="0" end="0"/>
                                            </p:txEl>
                                          </p:spTgt>
                                        </p:tgtEl>
                                        <p:attrNameLst>
                                          <p:attrName>fillcolor</p:attrName>
                                        </p:attrNameLst>
                                      </p:cBhvr>
                                      <p:to>
                                        <a:schemeClr val="accent2"/>
                                      </p:to>
                                    </p:animClr>
                                    <p:set>
                                      <p:cBhvr>
                                        <p:cTn id="38" dur="500" fill="hold"/>
                                        <p:tgtEl>
                                          <p:spTgt spid="7">
                                            <p:txEl>
                                              <p:pRg st="0" end="0"/>
                                            </p:txEl>
                                          </p:spTgt>
                                        </p:tgtEl>
                                        <p:attrNameLst>
                                          <p:attrName>fill.type</p:attrName>
                                        </p:attrNameLst>
                                      </p:cBhvr>
                                      <p:to>
                                        <p:strVal val="solid"/>
                                      </p:to>
                                    </p:set>
                                    <p:set>
                                      <p:cBhvr>
                                        <p:cTn id="3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766026" y="1273546"/>
                <a:ext cx="11277600" cy="1858714"/>
              </a:xfrm>
              <a:prstGeom prst="rect">
                <a:avLst/>
              </a:prstGeom>
              <a:noFill/>
            </p:spPr>
            <p:txBody>
              <a:bodyPr wrap="square" rtlCol="0">
                <a:spAutoFit/>
              </a:bodyPr>
              <a:lstStyle/>
              <a:p>
                <a:r>
                  <a:rPr lang="en-US" sz="4000" b="1" dirty="0">
                    <a:solidFill>
                      <a:srgbClr val="FF0000"/>
                    </a:solidFill>
                    <a:effectLst/>
                    <a:latin typeface="Times New Roman" panose="02020603050405020304" pitchFamily="18" charset="0"/>
                    <a:ea typeface="Times New Roman" panose="02020603050405020304" pitchFamily="18" charset="0"/>
                  </a:rPr>
                  <a:t>Câu </a:t>
                </a:r>
                <a:r>
                  <a:rPr lang="en-US" sz="4000" b="1" dirty="0">
                    <a:solidFill>
                      <a:srgbClr val="FF0000"/>
                    </a:solidFill>
                    <a:latin typeface="Times New Roman" panose="02020603050405020304" pitchFamily="18" charset="0"/>
                    <a:ea typeface="Times New Roman" panose="02020603050405020304" pitchFamily="18" charset="0"/>
                  </a:rPr>
                  <a:t>3</a:t>
                </a:r>
                <a:r>
                  <a:rPr lang="en-US" sz="4000" b="1" dirty="0">
                    <a:solidFill>
                      <a:srgbClr val="FF0000"/>
                    </a:solidFill>
                    <a:effectLst/>
                    <a:latin typeface="Times New Roman" panose="02020603050405020304" pitchFamily="18" charset="0"/>
                    <a:ea typeface="Times New Roman" panose="02020603050405020304" pitchFamily="18" charset="0"/>
                  </a:rPr>
                  <a:t>:</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a:t>
                </a:r>
                <a:r>
                  <a:rPr lang="en-US" sz="4000" dirty="0">
                    <a:latin typeface="Times New Roman" panose="02020603050405020304" pitchFamily="18" charset="0"/>
                    <a:cs typeface="Times New Roman" panose="02020603050405020304" pitchFamily="18" charset="0"/>
                  </a:rPr>
                  <a:t>				</a:t>
                </a: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766026" y="1273546"/>
                <a:ext cx="11277600" cy="1858714"/>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3443" y="4798445"/>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822A90-417A-0824-5AD2-75D7A6FE8C95}"/>
                  </a:ext>
                </a:extLst>
              </p:cNvPr>
              <p:cNvSpPr txBox="1"/>
              <p:nvPr/>
            </p:nvSpPr>
            <p:spPr>
              <a:xfrm>
                <a:off x="775982" y="2747203"/>
                <a:ext cx="4819273" cy="98892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E822A90-417A-0824-5AD2-75D7A6FE8C95}"/>
                  </a:ext>
                </a:extLst>
              </p:cNvPr>
              <p:cNvSpPr txBox="1">
                <a:spLocks noRot="1" noChangeAspect="1" noMove="1" noResize="1" noEditPoints="1" noAdjustHandles="1" noChangeArrowheads="1" noChangeShapeType="1" noTextEdit="1"/>
              </p:cNvSpPr>
              <p:nvPr/>
            </p:nvSpPr>
            <p:spPr>
              <a:xfrm>
                <a:off x="775982" y="2747203"/>
                <a:ext cx="4819273" cy="988925"/>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D6855A9-EE2C-735C-53FA-657D95DF74F0}"/>
                  </a:ext>
                </a:extLst>
              </p:cNvPr>
              <p:cNvSpPr txBox="1"/>
              <p:nvPr/>
            </p:nvSpPr>
            <p:spPr>
              <a:xfrm>
                <a:off x="775982" y="4124708"/>
                <a:ext cx="4819273" cy="98142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D6855A9-EE2C-735C-53FA-657D95DF74F0}"/>
                  </a:ext>
                </a:extLst>
              </p:cNvPr>
              <p:cNvSpPr txBox="1">
                <a:spLocks noRot="1" noChangeAspect="1" noMove="1" noResize="1" noEditPoints="1" noAdjustHandles="1" noChangeArrowheads="1" noChangeShapeType="1" noTextEdit="1"/>
              </p:cNvSpPr>
              <p:nvPr/>
            </p:nvSpPr>
            <p:spPr>
              <a:xfrm>
                <a:off x="775982" y="4124708"/>
                <a:ext cx="4819273" cy="981423"/>
              </a:xfrm>
              <a:prstGeom prst="rect">
                <a:avLst/>
              </a:prstGeom>
              <a:blipFill>
                <a:blip r:embed="rId7"/>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B20AC3-46CD-0F4C-613A-C2BC0E554AFD}"/>
                  </a:ext>
                </a:extLst>
              </p:cNvPr>
              <p:cNvSpPr txBox="1"/>
              <p:nvPr/>
            </p:nvSpPr>
            <p:spPr>
              <a:xfrm>
                <a:off x="7059217" y="4124708"/>
                <a:ext cx="4819273" cy="98892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6B20AC3-46CD-0F4C-613A-C2BC0E554AFD}"/>
                  </a:ext>
                </a:extLst>
              </p:cNvPr>
              <p:cNvSpPr txBox="1">
                <a:spLocks noRot="1" noChangeAspect="1" noMove="1" noResize="1" noEditPoints="1" noAdjustHandles="1" noChangeArrowheads="1" noChangeShapeType="1" noTextEdit="1"/>
              </p:cNvSpPr>
              <p:nvPr/>
            </p:nvSpPr>
            <p:spPr>
              <a:xfrm>
                <a:off x="7059217" y="4124708"/>
                <a:ext cx="4819273" cy="988925"/>
              </a:xfrm>
              <a:prstGeom prst="rect">
                <a:avLst/>
              </a:prstGeom>
              <a:blipFill>
                <a:blip r:embed="rId8"/>
                <a:stretch>
                  <a:fillRect l="-4425"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C296E9-A77E-F10F-4E85-6217DCD57FF0}"/>
                  </a:ext>
                </a:extLst>
              </p:cNvPr>
              <p:cNvSpPr txBox="1"/>
              <p:nvPr/>
            </p:nvSpPr>
            <p:spPr>
              <a:xfrm>
                <a:off x="7059217" y="2699127"/>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+1</m:t>
                        </m:r>
                      </m:num>
                      <m:den>
                        <m:r>
                          <a:rPr lang="en-US" sz="4000" i="1">
                            <a:latin typeface="Cambria Math" panose="02040503050406030204" pitchFamily="18" charset="0"/>
                          </a:rPr>
                          <m:t>3</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FBC296E9-A77E-F10F-4E85-6217DCD57FF0}"/>
                  </a:ext>
                </a:extLst>
              </p:cNvPr>
              <p:cNvSpPr txBox="1">
                <a:spLocks noRot="1" noChangeAspect="1" noMove="1" noResize="1" noEditPoints="1" noAdjustHandles="1" noChangeArrowheads="1" noChangeShapeType="1" noTextEdit="1"/>
              </p:cNvSpPr>
              <p:nvPr/>
            </p:nvSpPr>
            <p:spPr>
              <a:xfrm>
                <a:off x="7059217" y="2699127"/>
                <a:ext cx="4819273" cy="981487"/>
              </a:xfrm>
              <a:prstGeom prst="rect">
                <a:avLst/>
              </a:prstGeom>
              <a:blipFill>
                <a:blip r:embed="rId9"/>
                <a:stretch>
                  <a:fillRect l="-4425" b="-13043"/>
                </a:stretch>
              </a:blipFill>
            </p:spPr>
            <p:txBody>
              <a:bodyPr/>
              <a:lstStyle/>
              <a:p>
                <a:r>
                  <a:rPr lang="en-US">
                    <a:noFill/>
                  </a:rPr>
                  <a:t> </a:t>
                </a:r>
              </a:p>
            </p:txBody>
          </p:sp>
        </mc:Fallback>
      </mc:AlternateContent>
    </p:spTree>
    <p:extLst>
      <p:ext uri="{BB962C8B-B14F-4D97-AF65-F5344CB8AC3E}">
        <p14:creationId xmlns:p14="http://schemas.microsoft.com/office/powerpoint/2010/main" val="6349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2358403"/>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4:</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dirty="0">
                    <a:latin typeface="Times New Roman" panose="02020603050405020304" pitchFamily="18" charset="0"/>
                    <a:cs typeface="Times New Roman" panose="02020603050405020304" pitchFamily="18" charset="0"/>
                  </a:rPr>
                  <a:t>Thực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oMath>
                </a14:m>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2358403"/>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63563" y="484343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0AD054-E7E0-3FB3-7B7C-F6E30D353640}"/>
                  </a:ext>
                </a:extLst>
              </p:cNvPr>
              <p:cNvSpPr txBox="1"/>
              <p:nvPr/>
            </p:nvSpPr>
            <p:spPr>
              <a:xfrm>
                <a:off x="778503" y="3786596"/>
                <a:ext cx="4819273" cy="90396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1">
                            <a:latin typeface="Cambria Math" panose="02040503050406030204" pitchFamily="18" charset="0"/>
                          </a:rPr>
                          <m:t>2</m:t>
                        </m:r>
                      </m:den>
                    </m:f>
                    <m:r>
                      <a:rPr lang="en-US" sz="4000" i="1">
                        <a:latin typeface="Cambria Math" panose="02040503050406030204" pitchFamily="18" charset="0"/>
                      </a:rPr>
                      <m:t>.</m:t>
                    </m:r>
                  </m:oMath>
                </a14:m>
                <a:r>
                  <a:rPr lang="en-US" sz="4000" dirty="0"/>
                  <a:t>	</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70AD054-E7E0-3FB3-7B7C-F6E30D353640}"/>
                  </a:ext>
                </a:extLst>
              </p:cNvPr>
              <p:cNvSpPr txBox="1">
                <a:spLocks noRot="1" noChangeAspect="1" noMove="1" noResize="1" noEditPoints="1" noAdjustHandles="1" noChangeArrowheads="1" noChangeShapeType="1" noTextEdit="1"/>
              </p:cNvSpPr>
              <p:nvPr/>
            </p:nvSpPr>
            <p:spPr>
              <a:xfrm>
                <a:off x="778503" y="3786596"/>
                <a:ext cx="4819273" cy="903965"/>
              </a:xfrm>
              <a:prstGeom prst="rect">
                <a:avLst/>
              </a:prstGeom>
              <a:blipFill>
                <a:blip r:embed="rId6"/>
                <a:stretch>
                  <a:fillRect l="-4557" t="-5405"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CEC3EC-2583-B052-5672-B4AC69A0049D}"/>
                  </a:ext>
                </a:extLst>
              </p:cNvPr>
              <p:cNvSpPr txBox="1"/>
              <p:nvPr/>
            </p:nvSpPr>
            <p:spPr>
              <a:xfrm>
                <a:off x="7808152" y="388463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B7CEC3EC-2583-B052-5672-B4AC69A0049D}"/>
                  </a:ext>
                </a:extLst>
              </p:cNvPr>
              <p:cNvSpPr txBox="1">
                <a:spLocks noRot="1" noChangeAspect="1" noMove="1" noResize="1" noEditPoints="1" noAdjustHandles="1" noChangeArrowheads="1" noChangeShapeType="1" noTextEdit="1"/>
              </p:cNvSpPr>
              <p:nvPr/>
            </p:nvSpPr>
            <p:spPr>
              <a:xfrm>
                <a:off x="7808152" y="3884636"/>
                <a:ext cx="4819273" cy="707886"/>
              </a:xfrm>
              <a:prstGeom prst="rect">
                <a:avLst/>
              </a:prstGeom>
              <a:blipFill>
                <a:blip r:embed="rId7"/>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ACBAC8-6C57-553A-3D59-754C031E2D54}"/>
                  </a:ext>
                </a:extLst>
              </p:cNvPr>
              <p:cNvSpPr txBox="1"/>
              <p:nvPr/>
            </p:nvSpPr>
            <p:spPr>
              <a:xfrm>
                <a:off x="7808153" y="250765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2</m:t>
                    </m:r>
                    <m:r>
                      <a:rPr lang="en-US" sz="4000" i="1">
                        <a:latin typeface="Cambria Math" panose="02040503050406030204" pitchFamily="18" charset="0"/>
                      </a:rPr>
                      <m:t>𝑥</m:t>
                    </m:r>
                  </m:oMath>
                </a14:m>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EACBAC8-6C57-553A-3D59-754C031E2D54}"/>
                  </a:ext>
                </a:extLst>
              </p:cNvPr>
              <p:cNvSpPr txBox="1">
                <a:spLocks noRot="1" noChangeAspect="1" noMove="1" noResize="1" noEditPoints="1" noAdjustHandles="1" noChangeArrowheads="1" noChangeShapeType="1" noTextEdit="1"/>
              </p:cNvSpPr>
              <p:nvPr/>
            </p:nvSpPr>
            <p:spPr>
              <a:xfrm>
                <a:off x="7808153" y="2507656"/>
                <a:ext cx="4819273" cy="707886"/>
              </a:xfrm>
              <a:prstGeom prst="rect">
                <a:avLst/>
              </a:prstGeom>
              <a:blipFill>
                <a:blip r:embed="rId8"/>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1CBF10-A039-CFCE-6359-D1E4FE5BAA2B}"/>
                  </a:ext>
                </a:extLst>
              </p:cNvPr>
              <p:cNvSpPr txBox="1"/>
              <p:nvPr/>
            </p:nvSpPr>
            <p:spPr>
              <a:xfrm>
                <a:off x="678873" y="2485034"/>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m:t>
                    </m:r>
                    <m:r>
                      <a:rPr lang="en-US" sz="4000" i="1">
                        <a:latin typeface="Cambria Math" panose="02040503050406030204" pitchFamily="18" charset="0"/>
                      </a:rPr>
                      <m:t>𝑥</m:t>
                    </m:r>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DD1CBF10-A039-CFCE-6359-D1E4FE5BAA2B}"/>
                  </a:ext>
                </a:extLst>
              </p:cNvPr>
              <p:cNvSpPr txBox="1">
                <a:spLocks noRot="1" noChangeAspect="1" noMove="1" noResize="1" noEditPoints="1" noAdjustHandles="1" noChangeArrowheads="1" noChangeShapeType="1" noTextEdit="1"/>
              </p:cNvSpPr>
              <p:nvPr/>
            </p:nvSpPr>
            <p:spPr>
              <a:xfrm>
                <a:off x="678873" y="2485034"/>
                <a:ext cx="4819273" cy="707886"/>
              </a:xfrm>
              <a:prstGeom prst="rect">
                <a:avLst/>
              </a:prstGeom>
              <a:blipFill>
                <a:blip r:embed="rId9"/>
                <a:stretch>
                  <a:fillRect l="-4425" t="-16379" b="-37069"/>
                </a:stretch>
              </a:blipFill>
            </p:spPr>
            <p:txBody>
              <a:bodyPr/>
              <a:lstStyle/>
              <a:p>
                <a:r>
                  <a:rPr lang="en-US">
                    <a:noFill/>
                  </a:rPr>
                  <a:t> </a:t>
                </a:r>
              </a:p>
            </p:txBody>
          </p:sp>
        </mc:Fallback>
      </mc:AlternateContent>
    </p:spTree>
    <p:extLst>
      <p:ext uri="{BB962C8B-B14F-4D97-AF65-F5344CB8AC3E}">
        <p14:creationId xmlns:p14="http://schemas.microsoft.com/office/powerpoint/2010/main" val="15994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chemeClr val="accent2"/>
                                      </p:to>
                                    </p:animClr>
                                    <p:animClr clrSpc="rgb" dir="cw">
                                      <p:cBhvr>
                                        <p:cTn id="7" dur="500" fill="hold"/>
                                        <p:tgtEl>
                                          <p:spTgt spid="7">
                                            <p:txEl>
                                              <p:pRg st="0" end="0"/>
                                            </p:txEl>
                                          </p:spTgt>
                                        </p:tgtEl>
                                        <p:attrNameLst>
                                          <p:attrName>fillcolor</p:attrName>
                                        </p:attrNameLst>
                                      </p:cBhvr>
                                      <p:to>
                                        <a:schemeClr val="accent2"/>
                                      </p:to>
                                    </p:animClr>
                                    <p:set>
                                      <p:cBhvr>
                                        <p:cTn id="8" dur="500" fill="hold"/>
                                        <p:tgtEl>
                                          <p:spTgt spid="7">
                                            <p:txEl>
                                              <p:pRg st="0" end="0"/>
                                            </p:txEl>
                                          </p:spTgt>
                                        </p:tgtEl>
                                        <p:attrNameLst>
                                          <p:attrName>fill.type</p:attrName>
                                        </p:attrNameLst>
                                      </p:cBhvr>
                                      <p:to>
                                        <p:strVal val="solid"/>
                                      </p:to>
                                    </p:set>
                                    <p:set>
                                      <p:cBhvr>
                                        <p:cTn id="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1881477"/>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5:</a:t>
                </a:r>
                <a:r>
                  <a:rPr lang="en-US" dirty="0"/>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a:t>
                </a:r>
              </a:p>
              <a:p>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1881477"/>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94125" y="447954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76311F-C9FD-CB71-3DD4-17EA720063CC}"/>
                  </a:ext>
                </a:extLst>
              </p:cNvPr>
              <p:cNvSpPr txBox="1"/>
              <p:nvPr/>
            </p:nvSpPr>
            <p:spPr>
              <a:xfrm>
                <a:off x="678873" y="2447513"/>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576311F-C9FD-CB71-3DD4-17EA720063CC}"/>
                  </a:ext>
                </a:extLst>
              </p:cNvPr>
              <p:cNvSpPr txBox="1">
                <a:spLocks noRot="1" noChangeAspect="1" noMove="1" noResize="1" noEditPoints="1" noAdjustHandles="1" noChangeArrowheads="1" noChangeShapeType="1" noTextEdit="1"/>
              </p:cNvSpPr>
              <p:nvPr/>
            </p:nvSpPr>
            <p:spPr>
              <a:xfrm>
                <a:off x="678873" y="2447513"/>
                <a:ext cx="4819273" cy="981487"/>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A1BE68-0381-B5B7-B165-3805EA1E73C2}"/>
                  </a:ext>
                </a:extLst>
              </p:cNvPr>
              <p:cNvSpPr txBox="1"/>
              <p:nvPr/>
            </p:nvSpPr>
            <p:spPr>
              <a:xfrm>
                <a:off x="8310660" y="3939440"/>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−6</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9BA1BE68-0381-B5B7-B165-3805EA1E73C2}"/>
                  </a:ext>
                </a:extLst>
              </p:cNvPr>
              <p:cNvSpPr txBox="1">
                <a:spLocks noRot="1" noChangeAspect="1" noMove="1" noResize="1" noEditPoints="1" noAdjustHandles="1" noChangeArrowheads="1" noChangeShapeType="1" noTextEdit="1"/>
              </p:cNvSpPr>
              <p:nvPr/>
            </p:nvSpPr>
            <p:spPr>
              <a:xfrm>
                <a:off x="8310660" y="3939440"/>
                <a:ext cx="4819273" cy="981487"/>
              </a:xfrm>
              <a:prstGeom prst="rect">
                <a:avLst/>
              </a:prstGeom>
              <a:blipFill>
                <a:blip r:embed="rId7"/>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347262-68D8-B006-D954-B7C5EEB9C0E7}"/>
                  </a:ext>
                </a:extLst>
              </p:cNvPr>
              <p:cNvSpPr txBox="1"/>
              <p:nvPr/>
            </p:nvSpPr>
            <p:spPr>
              <a:xfrm>
                <a:off x="678873" y="3988804"/>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4347262-68D8-B006-D954-B7C5EEB9C0E7}"/>
                  </a:ext>
                </a:extLst>
              </p:cNvPr>
              <p:cNvSpPr txBox="1">
                <a:spLocks noRot="1" noChangeAspect="1" noMove="1" noResize="1" noEditPoints="1" noAdjustHandles="1" noChangeArrowheads="1" noChangeShapeType="1" noTextEdit="1"/>
              </p:cNvSpPr>
              <p:nvPr/>
            </p:nvSpPr>
            <p:spPr>
              <a:xfrm>
                <a:off x="678873" y="3988804"/>
                <a:ext cx="4819273" cy="981487"/>
              </a:xfrm>
              <a:prstGeom prst="rect">
                <a:avLst/>
              </a:prstGeom>
              <a:blipFill>
                <a:blip r:embed="rId8"/>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5A59C9B-EBC3-21A3-6558-226563EB1F7A}"/>
                  </a:ext>
                </a:extLst>
              </p:cNvPr>
              <p:cNvSpPr txBox="1"/>
              <p:nvPr/>
            </p:nvSpPr>
            <p:spPr>
              <a:xfrm>
                <a:off x="8310659" y="2653098"/>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r>
                  <a:rPr lang="en-US"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5A59C9B-EBC3-21A3-6558-226563EB1F7A}"/>
                  </a:ext>
                </a:extLst>
              </p:cNvPr>
              <p:cNvSpPr txBox="1">
                <a:spLocks noRot="1" noChangeAspect="1" noMove="1" noResize="1" noEditPoints="1" noAdjustHandles="1" noChangeArrowheads="1" noChangeShapeType="1" noTextEdit="1"/>
              </p:cNvSpPr>
              <p:nvPr/>
            </p:nvSpPr>
            <p:spPr>
              <a:xfrm>
                <a:off x="8310659" y="2653098"/>
                <a:ext cx="4819273" cy="981487"/>
              </a:xfrm>
              <a:prstGeom prst="rect">
                <a:avLst/>
              </a:prstGeom>
              <a:blipFill>
                <a:blip r:embed="rId9"/>
                <a:stretch>
                  <a:fillRect l="-4425" b="-11801"/>
                </a:stretch>
              </a:blipFill>
            </p:spPr>
            <p:txBody>
              <a:bodyPr/>
              <a:lstStyle/>
              <a:p>
                <a:r>
                  <a:rPr lang="en-US">
                    <a:noFill/>
                  </a:rPr>
                  <a:t> </a:t>
                </a:r>
              </a:p>
            </p:txBody>
          </p:sp>
        </mc:Fallback>
      </mc:AlternateContent>
    </p:spTree>
    <p:extLst>
      <p:ext uri="{BB962C8B-B14F-4D97-AF65-F5344CB8AC3E}">
        <p14:creationId xmlns:p14="http://schemas.microsoft.com/office/powerpoint/2010/main" val="341293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37309" y="1115929"/>
                <a:ext cx="11277600" cy="2266198"/>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6:</a:t>
                </a:r>
                <a:r>
                  <a:rPr lang="en-US" dirty="0"/>
                  <a:t> </a:t>
                </a: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𝐴</m:t>
                    </m:r>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tại</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=−2</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37309" y="1115929"/>
                <a:ext cx="11277600" cy="2266198"/>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57065" y="489557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DBE05B-2FC6-8307-1376-F965A2FE2F47}"/>
                  </a:ext>
                </a:extLst>
              </p:cNvPr>
              <p:cNvSpPr txBox="1"/>
              <p:nvPr/>
            </p:nvSpPr>
            <p:spPr>
              <a:xfrm>
                <a:off x="7735893" y="2714829"/>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F9DBE05B-2FC6-8307-1376-F965A2FE2F47}"/>
                  </a:ext>
                </a:extLst>
              </p:cNvPr>
              <p:cNvSpPr txBox="1">
                <a:spLocks noRot="1" noChangeAspect="1" noMove="1" noResize="1" noEditPoints="1" noAdjustHandles="1" noChangeArrowheads="1" noChangeShapeType="1" noTextEdit="1"/>
              </p:cNvSpPr>
              <p:nvPr/>
            </p:nvSpPr>
            <p:spPr>
              <a:xfrm>
                <a:off x="7735893" y="2714829"/>
                <a:ext cx="4819273" cy="979820"/>
              </a:xfrm>
              <a:prstGeom prst="rect">
                <a:avLst/>
              </a:prstGeom>
              <a:blipFill>
                <a:blip r:embed="rId6"/>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B5EA24-1068-8C64-D9B0-F2ED4FF06BC4}"/>
                  </a:ext>
                </a:extLst>
              </p:cNvPr>
              <p:cNvSpPr txBox="1"/>
              <p:nvPr/>
            </p:nvSpPr>
            <p:spPr>
              <a:xfrm>
                <a:off x="7735893" y="4143172"/>
                <a:ext cx="4819273" cy="159537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a:t>
                </a:r>
              </a:p>
              <a:p>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61B5EA24-1068-8C64-D9B0-F2ED4FF06BC4}"/>
                  </a:ext>
                </a:extLst>
              </p:cNvPr>
              <p:cNvSpPr txBox="1">
                <a:spLocks noRot="1" noChangeAspect="1" noMove="1" noResize="1" noEditPoints="1" noAdjustHandles="1" noChangeArrowheads="1" noChangeShapeType="1" noTextEdit="1"/>
              </p:cNvSpPr>
              <p:nvPr/>
            </p:nvSpPr>
            <p:spPr>
              <a:xfrm>
                <a:off x="7735893" y="4143172"/>
                <a:ext cx="4819273" cy="1595373"/>
              </a:xfrm>
              <a:prstGeom prst="rect">
                <a:avLst/>
              </a:prstGeom>
              <a:blipFill>
                <a:blip r:embed="rId7"/>
                <a:stretch>
                  <a:fillRect l="-44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6EAD12-DD1E-A66E-CB58-816417765B84}"/>
                  </a:ext>
                </a:extLst>
              </p:cNvPr>
              <p:cNvSpPr txBox="1"/>
              <p:nvPr/>
            </p:nvSpPr>
            <p:spPr>
              <a:xfrm>
                <a:off x="637308" y="4143172"/>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B6EAD12-DD1E-A66E-CB58-816417765B84}"/>
                  </a:ext>
                </a:extLst>
              </p:cNvPr>
              <p:cNvSpPr txBox="1">
                <a:spLocks noRot="1" noChangeAspect="1" noMove="1" noResize="1" noEditPoints="1" noAdjustHandles="1" noChangeArrowheads="1" noChangeShapeType="1" noTextEdit="1"/>
              </p:cNvSpPr>
              <p:nvPr/>
            </p:nvSpPr>
            <p:spPr>
              <a:xfrm>
                <a:off x="637308" y="4143172"/>
                <a:ext cx="4819273" cy="979820"/>
              </a:xfrm>
              <a:prstGeom prst="rect">
                <a:avLst/>
              </a:prstGeom>
              <a:blipFill>
                <a:blip r:embed="rId8"/>
                <a:stretch>
                  <a:fillRect l="-455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F436BD-3594-82AD-4D06-B58161B2F7E1}"/>
                  </a:ext>
                </a:extLst>
              </p:cNvPr>
              <p:cNvSpPr txBox="1"/>
              <p:nvPr/>
            </p:nvSpPr>
            <p:spPr>
              <a:xfrm>
                <a:off x="637309" y="2805497"/>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11F436BD-3594-82AD-4D06-B58161B2F7E1}"/>
                  </a:ext>
                </a:extLst>
              </p:cNvPr>
              <p:cNvSpPr txBox="1">
                <a:spLocks noRot="1" noChangeAspect="1" noMove="1" noResize="1" noEditPoints="1" noAdjustHandles="1" noChangeArrowheads="1" noChangeShapeType="1" noTextEdit="1"/>
              </p:cNvSpPr>
              <p:nvPr/>
            </p:nvSpPr>
            <p:spPr>
              <a:xfrm>
                <a:off x="637309" y="2805497"/>
                <a:ext cx="4819273" cy="979820"/>
              </a:xfrm>
              <a:prstGeom prst="rect">
                <a:avLst/>
              </a:prstGeom>
              <a:blipFill>
                <a:blip r:embed="rId9"/>
                <a:stretch>
                  <a:fillRect l="-4557" b="-13043"/>
                </a:stretch>
              </a:blipFill>
            </p:spPr>
            <p:txBody>
              <a:bodyPr/>
              <a:lstStyle/>
              <a:p>
                <a:r>
                  <a:rPr lang="en-US">
                    <a:noFill/>
                  </a:rPr>
                  <a:t> </a:t>
                </a:r>
              </a:p>
            </p:txBody>
          </p:sp>
        </mc:Fallback>
      </mc:AlternateContent>
    </p:spTree>
    <p:extLst>
      <p:ext uri="{BB962C8B-B14F-4D97-AF65-F5344CB8AC3E}">
        <p14:creationId xmlns:p14="http://schemas.microsoft.com/office/powerpoint/2010/main" val="16065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chemeClr val="accent2"/>
                                      </p:to>
                                    </p:animClr>
                                    <p:animClr clrSpc="rgb" dir="cw">
                                      <p:cBhvr>
                                        <p:cTn id="7" dur="500" fill="hold"/>
                                        <p:tgtEl>
                                          <p:spTgt spid="8">
                                            <p:txEl>
                                              <p:pRg st="0" end="0"/>
                                            </p:txEl>
                                          </p:spTgt>
                                        </p:tgtEl>
                                        <p:attrNameLst>
                                          <p:attrName>fillcolor</p:attrName>
                                        </p:attrNameLst>
                                      </p:cBhvr>
                                      <p:to>
                                        <a:schemeClr val="accent2"/>
                                      </p:to>
                                    </p:animClr>
                                    <p:set>
                                      <p:cBhvr>
                                        <p:cTn id="8" dur="500" fill="hold"/>
                                        <p:tgtEl>
                                          <p:spTgt spid="8">
                                            <p:txEl>
                                              <p:pRg st="0" end="0"/>
                                            </p:txEl>
                                          </p:spTgt>
                                        </p:tgtEl>
                                        <p:attrNameLst>
                                          <p:attrName>fill.type</p:attrName>
                                        </p:attrNameLst>
                                      </p:cBhvr>
                                      <p:to>
                                        <p:strVal val="solid"/>
                                      </p:to>
                                    </p:set>
                                    <p:set>
                                      <p:cBhvr>
                                        <p:cTn id="9" dur="500" fill="hold"/>
                                        <p:tgtEl>
                                          <p:spTgt spid="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图片 37">
            <a:extLst>
              <a:ext uri="{FF2B5EF4-FFF2-40B4-BE49-F238E27FC236}">
                <a16:creationId xmlns:a16="http://schemas.microsoft.com/office/drawing/2014/main" id="{3DEF13FE-BE07-08DC-78D0-D758F661BCEB}"/>
              </a:ext>
            </a:extLst>
          </p:cNvPr>
          <p:cNvPicPr>
            <a:picLocks noChangeAspect="1"/>
          </p:cNvPicPr>
          <p:nvPr/>
        </p:nvPicPr>
        <p:blipFill rotWithShape="1">
          <a:blip r:embed="rId3">
            <a:extLst>
              <a:ext uri="{28A0092B-C50C-407E-A947-70E740481C1C}">
                <a14:useLocalDpi xmlns:a14="http://schemas.microsoft.com/office/drawing/2010/main" val="0"/>
              </a:ext>
            </a:extLst>
          </a:blip>
          <a:srcRect l="13464" t="15742" r="21012" b="6334"/>
          <a:stretch/>
        </p:blipFill>
        <p:spPr>
          <a:xfrm>
            <a:off x="1107293" y="2953522"/>
            <a:ext cx="2231830" cy="2405333"/>
          </a:xfrm>
          <a:prstGeom prst="rect">
            <a:avLst/>
          </a:prstGeom>
        </p:spPr>
      </p:pic>
      <p:grpSp>
        <p:nvGrpSpPr>
          <p:cNvPr id="26" name="Group 25">
            <a:extLst>
              <a:ext uri="{FF2B5EF4-FFF2-40B4-BE49-F238E27FC236}">
                <a16:creationId xmlns:a16="http://schemas.microsoft.com/office/drawing/2014/main" id="{D1237495-3499-2CE3-ECB3-AC24C3FB57A3}"/>
              </a:ext>
            </a:extLst>
          </p:cNvPr>
          <p:cNvGrpSpPr/>
          <p:nvPr/>
        </p:nvGrpSpPr>
        <p:grpSpPr>
          <a:xfrm>
            <a:off x="4454527" y="1120203"/>
            <a:ext cx="1741233" cy="4598138"/>
            <a:chOff x="4454527" y="1120203"/>
            <a:chExt cx="1741233" cy="4598138"/>
          </a:xfrm>
        </p:grpSpPr>
        <p:sp>
          <p:nvSpPr>
            <p:cNvPr id="19" name="Moon 18">
              <a:extLst>
                <a:ext uri="{FF2B5EF4-FFF2-40B4-BE49-F238E27FC236}">
                  <a16:creationId xmlns:a16="http://schemas.microsoft.com/office/drawing/2014/main" id="{F9A4BD96-C63D-785A-DEB3-BE2EDA4AF340}"/>
                </a:ext>
              </a:extLst>
            </p:cNvPr>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a:extLst>
                <a:ext uri="{FF2B5EF4-FFF2-40B4-BE49-F238E27FC236}">
                  <a16:creationId xmlns:a16="http://schemas.microsoft.com/office/drawing/2014/main" id="{0512D40B-CD16-4E30-2219-02A5982C34E6}"/>
                </a:ext>
              </a:extLst>
            </p:cNvPr>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a:extLst>
                  <a:ext uri="{FF2B5EF4-FFF2-40B4-BE49-F238E27FC236}">
                    <a16:creationId xmlns:a16="http://schemas.microsoft.com/office/drawing/2014/main" id="{B3B42B5A-0104-E68D-CFAE-E4C62E559C7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8" name="椭圆 41">
                <a:extLst>
                  <a:ext uri="{FF2B5EF4-FFF2-40B4-BE49-F238E27FC236}">
                    <a16:creationId xmlns:a16="http://schemas.microsoft.com/office/drawing/2014/main" id="{C7F54AEF-5F49-EA26-CC62-7B87935111C2}"/>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1</a:t>
                </a:r>
                <a:endParaRPr lang="zh-CN" altLang="en-US" sz="3666" b="1" dirty="0">
                  <a:solidFill>
                    <a:srgbClr val="0F54B9"/>
                  </a:solidFill>
                  <a:latin typeface="微软雅黑" pitchFamily="34" charset="-122"/>
                  <a:ea typeface="微软雅黑" pitchFamily="34" charset="-122"/>
                </a:endParaRPr>
              </a:p>
            </p:txBody>
          </p:sp>
        </p:grpSp>
        <p:grpSp>
          <p:nvGrpSpPr>
            <p:cNvPr id="9" name="组合 42">
              <a:extLst>
                <a:ext uri="{FF2B5EF4-FFF2-40B4-BE49-F238E27FC236}">
                  <a16:creationId xmlns:a16="http://schemas.microsoft.com/office/drawing/2014/main" id="{7D01CFC6-6E95-2CA4-A0EE-54E7372A77A7}"/>
                </a:ext>
              </a:extLst>
            </p:cNvPr>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a:extLst>
                  <a:ext uri="{FF2B5EF4-FFF2-40B4-BE49-F238E27FC236}">
                    <a16:creationId xmlns:a16="http://schemas.microsoft.com/office/drawing/2014/main" id="{1D6686DD-46FC-60F6-40CF-BA47A2FDCC10}"/>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1" name="椭圆 44">
                <a:extLst>
                  <a:ext uri="{FF2B5EF4-FFF2-40B4-BE49-F238E27FC236}">
                    <a16:creationId xmlns:a16="http://schemas.microsoft.com/office/drawing/2014/main" id="{A6D7CA9E-7AD7-1387-4265-B045CC4C3EC3}"/>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2</a:t>
                </a:r>
                <a:endParaRPr lang="zh-CN" altLang="en-US" sz="3666" b="1" dirty="0">
                  <a:solidFill>
                    <a:srgbClr val="0F54B9"/>
                  </a:solidFill>
                  <a:latin typeface="微软雅黑" pitchFamily="34" charset="-122"/>
                  <a:ea typeface="微软雅黑" pitchFamily="34" charset="-122"/>
                </a:endParaRPr>
              </a:p>
            </p:txBody>
          </p:sp>
        </p:grpSp>
        <p:grpSp>
          <p:nvGrpSpPr>
            <p:cNvPr id="12" name="组合 45">
              <a:extLst>
                <a:ext uri="{FF2B5EF4-FFF2-40B4-BE49-F238E27FC236}">
                  <a16:creationId xmlns:a16="http://schemas.microsoft.com/office/drawing/2014/main" id="{1F84E75A-278F-FF54-68DA-100BDD0FFC56}"/>
                </a:ext>
              </a:extLst>
            </p:cNvPr>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a:extLst>
                  <a:ext uri="{FF2B5EF4-FFF2-40B4-BE49-F238E27FC236}">
                    <a16:creationId xmlns:a16="http://schemas.microsoft.com/office/drawing/2014/main" id="{B12FE1D3-4777-432F-BC66-303E7560844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4" name="椭圆 47">
                <a:extLst>
                  <a:ext uri="{FF2B5EF4-FFF2-40B4-BE49-F238E27FC236}">
                    <a16:creationId xmlns:a16="http://schemas.microsoft.com/office/drawing/2014/main" id="{13CE8072-0D9D-47CF-227F-DE448C086CB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3</a:t>
                </a:r>
                <a:endParaRPr lang="zh-CN" altLang="en-US" sz="3666" b="1" dirty="0">
                  <a:solidFill>
                    <a:srgbClr val="0F54B9"/>
                  </a:solidFill>
                  <a:latin typeface="微软雅黑" pitchFamily="34" charset="-122"/>
                  <a:ea typeface="微软雅黑" pitchFamily="34" charset="-122"/>
                </a:endParaRPr>
              </a:p>
            </p:txBody>
          </p:sp>
        </p:grpSp>
      </p:grpSp>
      <p:grpSp>
        <p:nvGrpSpPr>
          <p:cNvPr id="27" name="Group 26">
            <a:extLst>
              <a:ext uri="{FF2B5EF4-FFF2-40B4-BE49-F238E27FC236}">
                <a16:creationId xmlns:a16="http://schemas.microsoft.com/office/drawing/2014/main" id="{A6DB65C4-94B7-E78A-B1DE-4BBF9B473BCB}"/>
              </a:ext>
            </a:extLst>
          </p:cNvPr>
          <p:cNvGrpSpPr/>
          <p:nvPr/>
        </p:nvGrpSpPr>
        <p:grpSpPr>
          <a:xfrm>
            <a:off x="570807" y="1062783"/>
            <a:ext cx="3555462" cy="1696101"/>
            <a:chOff x="570807" y="1062783"/>
            <a:chExt cx="3555462" cy="1696101"/>
          </a:xfrm>
        </p:grpSpPr>
        <p:grpSp>
          <p:nvGrpSpPr>
            <p:cNvPr id="2" name="组合 34">
              <a:extLst>
                <a:ext uri="{FF2B5EF4-FFF2-40B4-BE49-F238E27FC236}">
                  <a16:creationId xmlns:a16="http://schemas.microsoft.com/office/drawing/2014/main" id="{28D0EBAC-6C6C-F8B5-F105-6E5E66CE136B}"/>
                </a:ext>
              </a:extLst>
            </p:cNvPr>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a:extLst>
                  <a:ext uri="{FF2B5EF4-FFF2-40B4-BE49-F238E27FC236}">
                    <a16:creationId xmlns:a16="http://schemas.microsoft.com/office/drawing/2014/main" id="{EFD47CAA-206E-7D09-0FCD-694363EC534B}"/>
                  </a:ext>
                </a:extLst>
              </p:cNvPr>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sp>
            <p:nvSpPr>
              <p:cNvPr id="4" name="椭圆 55">
                <a:extLst>
                  <a:ext uri="{FF2B5EF4-FFF2-40B4-BE49-F238E27FC236}">
                    <a16:creationId xmlns:a16="http://schemas.microsoft.com/office/drawing/2014/main" id="{E35F86BE-39F9-F741-4E4D-240CC1811F76}"/>
                  </a:ext>
                </a:extLst>
              </p:cNvPr>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grpSp>
        <p:sp>
          <p:nvSpPr>
            <p:cNvPr id="17" name="TextBox 16">
              <a:extLst>
                <a:ext uri="{FF2B5EF4-FFF2-40B4-BE49-F238E27FC236}">
                  <a16:creationId xmlns:a16="http://schemas.microsoft.com/office/drawing/2014/main" id="{8FA43394-126A-EFE1-2337-5884A91972BD}"/>
                </a:ext>
              </a:extLst>
            </p:cNvPr>
            <p:cNvSpPr txBox="1"/>
            <p:nvPr/>
          </p:nvSpPr>
          <p:spPr>
            <a:xfrm>
              <a:off x="769686" y="1416366"/>
              <a:ext cx="3157703" cy="1220591"/>
            </a:xfrm>
            <a:prstGeom prst="rect">
              <a:avLst/>
            </a:prstGeom>
            <a:noFill/>
          </p:spPr>
          <p:txBody>
            <a:bodyPr wrap="square" rtlCol="0">
              <a:spAutoFit/>
            </a:bodyPr>
            <a:lstStyle/>
            <a:p>
              <a:pPr algn="ctr">
                <a:defRPr/>
              </a:pPr>
              <a:r>
                <a:rPr lang="en-US" altLang="zh-CN"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rPr>
                <a:t>HƯỚNG DẪN VỀ NHÀ</a:t>
              </a:r>
              <a:endParaRPr lang="zh-CN" altLang="en-US"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3" name="Freeform: Shape 22">
            <a:extLst>
              <a:ext uri="{FF2B5EF4-FFF2-40B4-BE49-F238E27FC236}">
                <a16:creationId xmlns:a16="http://schemas.microsoft.com/office/drawing/2014/main" id="{90C1775F-3697-A513-8413-8CD3404915ED}"/>
              </a:ext>
            </a:extLst>
          </p:cNvPr>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3333FF"/>
                </a:solidFill>
                <a:latin typeface="Times New Roman" panose="02020603050405020304" pitchFamily="18" charset="0"/>
                <a:ea typeface="Times New Roman" panose="02020603050405020304" pitchFamily="18" charset="0"/>
              </a:rPr>
              <a:t>Nắm</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vững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quy</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tắc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cộng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trừ</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phân</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thức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đại</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số</a:t>
            </a:r>
            <a:endParaRPr lang="zh-CN" altLang="en-US" sz="2400" b="0" kern="0" dirty="0">
              <a:solidFill>
                <a:srgbClr val="3333FF"/>
              </a:solidFill>
              <a:latin typeface="Times New Roman" panose="02020603050405020304" pitchFamily="18" charset="0"/>
              <a:ea typeface="宋体" pitchFamily="2" charset="-122"/>
              <a:cs typeface="Times New Roman" panose="02020603050405020304" pitchFamily="18" charset="0"/>
            </a:endParaRPr>
          </a:p>
        </p:txBody>
      </p:sp>
      <p:sp>
        <p:nvSpPr>
          <p:cNvPr id="24" name="Freeform: Shape 23">
            <a:extLst>
              <a:ext uri="{FF2B5EF4-FFF2-40B4-BE49-F238E27FC236}">
                <a16:creationId xmlns:a16="http://schemas.microsoft.com/office/drawing/2014/main" id="{52265E70-0F3B-41F0-09AC-13D84EF2F933}"/>
              </a:ext>
            </a:extLst>
          </p:cNvPr>
          <p:cNvSpPr/>
          <p:nvPr/>
        </p:nvSpPr>
        <p:spPr>
          <a:xfrm>
            <a:off x="6215927" y="2788113"/>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bài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tập</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còn</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lại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SGK</a:t>
            </a:r>
            <a:endParaRPr lang="zh-CN" altLang="en-US" sz="2400" b="0" kern="0" dirty="0">
              <a:solidFill>
                <a:srgbClr val="FF00FF"/>
              </a:solidFill>
              <a:latin typeface="Times New Roman" panose="02020603050405020304" pitchFamily="18" charset="0"/>
              <a:ea typeface="宋体" pitchFamily="2" charset="-122"/>
              <a:cs typeface="Times New Roman" panose="02020603050405020304" pitchFamily="18" charset="0"/>
            </a:endParaRPr>
          </a:p>
        </p:txBody>
      </p:sp>
      <p:sp>
        <p:nvSpPr>
          <p:cNvPr id="25" name="Freeform: Shape 24">
            <a:extLst>
              <a:ext uri="{FF2B5EF4-FFF2-40B4-BE49-F238E27FC236}">
                <a16:creationId xmlns:a16="http://schemas.microsoft.com/office/drawing/2014/main" id="{53B3E4EE-C28E-0D6D-E3DA-2330F6D44F04}"/>
              </a:ext>
            </a:extLst>
          </p:cNvPr>
          <p:cNvSpPr/>
          <p:nvPr/>
        </p:nvSpPr>
        <p:spPr>
          <a:xfrm>
            <a:off x="5414622" y="4524133"/>
            <a:ext cx="5791017" cy="181294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bị</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trước</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bài</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mới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nhân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chia </a:t>
            </a:r>
            <a:r>
              <a:rPr lang="en-US" sz="2400" dirty="0" err="1">
                <a:solidFill>
                  <a:srgbClr val="002060"/>
                </a:solidFill>
                <a:latin typeface="Times New Roman" panose="02020603050405020304" pitchFamily="18" charset="0"/>
                <a:ea typeface="Times New Roman" panose="02020603050405020304" pitchFamily="18" charset="0"/>
              </a:rPr>
              <a:t>các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thức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đại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số</a:t>
            </a:r>
            <a:r>
              <a:rPr lang="en-US" sz="2400" dirty="0">
                <a:solidFill>
                  <a:srgbClr val="002060"/>
                </a:solidFill>
                <a:latin typeface="Times New Roman" panose="02020603050405020304" pitchFamily="18" charset="0"/>
                <a:ea typeface="Times New Roman" panose="02020603050405020304" pitchFamily="18" charset="0"/>
              </a:rPr>
              <a:t>”.</a:t>
            </a:r>
            <a:endParaRPr lang="zh-CN" altLang="en-US" sz="2400" b="0" kern="0" dirty="0">
              <a:solidFill>
                <a:srgbClr val="00206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7600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00356"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02</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042" y="2355747"/>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127336" y="2595886"/>
            <a:ext cx="4324120" cy="1477328"/>
          </a:xfrm>
          <a:prstGeom prst="rect">
            <a:avLst/>
          </a:prstGeom>
          <a:noFill/>
        </p:spPr>
        <p:txBody>
          <a:bodyPr wrap="square" rtlCol="0">
            <a:spAutoFit/>
          </a:bodyPr>
          <a:lstStyle/>
          <a:p>
            <a:pPr algn="ctr"/>
            <a:r>
              <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HÌNH THÀNH KIẾN THỨC</a:t>
            </a:r>
          </a:p>
        </p:txBody>
      </p:sp>
    </p:spTree>
    <p:extLst>
      <p:ext uri="{BB962C8B-B14F-4D97-AF65-F5344CB8AC3E}">
        <p14:creationId xmlns:p14="http://schemas.microsoft.com/office/powerpoint/2010/main" val="6840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51C3BCF-D98A-1D3C-E616-03E64B4B8993}"/>
              </a:ext>
            </a:extLst>
          </p:cNvPr>
          <p:cNvGrpSpPr/>
          <p:nvPr/>
        </p:nvGrpSpPr>
        <p:grpSpPr>
          <a:xfrm>
            <a:off x="869419" y="1576879"/>
            <a:ext cx="10294697" cy="1817485"/>
            <a:chOff x="842800" y="1471583"/>
            <a:chExt cx="10294697" cy="1817485"/>
          </a:xfrm>
        </p:grpSpPr>
        <p:pic>
          <p:nvPicPr>
            <p:cNvPr id="9" name="Picture 8">
              <a:extLst>
                <a:ext uri="{FF2B5EF4-FFF2-40B4-BE49-F238E27FC236}">
                  <a16:creationId xmlns:a16="http://schemas.microsoft.com/office/drawing/2014/main" id="{5C234C4B-59F9-7A50-AABE-55B02CC885DC}"/>
                </a:ext>
              </a:extLst>
            </p:cNvPr>
            <p:cNvPicPr>
              <a:picLocks noChangeAspect="1"/>
            </p:cNvPicPr>
            <p:nvPr/>
          </p:nvPicPr>
          <p:blipFill>
            <a:blip r:embed="rId3"/>
            <a:stretch>
              <a:fillRect/>
            </a:stretch>
          </p:blipFill>
          <p:spPr>
            <a:xfrm>
              <a:off x="842800" y="1712386"/>
              <a:ext cx="1211826" cy="63725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A55787-7CBA-5D41-B018-3C3A9F2FB69C}"/>
                    </a:ext>
                  </a:extLst>
                </p:cNvPr>
                <p:cNvSpPr txBox="1"/>
                <p:nvPr/>
              </p:nvSpPr>
              <p:spPr>
                <a:xfrm>
                  <a:off x="867990" y="1471583"/>
                  <a:ext cx="10269507" cy="1817485"/>
                </a:xfrm>
                <a:prstGeom prst="rect">
                  <a:avLst/>
                </a:prstGeom>
                <a:noFill/>
              </p:spPr>
              <p:txBody>
                <a:bodyPr wrap="square">
                  <a:spAutoFit/>
                </a:bodyPr>
                <a:lstStyle/>
                <a:p>
                  <a:pPr algn="just">
                    <a:lnSpc>
                      <a:spcPct val="130000"/>
                    </a:lnSpc>
                  </a:pPr>
                  <a:r>
                    <a:rPr lang="en-US" sz="3000" b="0" i="0" dirty="0">
                      <a:solidFill>
                        <a:srgbClr val="202124"/>
                      </a:solidFill>
                      <a:effectLst/>
                      <a:latin typeface="+mj-lt"/>
                    </a:rPr>
                    <a:t>              </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23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en-US" sz="3200" b="1" i="0" dirty="0">
                    <a:solidFill>
                      <a:srgbClr val="202124"/>
                    </a:solidFill>
                    <a:effectLst/>
                    <a:latin typeface="+mj-lt"/>
                  </a:endParaRPr>
                </a:p>
              </p:txBody>
            </p:sp>
          </mc:Choice>
          <mc:Fallback xmlns="">
            <p:sp>
              <p:nvSpPr>
                <p:cNvPr id="12" name="TextBox 11">
                  <a:extLst>
                    <a:ext uri="{FF2B5EF4-FFF2-40B4-BE49-F238E27FC236}">
                      <a16:creationId xmlns:a16="http://schemas.microsoft.com/office/drawing/2014/main" id="{A5A55787-7CBA-5D41-B018-3C3A9F2FB69C}"/>
                    </a:ext>
                  </a:extLst>
                </p:cNvPr>
                <p:cNvSpPr txBox="1">
                  <a:spLocks noRot="1" noChangeAspect="1" noMove="1" noResize="1" noEditPoints="1" noAdjustHandles="1" noChangeArrowheads="1" noChangeShapeType="1" noTextEdit="1"/>
                </p:cNvSpPr>
                <p:nvPr/>
              </p:nvSpPr>
              <p:spPr>
                <a:xfrm>
                  <a:off x="867990" y="1471583"/>
                  <a:ext cx="10269507" cy="1817485"/>
                </a:xfrm>
                <a:prstGeom prst="rect">
                  <a:avLst/>
                </a:prstGeom>
                <a:blipFill>
                  <a:blip r:embed="rId4"/>
                  <a:stretch>
                    <a:fillRect/>
                  </a:stretch>
                </a:blipFill>
              </p:spPr>
              <p:txBody>
                <a:bodyPr/>
                <a:lstStyle/>
                <a:p>
                  <a:r>
                    <a:rPr lang="en-US">
                      <a:noFill/>
                    </a:rPr>
                    <a:t> </a:t>
                  </a:r>
                </a:p>
              </p:txBody>
            </p:sp>
          </mc:Fallback>
        </mc:AlternateContent>
      </p:grpSp>
      <p:sp>
        <p:nvSpPr>
          <p:cNvPr id="13" name="TextBox 12">
            <a:extLst>
              <a:ext uri="{FF2B5EF4-FFF2-40B4-BE49-F238E27FC236}">
                <a16:creationId xmlns:a16="http://schemas.microsoft.com/office/drawing/2014/main" id="{E312BEF9-5AF8-48AF-8897-09B4B78EBF5E}"/>
              </a:ext>
            </a:extLst>
          </p:cNvPr>
          <p:cNvSpPr txBox="1"/>
          <p:nvPr/>
        </p:nvSpPr>
        <p:spPr>
          <a:xfrm>
            <a:off x="5224820" y="2769136"/>
            <a:ext cx="1374094" cy="584775"/>
          </a:xfrm>
          <a:prstGeom prst="rect">
            <a:avLst/>
          </a:prstGeom>
          <a:noFill/>
        </p:spPr>
        <p:txBody>
          <a:bodyPr wrap="none" rtlCol="0">
            <a:spAutoFit/>
          </a:bodyPr>
          <a:lstStyle/>
          <a:p>
            <a:r>
              <a:rPr lang="en-US" sz="3200" b="1" u="sng" dirty="0" err="1">
                <a:solidFill>
                  <a:srgbClr val="FF0000"/>
                </a:solidFill>
                <a:latin typeface="Times New Roman" panose="02020603050405020304" pitchFamily="18" charset="0"/>
                <a:cs typeface="Times New Roman" panose="02020603050405020304" pitchFamily="18" charset="0"/>
              </a:rPr>
              <a:t>Trả</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lời</a:t>
            </a:r>
            <a:endParaRPr lang="en-US" sz="32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A1CA87-7D4C-3698-FF25-0D2ED85F04DB}"/>
                  </a:ext>
                </a:extLst>
              </p:cNvPr>
              <p:cNvSpPr txBox="1"/>
              <p:nvPr/>
            </p:nvSpPr>
            <p:spPr>
              <a:xfrm>
                <a:off x="526472" y="3537197"/>
                <a:ext cx="84486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nl-NL" sz="4000" i="1">
                              <a:latin typeface="Cambria Math" panose="02040503050406030204" pitchFamily="18" charset="0"/>
                            </a:rPr>
                            <m:t>−3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−3+23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20</m:t>
                          </m:r>
                        </m:num>
                        <m:den>
                          <m:r>
                            <a:rPr lang="nl-NL" sz="4000" i="1">
                              <a:latin typeface="Cambria Math" panose="02040503050406030204" pitchFamily="18" charset="0"/>
                            </a:rPr>
                            <m:t>5</m:t>
                          </m:r>
                        </m:den>
                      </m:f>
                      <m:r>
                        <a:rPr lang="nl-NL" sz="4000" i="1">
                          <a:latin typeface="Cambria Math" panose="02040503050406030204" pitchFamily="18" charset="0"/>
                        </a:rPr>
                        <m:t>=4.</m:t>
                      </m:r>
                    </m:oMath>
                  </m:oMathPara>
                </a14:m>
                <a:endParaRPr lang="en-US" sz="4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73A1CA87-7D4C-3698-FF25-0D2ED85F04DB}"/>
                  </a:ext>
                </a:extLst>
              </p:cNvPr>
              <p:cNvSpPr txBox="1">
                <a:spLocks noRot="1" noChangeAspect="1" noMove="1" noResize="1" noEditPoints="1" noAdjustHandles="1" noChangeArrowheads="1" noChangeShapeType="1" noTextEdit="1"/>
              </p:cNvSpPr>
              <p:nvPr/>
            </p:nvSpPr>
            <p:spPr>
              <a:xfrm>
                <a:off x="526472" y="3537197"/>
                <a:ext cx="8448675" cy="1248803"/>
              </a:xfrm>
              <a:prstGeom prst="rect">
                <a:avLst/>
              </a:prstGeom>
              <a:blipFill>
                <a:blip r:embed="rId5"/>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3EF7C83-1E02-7CAF-5BC7-4A667D9F0287}"/>
              </a:ext>
            </a:extLst>
          </p:cNvPr>
          <p:cNvSpPr txBox="1"/>
          <p:nvPr/>
        </p:nvSpPr>
        <p:spPr>
          <a:xfrm>
            <a:off x="526472" y="399855"/>
            <a:ext cx="7703128"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 Cộng hai phân thức cùng mẫu 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92FF06-28F5-FC06-B557-FBEDBBF935AD}"/>
              </a:ext>
            </a:extLst>
          </p:cNvPr>
          <p:cNvGrpSpPr/>
          <p:nvPr/>
        </p:nvGrpSpPr>
        <p:grpSpPr>
          <a:xfrm>
            <a:off x="735094" y="474800"/>
            <a:ext cx="10847305" cy="3483881"/>
            <a:chOff x="884903" y="4088188"/>
            <a:chExt cx="10847305" cy="3483881"/>
          </a:xfrm>
        </p:grpSpPr>
        <p:grpSp>
          <p:nvGrpSpPr>
            <p:cNvPr id="8" name="Group 7">
              <a:extLst>
                <a:ext uri="{FF2B5EF4-FFF2-40B4-BE49-F238E27FC236}">
                  <a16:creationId xmlns:a16="http://schemas.microsoft.com/office/drawing/2014/main" id="{B6C15D74-309E-2404-01D9-BA842795448F}"/>
                </a:ext>
              </a:extLst>
            </p:cNvPr>
            <p:cNvGrpSpPr/>
            <p:nvPr/>
          </p:nvGrpSpPr>
          <p:grpSpPr>
            <a:xfrm>
              <a:off x="884903" y="4088188"/>
              <a:ext cx="10847305" cy="3210509"/>
              <a:chOff x="884903" y="4088188"/>
              <a:chExt cx="10847305" cy="3210509"/>
            </a:xfrm>
          </p:grpSpPr>
          <p:grpSp>
            <p:nvGrpSpPr>
              <p:cNvPr id="13" name="Group 12">
                <a:extLst>
                  <a:ext uri="{FF2B5EF4-FFF2-40B4-BE49-F238E27FC236}">
                    <a16:creationId xmlns:a16="http://schemas.microsoft.com/office/drawing/2014/main" id="{97B5D8F7-0037-46E1-6D51-BADAF5DCC41E}"/>
                  </a:ext>
                </a:extLst>
              </p:cNvPr>
              <p:cNvGrpSpPr/>
              <p:nvPr/>
            </p:nvGrpSpPr>
            <p:grpSpPr>
              <a:xfrm>
                <a:off x="894733" y="4088188"/>
                <a:ext cx="10837475" cy="3210509"/>
                <a:chOff x="855405" y="4013002"/>
                <a:chExt cx="10837475" cy="2468509"/>
              </a:xfrm>
            </p:grpSpPr>
            <p:sp>
              <p:nvSpPr>
                <p:cNvPr id="9" name="Rectangle: Top Corners Rounded 8">
                  <a:extLst>
                    <a:ext uri="{FF2B5EF4-FFF2-40B4-BE49-F238E27FC236}">
                      <a16:creationId xmlns:a16="http://schemas.microsoft.com/office/drawing/2014/main" id="{B8D1AB00-00E4-BE3D-AD5D-DFF0250957B2}"/>
                    </a:ext>
                  </a:extLst>
                </p:cNvPr>
                <p:cNvSpPr/>
                <p:nvPr/>
              </p:nvSpPr>
              <p:spPr>
                <a:xfrm rot="10800000">
                  <a:off x="855405" y="4147275"/>
                  <a:ext cx="10837475" cy="2334236"/>
                </a:xfrm>
                <a:prstGeom prst="round2SameRect">
                  <a:avLst>
                    <a:gd name="adj1" fmla="val 3293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7CE60F-787A-573F-7DB1-14DB9B64D4A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 profile of a person with a brain&#10;&#10;Description automatically generated with low confidence">
                <a:extLst>
                  <a:ext uri="{FF2B5EF4-FFF2-40B4-BE49-F238E27FC236}">
                    <a16:creationId xmlns:a16="http://schemas.microsoft.com/office/drawing/2014/main" id="{1A9DE8EE-F7CD-6AB8-6C08-6CC825AC4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7789CD1-E052-8D6A-347D-C1F794B26876}"/>
                    </a:ext>
                  </a:extLst>
                </p:cNvPr>
                <p:cNvSpPr txBox="1"/>
                <p:nvPr/>
              </p:nvSpPr>
              <p:spPr>
                <a:xfrm>
                  <a:off x="1824595" y="4231667"/>
                  <a:ext cx="9344842" cy="3340402"/>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nl-NL" sz="3900" dirty="0">
                      <a:effectLst/>
                      <a:latin typeface="Times New Roman" panose="02020603050405020304" pitchFamily="18" charset="0"/>
                      <a:ea typeface="Tahoma" panose="020B0604030504040204" pitchFamily="34" charset="0"/>
                      <a:cs typeface="Times New Roman" panose="02020603050405020304" pitchFamily="18" charset="0"/>
                    </a:rPr>
                    <a:t>Muốn cộng hai phân thức cùng mẫu, ta cộng các tử và giữ nguyên mẫu.</a:t>
                  </a:r>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gn="ctr">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3200" b="1" i="1" dirty="0">
                    <a:latin typeface="+mj-lt"/>
                  </a:endParaRPr>
                </a:p>
              </p:txBody>
            </p:sp>
          </mc:Choice>
          <mc:Fallback xmlns="">
            <p:sp>
              <p:nvSpPr>
                <p:cNvPr id="15" name="TextBox 14">
                  <a:extLst>
                    <a:ext uri="{FF2B5EF4-FFF2-40B4-BE49-F238E27FC236}">
                      <a16:creationId xmlns:a16="http://schemas.microsoft.com/office/drawing/2014/main" id="{67789CD1-E052-8D6A-347D-C1F794B26876}"/>
                    </a:ext>
                  </a:extLst>
                </p:cNvPr>
                <p:cNvSpPr txBox="1">
                  <a:spLocks noRot="1" noChangeAspect="1" noMove="1" noResize="1" noEditPoints="1" noAdjustHandles="1" noChangeArrowheads="1" noChangeShapeType="1" noTextEdit="1"/>
                </p:cNvSpPr>
                <p:nvPr/>
              </p:nvSpPr>
              <p:spPr>
                <a:xfrm>
                  <a:off x="1824595" y="4231667"/>
                  <a:ext cx="9344842" cy="3340402"/>
                </a:xfrm>
                <a:prstGeom prst="rect">
                  <a:avLst/>
                </a:prstGeom>
                <a:blipFill>
                  <a:blip r:embed="rId4"/>
                  <a:stretch>
                    <a:fillRect l="-2218" t="-3102" r="-2218"/>
                  </a:stretch>
                </a:blipFill>
              </p:spPr>
              <p:txBody>
                <a:bodyPr/>
                <a:lstStyle/>
                <a:p>
                  <a:r>
                    <a:rPr lang="en-US">
                      <a:noFill/>
                    </a:rPr>
                    <a:t> </a:t>
                  </a:r>
                </a:p>
              </p:txBody>
            </p:sp>
          </mc:Fallback>
        </mc:AlternateContent>
      </p:grpSp>
      <p:pic>
        <p:nvPicPr>
          <p:cNvPr id="2" name="Picture 155" descr="Book-09">
            <a:extLst>
              <a:ext uri="{FF2B5EF4-FFF2-40B4-BE49-F238E27FC236}">
                <a16:creationId xmlns:a16="http://schemas.microsoft.com/office/drawing/2014/main" id="{DE01C401-EF14-6F89-6E5E-B8FEF159E9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86665" y="5467286"/>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96AEBBD-E996-89A0-E93B-47CCD2EDA991}"/>
              </a:ext>
            </a:extLst>
          </p:cNvPr>
          <p:cNvSpPr txBox="1"/>
          <p:nvPr/>
        </p:nvSpPr>
        <p:spPr>
          <a:xfrm>
            <a:off x="886691" y="3780273"/>
            <a:ext cx="10695708" cy="1422825"/>
          </a:xfrm>
          <a:prstGeom prst="rect">
            <a:avLst/>
          </a:prstGeom>
          <a:noFill/>
        </p:spPr>
        <p:txBody>
          <a:bodyPr wrap="square">
            <a:spAutoFit/>
          </a:bodyPr>
          <a:lstStyle/>
          <a:p>
            <a:pPr marL="0" marR="0">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 ý: </a:t>
            </a:r>
            <a:r>
              <a:rPr lang="nl-NL" sz="2900" dirty="0">
                <a:effectLst/>
                <a:latin typeface="Times New Roman" panose="02020603050405020304" pitchFamily="18" charset="0"/>
                <a:ea typeface="Calibri" panose="020F0502020204030204" pitchFamily="34" charset="0"/>
                <a:cs typeface="Times New Roman" panose="02020603050405020304" pitchFamily="18" charset="0"/>
              </a:rPr>
              <a:t>Kết quả của phép cộng phân thức được gọi là tổng. Ta thường viết tổng này dưới dạng rút gọn.</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74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E132AF-4A83-EE95-6DAC-FA71577787B7}"/>
              </a:ext>
            </a:extLst>
          </p:cNvPr>
          <p:cNvGrpSpPr/>
          <p:nvPr/>
        </p:nvGrpSpPr>
        <p:grpSpPr>
          <a:xfrm>
            <a:off x="3467295" y="408882"/>
            <a:ext cx="4990904" cy="792769"/>
            <a:chOff x="3467296" y="704160"/>
            <a:chExt cx="4990904" cy="792769"/>
          </a:xfrm>
        </p:grpSpPr>
        <p:pic>
          <p:nvPicPr>
            <p:cNvPr id="6" name="图片 30">
              <a:extLst>
                <a:ext uri="{FF2B5EF4-FFF2-40B4-BE49-F238E27FC236}">
                  <a16:creationId xmlns:a16="http://schemas.microsoft.com/office/drawing/2014/main" id="{0DC4E086-48C0-72C8-9CF1-D92584ABB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7" name="文本框 32">
              <a:extLst>
                <a:ext uri="{FF2B5EF4-FFF2-40B4-BE49-F238E27FC236}">
                  <a16:creationId xmlns:a16="http://schemas.microsoft.com/office/drawing/2014/main" id="{A2670819-128D-6645-28A6-536C812A3955}"/>
                </a:ext>
              </a:extLst>
            </p:cNvPr>
            <p:cNvSpPr txBox="1"/>
            <p:nvPr/>
          </p:nvSpPr>
          <p:spPr>
            <a:xfrm>
              <a:off x="3624359" y="802569"/>
              <a:ext cx="4676775"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23" name="Group 22">
            <a:extLst>
              <a:ext uri="{FF2B5EF4-FFF2-40B4-BE49-F238E27FC236}">
                <a16:creationId xmlns:a16="http://schemas.microsoft.com/office/drawing/2014/main" id="{EF114D9E-12D8-2BA4-CDAC-10F6F38824AF}"/>
              </a:ext>
            </a:extLst>
          </p:cNvPr>
          <p:cNvGrpSpPr/>
          <p:nvPr/>
        </p:nvGrpSpPr>
        <p:grpSpPr>
          <a:xfrm>
            <a:off x="0" y="805267"/>
            <a:ext cx="11858264" cy="2018621"/>
            <a:chOff x="1025161" y="1413877"/>
            <a:chExt cx="9515019" cy="2018621"/>
          </a:xfrm>
        </p:grpSpPr>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67A3564C-569B-63F1-E33F-70B4D9E47AAE}"/>
                    </a:ext>
                  </a:extLst>
                </p:cNvPr>
                <p:cNvSpPr/>
                <p:nvPr/>
              </p:nvSpPr>
              <p:spPr>
                <a:xfrm>
                  <a:off x="1292948" y="1810261"/>
                  <a:ext cx="9247232" cy="1622237"/>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Thực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phép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tính</a:t>
                  </a: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800"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f>
                        <m:fPr>
                          <m:ctrlPr>
                            <a:rPr lang="en-US" sz="380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smtClean="0">
                                  <a:solidFill>
                                    <a:schemeClr val="tx1"/>
                                  </a:solidFill>
                                  <a:latin typeface="Cambria Math" panose="02040503050406030204" pitchFamily="18" charset="0"/>
                                  <a:cs typeface="Times New Roman" panose="02020603050405020304" pitchFamily="18" charset="0"/>
                                </a:rPr>
                              </m:ctrlPr>
                            </m:sSupPr>
                            <m:e>
                              <m:r>
                                <a:rPr lang="en-US" sz="3800" b="0" i="1" smtClean="0">
                                  <a:solidFill>
                                    <a:schemeClr val="tx1"/>
                                  </a:solidFill>
                                  <a:latin typeface="Cambria Math" panose="02040503050406030204" pitchFamily="18" charset="0"/>
                                  <a:cs typeface="Times New Roman" panose="02020603050405020304" pitchFamily="18" charset="0"/>
                                </a:rPr>
                                <m:t>𝑥</m:t>
                              </m:r>
                            </m:e>
                            <m:sup>
                              <m:r>
                                <a:rPr lang="en-US" sz="3800" b="0" i="1" smtClean="0">
                                  <a:solidFill>
                                    <a:schemeClr val="tx1"/>
                                  </a:solidFill>
                                  <a:latin typeface="Cambria Math" panose="02040503050406030204" pitchFamily="18" charset="0"/>
                                  <a:cs typeface="Times New Roman" panose="02020603050405020304" pitchFamily="18" charset="0"/>
                                </a:rPr>
                                <m:t>2</m:t>
                              </m:r>
                            </m:sup>
                          </m:sSup>
                          <m:r>
                            <a:rPr lang="en-US" sz="3800" b="0" i="1" smtClean="0">
                              <a:solidFill>
                                <a:schemeClr val="tx1"/>
                              </a:solidFill>
                              <a:latin typeface="Cambria Math" panose="02040503050406030204" pitchFamily="18" charset="0"/>
                              <a:cs typeface="Times New Roman" panose="02020603050405020304" pitchFamily="18" charset="0"/>
                            </a:rPr>
                            <m:t>+</m:t>
                          </m:r>
                          <m:r>
                            <a:rPr lang="en-US" sz="3800" b="0" i="1" smtClean="0">
                              <a:solidFill>
                                <a:schemeClr val="tx1"/>
                              </a:solidFill>
                              <a:latin typeface="Cambria Math" panose="02040503050406030204" pitchFamily="18" charset="0"/>
                              <a:cs typeface="Times New Roman" panose="02020603050405020304" pitchFamily="18" charset="0"/>
                            </a:rPr>
                            <m:t>𝑥𝑦</m:t>
                          </m:r>
                        </m:den>
                      </m:f>
                      <m:r>
                        <a:rPr lang="en-US" sz="3800" b="0" i="1" smtClean="0">
                          <a:solidFill>
                            <a:schemeClr val="tx1"/>
                          </a:solidFill>
                          <a:latin typeface="Cambria Math" panose="02040503050406030204" pitchFamily="18" charset="0"/>
                          <a:cs typeface="Times New Roman" panose="02020603050405020304" pitchFamily="18" charset="0"/>
                        </a:rPr>
                        <m:t>+</m:t>
                      </m:r>
                      <m:f>
                        <m:fPr>
                          <m:ctrlPr>
                            <a:rPr lang="en-US" sz="3800" b="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a:solidFill>
                                    <a:schemeClr val="tx1"/>
                                  </a:solidFill>
                                  <a:latin typeface="Cambria Math" panose="02040503050406030204" pitchFamily="18" charset="0"/>
                                  <a:cs typeface="Times New Roman" panose="02020603050405020304" pitchFamily="18" charset="0"/>
                                </a:rPr>
                              </m:ctrlPr>
                            </m:sSupPr>
                            <m:e>
                              <m:r>
                                <a:rPr lang="en-US" sz="3800" i="1">
                                  <a:solidFill>
                                    <a:schemeClr val="tx1"/>
                                  </a:solidFill>
                                  <a:latin typeface="Cambria Math" panose="02040503050406030204" pitchFamily="18" charset="0"/>
                                  <a:cs typeface="Times New Roman" panose="02020603050405020304" pitchFamily="18" charset="0"/>
                                </a:rPr>
                                <m:t>𝑥</m:t>
                              </m:r>
                            </m:e>
                            <m:sup>
                              <m:r>
                                <a:rPr lang="en-US" sz="3800" i="1">
                                  <a:solidFill>
                                    <a:schemeClr val="tx1"/>
                                  </a:solidFill>
                                  <a:latin typeface="Cambria Math" panose="02040503050406030204" pitchFamily="18" charset="0"/>
                                  <a:cs typeface="Times New Roman" panose="02020603050405020304" pitchFamily="18" charset="0"/>
                                </a:rPr>
                                <m:t>2</m:t>
                              </m:r>
                            </m:sup>
                          </m:sSup>
                          <m:r>
                            <a:rPr lang="en-US" sz="3800" i="1">
                              <a:solidFill>
                                <a:schemeClr val="tx1"/>
                              </a:solidFill>
                              <a:latin typeface="Cambria Math" panose="02040503050406030204" pitchFamily="18" charset="0"/>
                              <a:cs typeface="Times New Roman" panose="02020603050405020304" pitchFamily="18" charset="0"/>
                            </a:rPr>
                            <m:t>+</m:t>
                          </m:r>
                          <m:r>
                            <a:rPr lang="en-US" sz="3800" i="1">
                              <a:solidFill>
                                <a:schemeClr val="tx1"/>
                              </a:solidFill>
                              <a:latin typeface="Cambria Math" panose="02040503050406030204" pitchFamily="18" charset="0"/>
                              <a:cs typeface="Times New Roman" panose="02020603050405020304" pitchFamily="18" charset="0"/>
                            </a:rPr>
                            <m:t>𝑥𝑦</m:t>
                          </m:r>
                        </m:den>
                      </m:f>
                    </m:oMath>
                  </a14:m>
                  <a:endParaRPr lang="en-US" sz="3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ectangle: Rounded Corners 9">
                  <a:extLst>
                    <a:ext uri="{FF2B5EF4-FFF2-40B4-BE49-F238E27FC236}">
                      <a16:creationId xmlns:a16="http://schemas.microsoft.com/office/drawing/2014/main" id="{67A3564C-569B-63F1-E33F-70B4D9E47AAE}"/>
                    </a:ext>
                  </a:extLst>
                </p:cNvPr>
                <p:cNvSpPr>
                  <a:spLocks noRot="1" noChangeAspect="1" noMove="1" noResize="1" noEditPoints="1" noAdjustHandles="1" noChangeArrowheads="1" noChangeShapeType="1" noTextEdit="1"/>
                </p:cNvSpPr>
                <p:nvPr/>
              </p:nvSpPr>
              <p:spPr>
                <a:xfrm>
                  <a:off x="1292948" y="1810261"/>
                  <a:ext cx="9247232" cy="1622237"/>
                </a:xfrm>
                <a:prstGeom prst="roundRect">
                  <a:avLst>
                    <a:gd name="adj" fmla="val 28853"/>
                  </a:avLst>
                </a:prstGeom>
                <a:blipFill>
                  <a:blip r:embed="rId4"/>
                  <a:stretch>
                    <a:fillRect l="-53" b="-1504"/>
                  </a:stretch>
                </a:blipFill>
                <a:ln>
                  <a:no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6E7DF9D7-AC70-C62F-6BEB-F4D0335152E1}"/>
                </a:ext>
              </a:extLst>
            </p:cNvPr>
            <p:cNvSpPr/>
            <p:nvPr/>
          </p:nvSpPr>
          <p:spPr>
            <a:xfrm>
              <a:off x="1705285" y="1899326"/>
              <a:ext cx="364857" cy="52011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pic>
          <p:nvPicPr>
            <p:cNvPr id="22" name="Picture 21">
              <a:extLst>
                <a:ext uri="{FF2B5EF4-FFF2-40B4-BE49-F238E27FC236}">
                  <a16:creationId xmlns:a16="http://schemas.microsoft.com/office/drawing/2014/main" id="{97A0165C-FB2D-ED93-C60F-E9505F9D62E5}"/>
                </a:ext>
              </a:extLst>
            </p:cNvPr>
            <p:cNvPicPr>
              <a:picLocks noChangeAspect="1"/>
            </p:cNvPicPr>
            <p:nvPr/>
          </p:nvPicPr>
          <p:blipFill>
            <a:blip r:embed="rId5"/>
            <a:stretch>
              <a:fillRect/>
            </a:stretch>
          </p:blipFill>
          <p:spPr>
            <a:xfrm>
              <a:off x="1025161" y="1413877"/>
              <a:ext cx="1329397" cy="1371600"/>
            </a:xfrm>
            <a:prstGeom prst="rect">
              <a:avLst/>
            </a:prstGeom>
          </p:spPr>
        </p:pic>
      </p:grpSp>
      <p:sp>
        <p:nvSpPr>
          <p:cNvPr id="24" name="TextBox 23">
            <a:extLst>
              <a:ext uri="{FF2B5EF4-FFF2-40B4-BE49-F238E27FC236}">
                <a16:creationId xmlns:a16="http://schemas.microsoft.com/office/drawing/2014/main" id="{5506C50B-61F7-C46E-E0E4-22B5667B8E46}"/>
              </a:ext>
            </a:extLst>
          </p:cNvPr>
          <p:cNvSpPr txBox="1"/>
          <p:nvPr/>
        </p:nvSpPr>
        <p:spPr>
          <a:xfrm>
            <a:off x="5447222" y="2871917"/>
            <a:ext cx="1031051" cy="646331"/>
          </a:xfrm>
          <a:prstGeom prst="rect">
            <a:avLst/>
          </a:prstGeom>
          <a:noFill/>
        </p:spPr>
        <p:txBody>
          <a:bodyPr wrap="none" rtlCol="0">
            <a:spAutoFit/>
          </a:bodyPr>
          <a:lstStyle/>
          <a:p>
            <a:r>
              <a:rPr lang="en-US" sz="3600" b="1" u="sng" dirty="0" err="1">
                <a:solidFill>
                  <a:srgbClr val="FF0000"/>
                </a:solidFill>
                <a:latin typeface="Times New Roman" panose="02020603050405020304" pitchFamily="18" charset="0"/>
                <a:cs typeface="Times New Roman" panose="02020603050405020304" pitchFamily="18" charset="0"/>
              </a:rPr>
              <a:t>Giải</a:t>
            </a:r>
            <a:endParaRPr lang="en-US" sz="3600" b="1" u="sng" dirty="0">
              <a:solidFill>
                <a:srgbClr val="FF0000"/>
              </a:solidFill>
              <a:latin typeface="Times New Roman" panose="02020603050405020304" pitchFamily="18" charset="0"/>
              <a:cs typeface="Times New Roman" panose="02020603050405020304" pitchFamily="18" charset="0"/>
            </a:endParaRPr>
          </a:p>
        </p:txBody>
      </p:sp>
      <p:pic>
        <p:nvPicPr>
          <p:cNvPr id="2" name="Picture 155" descr="Book-09">
            <a:extLst>
              <a:ext uri="{FF2B5EF4-FFF2-40B4-BE49-F238E27FC236}">
                <a16:creationId xmlns:a16="http://schemas.microsoft.com/office/drawing/2014/main" id="{BAD72003-99AE-0B9D-0A74-5C967D665D4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34096" y="5470992"/>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032092F-B3DF-078D-0165-14FC27140A15}"/>
                  </a:ext>
                </a:extLst>
              </p:cNvPr>
              <p:cNvSpPr txBox="1"/>
              <p:nvPr/>
            </p:nvSpPr>
            <p:spPr>
              <a:xfrm>
                <a:off x="382273" y="3574227"/>
                <a:ext cx="6096000" cy="796628"/>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0"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000" dirty="0"/>
                  <a:t>=</a:t>
                </a:r>
                <a14:m>
                  <m:oMath xmlns:m="http://schemas.openxmlformats.org/officeDocument/2006/math">
                    <m:f>
                      <m:fPr>
                        <m:ctrlPr>
                          <a:rPr lang="en-US" sz="3000" i="1" dirty="0" smtClean="0">
                            <a:latin typeface="Cambria Math" panose="02040503050406030204" pitchFamily="18" charset="0"/>
                          </a:rPr>
                        </m:ctrlPr>
                      </m:fPr>
                      <m:num>
                        <m:r>
                          <a:rPr lang="en-US" sz="3000" b="0" i="1" dirty="0" smtClean="0">
                            <a:latin typeface="Cambria Math" panose="02040503050406030204" pitchFamily="18" charset="0"/>
                          </a:rPr>
                          <m:t>𝑥</m:t>
                        </m:r>
                        <m:r>
                          <a:rPr lang="en-US" sz="3000" b="0" i="1" dirty="0" smtClean="0">
                            <a:latin typeface="Cambria Math" panose="02040503050406030204" pitchFamily="18" charset="0"/>
                          </a:rPr>
                          <m:t>+</m:t>
                        </m:r>
                        <m:r>
                          <a:rPr lang="en-US" sz="3000" b="0" i="1" dirty="0" smtClean="0">
                            <a:latin typeface="Cambria Math" panose="02040503050406030204" pitchFamily="18" charset="0"/>
                          </a:rPr>
                          <m:t>𝑦</m:t>
                        </m:r>
                      </m:num>
                      <m:den>
                        <m:sSup>
                          <m:sSupPr>
                            <m:ctrlPr>
                              <a:rPr lang="en-US" sz="3000" i="1" dirty="0" smtClean="0">
                                <a:latin typeface="Cambria Math" panose="02040503050406030204" pitchFamily="18" charset="0"/>
                              </a:rPr>
                            </m:ctrlPr>
                          </m:sSupPr>
                          <m:e>
                            <m:r>
                              <a:rPr lang="en-US" sz="3000" b="0" i="1" dirty="0" smtClean="0">
                                <a:latin typeface="Cambria Math" panose="02040503050406030204" pitchFamily="18" charset="0"/>
                              </a:rPr>
                              <m:t>𝑥</m:t>
                            </m:r>
                          </m:e>
                          <m:sup>
                            <m:r>
                              <a:rPr lang="en-US" sz="3000" b="0" i="1" dirty="0" smtClean="0">
                                <a:latin typeface="Cambria Math" panose="02040503050406030204" pitchFamily="18" charset="0"/>
                              </a:rPr>
                              <m:t>2</m:t>
                            </m:r>
                          </m:sup>
                        </m:sSup>
                        <m:r>
                          <a:rPr lang="en-US" sz="3000" b="0" i="1" dirty="0" smtClean="0">
                            <a:latin typeface="Cambria Math" panose="02040503050406030204" pitchFamily="18" charset="0"/>
                          </a:rPr>
                          <m:t>𝑦</m:t>
                        </m:r>
                      </m:den>
                    </m:f>
                    <m:r>
                      <a:rPr lang="en-US" sz="3000" b="0" i="1" dirty="0" smtClean="0">
                        <a:latin typeface="Cambria Math" panose="02040503050406030204" pitchFamily="18" charset="0"/>
                      </a:rPr>
                      <m:t>.</m:t>
                    </m:r>
                  </m:oMath>
                </a14:m>
                <a:endParaRPr lang="en-US" sz="3000" dirty="0"/>
              </a:p>
            </p:txBody>
          </p:sp>
        </mc:Choice>
        <mc:Fallback xmlns="">
          <p:sp>
            <p:nvSpPr>
              <p:cNvPr id="13" name="TextBox 12">
                <a:extLst>
                  <a:ext uri="{FF2B5EF4-FFF2-40B4-BE49-F238E27FC236}">
                    <a16:creationId xmlns:a16="http://schemas.microsoft.com/office/drawing/2014/main" id="{E032092F-B3DF-078D-0165-14FC27140A15}"/>
                  </a:ext>
                </a:extLst>
              </p:cNvPr>
              <p:cNvSpPr txBox="1">
                <a:spLocks noRot="1" noChangeAspect="1" noMove="1" noResize="1" noEditPoints="1" noAdjustHandles="1" noChangeArrowheads="1" noChangeShapeType="1" noTextEdit="1"/>
              </p:cNvSpPr>
              <p:nvPr/>
            </p:nvSpPr>
            <p:spPr>
              <a:xfrm>
                <a:off x="382273" y="3574227"/>
                <a:ext cx="6096000" cy="796628"/>
              </a:xfrm>
              <a:prstGeom prst="rect">
                <a:avLst/>
              </a:prstGeom>
              <a:blipFill>
                <a:blip r:embed="rId7"/>
                <a:stretch>
                  <a:fillRect l="-2400" b="-4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029CA68-D739-FB98-F35B-8EA4F5F7FABD}"/>
                  </a:ext>
                </a:extLst>
              </p:cNvPr>
              <p:cNvSpPr txBox="1"/>
              <p:nvPr/>
            </p:nvSpPr>
            <p:spPr>
              <a:xfrm>
                <a:off x="382273" y="4760012"/>
                <a:ext cx="10902302" cy="807272"/>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m:t>
                        </m:r>
                        <m:r>
                          <a:rPr lang="en-US" sz="3000" b="0" i="1" smtClean="0">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a:solidFill>
                                  <a:schemeClr val="tx1"/>
                                </a:solidFill>
                                <a:latin typeface="Cambria Math" panose="02040503050406030204" pitchFamily="18" charset="0"/>
                                <a:cs typeface="Times New Roman" panose="02020603050405020304" pitchFamily="18" charset="0"/>
                              </a:rPr>
                            </m:ctrlPr>
                          </m:sSupPr>
                          <m:e>
                            <m:r>
                              <a:rPr lang="en-US" sz="3000" i="1">
                                <a:solidFill>
                                  <a:schemeClr val="tx1"/>
                                </a:solidFill>
                                <a:latin typeface="Cambria Math" panose="02040503050406030204" pitchFamily="18" charset="0"/>
                                <a:cs typeface="Times New Roman" panose="02020603050405020304" pitchFamily="18" charset="0"/>
                              </a:rPr>
                              <m:t>𝑥</m:t>
                            </m:r>
                          </m:e>
                          <m:sup>
                            <m:r>
                              <a:rPr lang="en-US" sz="3000" i="1">
                                <a:solidFill>
                                  <a:schemeClr val="tx1"/>
                                </a:solidFill>
                                <a:latin typeface="Cambria Math" panose="02040503050406030204" pitchFamily="18" charset="0"/>
                                <a:cs typeface="Times New Roman" panose="02020603050405020304" pitchFamily="18" charset="0"/>
                              </a:rPr>
                              <m:t>2</m:t>
                            </m:r>
                          </m:sup>
                        </m:sSup>
                        <m:r>
                          <a:rPr lang="en-US" sz="3000" i="1">
                            <a:solidFill>
                              <a:schemeClr val="tx1"/>
                            </a:solidFill>
                            <a:latin typeface="Cambria Math" panose="02040503050406030204" pitchFamily="18" charset="0"/>
                            <a:cs typeface="Times New Roman" panose="02020603050405020304" pitchFamily="18" charset="0"/>
                          </a:rPr>
                          <m:t>+</m:t>
                        </m:r>
                        <m:r>
                          <a:rPr lang="en-US" sz="3000" i="1">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i="1">
                            <a:latin typeface="Cambria Math" panose="02040503050406030204" pitchFamily="18" charset="0"/>
                            <a:cs typeface="Times New Roman" panose="02020603050405020304" pitchFamily="18" charset="0"/>
                          </a:rPr>
                        </m:ctrlPr>
                      </m:fPr>
                      <m:num>
                        <m:r>
                          <a:rPr lang="en-US" sz="3000" i="1">
                            <a:latin typeface="Cambria Math" panose="02040503050406030204" pitchFamily="18" charset="0"/>
                            <a:cs typeface="Times New Roman" panose="02020603050405020304" pitchFamily="18" charset="0"/>
                          </a:rPr>
                          <m:t>𝑥</m:t>
                        </m:r>
                        <m:r>
                          <a:rPr lang="en-US" sz="3000" i="1">
                            <a:latin typeface="Cambria Math" panose="02040503050406030204" pitchFamily="18" charset="0"/>
                            <a:cs typeface="Times New Roman" panose="02020603050405020304" pitchFamily="18" charset="0"/>
                          </a:rPr>
                          <m:t>−2</m:t>
                        </m:r>
                        <m:r>
                          <a:rPr lang="en-US" sz="3000" i="1">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𝑦</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den>
                    </m:f>
                    <m:r>
                      <a:rPr lang="en-US" sz="3000" b="0" i="1" smtClean="0">
                        <a:latin typeface="Cambria Math" panose="02040503050406030204" pitchFamily="18" charset="0"/>
                        <a:cs typeface="Times New Roman" panose="02020603050405020304" pitchFamily="18" charset="0"/>
                      </a:rPr>
                      <m:t>.</m:t>
                    </m:r>
                  </m:oMath>
                </a14:m>
                <a:endParaRPr lang="en-US" sz="3000" dirty="0"/>
              </a:p>
            </p:txBody>
          </p:sp>
        </mc:Choice>
        <mc:Fallback xmlns="">
          <p:sp>
            <p:nvSpPr>
              <p:cNvPr id="15" name="TextBox 14">
                <a:extLst>
                  <a:ext uri="{FF2B5EF4-FFF2-40B4-BE49-F238E27FC236}">
                    <a16:creationId xmlns:a16="http://schemas.microsoft.com/office/drawing/2014/main" id="{2029CA68-D739-FB98-F35B-8EA4F5F7FABD}"/>
                  </a:ext>
                </a:extLst>
              </p:cNvPr>
              <p:cNvSpPr txBox="1">
                <a:spLocks noRot="1" noChangeAspect="1" noMove="1" noResize="1" noEditPoints="1" noAdjustHandles="1" noChangeArrowheads="1" noChangeShapeType="1" noTextEdit="1"/>
              </p:cNvSpPr>
              <p:nvPr/>
            </p:nvSpPr>
            <p:spPr>
              <a:xfrm>
                <a:off x="382273" y="4760012"/>
                <a:ext cx="10902302" cy="807272"/>
              </a:xfrm>
              <a:prstGeom prst="rect">
                <a:avLst/>
              </a:prstGeom>
              <a:blipFill>
                <a:blip r:embed="rId8"/>
                <a:stretch>
                  <a:fillRect l="-1342" b="-3030"/>
                </a:stretch>
              </a:blipFill>
            </p:spPr>
            <p:txBody>
              <a:bodyPr/>
              <a:lstStyle/>
              <a:p>
                <a:r>
                  <a:rPr lang="en-US">
                    <a:noFill/>
                  </a:rPr>
                  <a:t> </a:t>
                </a:r>
              </a:p>
            </p:txBody>
          </p:sp>
        </mc:Fallback>
      </mc:AlternateContent>
    </p:spTree>
    <p:extLst>
      <p:ext uri="{BB962C8B-B14F-4D97-AF65-F5344CB8AC3E}">
        <p14:creationId xmlns:p14="http://schemas.microsoft.com/office/powerpoint/2010/main" val="34247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anim calcmode="lin" valueType="num">
                                      <p:cBhvr>
                                        <p:cTn id="31" dur="2000" fill="hold"/>
                                        <p:tgtEl>
                                          <p:spTgt spid="13"/>
                                        </p:tgtEl>
                                        <p:attrNameLst>
                                          <p:attrName>ppt_w</p:attrName>
                                        </p:attrNameLst>
                                      </p:cBhvr>
                                      <p:tavLst>
                                        <p:tav tm="0" fmla="#ppt_w*sin(2.5*pi*$)">
                                          <p:val>
                                            <p:fltVal val="0"/>
                                          </p:val>
                                        </p:tav>
                                        <p:tav tm="100000">
                                          <p:val>
                                            <p:fltVal val="1"/>
                                          </p:val>
                                        </p:tav>
                                      </p:tavLst>
                                    </p:anim>
                                    <p:anim calcmode="lin" valueType="num">
                                      <p:cBhvr>
                                        <p:cTn id="3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11656-9252-C987-978F-8C1CAC681573}"/>
              </a:ext>
            </a:extLst>
          </p:cNvPr>
          <p:cNvGrpSpPr/>
          <p:nvPr/>
        </p:nvGrpSpPr>
        <p:grpSpPr>
          <a:xfrm>
            <a:off x="344222" y="1428010"/>
            <a:ext cx="12767321" cy="2598917"/>
            <a:chOff x="385815" y="1463927"/>
            <a:chExt cx="12764204" cy="2598917"/>
          </a:xfrm>
        </p:grpSpPr>
        <p:pic>
          <p:nvPicPr>
            <p:cNvPr id="2" name="Picture 1">
              <a:extLst>
                <a:ext uri="{FF2B5EF4-FFF2-40B4-BE49-F238E27FC236}">
                  <a16:creationId xmlns:a16="http://schemas.microsoft.com/office/drawing/2014/main" id="{F0A5CEE5-1C94-117C-F583-17FBB95A4C6F}"/>
                </a:ext>
              </a:extLst>
            </p:cNvPr>
            <p:cNvPicPr>
              <a:picLocks noChangeAspect="1"/>
            </p:cNvPicPr>
            <p:nvPr/>
          </p:nvPicPr>
          <p:blipFill>
            <a:blip r:embed="rId3"/>
            <a:stretch>
              <a:fillRect/>
            </a:stretch>
          </p:blipFill>
          <p:spPr>
            <a:xfrm>
              <a:off x="385815" y="1551270"/>
              <a:ext cx="1083869" cy="565094"/>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CDD045-D57F-3824-7E4D-B43E48F4B31D}"/>
                    </a:ext>
                  </a:extLst>
                </p:cNvPr>
                <p:cNvSpPr txBox="1"/>
                <p:nvPr/>
              </p:nvSpPr>
              <p:spPr>
                <a:xfrm>
                  <a:off x="1508265" y="1463927"/>
                  <a:ext cx="11641754" cy="25989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Cho hai phân thức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a) Quy đồng hai phân thức trên.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b) Từ câu a, thực hiện phép tính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1ECDD045-D57F-3824-7E4D-B43E48F4B31D}"/>
                    </a:ext>
                  </a:extLst>
                </p:cNvPr>
                <p:cNvSpPr txBox="1">
                  <a:spLocks noRot="1" noChangeAspect="1" noMove="1" noResize="1" noEditPoints="1" noAdjustHandles="1" noChangeArrowheads="1" noChangeShapeType="1" noTextEdit="1"/>
                </p:cNvSpPr>
                <p:nvPr/>
              </p:nvSpPr>
              <p:spPr>
                <a:xfrm>
                  <a:off x="1508265" y="1463927"/>
                  <a:ext cx="11641754" cy="2598917"/>
                </a:xfrm>
                <a:prstGeom prst="rect">
                  <a:avLst/>
                </a:prstGeom>
                <a:blipFill>
                  <a:blip r:embed="rId4"/>
                  <a:stretch>
                    <a:fillRect l="-109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9A4956-6022-30C8-DB69-DA1E43760DAC}"/>
                  </a:ext>
                </a:extLst>
              </p:cNvPr>
              <p:cNvSpPr txBox="1"/>
              <p:nvPr/>
            </p:nvSpPr>
            <p:spPr>
              <a:xfrm>
                <a:off x="597226" y="3952220"/>
                <a:ext cx="9609844" cy="1651927"/>
              </a:xfrm>
              <a:prstGeom prst="rect">
                <a:avLst/>
              </a:prstGeom>
              <a:noFill/>
            </p:spPr>
            <p:txBody>
              <a:bodyPr wrap="square" rtlCol="0">
                <a:spAutoFit/>
              </a:bodyPr>
              <a:lstStyle/>
              <a:p>
                <a:r>
                  <a:rPr lang="vi-VN" sz="2500" dirty="0">
                    <a:latin typeface="+mj-lt"/>
                  </a:rPr>
                  <a:t>a</a:t>
                </a:r>
                <a:r>
                  <a:rPr lang="vi-VN" sz="2800" dirty="0">
                    <a:latin typeface="+mj-lt"/>
                  </a:rPr>
                  <a:t>) Mẫu thức chung là </a:t>
                </a:r>
                <a14:m>
                  <m:oMath xmlns:m="http://schemas.openxmlformats.org/officeDocument/2006/math">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oMath>
                </a14:m>
                <a:r>
                  <a:rPr lang="vi-VN" sz="2800" dirty="0">
                    <a:latin typeface="+mj-lt"/>
                  </a:rPr>
                  <a:t>.</a:t>
                </a:r>
                <a:endParaRPr lang="en-US" sz="2800" dirty="0">
                  <a:latin typeface="+mj-lt"/>
                </a:endParaRPr>
              </a:p>
              <a:p>
                <a:r>
                  <a:rPr lang="vi-VN" sz="2800" dirty="0">
                    <a:latin typeface="+mj-lt"/>
                  </a:rPr>
                  <a:t>Khi đó </a:t>
                </a:r>
                <a14:m>
                  <m:oMath xmlns:m="http://schemas.openxmlformats.org/officeDocument/2006/math">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oMath>
                </a14:m>
                <a:endParaRPr lang="en-US" sz="2800" dirty="0">
                  <a:latin typeface="+mj-lt"/>
                </a:endParaRPr>
              </a:p>
              <a:p>
                <a:endParaRPr lang="en-US" sz="3000" dirty="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1F9A4956-6022-30C8-DB69-DA1E43760DAC}"/>
                  </a:ext>
                </a:extLst>
              </p:cNvPr>
              <p:cNvSpPr txBox="1">
                <a:spLocks noRot="1" noChangeAspect="1" noMove="1" noResize="1" noEditPoints="1" noAdjustHandles="1" noChangeArrowheads="1" noChangeShapeType="1" noTextEdit="1"/>
              </p:cNvSpPr>
              <p:nvPr/>
            </p:nvSpPr>
            <p:spPr>
              <a:xfrm>
                <a:off x="597226" y="3952220"/>
                <a:ext cx="9609844" cy="1651927"/>
              </a:xfrm>
              <a:prstGeom prst="rect">
                <a:avLst/>
              </a:prstGeom>
              <a:blipFill>
                <a:blip r:embed="rId5"/>
                <a:stretch>
                  <a:fillRect l="-1332" t="-4059"/>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B86EB5F3-61CE-5B8F-2AE0-46A427D8D9D2}"/>
              </a:ext>
            </a:extLst>
          </p:cNvPr>
          <p:cNvSpPr txBox="1"/>
          <p:nvPr/>
        </p:nvSpPr>
        <p:spPr>
          <a:xfrm>
            <a:off x="4704033" y="3429000"/>
            <a:ext cx="1222386"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Trả</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lời</a:t>
            </a:r>
            <a:endParaRPr lang="en-US" sz="28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60A1EF7-0CD7-A2AD-BD71-EB92E349987E}"/>
                  </a:ext>
                </a:extLst>
              </p:cNvPr>
              <p:cNvSpPr txBox="1"/>
              <p:nvPr/>
            </p:nvSpPr>
            <p:spPr>
              <a:xfrm>
                <a:off x="651703" y="5342647"/>
                <a:ext cx="10888594" cy="77053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 </m:t>
                    </m:r>
                  </m:oMath>
                </a14:m>
                <a:r>
                  <a:rPr lang="nl-NL"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2</m:t>
                        </m:r>
                        <m:r>
                          <a:rPr lang="vi-VN" sz="2800" i="1">
                            <a:latin typeface="Cambria Math" panose="02040503050406030204" pitchFamily="18" charset="0"/>
                          </a:rPr>
                          <m:t>𝑥</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oMath>
                </a14:m>
                <a:endParaRPr lang="en-US" sz="2800" b="1" dirty="0">
                  <a:solidFill>
                    <a:srgbClr val="3333FF"/>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E60A1EF7-0CD7-A2AD-BD71-EB92E349987E}"/>
                  </a:ext>
                </a:extLst>
              </p:cNvPr>
              <p:cNvSpPr txBox="1">
                <a:spLocks noRot="1" noChangeAspect="1" noMove="1" noResize="1" noEditPoints="1" noAdjustHandles="1" noChangeArrowheads="1" noChangeShapeType="1" noTextEdit="1"/>
              </p:cNvSpPr>
              <p:nvPr/>
            </p:nvSpPr>
            <p:spPr>
              <a:xfrm>
                <a:off x="651703" y="5342647"/>
                <a:ext cx="10888594" cy="770532"/>
              </a:xfrm>
              <a:prstGeom prst="rect">
                <a:avLst/>
              </a:prstGeom>
              <a:blipFill>
                <a:blip r:embed="rId6"/>
                <a:stretch>
                  <a:fillRect l="-1176" b="-78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16972AD-A781-CE3B-D844-85E476958C2B}"/>
              </a:ext>
            </a:extLst>
          </p:cNvPr>
          <p:cNvSpPr txBox="1"/>
          <p:nvPr/>
        </p:nvSpPr>
        <p:spPr>
          <a:xfrm>
            <a:off x="305631" y="236367"/>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4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anim calcmode="lin" valueType="num">
                                      <p:cBhvr>
                                        <p:cTn id="14" dur="2000" fill="hold"/>
                                        <p:tgtEl>
                                          <p:spTgt spid="22"/>
                                        </p:tgtEl>
                                        <p:attrNameLst>
                                          <p:attrName>ppt_w</p:attrName>
                                        </p:attrNameLst>
                                      </p:cBhvr>
                                      <p:tavLst>
                                        <p:tav tm="0" fmla="#ppt_w*sin(2.5*pi*$)">
                                          <p:val>
                                            <p:fltVal val="0"/>
                                          </p:val>
                                        </p:tav>
                                        <p:tav tm="100000">
                                          <p:val>
                                            <p:fltVal val="1"/>
                                          </p:val>
                                        </p:tav>
                                      </p:tavLst>
                                    </p:anim>
                                    <p:anim calcmode="lin" valueType="num">
                                      <p:cBhvr>
                                        <p:cTn id="15"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D51BE-569E-92A4-7F84-9F0FFC0ACB11}"/>
              </a:ext>
            </a:extLst>
          </p:cNvPr>
          <p:cNvGrpSpPr/>
          <p:nvPr/>
        </p:nvGrpSpPr>
        <p:grpSpPr>
          <a:xfrm>
            <a:off x="551359" y="2437197"/>
            <a:ext cx="11973149" cy="2198307"/>
            <a:chOff x="884903" y="4088188"/>
            <a:chExt cx="11002172" cy="2446799"/>
          </a:xfrm>
        </p:grpSpPr>
        <p:grpSp>
          <p:nvGrpSpPr>
            <p:cNvPr id="5" name="Group 4">
              <a:extLst>
                <a:ext uri="{FF2B5EF4-FFF2-40B4-BE49-F238E27FC236}">
                  <a16:creationId xmlns:a16="http://schemas.microsoft.com/office/drawing/2014/main" id="{78199563-2283-ABC0-B426-5CA2F028C8AD}"/>
                </a:ext>
              </a:extLst>
            </p:cNvPr>
            <p:cNvGrpSpPr/>
            <p:nvPr/>
          </p:nvGrpSpPr>
          <p:grpSpPr>
            <a:xfrm>
              <a:off x="884903" y="4088188"/>
              <a:ext cx="10389386" cy="1797647"/>
              <a:chOff x="884903" y="4088188"/>
              <a:chExt cx="10389386" cy="1797647"/>
            </a:xfrm>
          </p:grpSpPr>
          <p:grpSp>
            <p:nvGrpSpPr>
              <p:cNvPr id="7" name="Group 6">
                <a:extLst>
                  <a:ext uri="{FF2B5EF4-FFF2-40B4-BE49-F238E27FC236}">
                    <a16:creationId xmlns:a16="http://schemas.microsoft.com/office/drawing/2014/main" id="{D4117F60-C55B-9AC4-92AE-E5E9C84E9D1B}"/>
                  </a:ext>
                </a:extLst>
              </p:cNvPr>
              <p:cNvGrpSpPr/>
              <p:nvPr/>
            </p:nvGrpSpPr>
            <p:grpSpPr>
              <a:xfrm>
                <a:off x="887052" y="4088188"/>
                <a:ext cx="10387237" cy="1797647"/>
                <a:chOff x="847724" y="4013002"/>
                <a:chExt cx="10387237" cy="1382182"/>
              </a:xfrm>
            </p:grpSpPr>
            <p:sp>
              <p:nvSpPr>
                <p:cNvPr id="9" name="Rectangle: Top Corners Rounded 8">
                  <a:extLst>
                    <a:ext uri="{FF2B5EF4-FFF2-40B4-BE49-F238E27FC236}">
                      <a16:creationId xmlns:a16="http://schemas.microsoft.com/office/drawing/2014/main" id="{39B3967F-B41D-B309-A01F-19E7821AA533}"/>
                    </a:ext>
                  </a:extLst>
                </p:cNvPr>
                <p:cNvSpPr/>
                <p:nvPr/>
              </p:nvSpPr>
              <p:spPr>
                <a:xfrm rot="10800000">
                  <a:off x="847724" y="4126918"/>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31BB1-39D0-EDD0-BF15-D52BFEF546DB}"/>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8C94133F-8460-FB32-9E52-E9331463D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p:sp>
          <p:nvSpPr>
            <p:cNvPr id="6" name="TextBox 5">
              <a:extLst>
                <a:ext uri="{FF2B5EF4-FFF2-40B4-BE49-F238E27FC236}">
                  <a16:creationId xmlns:a16="http://schemas.microsoft.com/office/drawing/2014/main" id="{6B77DCAB-074F-16DE-C2D6-09FE51FF3E2F}"/>
                </a:ext>
              </a:extLst>
            </p:cNvPr>
            <p:cNvSpPr txBox="1"/>
            <p:nvPr/>
          </p:nvSpPr>
          <p:spPr>
            <a:xfrm>
              <a:off x="1779639" y="4153433"/>
              <a:ext cx="10107436" cy="2381554"/>
            </a:xfrm>
            <a:prstGeom prst="rect">
              <a:avLst/>
            </a:prstGeom>
            <a:noFill/>
          </p:spPr>
          <p:txBody>
            <a:bodyPr wrap="square">
              <a:spAutoFit/>
            </a:bodyPr>
            <a:lstStyle/>
            <a:p>
              <a:pPr>
                <a:lnSpc>
                  <a:spcPct val="150000"/>
                </a:lnSpc>
              </a:pP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Muốn cộng hai phân thức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có</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mẫu</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khác nhau</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quy đồng các phân thức rồi cộng các phân thức có cùng mẫu vừa tìm được.</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p:grpSp>
      <p:pic>
        <p:nvPicPr>
          <p:cNvPr id="12" name="Picture 155" descr="Book-09">
            <a:extLst>
              <a:ext uri="{FF2B5EF4-FFF2-40B4-BE49-F238E27FC236}">
                <a16:creationId xmlns:a16="http://schemas.microsoft.com/office/drawing/2014/main" id="{16BDF6EE-BBAC-5148-5685-4B18393027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82011" y="56180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73D3649F-AFD6-8720-D45A-85E083F260E2}"/>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66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2468</Words>
  <Application>Microsoft Office PowerPoint</Application>
  <PresentationFormat>Widescreen</PresentationFormat>
  <Paragraphs>254</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微软雅黑</vt:lpstr>
      <vt:lpstr>Agency FB</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Tran Dinh</dc:creator>
  <cp:lastModifiedBy>CHU THU</cp:lastModifiedBy>
  <cp:revision>17</cp:revision>
  <dcterms:created xsi:type="dcterms:W3CDTF">2023-06-03T01:05:27Z</dcterms:created>
  <dcterms:modified xsi:type="dcterms:W3CDTF">2024-07-31T01:02:35Z</dcterms:modified>
</cp:coreProperties>
</file>