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3"/>
  </p:notesMasterIdLst>
  <p:sldIdLst>
    <p:sldId id="256" r:id="rId3"/>
    <p:sldId id="258" r:id="rId4"/>
    <p:sldId id="259" r:id="rId5"/>
    <p:sldId id="260" r:id="rId6"/>
    <p:sldId id="262" r:id="rId7"/>
    <p:sldId id="261"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1474" y="5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1B68580-A3F1-4018-855F-EF810D5799FB}" type="datetimeFigureOut">
              <a:rPr lang="en-US" smtClean="0"/>
              <a:t>7/31/2024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BF676B-D0FF-4FDD-B8C3-D9F61D7E11AF}" type="slidenum">
              <a:rPr lang="en-US" smtClean="0"/>
              <a:t>‹#›</a:t>
            </a:fld>
            <a:endParaRPr lang="en-US"/>
          </a:p>
        </p:txBody>
      </p:sp>
    </p:spTree>
    <p:extLst>
      <p:ext uri="{BB962C8B-B14F-4D97-AF65-F5344CB8AC3E}">
        <p14:creationId xmlns:p14="http://schemas.microsoft.com/office/powerpoint/2010/main" val="41729432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F67CD13-A874-4921-A489-480FD09BD084}" type="datetimeFigureOut">
              <a:rPr lang="en-US" smtClean="0"/>
              <a:t>7/31/2024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C583C1-9383-4B70-9086-1EECCD5C5019}" type="slidenum">
              <a:rPr lang="en-US" smtClean="0"/>
              <a:t>‹#›</a:t>
            </a:fld>
            <a:endParaRPr lang="en-US"/>
          </a:p>
        </p:txBody>
      </p:sp>
    </p:spTree>
    <p:extLst>
      <p:ext uri="{BB962C8B-B14F-4D97-AF65-F5344CB8AC3E}">
        <p14:creationId xmlns:p14="http://schemas.microsoft.com/office/powerpoint/2010/main" val="23185820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67CD13-A874-4921-A489-480FD09BD084}" type="datetimeFigureOut">
              <a:rPr lang="en-US" smtClean="0"/>
              <a:t>7/31/2024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C583C1-9383-4B70-9086-1EECCD5C5019}" type="slidenum">
              <a:rPr lang="en-US" smtClean="0"/>
              <a:t>‹#›</a:t>
            </a:fld>
            <a:endParaRPr lang="en-US"/>
          </a:p>
        </p:txBody>
      </p:sp>
    </p:spTree>
    <p:extLst>
      <p:ext uri="{BB962C8B-B14F-4D97-AF65-F5344CB8AC3E}">
        <p14:creationId xmlns:p14="http://schemas.microsoft.com/office/powerpoint/2010/main" val="27165551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67CD13-A874-4921-A489-480FD09BD084}" type="datetimeFigureOut">
              <a:rPr lang="en-US" smtClean="0"/>
              <a:t>7/31/2024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C583C1-9383-4B70-9086-1EECCD5C5019}" type="slidenum">
              <a:rPr lang="en-US" smtClean="0"/>
              <a:t>‹#›</a:t>
            </a:fld>
            <a:endParaRPr lang="en-US"/>
          </a:p>
        </p:txBody>
      </p:sp>
    </p:spTree>
    <p:extLst>
      <p:ext uri="{BB962C8B-B14F-4D97-AF65-F5344CB8AC3E}">
        <p14:creationId xmlns:p14="http://schemas.microsoft.com/office/powerpoint/2010/main" val="28471628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mt="28000"/>
          </a:blip>
          <a:srcRect t="3044" b="39510"/>
          <a:stretch/>
        </p:blipFill>
        <p:spPr>
          <a:xfrm>
            <a:off x="-247648" y="-249933"/>
            <a:ext cx="9736453" cy="7360173"/>
          </a:xfrm>
          <a:prstGeom prst="rect">
            <a:avLst/>
          </a:prstGeom>
          <a:noFill/>
          <a:ln>
            <a:noFill/>
          </a:ln>
        </p:spPr>
      </p:pic>
      <p:pic>
        <p:nvPicPr>
          <p:cNvPr id="10" name="Google Shape;10;p2"/>
          <p:cNvPicPr preferRelativeResize="0"/>
          <p:nvPr/>
        </p:nvPicPr>
        <p:blipFill rotWithShape="1">
          <a:blip r:embed="rId3">
            <a:alphaModFix/>
          </a:blip>
          <a:srcRect b="61089"/>
          <a:stretch/>
        </p:blipFill>
        <p:spPr>
          <a:xfrm rot="-620881">
            <a:off x="1853555" y="53977"/>
            <a:ext cx="2068425" cy="2363720"/>
          </a:xfrm>
          <a:prstGeom prst="rect">
            <a:avLst/>
          </a:prstGeom>
          <a:noFill/>
          <a:ln>
            <a:noFill/>
          </a:ln>
        </p:spPr>
      </p:pic>
      <p:pic>
        <p:nvPicPr>
          <p:cNvPr id="11" name="Google Shape;11;p2"/>
          <p:cNvPicPr preferRelativeResize="0"/>
          <p:nvPr/>
        </p:nvPicPr>
        <p:blipFill rotWithShape="1">
          <a:blip r:embed="rId4">
            <a:alphaModFix/>
          </a:blip>
          <a:srcRect r="1545" b="6838"/>
          <a:stretch/>
        </p:blipFill>
        <p:spPr>
          <a:xfrm>
            <a:off x="1047889" y="698685"/>
            <a:ext cx="7048226" cy="5469365"/>
          </a:xfrm>
          <a:prstGeom prst="rect">
            <a:avLst/>
          </a:prstGeom>
          <a:noFill/>
          <a:ln>
            <a:noFill/>
          </a:ln>
        </p:spPr>
      </p:pic>
      <p:pic>
        <p:nvPicPr>
          <p:cNvPr id="12" name="Google Shape;12;p2"/>
          <p:cNvPicPr preferRelativeResize="0"/>
          <p:nvPr/>
        </p:nvPicPr>
        <p:blipFill>
          <a:blip r:embed="rId5">
            <a:alphaModFix/>
          </a:blip>
          <a:stretch>
            <a:fillRect/>
          </a:stretch>
        </p:blipFill>
        <p:spPr>
          <a:xfrm>
            <a:off x="1593925" y="3986037"/>
            <a:ext cx="1584774" cy="2470401"/>
          </a:xfrm>
          <a:prstGeom prst="rect">
            <a:avLst/>
          </a:prstGeom>
          <a:noFill/>
          <a:ln>
            <a:noFill/>
          </a:ln>
          <a:effectLst>
            <a:outerShdw blurRad="57150" dist="19050" dir="3300000" algn="bl" rotWithShape="0">
              <a:srgbClr val="000000">
                <a:alpha val="34000"/>
              </a:srgbClr>
            </a:outerShdw>
          </a:effectLst>
        </p:spPr>
      </p:pic>
      <p:sp>
        <p:nvSpPr>
          <p:cNvPr id="13" name="Google Shape;13;p2"/>
          <p:cNvSpPr txBox="1">
            <a:spLocks noGrp="1"/>
          </p:cNvSpPr>
          <p:nvPr>
            <p:ph type="ctrTitle"/>
          </p:nvPr>
        </p:nvSpPr>
        <p:spPr>
          <a:xfrm>
            <a:off x="1532100" y="2304564"/>
            <a:ext cx="6079800" cy="22068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SzPts val="6000"/>
              <a:buNone/>
              <a:defRPr sz="6000"/>
            </a:lvl1pPr>
            <a:lvl2pPr lvl="1" algn="ctr">
              <a:lnSpc>
                <a:spcPct val="80000"/>
              </a:lnSpc>
              <a:spcBef>
                <a:spcPts val="0"/>
              </a:spcBef>
              <a:spcAft>
                <a:spcPts val="0"/>
              </a:spcAft>
              <a:buClr>
                <a:srgbClr val="0B5394"/>
              </a:buClr>
              <a:buSzPts val="6000"/>
              <a:buNone/>
              <a:defRPr sz="6000">
                <a:solidFill>
                  <a:srgbClr val="0B5394"/>
                </a:solidFill>
              </a:defRPr>
            </a:lvl2pPr>
            <a:lvl3pPr lvl="2" algn="ctr">
              <a:lnSpc>
                <a:spcPct val="80000"/>
              </a:lnSpc>
              <a:spcBef>
                <a:spcPts val="0"/>
              </a:spcBef>
              <a:spcAft>
                <a:spcPts val="0"/>
              </a:spcAft>
              <a:buClr>
                <a:srgbClr val="0B5394"/>
              </a:buClr>
              <a:buSzPts val="6000"/>
              <a:buNone/>
              <a:defRPr sz="6000">
                <a:solidFill>
                  <a:srgbClr val="0B5394"/>
                </a:solidFill>
              </a:defRPr>
            </a:lvl3pPr>
            <a:lvl4pPr lvl="3" algn="ctr">
              <a:lnSpc>
                <a:spcPct val="80000"/>
              </a:lnSpc>
              <a:spcBef>
                <a:spcPts val="0"/>
              </a:spcBef>
              <a:spcAft>
                <a:spcPts val="0"/>
              </a:spcAft>
              <a:buClr>
                <a:srgbClr val="0B5394"/>
              </a:buClr>
              <a:buSzPts val="6000"/>
              <a:buNone/>
              <a:defRPr sz="6000">
                <a:solidFill>
                  <a:srgbClr val="0B5394"/>
                </a:solidFill>
              </a:defRPr>
            </a:lvl4pPr>
            <a:lvl5pPr lvl="4" algn="ctr">
              <a:lnSpc>
                <a:spcPct val="80000"/>
              </a:lnSpc>
              <a:spcBef>
                <a:spcPts val="0"/>
              </a:spcBef>
              <a:spcAft>
                <a:spcPts val="0"/>
              </a:spcAft>
              <a:buClr>
                <a:srgbClr val="0B5394"/>
              </a:buClr>
              <a:buSzPts val="6000"/>
              <a:buNone/>
              <a:defRPr sz="6000">
                <a:solidFill>
                  <a:srgbClr val="0B5394"/>
                </a:solidFill>
              </a:defRPr>
            </a:lvl5pPr>
            <a:lvl6pPr lvl="5" algn="ctr">
              <a:lnSpc>
                <a:spcPct val="80000"/>
              </a:lnSpc>
              <a:spcBef>
                <a:spcPts val="0"/>
              </a:spcBef>
              <a:spcAft>
                <a:spcPts val="0"/>
              </a:spcAft>
              <a:buClr>
                <a:srgbClr val="0B5394"/>
              </a:buClr>
              <a:buSzPts val="6000"/>
              <a:buNone/>
              <a:defRPr sz="6000">
                <a:solidFill>
                  <a:srgbClr val="0B5394"/>
                </a:solidFill>
              </a:defRPr>
            </a:lvl6pPr>
            <a:lvl7pPr lvl="6" algn="ctr">
              <a:lnSpc>
                <a:spcPct val="80000"/>
              </a:lnSpc>
              <a:spcBef>
                <a:spcPts val="0"/>
              </a:spcBef>
              <a:spcAft>
                <a:spcPts val="0"/>
              </a:spcAft>
              <a:buClr>
                <a:srgbClr val="0B5394"/>
              </a:buClr>
              <a:buSzPts val="6000"/>
              <a:buNone/>
              <a:defRPr sz="6000">
                <a:solidFill>
                  <a:srgbClr val="0B5394"/>
                </a:solidFill>
              </a:defRPr>
            </a:lvl7pPr>
            <a:lvl8pPr lvl="7" algn="ctr">
              <a:lnSpc>
                <a:spcPct val="80000"/>
              </a:lnSpc>
              <a:spcBef>
                <a:spcPts val="0"/>
              </a:spcBef>
              <a:spcAft>
                <a:spcPts val="0"/>
              </a:spcAft>
              <a:buClr>
                <a:srgbClr val="0B5394"/>
              </a:buClr>
              <a:buSzPts val="6000"/>
              <a:buNone/>
              <a:defRPr sz="6000">
                <a:solidFill>
                  <a:srgbClr val="0B5394"/>
                </a:solidFill>
              </a:defRPr>
            </a:lvl8pPr>
            <a:lvl9pPr lvl="8" algn="ctr">
              <a:lnSpc>
                <a:spcPct val="80000"/>
              </a:lnSpc>
              <a:spcBef>
                <a:spcPts val="0"/>
              </a:spcBef>
              <a:spcAft>
                <a:spcPts val="0"/>
              </a:spcAft>
              <a:buClr>
                <a:srgbClr val="0B5394"/>
              </a:buClr>
              <a:buSzPts val="6000"/>
              <a:buNone/>
              <a:defRPr sz="6000">
                <a:solidFill>
                  <a:srgbClr val="0B5394"/>
                </a:solidFill>
              </a:defRPr>
            </a:lvl9pPr>
          </a:lstStyle>
          <a:p>
            <a:endParaRPr/>
          </a:p>
        </p:txBody>
      </p:sp>
      <p:sp>
        <p:nvSpPr>
          <p:cNvPr id="14" name="Google Shape;14;p2"/>
          <p:cNvSpPr txBox="1">
            <a:spLocks noGrp="1"/>
          </p:cNvSpPr>
          <p:nvPr>
            <p:ph type="subTitle" idx="1"/>
          </p:nvPr>
        </p:nvSpPr>
        <p:spPr>
          <a:xfrm>
            <a:off x="1672763" y="5025768"/>
            <a:ext cx="1427100" cy="1056800"/>
          </a:xfrm>
          <a:prstGeom prst="rect">
            <a:avLst/>
          </a:prstGeom>
        </p:spPr>
        <p:txBody>
          <a:bodyPr spcFirstLastPara="1" wrap="square" lIns="91425" tIns="91425" rIns="91425" bIns="91425" anchor="t" anchorCtr="0">
            <a:noAutofit/>
          </a:bodyPr>
          <a:lstStyle>
            <a:lvl1pPr lvl="0" algn="ctr">
              <a:lnSpc>
                <a:spcPct val="90000"/>
              </a:lnSpc>
              <a:spcBef>
                <a:spcPts val="0"/>
              </a:spcBef>
              <a:spcAft>
                <a:spcPts val="0"/>
              </a:spcAft>
              <a:buClr>
                <a:schemeClr val="dk2"/>
              </a:buClr>
              <a:buSzPts val="1400"/>
              <a:buNone/>
              <a:defRPr sz="1400">
                <a:solidFill>
                  <a:schemeClr val="dk2"/>
                </a:solidFill>
              </a:defRPr>
            </a:lvl1pPr>
            <a:lvl2pPr lvl="1"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2pPr>
            <a:lvl3pPr lvl="2"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3pPr>
            <a:lvl4pPr lvl="3"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4pPr>
            <a:lvl5pPr lvl="4"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5pPr>
            <a:lvl6pPr lvl="5"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6pPr>
            <a:lvl7pPr lvl="6"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7pPr>
            <a:lvl8pPr lvl="7"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8pPr>
            <a:lvl9pPr lvl="8"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9pPr>
          </a:lstStyle>
          <a:p>
            <a:endParaRPr/>
          </a:p>
        </p:txBody>
      </p:sp>
    </p:spTree>
    <p:extLst>
      <p:ext uri="{BB962C8B-B14F-4D97-AF65-F5344CB8AC3E}">
        <p14:creationId xmlns:p14="http://schemas.microsoft.com/office/powerpoint/2010/main" val="9869496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5"/>
        <p:cNvGrpSpPr/>
        <p:nvPr/>
      </p:nvGrpSpPr>
      <p:grpSpPr>
        <a:xfrm>
          <a:off x="0" y="0"/>
          <a:ext cx="0" cy="0"/>
          <a:chOff x="0" y="0"/>
          <a:chExt cx="0" cy="0"/>
        </a:xfrm>
      </p:grpSpPr>
      <p:pic>
        <p:nvPicPr>
          <p:cNvPr id="16" name="Google Shape;16;p3"/>
          <p:cNvPicPr preferRelativeResize="0"/>
          <p:nvPr/>
        </p:nvPicPr>
        <p:blipFill rotWithShape="1">
          <a:blip r:embed="rId2">
            <a:alphaModFix amt="28000"/>
          </a:blip>
          <a:srcRect t="3044" b="39510"/>
          <a:stretch/>
        </p:blipFill>
        <p:spPr>
          <a:xfrm>
            <a:off x="-247648" y="-249933"/>
            <a:ext cx="9736453" cy="7360173"/>
          </a:xfrm>
          <a:prstGeom prst="rect">
            <a:avLst/>
          </a:prstGeom>
          <a:noFill/>
          <a:ln>
            <a:noFill/>
          </a:ln>
        </p:spPr>
      </p:pic>
      <p:pic>
        <p:nvPicPr>
          <p:cNvPr id="17" name="Google Shape;17;p3"/>
          <p:cNvPicPr preferRelativeResize="0"/>
          <p:nvPr/>
        </p:nvPicPr>
        <p:blipFill rotWithShape="1">
          <a:blip r:embed="rId3">
            <a:alphaModFix/>
          </a:blip>
          <a:srcRect/>
          <a:stretch/>
        </p:blipFill>
        <p:spPr>
          <a:xfrm>
            <a:off x="1874152" y="596936"/>
            <a:ext cx="5395700" cy="5664135"/>
          </a:xfrm>
          <a:prstGeom prst="rect">
            <a:avLst/>
          </a:prstGeom>
          <a:noFill/>
          <a:ln>
            <a:noFill/>
          </a:ln>
          <a:effectLst>
            <a:outerShdw blurRad="57150" dist="19050" dir="5400000" algn="bl" rotWithShape="0">
              <a:srgbClr val="000000">
                <a:alpha val="50000"/>
              </a:srgbClr>
            </a:outerShdw>
          </a:effectLst>
        </p:spPr>
      </p:pic>
      <p:sp>
        <p:nvSpPr>
          <p:cNvPr id="18" name="Google Shape;18;p3"/>
          <p:cNvSpPr txBox="1">
            <a:spLocks noGrp="1"/>
          </p:cNvSpPr>
          <p:nvPr>
            <p:ph type="title"/>
          </p:nvPr>
        </p:nvSpPr>
        <p:spPr>
          <a:xfrm>
            <a:off x="2673002" y="3401200"/>
            <a:ext cx="3798001" cy="1087600"/>
          </a:xfrm>
          <a:prstGeom prst="rect">
            <a:avLst/>
          </a:prstGeom>
        </p:spPr>
        <p:txBody>
          <a:bodyPr spcFirstLastPara="1" wrap="square" lIns="91425" tIns="91425" rIns="91425" bIns="91425" anchor="t" anchorCtr="0">
            <a:noAutofit/>
          </a:bodyPr>
          <a:lstStyle>
            <a:lvl1pPr lvl="0" algn="ctr">
              <a:spcBef>
                <a:spcPts val="0"/>
              </a:spcBef>
              <a:spcAft>
                <a:spcPts val="0"/>
              </a:spcAft>
              <a:buSzPts val="4000"/>
              <a:buNone/>
              <a:defRPr sz="4001"/>
            </a:lvl1pPr>
            <a:lvl2pPr lvl="1" algn="ctr">
              <a:spcBef>
                <a:spcPts val="0"/>
              </a:spcBef>
              <a:spcAft>
                <a:spcPts val="0"/>
              </a:spcAft>
              <a:buSzPts val="4000"/>
              <a:buNone/>
              <a:defRPr sz="4001"/>
            </a:lvl2pPr>
            <a:lvl3pPr lvl="2" algn="ctr">
              <a:spcBef>
                <a:spcPts val="0"/>
              </a:spcBef>
              <a:spcAft>
                <a:spcPts val="0"/>
              </a:spcAft>
              <a:buSzPts val="4000"/>
              <a:buNone/>
              <a:defRPr sz="4001"/>
            </a:lvl3pPr>
            <a:lvl4pPr lvl="3" algn="ctr">
              <a:spcBef>
                <a:spcPts val="0"/>
              </a:spcBef>
              <a:spcAft>
                <a:spcPts val="0"/>
              </a:spcAft>
              <a:buSzPts val="4000"/>
              <a:buNone/>
              <a:defRPr sz="4001"/>
            </a:lvl4pPr>
            <a:lvl5pPr lvl="4" algn="ctr">
              <a:spcBef>
                <a:spcPts val="0"/>
              </a:spcBef>
              <a:spcAft>
                <a:spcPts val="0"/>
              </a:spcAft>
              <a:buSzPts val="4000"/>
              <a:buNone/>
              <a:defRPr sz="4001"/>
            </a:lvl5pPr>
            <a:lvl6pPr lvl="5" algn="ctr">
              <a:spcBef>
                <a:spcPts val="0"/>
              </a:spcBef>
              <a:spcAft>
                <a:spcPts val="0"/>
              </a:spcAft>
              <a:buSzPts val="4000"/>
              <a:buNone/>
              <a:defRPr sz="4001"/>
            </a:lvl6pPr>
            <a:lvl7pPr lvl="6" algn="ctr">
              <a:spcBef>
                <a:spcPts val="0"/>
              </a:spcBef>
              <a:spcAft>
                <a:spcPts val="0"/>
              </a:spcAft>
              <a:buSzPts val="4000"/>
              <a:buNone/>
              <a:defRPr sz="4001"/>
            </a:lvl7pPr>
            <a:lvl8pPr lvl="7" algn="ctr">
              <a:spcBef>
                <a:spcPts val="0"/>
              </a:spcBef>
              <a:spcAft>
                <a:spcPts val="0"/>
              </a:spcAft>
              <a:buSzPts val="4000"/>
              <a:buNone/>
              <a:defRPr sz="4001"/>
            </a:lvl8pPr>
            <a:lvl9pPr lvl="8" algn="ctr">
              <a:spcBef>
                <a:spcPts val="0"/>
              </a:spcBef>
              <a:spcAft>
                <a:spcPts val="0"/>
              </a:spcAft>
              <a:buSzPts val="4000"/>
              <a:buNone/>
              <a:defRPr sz="4001"/>
            </a:lvl9pPr>
          </a:lstStyle>
          <a:p>
            <a:endParaRPr/>
          </a:p>
        </p:txBody>
      </p:sp>
      <p:sp>
        <p:nvSpPr>
          <p:cNvPr id="19" name="Google Shape;19;p3"/>
          <p:cNvSpPr txBox="1">
            <a:spLocks noGrp="1"/>
          </p:cNvSpPr>
          <p:nvPr>
            <p:ph type="subTitle" idx="1"/>
          </p:nvPr>
        </p:nvSpPr>
        <p:spPr>
          <a:xfrm>
            <a:off x="2937741" y="4409801"/>
            <a:ext cx="3268500" cy="1056800"/>
          </a:xfrm>
          <a:prstGeom prst="rect">
            <a:avLst/>
          </a:prstGeom>
        </p:spPr>
        <p:txBody>
          <a:bodyPr spcFirstLastPara="1" wrap="square" lIns="91425" tIns="91425" rIns="91425" bIns="91425" anchor="t" anchorCtr="0">
            <a:noAutofit/>
          </a:bodyPr>
          <a:lstStyle>
            <a:lvl1pPr lvl="0" algn="ctr" rtl="0">
              <a:lnSpc>
                <a:spcPct val="90000"/>
              </a:lnSpc>
              <a:spcBef>
                <a:spcPts val="0"/>
              </a:spcBef>
              <a:spcAft>
                <a:spcPts val="0"/>
              </a:spcAft>
              <a:buClr>
                <a:schemeClr val="dk2"/>
              </a:buClr>
              <a:buSzPts val="1600"/>
              <a:buNone/>
              <a:defRPr sz="1600">
                <a:solidFill>
                  <a:schemeClr val="dk2"/>
                </a:solidFill>
              </a:defRPr>
            </a:lvl1pPr>
            <a:lvl2pPr lvl="1"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2pPr>
            <a:lvl3pPr lvl="2"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3pPr>
            <a:lvl4pPr lvl="3"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4pPr>
            <a:lvl5pPr lvl="4"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5pPr>
            <a:lvl6pPr lvl="5"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6pPr>
            <a:lvl7pPr lvl="6"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7pPr>
            <a:lvl8pPr lvl="7"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8pPr>
            <a:lvl9pPr lvl="8"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9pPr>
          </a:lstStyle>
          <a:p>
            <a:endParaRPr/>
          </a:p>
        </p:txBody>
      </p:sp>
      <p:sp>
        <p:nvSpPr>
          <p:cNvPr id="20" name="Google Shape;20;p3"/>
          <p:cNvSpPr txBox="1">
            <a:spLocks noGrp="1"/>
          </p:cNvSpPr>
          <p:nvPr>
            <p:ph type="title" idx="2" hasCustomPrompt="1"/>
          </p:nvPr>
        </p:nvSpPr>
        <p:spPr>
          <a:xfrm>
            <a:off x="3778203" y="1871733"/>
            <a:ext cx="1587601" cy="1336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4800"/>
              <a:buNone/>
              <a:defRPr sz="4800" b="0">
                <a:solidFill>
                  <a:schemeClr val="dk1"/>
                </a:solidFill>
              </a:defRPr>
            </a:lvl1pPr>
            <a:lvl2pPr lvl="1" algn="ctr" rtl="0">
              <a:spcBef>
                <a:spcPts val="0"/>
              </a:spcBef>
              <a:spcAft>
                <a:spcPts val="0"/>
              </a:spcAft>
              <a:buClr>
                <a:schemeClr val="dk2"/>
              </a:buClr>
              <a:buSzPts val="4800"/>
              <a:buNone/>
              <a:defRPr sz="4800">
                <a:solidFill>
                  <a:schemeClr val="dk2"/>
                </a:solidFill>
              </a:defRPr>
            </a:lvl2pPr>
            <a:lvl3pPr lvl="2" algn="ctr" rtl="0">
              <a:spcBef>
                <a:spcPts val="0"/>
              </a:spcBef>
              <a:spcAft>
                <a:spcPts val="0"/>
              </a:spcAft>
              <a:buClr>
                <a:schemeClr val="dk2"/>
              </a:buClr>
              <a:buSzPts val="4800"/>
              <a:buNone/>
              <a:defRPr sz="4800">
                <a:solidFill>
                  <a:schemeClr val="dk2"/>
                </a:solidFill>
              </a:defRPr>
            </a:lvl3pPr>
            <a:lvl4pPr lvl="3" algn="ctr" rtl="0">
              <a:spcBef>
                <a:spcPts val="0"/>
              </a:spcBef>
              <a:spcAft>
                <a:spcPts val="0"/>
              </a:spcAft>
              <a:buClr>
                <a:schemeClr val="dk2"/>
              </a:buClr>
              <a:buSzPts val="4800"/>
              <a:buNone/>
              <a:defRPr sz="4800">
                <a:solidFill>
                  <a:schemeClr val="dk2"/>
                </a:solidFill>
              </a:defRPr>
            </a:lvl4pPr>
            <a:lvl5pPr lvl="4" algn="ctr" rtl="0">
              <a:spcBef>
                <a:spcPts val="0"/>
              </a:spcBef>
              <a:spcAft>
                <a:spcPts val="0"/>
              </a:spcAft>
              <a:buClr>
                <a:schemeClr val="dk2"/>
              </a:buClr>
              <a:buSzPts val="4800"/>
              <a:buNone/>
              <a:defRPr sz="4800">
                <a:solidFill>
                  <a:schemeClr val="dk2"/>
                </a:solidFill>
              </a:defRPr>
            </a:lvl5pPr>
            <a:lvl6pPr lvl="5" algn="ctr" rtl="0">
              <a:spcBef>
                <a:spcPts val="0"/>
              </a:spcBef>
              <a:spcAft>
                <a:spcPts val="0"/>
              </a:spcAft>
              <a:buClr>
                <a:schemeClr val="dk2"/>
              </a:buClr>
              <a:buSzPts val="4800"/>
              <a:buNone/>
              <a:defRPr sz="4800">
                <a:solidFill>
                  <a:schemeClr val="dk2"/>
                </a:solidFill>
              </a:defRPr>
            </a:lvl6pPr>
            <a:lvl7pPr lvl="6" algn="ctr" rtl="0">
              <a:spcBef>
                <a:spcPts val="0"/>
              </a:spcBef>
              <a:spcAft>
                <a:spcPts val="0"/>
              </a:spcAft>
              <a:buClr>
                <a:schemeClr val="dk2"/>
              </a:buClr>
              <a:buSzPts val="4800"/>
              <a:buNone/>
              <a:defRPr sz="4800">
                <a:solidFill>
                  <a:schemeClr val="dk2"/>
                </a:solidFill>
              </a:defRPr>
            </a:lvl7pPr>
            <a:lvl8pPr lvl="7" algn="ctr" rtl="0">
              <a:spcBef>
                <a:spcPts val="0"/>
              </a:spcBef>
              <a:spcAft>
                <a:spcPts val="0"/>
              </a:spcAft>
              <a:buClr>
                <a:schemeClr val="dk2"/>
              </a:buClr>
              <a:buSzPts val="4800"/>
              <a:buNone/>
              <a:defRPr sz="4800">
                <a:solidFill>
                  <a:schemeClr val="dk2"/>
                </a:solidFill>
              </a:defRPr>
            </a:lvl8pPr>
            <a:lvl9pPr lvl="8" algn="ctr" rtl="0">
              <a:spcBef>
                <a:spcPts val="0"/>
              </a:spcBef>
              <a:spcAft>
                <a:spcPts val="0"/>
              </a:spcAft>
              <a:buClr>
                <a:schemeClr val="dk2"/>
              </a:buClr>
              <a:buSzPts val="4800"/>
              <a:buNone/>
              <a:defRPr sz="4800">
                <a:solidFill>
                  <a:schemeClr val="dk2"/>
                </a:solidFill>
              </a:defRPr>
            </a:lvl9pPr>
          </a:lstStyle>
          <a:p>
            <a:r>
              <a:t>xx%</a:t>
            </a:r>
          </a:p>
        </p:txBody>
      </p:sp>
    </p:spTree>
    <p:extLst>
      <p:ext uri="{BB962C8B-B14F-4D97-AF65-F5344CB8AC3E}">
        <p14:creationId xmlns:p14="http://schemas.microsoft.com/office/powerpoint/2010/main" val="17244602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6"/>
        <p:cNvGrpSpPr/>
        <p:nvPr/>
      </p:nvGrpSpPr>
      <p:grpSpPr>
        <a:xfrm>
          <a:off x="0" y="0"/>
          <a:ext cx="0" cy="0"/>
          <a:chOff x="0" y="0"/>
          <a:chExt cx="0" cy="0"/>
        </a:xfrm>
      </p:grpSpPr>
      <p:pic>
        <p:nvPicPr>
          <p:cNvPr id="37" name="Google Shape;37;p7"/>
          <p:cNvPicPr preferRelativeResize="0"/>
          <p:nvPr/>
        </p:nvPicPr>
        <p:blipFill rotWithShape="1">
          <a:blip r:embed="rId2">
            <a:alphaModFix amt="28000"/>
          </a:blip>
          <a:srcRect t="3044" b="39510"/>
          <a:stretch/>
        </p:blipFill>
        <p:spPr>
          <a:xfrm>
            <a:off x="-247648" y="-249933"/>
            <a:ext cx="9736453" cy="7360173"/>
          </a:xfrm>
          <a:prstGeom prst="rect">
            <a:avLst/>
          </a:prstGeom>
          <a:noFill/>
          <a:ln>
            <a:noFill/>
          </a:ln>
        </p:spPr>
      </p:pic>
      <p:pic>
        <p:nvPicPr>
          <p:cNvPr id="38" name="Google Shape;38;p7"/>
          <p:cNvPicPr preferRelativeResize="0"/>
          <p:nvPr/>
        </p:nvPicPr>
        <p:blipFill rotWithShape="1">
          <a:blip r:embed="rId3">
            <a:alphaModFix/>
          </a:blip>
          <a:srcRect t="29" b="29"/>
          <a:stretch/>
        </p:blipFill>
        <p:spPr>
          <a:xfrm>
            <a:off x="254425" y="268154"/>
            <a:ext cx="8635148" cy="6321700"/>
          </a:xfrm>
          <a:prstGeom prst="rect">
            <a:avLst/>
          </a:prstGeom>
          <a:noFill/>
          <a:ln>
            <a:noFill/>
          </a:ln>
        </p:spPr>
      </p:pic>
      <p:sp>
        <p:nvSpPr>
          <p:cNvPr id="39" name="Google Shape;39;p7"/>
          <p:cNvSpPr txBox="1">
            <a:spLocks noGrp="1"/>
          </p:cNvSpPr>
          <p:nvPr>
            <p:ph type="body" idx="1"/>
          </p:nvPr>
        </p:nvSpPr>
        <p:spPr>
          <a:xfrm>
            <a:off x="996376" y="2534035"/>
            <a:ext cx="2901600" cy="3027200"/>
          </a:xfrm>
          <a:prstGeom prst="rect">
            <a:avLst/>
          </a:prstGeom>
        </p:spPr>
        <p:txBody>
          <a:bodyPr spcFirstLastPara="1" wrap="square" lIns="91425" tIns="91425" rIns="91425" bIns="91425" anchor="t" anchorCtr="0">
            <a:noAutofit/>
          </a:bodyPr>
          <a:lstStyle>
            <a:lvl1pPr marL="457202" lvl="0" indent="-330202">
              <a:lnSpc>
                <a:spcPct val="100000"/>
              </a:lnSpc>
              <a:spcBef>
                <a:spcPts val="0"/>
              </a:spcBef>
              <a:spcAft>
                <a:spcPts val="0"/>
              </a:spcAft>
              <a:buClr>
                <a:schemeClr val="dk2"/>
              </a:buClr>
              <a:buSzPts val="1600"/>
              <a:buChar char="●"/>
              <a:defRPr sz="1600">
                <a:solidFill>
                  <a:schemeClr val="dk2"/>
                </a:solidFill>
              </a:defRPr>
            </a:lvl1pPr>
            <a:lvl2pPr marL="914405" lvl="1" indent="-330202">
              <a:lnSpc>
                <a:spcPct val="100000"/>
              </a:lnSpc>
              <a:spcBef>
                <a:spcPts val="1600"/>
              </a:spcBef>
              <a:spcAft>
                <a:spcPts val="0"/>
              </a:spcAft>
              <a:buClr>
                <a:schemeClr val="dk2"/>
              </a:buClr>
              <a:buSzPts val="1600"/>
              <a:buChar char="○"/>
              <a:defRPr sz="1600">
                <a:solidFill>
                  <a:schemeClr val="dk2"/>
                </a:solidFill>
              </a:defRPr>
            </a:lvl2pPr>
            <a:lvl3pPr marL="1371607" lvl="2" indent="-330202">
              <a:lnSpc>
                <a:spcPct val="100000"/>
              </a:lnSpc>
              <a:spcBef>
                <a:spcPts val="1600"/>
              </a:spcBef>
              <a:spcAft>
                <a:spcPts val="0"/>
              </a:spcAft>
              <a:buClr>
                <a:schemeClr val="dk2"/>
              </a:buClr>
              <a:buSzPts val="1600"/>
              <a:buChar char="■"/>
              <a:defRPr sz="1600">
                <a:solidFill>
                  <a:schemeClr val="dk2"/>
                </a:solidFill>
              </a:defRPr>
            </a:lvl3pPr>
            <a:lvl4pPr marL="1828809" lvl="3" indent="-330202">
              <a:lnSpc>
                <a:spcPct val="100000"/>
              </a:lnSpc>
              <a:spcBef>
                <a:spcPts val="1600"/>
              </a:spcBef>
              <a:spcAft>
                <a:spcPts val="0"/>
              </a:spcAft>
              <a:buClr>
                <a:schemeClr val="dk2"/>
              </a:buClr>
              <a:buSzPts val="1600"/>
              <a:buChar char="●"/>
              <a:defRPr sz="1600">
                <a:solidFill>
                  <a:schemeClr val="dk2"/>
                </a:solidFill>
              </a:defRPr>
            </a:lvl4pPr>
            <a:lvl5pPr marL="2286010" lvl="4" indent="-330202">
              <a:lnSpc>
                <a:spcPct val="100000"/>
              </a:lnSpc>
              <a:spcBef>
                <a:spcPts val="1600"/>
              </a:spcBef>
              <a:spcAft>
                <a:spcPts val="0"/>
              </a:spcAft>
              <a:buClr>
                <a:schemeClr val="dk2"/>
              </a:buClr>
              <a:buSzPts val="1600"/>
              <a:buChar char="○"/>
              <a:defRPr sz="1600">
                <a:solidFill>
                  <a:schemeClr val="dk2"/>
                </a:solidFill>
              </a:defRPr>
            </a:lvl5pPr>
            <a:lvl6pPr marL="2743213" lvl="5" indent="-330202">
              <a:lnSpc>
                <a:spcPct val="100000"/>
              </a:lnSpc>
              <a:spcBef>
                <a:spcPts val="1600"/>
              </a:spcBef>
              <a:spcAft>
                <a:spcPts val="0"/>
              </a:spcAft>
              <a:buClr>
                <a:schemeClr val="dk2"/>
              </a:buClr>
              <a:buSzPts val="1600"/>
              <a:buChar char="■"/>
              <a:defRPr sz="1600">
                <a:solidFill>
                  <a:schemeClr val="dk2"/>
                </a:solidFill>
              </a:defRPr>
            </a:lvl6pPr>
            <a:lvl7pPr marL="3200415" lvl="6" indent="-330202">
              <a:lnSpc>
                <a:spcPct val="100000"/>
              </a:lnSpc>
              <a:spcBef>
                <a:spcPts val="1600"/>
              </a:spcBef>
              <a:spcAft>
                <a:spcPts val="0"/>
              </a:spcAft>
              <a:buClr>
                <a:schemeClr val="dk2"/>
              </a:buClr>
              <a:buSzPts val="1600"/>
              <a:buChar char="●"/>
              <a:defRPr sz="1600">
                <a:solidFill>
                  <a:schemeClr val="dk2"/>
                </a:solidFill>
              </a:defRPr>
            </a:lvl7pPr>
            <a:lvl8pPr marL="3657617" lvl="7" indent="-330202">
              <a:lnSpc>
                <a:spcPct val="100000"/>
              </a:lnSpc>
              <a:spcBef>
                <a:spcPts val="1600"/>
              </a:spcBef>
              <a:spcAft>
                <a:spcPts val="0"/>
              </a:spcAft>
              <a:buClr>
                <a:schemeClr val="dk2"/>
              </a:buClr>
              <a:buSzPts val="1600"/>
              <a:buChar char="○"/>
              <a:defRPr sz="1600">
                <a:solidFill>
                  <a:schemeClr val="dk2"/>
                </a:solidFill>
              </a:defRPr>
            </a:lvl8pPr>
            <a:lvl9pPr marL="4114820" lvl="8" indent="-330202">
              <a:lnSpc>
                <a:spcPct val="100000"/>
              </a:lnSpc>
              <a:spcBef>
                <a:spcPts val="1600"/>
              </a:spcBef>
              <a:spcAft>
                <a:spcPts val="1600"/>
              </a:spcAft>
              <a:buClr>
                <a:schemeClr val="dk2"/>
              </a:buClr>
              <a:buSzPts val="1600"/>
              <a:buChar char="■"/>
              <a:defRPr sz="1600">
                <a:solidFill>
                  <a:schemeClr val="dk2"/>
                </a:solidFill>
              </a:defRPr>
            </a:lvl9pPr>
          </a:lstStyle>
          <a:p>
            <a:endParaRPr/>
          </a:p>
        </p:txBody>
      </p:sp>
      <p:sp>
        <p:nvSpPr>
          <p:cNvPr id="40" name="Google Shape;40;p7"/>
          <p:cNvSpPr txBox="1">
            <a:spLocks noGrp="1"/>
          </p:cNvSpPr>
          <p:nvPr>
            <p:ph type="title"/>
          </p:nvPr>
        </p:nvSpPr>
        <p:spPr>
          <a:xfrm>
            <a:off x="1002325" y="948241"/>
            <a:ext cx="2403900" cy="7636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extLst>
      <p:ext uri="{BB962C8B-B14F-4D97-AF65-F5344CB8AC3E}">
        <p14:creationId xmlns:p14="http://schemas.microsoft.com/office/powerpoint/2010/main" val="34802597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41"/>
        <p:cNvGrpSpPr/>
        <p:nvPr/>
      </p:nvGrpSpPr>
      <p:grpSpPr>
        <a:xfrm>
          <a:off x="0" y="0"/>
          <a:ext cx="0" cy="0"/>
          <a:chOff x="0" y="0"/>
          <a:chExt cx="0" cy="0"/>
        </a:xfrm>
      </p:grpSpPr>
      <p:pic>
        <p:nvPicPr>
          <p:cNvPr id="42" name="Google Shape;42;p8"/>
          <p:cNvPicPr preferRelativeResize="0"/>
          <p:nvPr/>
        </p:nvPicPr>
        <p:blipFill>
          <a:blip r:embed="rId2">
            <a:alphaModFix/>
          </a:blip>
          <a:stretch>
            <a:fillRect/>
          </a:stretch>
        </p:blipFill>
        <p:spPr>
          <a:xfrm rot="896489">
            <a:off x="6092374" y="-1408947"/>
            <a:ext cx="2878009" cy="4486395"/>
          </a:xfrm>
          <a:prstGeom prst="rect">
            <a:avLst/>
          </a:prstGeom>
          <a:noFill/>
          <a:ln>
            <a:noFill/>
          </a:ln>
          <a:effectLst>
            <a:outerShdw blurRad="85725" dist="57150" dir="5400000" algn="bl" rotWithShape="0">
              <a:srgbClr val="000000">
                <a:alpha val="39000"/>
              </a:srgbClr>
            </a:outerShdw>
          </a:effectLst>
        </p:spPr>
      </p:pic>
      <p:sp>
        <p:nvSpPr>
          <p:cNvPr id="43" name="Google Shape;43;p8"/>
          <p:cNvSpPr txBox="1">
            <a:spLocks noGrp="1"/>
          </p:cNvSpPr>
          <p:nvPr>
            <p:ph type="title"/>
          </p:nvPr>
        </p:nvSpPr>
        <p:spPr>
          <a:xfrm rot="877333">
            <a:off x="6289349" y="582186"/>
            <a:ext cx="2155721" cy="2014411"/>
          </a:xfrm>
          <a:prstGeom prst="rect">
            <a:avLst/>
          </a:prstGeom>
        </p:spPr>
        <p:txBody>
          <a:bodyPr spcFirstLastPara="1" wrap="square" lIns="91425" tIns="91425" rIns="91425" bIns="91425" anchor="t" anchorCtr="0">
            <a:noAutofit/>
          </a:bodyPr>
          <a:lstStyle>
            <a:lvl1pPr lvl="0" algn="ctr">
              <a:spcBef>
                <a:spcPts val="0"/>
              </a:spcBef>
              <a:spcAft>
                <a:spcPts val="0"/>
              </a:spcAft>
              <a:buSzPts val="2600"/>
              <a:buNone/>
              <a:defRPr sz="2600" b="0"/>
            </a:lvl1pPr>
            <a:lvl2pPr lvl="1" algn="ctr">
              <a:spcBef>
                <a:spcPts val="0"/>
              </a:spcBef>
              <a:spcAft>
                <a:spcPts val="0"/>
              </a:spcAft>
              <a:buSzPts val="5000"/>
              <a:buNone/>
              <a:defRPr sz="5000"/>
            </a:lvl2pPr>
            <a:lvl3pPr lvl="2" algn="ctr">
              <a:spcBef>
                <a:spcPts val="0"/>
              </a:spcBef>
              <a:spcAft>
                <a:spcPts val="0"/>
              </a:spcAft>
              <a:buSzPts val="5000"/>
              <a:buNone/>
              <a:defRPr sz="5000"/>
            </a:lvl3pPr>
            <a:lvl4pPr lvl="3" algn="ctr">
              <a:spcBef>
                <a:spcPts val="0"/>
              </a:spcBef>
              <a:spcAft>
                <a:spcPts val="0"/>
              </a:spcAft>
              <a:buSzPts val="5000"/>
              <a:buNone/>
              <a:defRPr sz="5000"/>
            </a:lvl4pPr>
            <a:lvl5pPr lvl="4" algn="ctr">
              <a:spcBef>
                <a:spcPts val="0"/>
              </a:spcBef>
              <a:spcAft>
                <a:spcPts val="0"/>
              </a:spcAft>
              <a:buSzPts val="5000"/>
              <a:buNone/>
              <a:defRPr sz="5000"/>
            </a:lvl5pPr>
            <a:lvl6pPr lvl="5" algn="ctr">
              <a:spcBef>
                <a:spcPts val="0"/>
              </a:spcBef>
              <a:spcAft>
                <a:spcPts val="0"/>
              </a:spcAft>
              <a:buSzPts val="5000"/>
              <a:buNone/>
              <a:defRPr sz="5000"/>
            </a:lvl6pPr>
            <a:lvl7pPr lvl="6" algn="ctr">
              <a:spcBef>
                <a:spcPts val="0"/>
              </a:spcBef>
              <a:spcAft>
                <a:spcPts val="0"/>
              </a:spcAft>
              <a:buSzPts val="5000"/>
              <a:buNone/>
              <a:defRPr sz="5000"/>
            </a:lvl7pPr>
            <a:lvl8pPr lvl="7" algn="ctr">
              <a:spcBef>
                <a:spcPts val="0"/>
              </a:spcBef>
              <a:spcAft>
                <a:spcPts val="0"/>
              </a:spcAft>
              <a:buSzPts val="5000"/>
              <a:buNone/>
              <a:defRPr sz="5000"/>
            </a:lvl8pPr>
            <a:lvl9pPr lvl="8" algn="ctr">
              <a:spcBef>
                <a:spcPts val="0"/>
              </a:spcBef>
              <a:spcAft>
                <a:spcPts val="0"/>
              </a:spcAft>
              <a:buSzPts val="5000"/>
              <a:buNone/>
              <a:defRPr sz="5000"/>
            </a:lvl9pPr>
          </a:lstStyle>
          <a:p>
            <a:endParaRPr/>
          </a:p>
        </p:txBody>
      </p:sp>
    </p:spTree>
    <p:extLst>
      <p:ext uri="{BB962C8B-B14F-4D97-AF65-F5344CB8AC3E}">
        <p14:creationId xmlns:p14="http://schemas.microsoft.com/office/powerpoint/2010/main" val="6242165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62"/>
        <p:cNvGrpSpPr/>
        <p:nvPr/>
      </p:nvGrpSpPr>
      <p:grpSpPr>
        <a:xfrm>
          <a:off x="0" y="0"/>
          <a:ext cx="0" cy="0"/>
          <a:chOff x="0" y="0"/>
          <a:chExt cx="0" cy="0"/>
        </a:xfrm>
      </p:grpSpPr>
      <p:pic>
        <p:nvPicPr>
          <p:cNvPr id="63" name="Google Shape;63;p13"/>
          <p:cNvPicPr preferRelativeResize="0"/>
          <p:nvPr/>
        </p:nvPicPr>
        <p:blipFill rotWithShape="1">
          <a:blip r:embed="rId2">
            <a:alphaModFix amt="28000"/>
          </a:blip>
          <a:srcRect t="3044" b="39510"/>
          <a:stretch/>
        </p:blipFill>
        <p:spPr>
          <a:xfrm>
            <a:off x="-247648" y="-249933"/>
            <a:ext cx="9736453" cy="7360173"/>
          </a:xfrm>
          <a:prstGeom prst="rect">
            <a:avLst/>
          </a:prstGeom>
          <a:noFill/>
          <a:ln>
            <a:noFill/>
          </a:ln>
        </p:spPr>
      </p:pic>
      <p:pic>
        <p:nvPicPr>
          <p:cNvPr id="64" name="Google Shape;64;p13"/>
          <p:cNvPicPr preferRelativeResize="0"/>
          <p:nvPr/>
        </p:nvPicPr>
        <p:blipFill rotWithShape="1">
          <a:blip r:embed="rId3">
            <a:alphaModFix/>
          </a:blip>
          <a:srcRect l="19" r="9"/>
          <a:stretch/>
        </p:blipFill>
        <p:spPr>
          <a:xfrm>
            <a:off x="255778" y="248369"/>
            <a:ext cx="8632448" cy="6361267"/>
          </a:xfrm>
          <a:prstGeom prst="rect">
            <a:avLst/>
          </a:prstGeom>
          <a:noFill/>
          <a:ln>
            <a:noFill/>
          </a:ln>
        </p:spPr>
      </p:pic>
      <p:sp>
        <p:nvSpPr>
          <p:cNvPr id="65" name="Google Shape;65;p13"/>
          <p:cNvSpPr txBox="1">
            <a:spLocks noGrp="1"/>
          </p:cNvSpPr>
          <p:nvPr>
            <p:ph type="title"/>
          </p:nvPr>
        </p:nvSpPr>
        <p:spPr>
          <a:xfrm>
            <a:off x="907470" y="2273644"/>
            <a:ext cx="2917800" cy="651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a:p>
        </p:txBody>
      </p:sp>
      <p:sp>
        <p:nvSpPr>
          <p:cNvPr id="66" name="Google Shape;66;p13"/>
          <p:cNvSpPr txBox="1">
            <a:spLocks noGrp="1"/>
          </p:cNvSpPr>
          <p:nvPr>
            <p:ph type="subTitle" idx="1"/>
          </p:nvPr>
        </p:nvSpPr>
        <p:spPr>
          <a:xfrm>
            <a:off x="929350" y="2881700"/>
            <a:ext cx="2874000" cy="95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600">
                <a:solidFill>
                  <a:schemeClr val="dk2"/>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67" name="Google Shape;67;p13"/>
          <p:cNvSpPr txBox="1">
            <a:spLocks noGrp="1"/>
          </p:cNvSpPr>
          <p:nvPr>
            <p:ph type="title" idx="2"/>
          </p:nvPr>
        </p:nvSpPr>
        <p:spPr>
          <a:xfrm>
            <a:off x="5318730" y="2273644"/>
            <a:ext cx="2917800" cy="651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a:p>
        </p:txBody>
      </p:sp>
      <p:sp>
        <p:nvSpPr>
          <p:cNvPr id="68" name="Google Shape;68;p13"/>
          <p:cNvSpPr txBox="1">
            <a:spLocks noGrp="1"/>
          </p:cNvSpPr>
          <p:nvPr>
            <p:ph type="subTitle" idx="3"/>
          </p:nvPr>
        </p:nvSpPr>
        <p:spPr>
          <a:xfrm>
            <a:off x="5340612" y="2881700"/>
            <a:ext cx="2874000" cy="95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600">
                <a:solidFill>
                  <a:schemeClr val="dk2"/>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69" name="Google Shape;69;p13"/>
          <p:cNvSpPr txBox="1">
            <a:spLocks noGrp="1"/>
          </p:cNvSpPr>
          <p:nvPr>
            <p:ph type="title" idx="4"/>
          </p:nvPr>
        </p:nvSpPr>
        <p:spPr>
          <a:xfrm>
            <a:off x="907470" y="4294799"/>
            <a:ext cx="2917800" cy="651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a:p>
        </p:txBody>
      </p:sp>
      <p:sp>
        <p:nvSpPr>
          <p:cNvPr id="70" name="Google Shape;70;p13"/>
          <p:cNvSpPr txBox="1">
            <a:spLocks noGrp="1"/>
          </p:cNvSpPr>
          <p:nvPr>
            <p:ph type="subTitle" idx="5"/>
          </p:nvPr>
        </p:nvSpPr>
        <p:spPr>
          <a:xfrm>
            <a:off x="929350" y="4914501"/>
            <a:ext cx="2874000" cy="95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600">
                <a:solidFill>
                  <a:schemeClr val="dk2"/>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71" name="Google Shape;71;p13"/>
          <p:cNvSpPr txBox="1">
            <a:spLocks noGrp="1"/>
          </p:cNvSpPr>
          <p:nvPr>
            <p:ph type="title" idx="6"/>
          </p:nvPr>
        </p:nvSpPr>
        <p:spPr>
          <a:xfrm>
            <a:off x="5318730" y="4294799"/>
            <a:ext cx="2917800" cy="651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a:p>
        </p:txBody>
      </p:sp>
      <p:sp>
        <p:nvSpPr>
          <p:cNvPr id="72" name="Google Shape;72;p13"/>
          <p:cNvSpPr txBox="1">
            <a:spLocks noGrp="1"/>
          </p:cNvSpPr>
          <p:nvPr>
            <p:ph type="subTitle" idx="7"/>
          </p:nvPr>
        </p:nvSpPr>
        <p:spPr>
          <a:xfrm>
            <a:off x="5340612" y="4914500"/>
            <a:ext cx="2874000" cy="95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600">
                <a:solidFill>
                  <a:schemeClr val="dk2"/>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73" name="Google Shape;73;p13"/>
          <p:cNvSpPr txBox="1">
            <a:spLocks noGrp="1"/>
          </p:cNvSpPr>
          <p:nvPr>
            <p:ph type="title" idx="8"/>
          </p:nvPr>
        </p:nvSpPr>
        <p:spPr>
          <a:xfrm>
            <a:off x="1002325" y="948241"/>
            <a:ext cx="2403900" cy="7636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extLst>
      <p:ext uri="{BB962C8B-B14F-4D97-AF65-F5344CB8AC3E}">
        <p14:creationId xmlns:p14="http://schemas.microsoft.com/office/powerpoint/2010/main" val="41059214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107"/>
        <p:cNvGrpSpPr/>
        <p:nvPr/>
      </p:nvGrpSpPr>
      <p:grpSpPr>
        <a:xfrm>
          <a:off x="0" y="0"/>
          <a:ext cx="0" cy="0"/>
          <a:chOff x="0" y="0"/>
          <a:chExt cx="0" cy="0"/>
        </a:xfrm>
      </p:grpSpPr>
      <p:pic>
        <p:nvPicPr>
          <p:cNvPr id="108" name="Google Shape;108;p20"/>
          <p:cNvPicPr preferRelativeResize="0"/>
          <p:nvPr/>
        </p:nvPicPr>
        <p:blipFill rotWithShape="1">
          <a:blip r:embed="rId2">
            <a:alphaModFix amt="28000"/>
          </a:blip>
          <a:srcRect t="3044" b="39510"/>
          <a:stretch/>
        </p:blipFill>
        <p:spPr>
          <a:xfrm>
            <a:off x="-247648" y="-249933"/>
            <a:ext cx="9736453" cy="7360173"/>
          </a:xfrm>
          <a:prstGeom prst="rect">
            <a:avLst/>
          </a:prstGeom>
          <a:noFill/>
          <a:ln>
            <a:noFill/>
          </a:ln>
        </p:spPr>
      </p:pic>
      <p:pic>
        <p:nvPicPr>
          <p:cNvPr id="109" name="Google Shape;109;p20"/>
          <p:cNvPicPr preferRelativeResize="0"/>
          <p:nvPr/>
        </p:nvPicPr>
        <p:blipFill rotWithShape="1">
          <a:blip r:embed="rId3">
            <a:alphaModFix/>
          </a:blip>
          <a:srcRect l="19" r="9"/>
          <a:stretch/>
        </p:blipFill>
        <p:spPr>
          <a:xfrm>
            <a:off x="255778" y="248369"/>
            <a:ext cx="8632448" cy="6361267"/>
          </a:xfrm>
          <a:prstGeom prst="rect">
            <a:avLst/>
          </a:prstGeom>
          <a:noFill/>
          <a:ln>
            <a:noFill/>
          </a:ln>
        </p:spPr>
      </p:pic>
      <p:sp>
        <p:nvSpPr>
          <p:cNvPr id="110" name="Google Shape;110;p20"/>
          <p:cNvSpPr txBox="1">
            <a:spLocks noGrp="1"/>
          </p:cNvSpPr>
          <p:nvPr>
            <p:ph type="title"/>
          </p:nvPr>
        </p:nvSpPr>
        <p:spPr>
          <a:xfrm>
            <a:off x="534901" y="3326685"/>
            <a:ext cx="3798001" cy="1087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000"/>
              <a:buNone/>
              <a:defRPr sz="4001"/>
            </a:lvl1pPr>
            <a:lvl2pPr lvl="1" algn="ctr" rtl="0">
              <a:spcBef>
                <a:spcPts val="0"/>
              </a:spcBef>
              <a:spcAft>
                <a:spcPts val="0"/>
              </a:spcAft>
              <a:buSzPts val="4000"/>
              <a:buNone/>
              <a:defRPr sz="4001"/>
            </a:lvl2pPr>
            <a:lvl3pPr lvl="2" algn="ctr" rtl="0">
              <a:spcBef>
                <a:spcPts val="0"/>
              </a:spcBef>
              <a:spcAft>
                <a:spcPts val="0"/>
              </a:spcAft>
              <a:buSzPts val="4000"/>
              <a:buNone/>
              <a:defRPr sz="4001"/>
            </a:lvl3pPr>
            <a:lvl4pPr lvl="3" algn="ctr" rtl="0">
              <a:spcBef>
                <a:spcPts val="0"/>
              </a:spcBef>
              <a:spcAft>
                <a:spcPts val="0"/>
              </a:spcAft>
              <a:buSzPts val="4000"/>
              <a:buNone/>
              <a:defRPr sz="4001"/>
            </a:lvl4pPr>
            <a:lvl5pPr lvl="4" algn="ctr" rtl="0">
              <a:spcBef>
                <a:spcPts val="0"/>
              </a:spcBef>
              <a:spcAft>
                <a:spcPts val="0"/>
              </a:spcAft>
              <a:buSzPts val="4000"/>
              <a:buNone/>
              <a:defRPr sz="4001"/>
            </a:lvl5pPr>
            <a:lvl6pPr lvl="5" algn="ctr" rtl="0">
              <a:spcBef>
                <a:spcPts val="0"/>
              </a:spcBef>
              <a:spcAft>
                <a:spcPts val="0"/>
              </a:spcAft>
              <a:buSzPts val="4000"/>
              <a:buNone/>
              <a:defRPr sz="4001"/>
            </a:lvl6pPr>
            <a:lvl7pPr lvl="6" algn="ctr" rtl="0">
              <a:spcBef>
                <a:spcPts val="0"/>
              </a:spcBef>
              <a:spcAft>
                <a:spcPts val="0"/>
              </a:spcAft>
              <a:buSzPts val="4000"/>
              <a:buNone/>
              <a:defRPr sz="4001"/>
            </a:lvl7pPr>
            <a:lvl8pPr lvl="7" algn="ctr" rtl="0">
              <a:spcBef>
                <a:spcPts val="0"/>
              </a:spcBef>
              <a:spcAft>
                <a:spcPts val="0"/>
              </a:spcAft>
              <a:buSzPts val="4000"/>
              <a:buNone/>
              <a:defRPr sz="4001"/>
            </a:lvl8pPr>
            <a:lvl9pPr lvl="8" algn="ctr" rtl="0">
              <a:spcBef>
                <a:spcPts val="0"/>
              </a:spcBef>
              <a:spcAft>
                <a:spcPts val="0"/>
              </a:spcAft>
              <a:buSzPts val="4000"/>
              <a:buNone/>
              <a:defRPr sz="4001"/>
            </a:lvl9pPr>
          </a:lstStyle>
          <a:p>
            <a:endParaRPr/>
          </a:p>
        </p:txBody>
      </p:sp>
      <p:sp>
        <p:nvSpPr>
          <p:cNvPr id="111" name="Google Shape;111;p20"/>
          <p:cNvSpPr txBox="1">
            <a:spLocks noGrp="1"/>
          </p:cNvSpPr>
          <p:nvPr>
            <p:ph type="subTitle" idx="1"/>
          </p:nvPr>
        </p:nvSpPr>
        <p:spPr>
          <a:xfrm>
            <a:off x="799651" y="4321461"/>
            <a:ext cx="3268500" cy="874800"/>
          </a:xfrm>
          <a:prstGeom prst="rect">
            <a:avLst/>
          </a:prstGeom>
        </p:spPr>
        <p:txBody>
          <a:bodyPr spcFirstLastPara="1" wrap="square" lIns="91425" tIns="91425" rIns="91425" bIns="91425" anchor="t" anchorCtr="0">
            <a:noAutofit/>
          </a:bodyPr>
          <a:lstStyle>
            <a:lvl1pPr lvl="0" algn="ctr" rtl="0">
              <a:lnSpc>
                <a:spcPct val="90000"/>
              </a:lnSpc>
              <a:spcBef>
                <a:spcPts val="0"/>
              </a:spcBef>
              <a:spcAft>
                <a:spcPts val="0"/>
              </a:spcAft>
              <a:buClr>
                <a:schemeClr val="dk2"/>
              </a:buClr>
              <a:buSzPts val="1600"/>
              <a:buNone/>
              <a:defRPr sz="1600">
                <a:solidFill>
                  <a:schemeClr val="dk2"/>
                </a:solidFill>
              </a:defRPr>
            </a:lvl1pPr>
            <a:lvl2pPr lvl="1"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2pPr>
            <a:lvl3pPr lvl="2"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3pPr>
            <a:lvl4pPr lvl="3"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4pPr>
            <a:lvl5pPr lvl="4"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5pPr>
            <a:lvl6pPr lvl="5"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6pPr>
            <a:lvl7pPr lvl="6"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7pPr>
            <a:lvl8pPr lvl="7"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8pPr>
            <a:lvl9pPr lvl="8"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9pPr>
          </a:lstStyle>
          <a:p>
            <a:endParaRPr/>
          </a:p>
        </p:txBody>
      </p:sp>
      <p:sp>
        <p:nvSpPr>
          <p:cNvPr id="112" name="Google Shape;112;p20"/>
          <p:cNvSpPr txBox="1">
            <a:spLocks noGrp="1"/>
          </p:cNvSpPr>
          <p:nvPr>
            <p:ph type="title" idx="2" hasCustomPrompt="1"/>
          </p:nvPr>
        </p:nvSpPr>
        <p:spPr>
          <a:xfrm>
            <a:off x="1640103" y="1797219"/>
            <a:ext cx="1587601" cy="1336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4800"/>
              <a:buNone/>
              <a:defRPr sz="4800" b="0">
                <a:solidFill>
                  <a:schemeClr val="dk1"/>
                </a:solidFill>
              </a:defRPr>
            </a:lvl1pPr>
            <a:lvl2pPr lvl="1" algn="ctr" rtl="0">
              <a:spcBef>
                <a:spcPts val="0"/>
              </a:spcBef>
              <a:spcAft>
                <a:spcPts val="0"/>
              </a:spcAft>
              <a:buClr>
                <a:schemeClr val="dk2"/>
              </a:buClr>
              <a:buSzPts val="4800"/>
              <a:buNone/>
              <a:defRPr sz="4800">
                <a:solidFill>
                  <a:schemeClr val="dk2"/>
                </a:solidFill>
              </a:defRPr>
            </a:lvl2pPr>
            <a:lvl3pPr lvl="2" algn="ctr" rtl="0">
              <a:spcBef>
                <a:spcPts val="0"/>
              </a:spcBef>
              <a:spcAft>
                <a:spcPts val="0"/>
              </a:spcAft>
              <a:buClr>
                <a:schemeClr val="dk2"/>
              </a:buClr>
              <a:buSzPts val="4800"/>
              <a:buNone/>
              <a:defRPr sz="4800">
                <a:solidFill>
                  <a:schemeClr val="dk2"/>
                </a:solidFill>
              </a:defRPr>
            </a:lvl3pPr>
            <a:lvl4pPr lvl="3" algn="ctr" rtl="0">
              <a:spcBef>
                <a:spcPts val="0"/>
              </a:spcBef>
              <a:spcAft>
                <a:spcPts val="0"/>
              </a:spcAft>
              <a:buClr>
                <a:schemeClr val="dk2"/>
              </a:buClr>
              <a:buSzPts val="4800"/>
              <a:buNone/>
              <a:defRPr sz="4800">
                <a:solidFill>
                  <a:schemeClr val="dk2"/>
                </a:solidFill>
              </a:defRPr>
            </a:lvl4pPr>
            <a:lvl5pPr lvl="4" algn="ctr" rtl="0">
              <a:spcBef>
                <a:spcPts val="0"/>
              </a:spcBef>
              <a:spcAft>
                <a:spcPts val="0"/>
              </a:spcAft>
              <a:buClr>
                <a:schemeClr val="dk2"/>
              </a:buClr>
              <a:buSzPts val="4800"/>
              <a:buNone/>
              <a:defRPr sz="4800">
                <a:solidFill>
                  <a:schemeClr val="dk2"/>
                </a:solidFill>
              </a:defRPr>
            </a:lvl5pPr>
            <a:lvl6pPr lvl="5" algn="ctr" rtl="0">
              <a:spcBef>
                <a:spcPts val="0"/>
              </a:spcBef>
              <a:spcAft>
                <a:spcPts val="0"/>
              </a:spcAft>
              <a:buClr>
                <a:schemeClr val="dk2"/>
              </a:buClr>
              <a:buSzPts val="4800"/>
              <a:buNone/>
              <a:defRPr sz="4800">
                <a:solidFill>
                  <a:schemeClr val="dk2"/>
                </a:solidFill>
              </a:defRPr>
            </a:lvl6pPr>
            <a:lvl7pPr lvl="6" algn="ctr" rtl="0">
              <a:spcBef>
                <a:spcPts val="0"/>
              </a:spcBef>
              <a:spcAft>
                <a:spcPts val="0"/>
              </a:spcAft>
              <a:buClr>
                <a:schemeClr val="dk2"/>
              </a:buClr>
              <a:buSzPts val="4800"/>
              <a:buNone/>
              <a:defRPr sz="4800">
                <a:solidFill>
                  <a:schemeClr val="dk2"/>
                </a:solidFill>
              </a:defRPr>
            </a:lvl7pPr>
            <a:lvl8pPr lvl="7" algn="ctr" rtl="0">
              <a:spcBef>
                <a:spcPts val="0"/>
              </a:spcBef>
              <a:spcAft>
                <a:spcPts val="0"/>
              </a:spcAft>
              <a:buClr>
                <a:schemeClr val="dk2"/>
              </a:buClr>
              <a:buSzPts val="4800"/>
              <a:buNone/>
              <a:defRPr sz="4800">
                <a:solidFill>
                  <a:schemeClr val="dk2"/>
                </a:solidFill>
              </a:defRPr>
            </a:lvl8pPr>
            <a:lvl9pPr lvl="8" algn="ctr" rtl="0">
              <a:spcBef>
                <a:spcPts val="0"/>
              </a:spcBef>
              <a:spcAft>
                <a:spcPts val="0"/>
              </a:spcAft>
              <a:buClr>
                <a:schemeClr val="dk2"/>
              </a:buClr>
              <a:buSzPts val="4800"/>
              <a:buNone/>
              <a:defRPr sz="4800">
                <a:solidFill>
                  <a:schemeClr val="dk2"/>
                </a:solidFill>
              </a:defRPr>
            </a:lvl9pPr>
          </a:lstStyle>
          <a:p>
            <a:r>
              <a:t>xx%</a:t>
            </a:r>
          </a:p>
        </p:txBody>
      </p:sp>
    </p:spTree>
    <p:extLst>
      <p:ext uri="{BB962C8B-B14F-4D97-AF65-F5344CB8AC3E}">
        <p14:creationId xmlns:p14="http://schemas.microsoft.com/office/powerpoint/2010/main" val="11174260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113"/>
        <p:cNvGrpSpPr/>
        <p:nvPr/>
      </p:nvGrpSpPr>
      <p:grpSpPr>
        <a:xfrm>
          <a:off x="0" y="0"/>
          <a:ext cx="0" cy="0"/>
          <a:chOff x="0" y="0"/>
          <a:chExt cx="0" cy="0"/>
        </a:xfrm>
      </p:grpSpPr>
      <p:pic>
        <p:nvPicPr>
          <p:cNvPr id="114" name="Google Shape;114;p21"/>
          <p:cNvPicPr preferRelativeResize="0"/>
          <p:nvPr/>
        </p:nvPicPr>
        <p:blipFill rotWithShape="1">
          <a:blip r:embed="rId2">
            <a:alphaModFix amt="28000"/>
          </a:blip>
          <a:srcRect t="3044" b="39510"/>
          <a:stretch/>
        </p:blipFill>
        <p:spPr>
          <a:xfrm>
            <a:off x="-247648" y="-249933"/>
            <a:ext cx="9736453" cy="7360173"/>
          </a:xfrm>
          <a:prstGeom prst="rect">
            <a:avLst/>
          </a:prstGeom>
          <a:noFill/>
          <a:ln>
            <a:noFill/>
          </a:ln>
        </p:spPr>
      </p:pic>
      <p:pic>
        <p:nvPicPr>
          <p:cNvPr id="115" name="Google Shape;115;p21"/>
          <p:cNvPicPr preferRelativeResize="0"/>
          <p:nvPr/>
        </p:nvPicPr>
        <p:blipFill rotWithShape="1">
          <a:blip r:embed="rId3">
            <a:alphaModFix/>
          </a:blip>
          <a:srcRect r="1545" b="6838"/>
          <a:stretch/>
        </p:blipFill>
        <p:spPr>
          <a:xfrm>
            <a:off x="384888" y="179869"/>
            <a:ext cx="8374226" cy="6498299"/>
          </a:xfrm>
          <a:prstGeom prst="rect">
            <a:avLst/>
          </a:prstGeom>
          <a:noFill/>
          <a:ln>
            <a:noFill/>
          </a:ln>
        </p:spPr>
      </p:pic>
      <p:sp>
        <p:nvSpPr>
          <p:cNvPr id="116" name="Google Shape;116;p21"/>
          <p:cNvSpPr txBox="1">
            <a:spLocks noGrp="1"/>
          </p:cNvSpPr>
          <p:nvPr>
            <p:ph type="title"/>
          </p:nvPr>
        </p:nvSpPr>
        <p:spPr>
          <a:xfrm>
            <a:off x="1781551" y="948235"/>
            <a:ext cx="5933700" cy="8132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extLst>
      <p:ext uri="{BB962C8B-B14F-4D97-AF65-F5344CB8AC3E}">
        <p14:creationId xmlns:p14="http://schemas.microsoft.com/office/powerpoint/2010/main" val="7778568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245"/>
        <p:cNvGrpSpPr/>
        <p:nvPr/>
      </p:nvGrpSpPr>
      <p:grpSpPr>
        <a:xfrm>
          <a:off x="0" y="0"/>
          <a:ext cx="0" cy="0"/>
          <a:chOff x="0" y="0"/>
          <a:chExt cx="0" cy="0"/>
        </a:xfrm>
      </p:grpSpPr>
      <p:pic>
        <p:nvPicPr>
          <p:cNvPr id="246" name="Google Shape;246;p37"/>
          <p:cNvPicPr preferRelativeResize="0"/>
          <p:nvPr/>
        </p:nvPicPr>
        <p:blipFill rotWithShape="1">
          <a:blip r:embed="rId2">
            <a:alphaModFix amt="28000"/>
          </a:blip>
          <a:srcRect t="3044" b="39510"/>
          <a:stretch/>
        </p:blipFill>
        <p:spPr>
          <a:xfrm>
            <a:off x="-247648" y="-249933"/>
            <a:ext cx="9736453" cy="7360173"/>
          </a:xfrm>
          <a:prstGeom prst="rect">
            <a:avLst/>
          </a:prstGeom>
          <a:noFill/>
          <a:ln>
            <a:noFill/>
          </a:ln>
        </p:spPr>
      </p:pic>
      <p:pic>
        <p:nvPicPr>
          <p:cNvPr id="247" name="Google Shape;247;p37"/>
          <p:cNvPicPr preferRelativeResize="0"/>
          <p:nvPr/>
        </p:nvPicPr>
        <p:blipFill rotWithShape="1">
          <a:blip r:embed="rId3">
            <a:alphaModFix/>
          </a:blip>
          <a:srcRect r="1545" b="6838"/>
          <a:stretch/>
        </p:blipFill>
        <p:spPr>
          <a:xfrm>
            <a:off x="384888" y="179869"/>
            <a:ext cx="8374226" cy="6498299"/>
          </a:xfrm>
          <a:prstGeom prst="rect">
            <a:avLst/>
          </a:prstGeom>
          <a:noFill/>
          <a:ln>
            <a:noFill/>
          </a:ln>
        </p:spPr>
      </p:pic>
      <p:sp>
        <p:nvSpPr>
          <p:cNvPr id="248" name="Google Shape;248;p37"/>
          <p:cNvSpPr txBox="1">
            <a:spLocks noGrp="1"/>
          </p:cNvSpPr>
          <p:nvPr>
            <p:ph type="title"/>
          </p:nvPr>
        </p:nvSpPr>
        <p:spPr>
          <a:xfrm>
            <a:off x="1761576" y="948233"/>
            <a:ext cx="5620800" cy="7636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extLst>
      <p:ext uri="{BB962C8B-B14F-4D97-AF65-F5344CB8AC3E}">
        <p14:creationId xmlns:p14="http://schemas.microsoft.com/office/powerpoint/2010/main" val="1379603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67CD13-A874-4921-A489-480FD09BD084}" type="datetimeFigureOut">
              <a:rPr lang="en-US" smtClean="0"/>
              <a:t>7/31/2024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C583C1-9383-4B70-9086-1EECCD5C5019}" type="slidenum">
              <a:rPr lang="en-US" smtClean="0"/>
              <a:t>‹#›</a:t>
            </a:fld>
            <a:endParaRPr lang="en-US"/>
          </a:p>
        </p:txBody>
      </p:sp>
    </p:spTree>
    <p:extLst>
      <p:ext uri="{BB962C8B-B14F-4D97-AF65-F5344CB8AC3E}">
        <p14:creationId xmlns:p14="http://schemas.microsoft.com/office/powerpoint/2010/main" val="14906212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289"/>
        <p:cNvGrpSpPr/>
        <p:nvPr/>
      </p:nvGrpSpPr>
      <p:grpSpPr>
        <a:xfrm>
          <a:off x="0" y="0"/>
          <a:ext cx="0" cy="0"/>
          <a:chOff x="0" y="0"/>
          <a:chExt cx="0" cy="0"/>
        </a:xfrm>
      </p:grpSpPr>
      <p:pic>
        <p:nvPicPr>
          <p:cNvPr id="290" name="Google Shape;290;p41"/>
          <p:cNvPicPr preferRelativeResize="0"/>
          <p:nvPr/>
        </p:nvPicPr>
        <p:blipFill rotWithShape="1">
          <a:blip r:embed="rId2">
            <a:alphaModFix amt="28000"/>
          </a:blip>
          <a:srcRect t="3044" b="39510"/>
          <a:stretch/>
        </p:blipFill>
        <p:spPr>
          <a:xfrm>
            <a:off x="-247648" y="-249933"/>
            <a:ext cx="9736453" cy="7360173"/>
          </a:xfrm>
          <a:prstGeom prst="rect">
            <a:avLst/>
          </a:prstGeom>
          <a:noFill/>
          <a:ln>
            <a:noFill/>
          </a:ln>
        </p:spPr>
      </p:pic>
    </p:spTree>
    <p:extLst>
      <p:ext uri="{BB962C8B-B14F-4D97-AF65-F5344CB8AC3E}">
        <p14:creationId xmlns:p14="http://schemas.microsoft.com/office/powerpoint/2010/main" val="172226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291"/>
        <p:cNvGrpSpPr/>
        <p:nvPr/>
      </p:nvGrpSpPr>
      <p:grpSpPr>
        <a:xfrm>
          <a:off x="0" y="0"/>
          <a:ext cx="0" cy="0"/>
          <a:chOff x="0" y="0"/>
          <a:chExt cx="0" cy="0"/>
        </a:xfrm>
      </p:grpSpPr>
      <p:pic>
        <p:nvPicPr>
          <p:cNvPr id="292" name="Google Shape;292;p42"/>
          <p:cNvPicPr preferRelativeResize="0"/>
          <p:nvPr/>
        </p:nvPicPr>
        <p:blipFill rotWithShape="1">
          <a:blip r:embed="rId2">
            <a:alphaModFix amt="28000"/>
          </a:blip>
          <a:srcRect t="3044" b="39510"/>
          <a:stretch/>
        </p:blipFill>
        <p:spPr>
          <a:xfrm>
            <a:off x="-247648" y="-249933"/>
            <a:ext cx="9736453" cy="7360173"/>
          </a:xfrm>
          <a:prstGeom prst="rect">
            <a:avLst/>
          </a:prstGeom>
          <a:noFill/>
          <a:ln>
            <a:noFill/>
          </a:ln>
        </p:spPr>
      </p:pic>
      <p:pic>
        <p:nvPicPr>
          <p:cNvPr id="293" name="Google Shape;293;p42"/>
          <p:cNvPicPr preferRelativeResize="0"/>
          <p:nvPr/>
        </p:nvPicPr>
        <p:blipFill rotWithShape="1">
          <a:blip r:embed="rId3">
            <a:alphaModFix/>
          </a:blip>
          <a:srcRect l="19" r="9"/>
          <a:stretch/>
        </p:blipFill>
        <p:spPr>
          <a:xfrm>
            <a:off x="255778" y="248369"/>
            <a:ext cx="8632448" cy="6361267"/>
          </a:xfrm>
          <a:prstGeom prst="rect">
            <a:avLst/>
          </a:prstGeom>
          <a:noFill/>
          <a:ln>
            <a:noFill/>
          </a:ln>
        </p:spPr>
      </p:pic>
    </p:spTree>
    <p:extLst>
      <p:ext uri="{BB962C8B-B14F-4D97-AF65-F5344CB8AC3E}">
        <p14:creationId xmlns:p14="http://schemas.microsoft.com/office/powerpoint/2010/main" val="34115422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94"/>
        <p:cNvGrpSpPr/>
        <p:nvPr/>
      </p:nvGrpSpPr>
      <p:grpSpPr>
        <a:xfrm>
          <a:off x="0" y="0"/>
          <a:ext cx="0" cy="0"/>
          <a:chOff x="0" y="0"/>
          <a:chExt cx="0" cy="0"/>
        </a:xfrm>
      </p:grpSpPr>
      <p:pic>
        <p:nvPicPr>
          <p:cNvPr id="295" name="Google Shape;295;p43"/>
          <p:cNvPicPr preferRelativeResize="0"/>
          <p:nvPr/>
        </p:nvPicPr>
        <p:blipFill rotWithShape="1">
          <a:blip r:embed="rId2">
            <a:alphaModFix amt="28000"/>
          </a:blip>
          <a:srcRect t="3044" b="39510"/>
          <a:stretch/>
        </p:blipFill>
        <p:spPr>
          <a:xfrm>
            <a:off x="-247648" y="-249933"/>
            <a:ext cx="9736453" cy="7360173"/>
          </a:xfrm>
          <a:prstGeom prst="rect">
            <a:avLst/>
          </a:prstGeom>
          <a:noFill/>
          <a:ln>
            <a:noFill/>
          </a:ln>
        </p:spPr>
      </p:pic>
      <p:pic>
        <p:nvPicPr>
          <p:cNvPr id="296" name="Google Shape;296;p43"/>
          <p:cNvPicPr preferRelativeResize="0"/>
          <p:nvPr/>
        </p:nvPicPr>
        <p:blipFill rotWithShape="1">
          <a:blip r:embed="rId3">
            <a:alphaModFix/>
          </a:blip>
          <a:srcRect t="29" b="29"/>
          <a:stretch/>
        </p:blipFill>
        <p:spPr>
          <a:xfrm>
            <a:off x="254425" y="268154"/>
            <a:ext cx="8635148" cy="6321700"/>
          </a:xfrm>
          <a:prstGeom prst="rect">
            <a:avLst/>
          </a:prstGeom>
          <a:noFill/>
          <a:ln>
            <a:noFill/>
          </a:ln>
        </p:spPr>
      </p:pic>
    </p:spTree>
    <p:extLst>
      <p:ext uri="{BB962C8B-B14F-4D97-AF65-F5344CB8AC3E}">
        <p14:creationId xmlns:p14="http://schemas.microsoft.com/office/powerpoint/2010/main" val="37257182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67CD13-A874-4921-A489-480FD09BD084}" type="datetimeFigureOut">
              <a:rPr lang="en-US" smtClean="0"/>
              <a:t>7/31/2024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C583C1-9383-4B70-9086-1EECCD5C5019}" type="slidenum">
              <a:rPr lang="en-US" smtClean="0"/>
              <a:t>‹#›</a:t>
            </a:fld>
            <a:endParaRPr lang="en-US"/>
          </a:p>
        </p:txBody>
      </p:sp>
    </p:spTree>
    <p:extLst>
      <p:ext uri="{BB962C8B-B14F-4D97-AF65-F5344CB8AC3E}">
        <p14:creationId xmlns:p14="http://schemas.microsoft.com/office/powerpoint/2010/main" val="2998671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F67CD13-A874-4921-A489-480FD09BD084}" type="datetimeFigureOut">
              <a:rPr lang="en-US" smtClean="0"/>
              <a:t>7/31/2024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C583C1-9383-4B70-9086-1EECCD5C5019}" type="slidenum">
              <a:rPr lang="en-US" smtClean="0"/>
              <a:t>‹#›</a:t>
            </a:fld>
            <a:endParaRPr lang="en-US"/>
          </a:p>
        </p:txBody>
      </p:sp>
    </p:spTree>
    <p:extLst>
      <p:ext uri="{BB962C8B-B14F-4D97-AF65-F5344CB8AC3E}">
        <p14:creationId xmlns:p14="http://schemas.microsoft.com/office/powerpoint/2010/main" val="3706019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F67CD13-A874-4921-A489-480FD09BD084}" type="datetimeFigureOut">
              <a:rPr lang="en-US" smtClean="0"/>
              <a:t>7/31/2024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C583C1-9383-4B70-9086-1EECCD5C5019}" type="slidenum">
              <a:rPr lang="en-US" smtClean="0"/>
              <a:t>‹#›</a:t>
            </a:fld>
            <a:endParaRPr lang="en-US"/>
          </a:p>
        </p:txBody>
      </p:sp>
    </p:spTree>
    <p:extLst>
      <p:ext uri="{BB962C8B-B14F-4D97-AF65-F5344CB8AC3E}">
        <p14:creationId xmlns:p14="http://schemas.microsoft.com/office/powerpoint/2010/main" val="2821664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67CD13-A874-4921-A489-480FD09BD084}" type="datetimeFigureOut">
              <a:rPr lang="en-US" smtClean="0"/>
              <a:t>7/31/2024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C583C1-9383-4B70-9086-1EECCD5C5019}" type="slidenum">
              <a:rPr lang="en-US" smtClean="0"/>
              <a:t>‹#›</a:t>
            </a:fld>
            <a:endParaRPr lang="en-US"/>
          </a:p>
        </p:txBody>
      </p:sp>
    </p:spTree>
    <p:extLst>
      <p:ext uri="{BB962C8B-B14F-4D97-AF65-F5344CB8AC3E}">
        <p14:creationId xmlns:p14="http://schemas.microsoft.com/office/powerpoint/2010/main" val="31979767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67CD13-A874-4921-A489-480FD09BD084}" type="datetimeFigureOut">
              <a:rPr lang="en-US" smtClean="0"/>
              <a:t>7/31/2024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C583C1-9383-4B70-9086-1EECCD5C5019}" type="slidenum">
              <a:rPr lang="en-US" smtClean="0"/>
              <a:t>‹#›</a:t>
            </a:fld>
            <a:endParaRPr lang="en-US"/>
          </a:p>
        </p:txBody>
      </p:sp>
    </p:spTree>
    <p:extLst>
      <p:ext uri="{BB962C8B-B14F-4D97-AF65-F5344CB8AC3E}">
        <p14:creationId xmlns:p14="http://schemas.microsoft.com/office/powerpoint/2010/main" val="3994094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F67CD13-A874-4921-A489-480FD09BD084}" type="datetimeFigureOut">
              <a:rPr lang="en-US" smtClean="0"/>
              <a:t>7/31/2024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C583C1-9383-4B70-9086-1EECCD5C5019}" type="slidenum">
              <a:rPr lang="en-US" smtClean="0"/>
              <a:t>‹#›</a:t>
            </a:fld>
            <a:endParaRPr lang="en-US"/>
          </a:p>
        </p:txBody>
      </p:sp>
    </p:spTree>
    <p:extLst>
      <p:ext uri="{BB962C8B-B14F-4D97-AF65-F5344CB8AC3E}">
        <p14:creationId xmlns:p14="http://schemas.microsoft.com/office/powerpoint/2010/main" val="1242390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F67CD13-A874-4921-A489-480FD09BD084}" type="datetimeFigureOut">
              <a:rPr lang="en-US" smtClean="0"/>
              <a:t>7/31/2024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C583C1-9383-4B70-9086-1EECCD5C5019}" type="slidenum">
              <a:rPr lang="en-US" smtClean="0"/>
              <a:t>‹#›</a:t>
            </a:fld>
            <a:endParaRPr lang="en-US"/>
          </a:p>
        </p:txBody>
      </p:sp>
    </p:spTree>
    <p:extLst>
      <p:ext uri="{BB962C8B-B14F-4D97-AF65-F5344CB8AC3E}">
        <p14:creationId xmlns:p14="http://schemas.microsoft.com/office/powerpoint/2010/main" val="39926823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67CD13-A874-4921-A489-480FD09BD084}" type="datetimeFigureOut">
              <a:rPr lang="en-US" smtClean="0"/>
              <a:t>7/31/2024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C583C1-9383-4B70-9086-1EECCD5C5019}" type="slidenum">
              <a:rPr lang="en-US" smtClean="0"/>
              <a:t>‹#›</a:t>
            </a:fld>
            <a:endParaRPr lang="en-US"/>
          </a:p>
        </p:txBody>
      </p:sp>
    </p:spTree>
    <p:extLst>
      <p:ext uri="{BB962C8B-B14F-4D97-AF65-F5344CB8AC3E}">
        <p14:creationId xmlns:p14="http://schemas.microsoft.com/office/powerpoint/2010/main" val="27781820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1" y="593367"/>
            <a:ext cx="85206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2"/>
              </a:buClr>
              <a:buSzPts val="2800"/>
              <a:buFont typeface="Concert One"/>
              <a:buNone/>
              <a:defRPr sz="2800" b="1">
                <a:solidFill>
                  <a:schemeClr val="accent2"/>
                </a:solidFill>
                <a:latin typeface="Concert One"/>
                <a:ea typeface="Concert One"/>
                <a:cs typeface="Concert One"/>
                <a:sym typeface="Concert One"/>
              </a:defRPr>
            </a:lvl1pPr>
            <a:lvl2pPr lvl="1">
              <a:spcBef>
                <a:spcPts val="0"/>
              </a:spcBef>
              <a:spcAft>
                <a:spcPts val="0"/>
              </a:spcAft>
              <a:buClr>
                <a:schemeClr val="accent2"/>
              </a:buClr>
              <a:buSzPts val="2800"/>
              <a:buNone/>
              <a:defRPr sz="2800">
                <a:solidFill>
                  <a:schemeClr val="accent2"/>
                </a:solidFill>
              </a:defRPr>
            </a:lvl2pPr>
            <a:lvl3pPr lvl="2">
              <a:spcBef>
                <a:spcPts val="0"/>
              </a:spcBef>
              <a:spcAft>
                <a:spcPts val="0"/>
              </a:spcAft>
              <a:buClr>
                <a:schemeClr val="accent2"/>
              </a:buClr>
              <a:buSzPts val="2800"/>
              <a:buNone/>
              <a:defRPr sz="2800">
                <a:solidFill>
                  <a:schemeClr val="accent2"/>
                </a:solidFill>
              </a:defRPr>
            </a:lvl3pPr>
            <a:lvl4pPr lvl="3">
              <a:spcBef>
                <a:spcPts val="0"/>
              </a:spcBef>
              <a:spcAft>
                <a:spcPts val="0"/>
              </a:spcAft>
              <a:buClr>
                <a:schemeClr val="accent2"/>
              </a:buClr>
              <a:buSzPts val="2800"/>
              <a:buNone/>
              <a:defRPr sz="2800">
                <a:solidFill>
                  <a:schemeClr val="accent2"/>
                </a:solidFill>
              </a:defRPr>
            </a:lvl4pPr>
            <a:lvl5pPr lvl="4">
              <a:spcBef>
                <a:spcPts val="0"/>
              </a:spcBef>
              <a:spcAft>
                <a:spcPts val="0"/>
              </a:spcAft>
              <a:buClr>
                <a:schemeClr val="accent2"/>
              </a:buClr>
              <a:buSzPts val="2800"/>
              <a:buNone/>
              <a:defRPr sz="2800">
                <a:solidFill>
                  <a:schemeClr val="accent2"/>
                </a:solidFill>
              </a:defRPr>
            </a:lvl5pPr>
            <a:lvl6pPr lvl="5">
              <a:spcBef>
                <a:spcPts val="0"/>
              </a:spcBef>
              <a:spcAft>
                <a:spcPts val="0"/>
              </a:spcAft>
              <a:buClr>
                <a:schemeClr val="accent2"/>
              </a:buClr>
              <a:buSzPts val="2800"/>
              <a:buNone/>
              <a:defRPr sz="2800">
                <a:solidFill>
                  <a:schemeClr val="accent2"/>
                </a:solidFill>
              </a:defRPr>
            </a:lvl6pPr>
            <a:lvl7pPr lvl="6">
              <a:spcBef>
                <a:spcPts val="0"/>
              </a:spcBef>
              <a:spcAft>
                <a:spcPts val="0"/>
              </a:spcAft>
              <a:buClr>
                <a:schemeClr val="accent2"/>
              </a:buClr>
              <a:buSzPts val="2800"/>
              <a:buNone/>
              <a:defRPr sz="2800">
                <a:solidFill>
                  <a:schemeClr val="accent2"/>
                </a:solidFill>
              </a:defRPr>
            </a:lvl7pPr>
            <a:lvl8pPr lvl="7">
              <a:spcBef>
                <a:spcPts val="0"/>
              </a:spcBef>
              <a:spcAft>
                <a:spcPts val="0"/>
              </a:spcAft>
              <a:buClr>
                <a:schemeClr val="accent2"/>
              </a:buClr>
              <a:buSzPts val="2800"/>
              <a:buNone/>
              <a:defRPr sz="2800">
                <a:solidFill>
                  <a:schemeClr val="accent2"/>
                </a:solidFill>
              </a:defRPr>
            </a:lvl8pPr>
            <a:lvl9pPr lvl="8">
              <a:spcBef>
                <a:spcPts val="0"/>
              </a:spcBef>
              <a:spcAft>
                <a:spcPts val="0"/>
              </a:spcAft>
              <a:buClr>
                <a:schemeClr val="accent2"/>
              </a:buClr>
              <a:buSzPts val="2800"/>
              <a:buNone/>
              <a:defRPr sz="2800">
                <a:solidFill>
                  <a:schemeClr val="accent2"/>
                </a:solidFill>
              </a:defRPr>
            </a:lvl9pPr>
          </a:lstStyle>
          <a:p>
            <a:endParaRPr/>
          </a:p>
        </p:txBody>
      </p:sp>
      <p:sp>
        <p:nvSpPr>
          <p:cNvPr id="7" name="Google Shape;7;p1"/>
          <p:cNvSpPr txBox="1">
            <a:spLocks noGrp="1"/>
          </p:cNvSpPr>
          <p:nvPr>
            <p:ph type="body" idx="1"/>
          </p:nvPr>
        </p:nvSpPr>
        <p:spPr>
          <a:xfrm>
            <a:off x="311701" y="1499867"/>
            <a:ext cx="8520600" cy="45552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accent2"/>
              </a:buClr>
              <a:buSzPts val="1800"/>
              <a:buFont typeface="Roboto Mono Medium"/>
              <a:buChar char="●"/>
              <a:defRPr sz="1800">
                <a:solidFill>
                  <a:schemeClr val="accent2"/>
                </a:solidFill>
                <a:latin typeface="Roboto Mono Medium"/>
                <a:ea typeface="Roboto Mono Medium"/>
                <a:cs typeface="Roboto Mono Medium"/>
                <a:sym typeface="Roboto Mono Medium"/>
              </a:defRPr>
            </a:lvl1pPr>
            <a:lvl2pPr marL="914400" lvl="1"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2pPr>
            <a:lvl3pPr marL="1371600" lvl="2"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3pPr>
            <a:lvl4pPr marL="1828800" lvl="3"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4pPr>
            <a:lvl5pPr marL="2286000" lvl="4"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5pPr>
            <a:lvl6pPr marL="2743200" lvl="5"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6pPr>
            <a:lvl7pPr marL="3200400" lvl="6"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7pPr>
            <a:lvl8pPr marL="3657600" lvl="7"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8pPr>
            <a:lvl9pPr marL="4114800" lvl="8" indent="-317500">
              <a:lnSpc>
                <a:spcPct val="100000"/>
              </a:lnSpc>
              <a:spcBef>
                <a:spcPts val="1600"/>
              </a:spcBef>
              <a:spcAft>
                <a:spcPts val="160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9pPr>
          </a:lstStyle>
          <a:p>
            <a:endParaRPr/>
          </a:p>
        </p:txBody>
      </p:sp>
    </p:spTree>
    <p:extLst>
      <p:ext uri="{BB962C8B-B14F-4D97-AF65-F5344CB8AC3E}">
        <p14:creationId xmlns:p14="http://schemas.microsoft.com/office/powerpoint/2010/main" val="2158195455"/>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push/>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image" Target="../media/image24.emf"/><Relationship Id="rId1" Type="http://schemas.openxmlformats.org/officeDocument/2006/relationships/slideLayout" Target="../slideLayouts/slideLayout7.xml"/><Relationship Id="rId6" Type="http://schemas.openxmlformats.org/officeDocument/2006/relationships/image" Target="../media/image26.wmf"/><Relationship Id="rId5" Type="http://schemas.openxmlformats.org/officeDocument/2006/relationships/oleObject" Target="../embeddings/oleObject6.bin"/><Relationship Id="rId4" Type="http://schemas.openxmlformats.org/officeDocument/2006/relationships/image" Target="../media/image25.w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image" Target="../media/image27.jpg"/><Relationship Id="rId1" Type="http://schemas.openxmlformats.org/officeDocument/2006/relationships/slideLayout" Target="../slideLayouts/slideLayout7.xml"/><Relationship Id="rId5" Type="http://schemas.openxmlformats.org/officeDocument/2006/relationships/image" Target="../media/image24.emf"/><Relationship Id="rId4" Type="http://schemas.openxmlformats.org/officeDocument/2006/relationships/image" Target="../media/image28.wmf"/></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image" Target="../media/image29.png"/><Relationship Id="rId7" Type="http://schemas.openxmlformats.org/officeDocument/2006/relationships/image" Target="../media/image14.wmf"/><Relationship Id="rId2" Type="http://schemas.openxmlformats.org/officeDocument/2006/relationships/image" Target="../media/image23.jpg"/><Relationship Id="rId1" Type="http://schemas.openxmlformats.org/officeDocument/2006/relationships/slideLayout" Target="../slideLayouts/slideLayout7.xml"/><Relationship Id="rId6" Type="http://schemas.openxmlformats.org/officeDocument/2006/relationships/oleObject" Target="../embeddings/oleObject9.bin"/><Relationship Id="rId5" Type="http://schemas.openxmlformats.org/officeDocument/2006/relationships/image" Target="../media/image13.wmf"/><Relationship Id="rId4" Type="http://schemas.openxmlformats.org/officeDocument/2006/relationships/oleObject" Target="../embeddings/oleObject8.bin"/><Relationship Id="rId9" Type="http://schemas.openxmlformats.org/officeDocument/2006/relationships/image" Target="../media/image15.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31.wmf"/></Relationships>
</file>

<file path=ppt/slides/_rels/slide14.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image" Target="../media/image12.jpg"/><Relationship Id="rId1" Type="http://schemas.openxmlformats.org/officeDocument/2006/relationships/slideLayout" Target="../slideLayouts/slideLayout7.xml"/><Relationship Id="rId6" Type="http://schemas.openxmlformats.org/officeDocument/2006/relationships/image" Target="../media/image14.wmf"/><Relationship Id="rId5" Type="http://schemas.openxmlformats.org/officeDocument/2006/relationships/oleObject" Target="../embeddings/oleObject2.bin"/><Relationship Id="rId4" Type="http://schemas.openxmlformats.org/officeDocument/2006/relationships/image" Target="../media/image13.wmf"/></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23.jpg"/><Relationship Id="rId1" Type="http://schemas.openxmlformats.org/officeDocument/2006/relationships/slideLayout" Target="../slideLayouts/slideLayout7.xml"/><Relationship Id="rId5" Type="http://schemas.openxmlformats.org/officeDocument/2006/relationships/image" Target="../media/image15.wmf"/><Relationship Id="rId4" Type="http://schemas.openxmlformats.org/officeDocument/2006/relationships/oleObject" Target="../embeddings/oleObject4.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47"/>
          <p:cNvSpPr txBox="1">
            <a:spLocks noGrp="1"/>
          </p:cNvSpPr>
          <p:nvPr>
            <p:ph type="ctrTitle"/>
          </p:nvPr>
        </p:nvSpPr>
        <p:spPr>
          <a:xfrm>
            <a:off x="1676400" y="2209800"/>
            <a:ext cx="6079800" cy="1655100"/>
          </a:xfrm>
          <a:prstGeom prst="rect">
            <a:avLst/>
          </a:prstGeom>
        </p:spPr>
        <p:txBody>
          <a:bodyPr spcFirstLastPara="1" wrap="square" lIns="91425" tIns="91425" rIns="91425" bIns="91425" anchor="b" anchorCtr="0">
            <a:noAutofit/>
          </a:bodyPr>
          <a:lstStyle/>
          <a:p>
            <a:pPr lvl="0"/>
            <a:r>
              <a:rPr lang="en-US" sz="3800" dirty="0">
                <a:solidFill>
                  <a:srgbClr val="00B050"/>
                </a:solidFill>
                <a:latin typeface="#9Slide03 IcielNovecento sans E" panose="00000900000000000000" pitchFamily="2" charset="0"/>
                <a:cs typeface="Times New Roman" panose="02020603050405020304" pitchFamily="18" charset="0"/>
              </a:rPr>
              <a:t>§3.</a:t>
            </a:r>
            <a:r>
              <a:rPr lang="en-US" sz="3800" dirty="0">
                <a:solidFill>
                  <a:srgbClr val="FF0000"/>
                </a:solidFill>
                <a:latin typeface="#9Slide03 IcielNovecento sans E" panose="00000900000000000000" pitchFamily="2" charset="0"/>
                <a:cs typeface="Times New Roman" panose="02020603050405020304" pitchFamily="18" charset="0"/>
              </a:rPr>
              <a:t> </a:t>
            </a:r>
            <a:r>
              <a:rPr lang="en-US" sz="3800" dirty="0">
                <a:latin typeface="#9Slide03 IcielNovecento sans E" panose="00000900000000000000" pitchFamily="2" charset="0"/>
                <a:cs typeface="Times New Roman" panose="02020603050405020304" pitchFamily="18" charset="0"/>
              </a:rPr>
              <a:t>ĐƯỜNG TRUONG BÌNH CỦA TAM GIÁC</a:t>
            </a:r>
            <a:endParaRPr sz="3800" dirty="0">
              <a:solidFill>
                <a:schemeClr val="accent2"/>
              </a:solidFill>
              <a:latin typeface="#9Slide03 IcielNovecento sans E" panose="00000900000000000000" pitchFamily="2" charset="0"/>
            </a:endParaRPr>
          </a:p>
        </p:txBody>
      </p:sp>
      <p:sp>
        <p:nvSpPr>
          <p:cNvPr id="310" name="Google Shape;310;p47"/>
          <p:cNvSpPr/>
          <p:nvPr/>
        </p:nvSpPr>
        <p:spPr>
          <a:xfrm>
            <a:off x="2640704" y="3786519"/>
            <a:ext cx="617075" cy="15875"/>
          </a:xfrm>
          <a:custGeom>
            <a:avLst/>
            <a:gdLst/>
            <a:ahLst/>
            <a:cxnLst/>
            <a:rect l="l" t="t" r="r" b="b"/>
            <a:pathLst>
              <a:path w="24683" h="635" extrusionOk="0">
                <a:moveTo>
                  <a:pt x="0" y="635"/>
                </a:moveTo>
                <a:cubicBezTo>
                  <a:pt x="8115" y="-719"/>
                  <a:pt x="16455" y="635"/>
                  <a:pt x="24683" y="635"/>
                </a:cubicBezTo>
              </a:path>
            </a:pathLst>
          </a:custGeom>
          <a:noFill/>
          <a:ln w="76200" cap="flat" cmpd="sng">
            <a:solidFill>
              <a:schemeClr val="accent1"/>
            </a:solidFill>
            <a:prstDash val="solid"/>
            <a:round/>
            <a:headEnd type="none" w="med" len="med"/>
            <a:tailEnd type="none" w="med" len="med"/>
          </a:ln>
        </p:spPr>
      </p:sp>
      <p:sp>
        <p:nvSpPr>
          <p:cNvPr id="311" name="Google Shape;311;p47"/>
          <p:cNvSpPr/>
          <p:nvPr/>
        </p:nvSpPr>
        <p:spPr>
          <a:xfrm>
            <a:off x="5822625" y="3743815"/>
            <a:ext cx="613650" cy="13775"/>
          </a:xfrm>
          <a:custGeom>
            <a:avLst/>
            <a:gdLst/>
            <a:ahLst/>
            <a:cxnLst/>
            <a:rect l="l" t="t" r="r" b="b"/>
            <a:pathLst>
              <a:path w="24546" h="551" extrusionOk="0">
                <a:moveTo>
                  <a:pt x="0" y="551"/>
                </a:moveTo>
                <a:cubicBezTo>
                  <a:pt x="8133" y="-353"/>
                  <a:pt x="16363" y="137"/>
                  <a:pt x="24546" y="137"/>
                </a:cubicBezTo>
              </a:path>
            </a:pathLst>
          </a:custGeom>
          <a:noFill/>
          <a:ln w="76200" cap="flat" cmpd="sng">
            <a:solidFill>
              <a:schemeClr val="accent1"/>
            </a:solidFill>
            <a:prstDash val="solid"/>
            <a:round/>
            <a:headEnd type="none" w="med" len="med"/>
            <a:tailEnd type="none" w="med" len="med"/>
          </a:ln>
        </p:spPr>
      </p:sp>
      <p:sp>
        <p:nvSpPr>
          <p:cNvPr id="312" name="Google Shape;312;p47"/>
          <p:cNvSpPr/>
          <p:nvPr/>
        </p:nvSpPr>
        <p:spPr>
          <a:xfrm>
            <a:off x="1889900" y="5270754"/>
            <a:ext cx="992850" cy="102600"/>
          </a:xfrm>
          <a:custGeom>
            <a:avLst/>
            <a:gdLst/>
            <a:ahLst/>
            <a:cxnLst/>
            <a:rect l="l" t="t" r="r" b="b"/>
            <a:pathLst>
              <a:path w="39714" h="4104" extrusionOk="0">
                <a:moveTo>
                  <a:pt x="0" y="4104"/>
                </a:moveTo>
                <a:cubicBezTo>
                  <a:pt x="11382" y="-2730"/>
                  <a:pt x="26437" y="1070"/>
                  <a:pt x="39714" y="1070"/>
                </a:cubicBezTo>
              </a:path>
            </a:pathLst>
          </a:custGeom>
          <a:noFill/>
          <a:ln w="28575" cap="flat" cmpd="sng">
            <a:solidFill>
              <a:schemeClr val="accent4"/>
            </a:solidFill>
            <a:prstDash val="solid"/>
            <a:round/>
            <a:headEnd type="none" w="med" len="med"/>
            <a:tailEnd type="none" w="med" len="med"/>
          </a:ln>
        </p:spPr>
      </p:sp>
      <p:pic>
        <p:nvPicPr>
          <p:cNvPr id="313" name="Google Shape;313;p47"/>
          <p:cNvPicPr preferRelativeResize="0"/>
          <p:nvPr/>
        </p:nvPicPr>
        <p:blipFill rotWithShape="1">
          <a:blip r:embed="rId3">
            <a:alphaModFix/>
          </a:blip>
          <a:srcRect t="16970" r="8892" b="21025"/>
          <a:stretch/>
        </p:blipFill>
        <p:spPr>
          <a:xfrm>
            <a:off x="6539175" y="4460473"/>
            <a:ext cx="2036850" cy="810276"/>
          </a:xfrm>
          <a:prstGeom prst="rect">
            <a:avLst/>
          </a:prstGeom>
          <a:noFill/>
          <a:ln>
            <a:noFill/>
          </a:ln>
        </p:spPr>
      </p:pic>
      <p:pic>
        <p:nvPicPr>
          <p:cNvPr id="314" name="Google Shape;314;p47"/>
          <p:cNvPicPr preferRelativeResize="0"/>
          <p:nvPr/>
        </p:nvPicPr>
        <p:blipFill rotWithShape="1">
          <a:blip r:embed="rId4">
            <a:alphaModFix/>
          </a:blip>
          <a:srcRect t="16734" r="8892" b="18300"/>
          <a:stretch/>
        </p:blipFill>
        <p:spPr>
          <a:xfrm>
            <a:off x="6539175" y="3912351"/>
            <a:ext cx="2036850" cy="846042"/>
          </a:xfrm>
          <a:prstGeom prst="rect">
            <a:avLst/>
          </a:prstGeom>
          <a:noFill/>
          <a:ln>
            <a:noFill/>
          </a:ln>
        </p:spPr>
      </p:pic>
      <p:sp>
        <p:nvSpPr>
          <p:cNvPr id="4" name="Rectangle 3"/>
          <p:cNvSpPr/>
          <p:nvPr/>
        </p:nvSpPr>
        <p:spPr>
          <a:xfrm>
            <a:off x="4742477" y="1852038"/>
            <a:ext cx="1454244" cy="507831"/>
          </a:xfrm>
          <a:prstGeom prst="rect">
            <a:avLst/>
          </a:prstGeom>
          <a:noFill/>
        </p:spPr>
        <p:txBody>
          <a:bodyPr wrap="none" lIns="91440" tIns="45720" rIns="91440" bIns="45720">
            <a:spAutoFit/>
          </a:bodyPr>
          <a:lstStyle/>
          <a:p>
            <a:pPr algn="ctr" defTabSz="685800">
              <a:buClr>
                <a:srgbClr val="000000"/>
              </a:buClr>
            </a:pPr>
            <a:r>
              <a:rPr lang="en-US" sz="2700" b="1" kern="0" dirty="0">
                <a:ln w="13462">
                  <a:solidFill>
                    <a:srgbClr val="F18632"/>
                  </a:solidFill>
                  <a:prstDash val="solid"/>
                </a:ln>
                <a:solidFill>
                  <a:srgbClr val="595959">
                    <a:lumMod val="85000"/>
                    <a:lumOff val="15000"/>
                  </a:srgbClr>
                </a:solidFill>
                <a:effectLst>
                  <a:outerShdw dist="38100" dir="2700000" algn="bl" rotWithShape="0">
                    <a:srgbClr val="84649E"/>
                  </a:outerShdw>
                </a:effectLst>
                <a:latin typeface="Arial"/>
                <a:cs typeface="Arial"/>
                <a:sym typeface="Arial"/>
              </a:rPr>
              <a:t>TOÁN 8</a:t>
            </a:r>
          </a:p>
        </p:txBody>
      </p:sp>
      <p:sp>
        <p:nvSpPr>
          <p:cNvPr id="3" name="Subtitle 2">
            <a:extLst>
              <a:ext uri="{FF2B5EF4-FFF2-40B4-BE49-F238E27FC236}">
                <a16:creationId xmlns:a16="http://schemas.microsoft.com/office/drawing/2014/main" id="{7FE75B66-6112-126E-545B-D8462A441068}"/>
              </a:ext>
            </a:extLst>
          </p:cNvPr>
          <p:cNvSpPr>
            <a:spLocks noGrp="1"/>
          </p:cNvSpPr>
          <p:nvPr>
            <p:ph type="subTitle" idx="1"/>
          </p:nvPr>
        </p:nvSpPr>
        <p:spPr>
          <a:xfrm>
            <a:off x="3663580" y="4666525"/>
            <a:ext cx="2728342" cy="418715"/>
          </a:xfrm>
        </p:spPr>
        <p:txBody>
          <a:bodyPr/>
          <a:lstStyle/>
          <a:p>
            <a:r>
              <a:rPr lang="en-US" sz="1800" b="1" dirty="0" err="1">
                <a:solidFill>
                  <a:srgbClr val="0070C0"/>
                </a:solidFill>
                <a:latin typeface="Times New Roman" panose="02020603050405020304" pitchFamily="18" charset="0"/>
                <a:cs typeface="Times New Roman" panose="02020603050405020304" pitchFamily="18" charset="0"/>
              </a:rPr>
              <a:t>Năm</a:t>
            </a:r>
            <a:r>
              <a:rPr lang="en-US" sz="1800" b="1" dirty="0">
                <a:solidFill>
                  <a:srgbClr val="0070C0"/>
                </a:solidFill>
                <a:latin typeface="Times New Roman" panose="02020603050405020304" pitchFamily="18" charset="0"/>
                <a:cs typeface="Times New Roman" panose="02020603050405020304" pitchFamily="18" charset="0"/>
              </a:rPr>
              <a:t> học 2023 - 2024</a:t>
            </a:r>
          </a:p>
        </p:txBody>
      </p:sp>
      <p:sp>
        <p:nvSpPr>
          <p:cNvPr id="5" name="Subtitle 2">
            <a:extLst>
              <a:ext uri="{FF2B5EF4-FFF2-40B4-BE49-F238E27FC236}">
                <a16:creationId xmlns:a16="http://schemas.microsoft.com/office/drawing/2014/main" id="{A0AC5D5C-195B-0F36-91FE-26F0D876C104}"/>
              </a:ext>
            </a:extLst>
          </p:cNvPr>
          <p:cNvSpPr txBox="1">
            <a:spLocks/>
          </p:cNvSpPr>
          <p:nvPr/>
        </p:nvSpPr>
        <p:spPr>
          <a:xfrm>
            <a:off x="1660555" y="1584865"/>
            <a:ext cx="3353109" cy="418715"/>
          </a:xfrm>
          <a:prstGeom prst="rect">
            <a:avLst/>
          </a:prstGeom>
          <a:noFill/>
          <a:ln>
            <a:noFill/>
          </a:ln>
        </p:spPr>
        <p:txBody>
          <a:bodyPr spcFirstLastPara="1" wrap="square" lIns="68569" tIns="68569" rIns="68569" bIns="68569" anchor="t" anchorCtr="0">
            <a:noAutofit/>
          </a:bodyPr>
          <a:lstStyle>
            <a:defPPr marR="0" lvl="0" algn="l" rtl="0">
              <a:lnSpc>
                <a:spcPct val="100000"/>
              </a:lnSpc>
              <a:spcBef>
                <a:spcPts val="0"/>
              </a:spcBef>
              <a:spcAft>
                <a:spcPts val="0"/>
              </a:spcAft>
            </a:defPPr>
            <a:lvl1pPr marL="457200" marR="0" lvl="0" indent="-342900" algn="ctr" rtl="0">
              <a:lnSpc>
                <a:spcPct val="90000"/>
              </a:lnSpc>
              <a:spcBef>
                <a:spcPts val="0"/>
              </a:spcBef>
              <a:spcAft>
                <a:spcPts val="0"/>
              </a:spcAft>
              <a:buClr>
                <a:schemeClr val="dk2"/>
              </a:buClr>
              <a:buSzPts val="1400"/>
              <a:buFont typeface="Roboto Mono Medium"/>
              <a:buNone/>
              <a:defRPr sz="1867" b="0" i="0" u="none" strike="noStrike" cap="none">
                <a:solidFill>
                  <a:schemeClr val="dk2"/>
                </a:solidFill>
                <a:latin typeface="Roboto Mono Medium"/>
                <a:ea typeface="Roboto Mono Medium"/>
                <a:cs typeface="Roboto Mono Medium"/>
                <a:sym typeface="Roboto Mono Medium"/>
              </a:defRPr>
            </a:lvl1pPr>
            <a:lvl2pPr marL="914400" marR="0" lvl="1" indent="-317500" algn="ctr" rtl="0">
              <a:lnSpc>
                <a:spcPct val="90000"/>
              </a:lnSpc>
              <a:spcBef>
                <a:spcPts val="0"/>
              </a:spcBef>
              <a:spcAft>
                <a:spcPts val="0"/>
              </a:spcAft>
              <a:buClr>
                <a:srgbClr val="0B5394"/>
              </a:buClr>
              <a:buSzPts val="1800"/>
              <a:buFont typeface="Coming Soon"/>
              <a:buNone/>
              <a:defRPr sz="2400" b="1" i="0" u="none" strike="noStrike" cap="none">
                <a:solidFill>
                  <a:srgbClr val="0B5394"/>
                </a:solidFill>
                <a:latin typeface="Coming Soon"/>
                <a:ea typeface="Coming Soon"/>
                <a:cs typeface="Coming Soon"/>
                <a:sym typeface="Coming Soon"/>
              </a:defRPr>
            </a:lvl2pPr>
            <a:lvl3pPr marL="1371600" marR="0" lvl="2" indent="-317500" algn="ctr" rtl="0">
              <a:lnSpc>
                <a:spcPct val="90000"/>
              </a:lnSpc>
              <a:spcBef>
                <a:spcPts val="0"/>
              </a:spcBef>
              <a:spcAft>
                <a:spcPts val="0"/>
              </a:spcAft>
              <a:buClr>
                <a:srgbClr val="0B5394"/>
              </a:buClr>
              <a:buSzPts val="1800"/>
              <a:buFont typeface="Coming Soon"/>
              <a:buNone/>
              <a:defRPr sz="2400" b="1" i="0" u="none" strike="noStrike" cap="none">
                <a:solidFill>
                  <a:srgbClr val="0B5394"/>
                </a:solidFill>
                <a:latin typeface="Coming Soon"/>
                <a:ea typeface="Coming Soon"/>
                <a:cs typeface="Coming Soon"/>
                <a:sym typeface="Coming Soon"/>
              </a:defRPr>
            </a:lvl3pPr>
            <a:lvl4pPr marL="1828800" marR="0" lvl="3" indent="-317500" algn="ctr" rtl="0">
              <a:lnSpc>
                <a:spcPct val="90000"/>
              </a:lnSpc>
              <a:spcBef>
                <a:spcPts val="0"/>
              </a:spcBef>
              <a:spcAft>
                <a:spcPts val="0"/>
              </a:spcAft>
              <a:buClr>
                <a:srgbClr val="0B5394"/>
              </a:buClr>
              <a:buSzPts val="1800"/>
              <a:buFont typeface="Coming Soon"/>
              <a:buNone/>
              <a:defRPr sz="2400" b="1" i="0" u="none" strike="noStrike" cap="none">
                <a:solidFill>
                  <a:srgbClr val="0B5394"/>
                </a:solidFill>
                <a:latin typeface="Coming Soon"/>
                <a:ea typeface="Coming Soon"/>
                <a:cs typeface="Coming Soon"/>
                <a:sym typeface="Coming Soon"/>
              </a:defRPr>
            </a:lvl4pPr>
            <a:lvl5pPr marL="2286000" marR="0" lvl="4" indent="-317500" algn="ctr" rtl="0">
              <a:lnSpc>
                <a:spcPct val="90000"/>
              </a:lnSpc>
              <a:spcBef>
                <a:spcPts val="0"/>
              </a:spcBef>
              <a:spcAft>
                <a:spcPts val="0"/>
              </a:spcAft>
              <a:buClr>
                <a:srgbClr val="0B5394"/>
              </a:buClr>
              <a:buSzPts val="1800"/>
              <a:buFont typeface="Coming Soon"/>
              <a:buNone/>
              <a:defRPr sz="2400" b="1" i="0" u="none" strike="noStrike" cap="none">
                <a:solidFill>
                  <a:srgbClr val="0B5394"/>
                </a:solidFill>
                <a:latin typeface="Coming Soon"/>
                <a:ea typeface="Coming Soon"/>
                <a:cs typeface="Coming Soon"/>
                <a:sym typeface="Coming Soon"/>
              </a:defRPr>
            </a:lvl5pPr>
            <a:lvl6pPr marL="2743200" marR="0" lvl="5" indent="-317500" algn="ctr" rtl="0">
              <a:lnSpc>
                <a:spcPct val="90000"/>
              </a:lnSpc>
              <a:spcBef>
                <a:spcPts val="0"/>
              </a:spcBef>
              <a:spcAft>
                <a:spcPts val="0"/>
              </a:spcAft>
              <a:buClr>
                <a:srgbClr val="0B5394"/>
              </a:buClr>
              <a:buSzPts val="1800"/>
              <a:buFont typeface="Coming Soon"/>
              <a:buNone/>
              <a:defRPr sz="2400" b="1" i="0" u="none" strike="noStrike" cap="none">
                <a:solidFill>
                  <a:srgbClr val="0B5394"/>
                </a:solidFill>
                <a:latin typeface="Coming Soon"/>
                <a:ea typeface="Coming Soon"/>
                <a:cs typeface="Coming Soon"/>
                <a:sym typeface="Coming Soon"/>
              </a:defRPr>
            </a:lvl6pPr>
            <a:lvl7pPr marL="3200400" marR="0" lvl="6" indent="-317500" algn="ctr" rtl="0">
              <a:lnSpc>
                <a:spcPct val="90000"/>
              </a:lnSpc>
              <a:spcBef>
                <a:spcPts val="0"/>
              </a:spcBef>
              <a:spcAft>
                <a:spcPts val="0"/>
              </a:spcAft>
              <a:buClr>
                <a:srgbClr val="0B5394"/>
              </a:buClr>
              <a:buSzPts val="1800"/>
              <a:buFont typeface="Coming Soon"/>
              <a:buNone/>
              <a:defRPr sz="2400" b="1" i="0" u="none" strike="noStrike" cap="none">
                <a:solidFill>
                  <a:srgbClr val="0B5394"/>
                </a:solidFill>
                <a:latin typeface="Coming Soon"/>
                <a:ea typeface="Coming Soon"/>
                <a:cs typeface="Coming Soon"/>
                <a:sym typeface="Coming Soon"/>
              </a:defRPr>
            </a:lvl7pPr>
            <a:lvl8pPr marL="3657600" marR="0" lvl="7" indent="-317500" algn="ctr" rtl="0">
              <a:lnSpc>
                <a:spcPct val="90000"/>
              </a:lnSpc>
              <a:spcBef>
                <a:spcPts val="0"/>
              </a:spcBef>
              <a:spcAft>
                <a:spcPts val="0"/>
              </a:spcAft>
              <a:buClr>
                <a:srgbClr val="0B5394"/>
              </a:buClr>
              <a:buSzPts val="1800"/>
              <a:buFont typeface="Coming Soon"/>
              <a:buNone/>
              <a:defRPr sz="2400" b="1" i="0" u="none" strike="noStrike" cap="none">
                <a:solidFill>
                  <a:srgbClr val="0B5394"/>
                </a:solidFill>
                <a:latin typeface="Coming Soon"/>
                <a:ea typeface="Coming Soon"/>
                <a:cs typeface="Coming Soon"/>
                <a:sym typeface="Coming Soon"/>
              </a:defRPr>
            </a:lvl8pPr>
            <a:lvl9pPr marL="4114800" marR="0" lvl="8" indent="-317500" algn="ctr" rtl="0">
              <a:lnSpc>
                <a:spcPct val="90000"/>
              </a:lnSpc>
              <a:spcBef>
                <a:spcPts val="0"/>
              </a:spcBef>
              <a:spcAft>
                <a:spcPts val="0"/>
              </a:spcAft>
              <a:buClr>
                <a:srgbClr val="0B5394"/>
              </a:buClr>
              <a:buSzPts val="1800"/>
              <a:buFont typeface="Coming Soon"/>
              <a:buNone/>
              <a:defRPr sz="2400" b="1" i="0" u="none" strike="noStrike" cap="none">
                <a:solidFill>
                  <a:srgbClr val="0B5394"/>
                </a:solidFill>
                <a:latin typeface="Coming Soon"/>
                <a:ea typeface="Coming Soon"/>
                <a:cs typeface="Coming Soon"/>
                <a:sym typeface="Coming Soon"/>
              </a:defRPr>
            </a:lvl9pPr>
          </a:lstStyle>
          <a:p>
            <a:pPr marL="342900" indent="-257175" defTabSz="685800">
              <a:buClr>
                <a:srgbClr val="595959"/>
              </a:buClr>
            </a:pPr>
            <a:r>
              <a:rPr lang="en-US" sz="1800" b="1" kern="0" dirty="0">
                <a:solidFill>
                  <a:srgbClr val="0070C0"/>
                </a:solidFill>
                <a:latin typeface="Times New Roman" panose="02020603050405020304" pitchFamily="18" charset="0"/>
                <a:cs typeface="Times New Roman" panose="02020603050405020304" pitchFamily="18" charset="0"/>
              </a:rPr>
              <a:t>TRƯỜNG THCS LONG BIÊN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308"/>
                                        </p:tgtEl>
                                        <p:attrNameLst>
                                          <p:attrName>style.visibility</p:attrName>
                                        </p:attrNameLst>
                                      </p:cBhvr>
                                      <p:to>
                                        <p:strVal val="visible"/>
                                      </p:to>
                                    </p:set>
                                    <p:anim calcmode="lin" valueType="num">
                                      <p:cBhvr additive="base">
                                        <p:cTn id="7" dur="1000"/>
                                        <p:tgtEl>
                                          <p:spTgt spid="3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1600" y="228600"/>
            <a:ext cx="3429000" cy="2286000"/>
          </a:xfrm>
          <a:prstGeom prst="rect">
            <a:avLst/>
          </a:prstGeom>
          <a:noFill/>
          <a:ln>
            <a:noFill/>
          </a:ln>
        </p:spPr>
      </p:pic>
      <p:sp>
        <p:nvSpPr>
          <p:cNvPr id="9" name="TextBox 8"/>
          <p:cNvSpPr txBox="1"/>
          <p:nvPr/>
        </p:nvSpPr>
        <p:spPr>
          <a:xfrm>
            <a:off x="90055" y="887135"/>
            <a:ext cx="8382000" cy="5970865"/>
          </a:xfrm>
          <a:prstGeom prst="rect">
            <a:avLst/>
          </a:prstGeom>
          <a:noFill/>
        </p:spPr>
        <p:txBody>
          <a:bodyPr wrap="square" rtlCol="0">
            <a:spAutoFit/>
          </a:bodyPr>
          <a:lstStyle/>
          <a:p>
            <a:r>
              <a:rPr lang="en-US" sz="2800" b="1">
                <a:solidFill>
                  <a:srgbClr val="FF0000"/>
                </a:solidFill>
                <a:latin typeface="Times New Roman" pitchFamily="18" charset="0"/>
                <a:cs typeface="Times New Roman" pitchFamily="18" charset="0"/>
              </a:rPr>
              <a:t>LT2/64: </a:t>
            </a:r>
          </a:p>
          <a:p>
            <a:r>
              <a:rPr lang="en-US" sz="2800">
                <a:latin typeface="Times New Roman" pitchFamily="18" charset="0"/>
                <a:cs typeface="Times New Roman" pitchFamily="18" charset="0"/>
              </a:rPr>
              <a:t>a) Xét tam giác ACD, ta có:</a:t>
            </a:r>
          </a:p>
          <a:p>
            <a:r>
              <a:rPr lang="en-US" sz="2800">
                <a:latin typeface="Times New Roman" pitchFamily="18" charset="0"/>
                <a:cs typeface="Times New Roman" pitchFamily="18" charset="0"/>
              </a:rPr>
              <a:t>M là trung điểm của AD</a:t>
            </a:r>
          </a:p>
          <a:p>
            <a:r>
              <a:rPr lang="en-US" sz="2800">
                <a:latin typeface="Times New Roman" pitchFamily="18" charset="0"/>
                <a:cs typeface="Times New Roman" pitchFamily="18" charset="0"/>
              </a:rPr>
              <a:t>P là trung điểm của AC</a:t>
            </a:r>
          </a:p>
          <a:p>
            <a:r>
              <a:rPr lang="en-US" sz="2800">
                <a:latin typeface="Times New Roman" pitchFamily="18" charset="0"/>
                <a:cs typeface="Times New Roman" pitchFamily="18" charset="0"/>
              </a:rPr>
              <a:t>=&gt; MP là đường trung bình của tam giác ACD.</a:t>
            </a:r>
          </a:p>
          <a:p>
            <a:r>
              <a:rPr lang="en-US" sz="2800">
                <a:latin typeface="Times New Roman" pitchFamily="18" charset="0"/>
                <a:cs typeface="Times New Roman" pitchFamily="18" charset="0"/>
              </a:rPr>
              <a:t>=&gt; MP//CD và  </a:t>
            </a:r>
          </a:p>
          <a:p>
            <a:r>
              <a:rPr lang="en-US" sz="2800">
                <a:latin typeface="Times New Roman" pitchFamily="18" charset="0"/>
                <a:cs typeface="Times New Roman" pitchFamily="18" charset="0"/>
              </a:rPr>
              <a:t> Xét tam giác ABC, ta có:</a:t>
            </a:r>
          </a:p>
          <a:p>
            <a:r>
              <a:rPr lang="en-US" sz="2800">
                <a:latin typeface="Times New Roman" pitchFamily="18" charset="0"/>
                <a:cs typeface="Times New Roman" pitchFamily="18" charset="0"/>
              </a:rPr>
              <a:t>N là trung điểm của BC</a:t>
            </a:r>
          </a:p>
          <a:p>
            <a:r>
              <a:rPr lang="en-US" sz="2800">
                <a:latin typeface="Times New Roman" pitchFamily="18" charset="0"/>
                <a:cs typeface="Times New Roman" pitchFamily="18" charset="0"/>
              </a:rPr>
              <a:t>P là trung điểm của AC</a:t>
            </a:r>
          </a:p>
          <a:p>
            <a:r>
              <a:rPr lang="en-US" sz="2800">
                <a:latin typeface="Times New Roman" pitchFamily="18" charset="0"/>
                <a:cs typeface="Times New Roman" pitchFamily="18" charset="0"/>
              </a:rPr>
              <a:t>=&gt; MN là đường trung bình của tam giác ABC.</a:t>
            </a:r>
          </a:p>
          <a:p>
            <a:r>
              <a:rPr lang="en-US" sz="2800">
                <a:latin typeface="Times New Roman" pitchFamily="18" charset="0"/>
                <a:cs typeface="Times New Roman" pitchFamily="18" charset="0"/>
              </a:rPr>
              <a:t>=&gt; PN//AB và </a:t>
            </a:r>
          </a:p>
          <a:p>
            <a:r>
              <a:rPr lang="en-US" sz="2800">
                <a:latin typeface="Times New Roman" pitchFamily="18" charset="0"/>
                <a:cs typeface="Times New Roman" pitchFamily="18" charset="0"/>
              </a:rPr>
              <a:t>Mà AB//CD nên theo Tiên đề Ơclit ta có M, N, P thẳng hàng.</a:t>
            </a:r>
          </a:p>
          <a:p>
            <a:endParaRPr lang="en-US"/>
          </a:p>
        </p:txBody>
      </p:sp>
      <p:graphicFrame>
        <p:nvGraphicFramePr>
          <p:cNvPr id="2" name="Object 1"/>
          <p:cNvGraphicFramePr>
            <a:graphicFrameLocks noChangeAspect="1"/>
          </p:cNvGraphicFramePr>
          <p:nvPr>
            <p:extLst>
              <p:ext uri="{D42A27DB-BD31-4B8C-83A1-F6EECF244321}">
                <p14:modId xmlns:p14="http://schemas.microsoft.com/office/powerpoint/2010/main" val="602923079"/>
              </p:ext>
            </p:extLst>
          </p:nvPr>
        </p:nvGraphicFramePr>
        <p:xfrm>
          <a:off x="2362200" y="2971800"/>
          <a:ext cx="1593102" cy="685800"/>
        </p:xfrm>
        <a:graphic>
          <a:graphicData uri="http://schemas.openxmlformats.org/presentationml/2006/ole">
            <mc:AlternateContent xmlns:mc="http://schemas.openxmlformats.org/markup-compatibility/2006">
              <mc:Choice xmlns:v="urn:schemas-microsoft-com:vml" Requires="v">
                <p:oleObj name="Equation" r:id="rId3" imgW="914400" imgH="393480" progId="Equation.DSMT4">
                  <p:embed/>
                </p:oleObj>
              </mc:Choice>
              <mc:Fallback>
                <p:oleObj name="Equation" r:id="rId3" imgW="914400" imgH="393480" progId="Equation.DSMT4">
                  <p:embed/>
                  <p:pic>
                    <p:nvPicPr>
                      <p:cNvPr id="0" name=""/>
                      <p:cNvPicPr/>
                      <p:nvPr/>
                    </p:nvPicPr>
                    <p:blipFill>
                      <a:blip r:embed="rId4"/>
                      <a:stretch>
                        <a:fillRect/>
                      </a:stretch>
                    </p:blipFill>
                    <p:spPr>
                      <a:xfrm>
                        <a:off x="2362200" y="2971800"/>
                        <a:ext cx="1593102" cy="685800"/>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333674166"/>
              </p:ext>
            </p:extLst>
          </p:nvPr>
        </p:nvGraphicFramePr>
        <p:xfrm>
          <a:off x="2285999" y="5181600"/>
          <a:ext cx="1447801" cy="614820"/>
        </p:xfrm>
        <a:graphic>
          <a:graphicData uri="http://schemas.openxmlformats.org/presentationml/2006/ole">
            <mc:AlternateContent xmlns:mc="http://schemas.openxmlformats.org/markup-compatibility/2006">
              <mc:Choice xmlns:v="urn:schemas-microsoft-com:vml" Requires="v">
                <p:oleObj name="Equation" r:id="rId5" imgW="927000" imgH="393480" progId="Equation.DSMT4">
                  <p:embed/>
                </p:oleObj>
              </mc:Choice>
              <mc:Fallback>
                <p:oleObj name="Equation" r:id="rId5" imgW="927000" imgH="393480" progId="Equation.DSMT4">
                  <p:embed/>
                  <p:pic>
                    <p:nvPicPr>
                      <p:cNvPr id="0" name=""/>
                      <p:cNvPicPr/>
                      <p:nvPr/>
                    </p:nvPicPr>
                    <p:blipFill>
                      <a:blip r:embed="rId6"/>
                      <a:stretch>
                        <a:fillRect/>
                      </a:stretch>
                    </p:blipFill>
                    <p:spPr>
                      <a:xfrm>
                        <a:off x="2285999" y="5181600"/>
                        <a:ext cx="1447801" cy="614820"/>
                      </a:xfrm>
                      <a:prstGeom prst="rect">
                        <a:avLst/>
                      </a:prstGeom>
                    </p:spPr>
                  </p:pic>
                </p:oleObj>
              </mc:Fallback>
            </mc:AlternateContent>
          </a:graphicData>
        </a:graphic>
      </p:graphicFrame>
    </p:spTree>
    <p:extLst>
      <p:ext uri="{BB962C8B-B14F-4D97-AF65-F5344CB8AC3E}">
        <p14:creationId xmlns:p14="http://schemas.microsoft.com/office/powerpoint/2010/main" val="946230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2"/>
          <p:cNvSpPr>
            <a:spLocks noChangeArrowheads="1"/>
          </p:cNvSpPr>
          <p:nvPr/>
        </p:nvSpPr>
        <p:spPr bwMode="auto">
          <a:xfrm>
            <a:off x="914399" y="939225"/>
            <a:ext cx="385451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b) Từ (1) và (2) suy ra</a:t>
            </a:r>
            <a:endParaRPr kumimoji="0" lang="en-US" sz="3200" b="0" i="0" u="none" strike="noStrike" cap="none" normalizeH="0" baseline="0">
              <a:ln>
                <a:noFill/>
              </a:ln>
              <a:solidFill>
                <a:schemeClr val="tx1"/>
              </a:solidFill>
              <a:effectLst/>
              <a:latin typeface="Times New Roman" pitchFamily="18" charset="0"/>
              <a:cs typeface="Times New Roman" pitchFamily="18"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69076500"/>
              </p:ext>
            </p:extLst>
          </p:nvPr>
        </p:nvGraphicFramePr>
        <p:xfrm>
          <a:off x="381000" y="1816387"/>
          <a:ext cx="6779941" cy="914400"/>
        </p:xfrm>
        <a:graphic>
          <a:graphicData uri="http://schemas.openxmlformats.org/presentationml/2006/ole">
            <mc:AlternateContent xmlns:mc="http://schemas.openxmlformats.org/markup-compatibility/2006">
              <mc:Choice xmlns:v="urn:schemas-microsoft-com:vml" Requires="v">
                <p:oleObj name="Equation" r:id="rId3" imgW="2895600" imgH="393700" progId="Equation.DSMT4">
                  <p:embed/>
                </p:oleObj>
              </mc:Choice>
              <mc:Fallback>
                <p:oleObj name="Equation" r:id="rId3" imgW="2895600" imgH="3937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816387"/>
                        <a:ext cx="6779941" cy="914400"/>
                      </a:xfrm>
                      <a:prstGeom prst="rect">
                        <a:avLst/>
                      </a:prstGeom>
                      <a:noFill/>
                    </p:spPr>
                  </p:pic>
                </p:oleObj>
              </mc:Fallback>
            </mc:AlternateContent>
          </a:graphicData>
        </a:graphic>
      </p:graphicFrame>
      <p:sp>
        <p:nvSpPr>
          <p:cNvPr id="4" name="Rectangle 3"/>
          <p:cNvSpPr>
            <a:spLocks noChangeArrowheads="1"/>
          </p:cNvSpPr>
          <p:nvPr/>
        </p:nvSpPr>
        <p:spPr bwMode="auto">
          <a:xfrm>
            <a:off x="0" y="8477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 </a:t>
            </a:r>
            <a:r>
              <a:rPr kumimoji="0" lang="en-US" sz="8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pic>
        <p:nvPicPr>
          <p:cNvPr id="5" name="Picture 4"/>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14600" y="3276600"/>
            <a:ext cx="4038600" cy="2590800"/>
          </a:xfrm>
          <a:prstGeom prst="rect">
            <a:avLst/>
          </a:prstGeom>
          <a:noFill/>
          <a:ln>
            <a:noFill/>
          </a:ln>
        </p:spPr>
      </p:pic>
    </p:spTree>
    <p:extLst>
      <p:ext uri="{BB962C8B-B14F-4D97-AF65-F5344CB8AC3E}">
        <p14:creationId xmlns:p14="http://schemas.microsoft.com/office/powerpoint/2010/main" val="2001451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8000"/>
            <a:lum/>
          </a:blip>
          <a:srcRect/>
          <a:stretch>
            <a:fillRect l="-17000" r="-17000"/>
          </a:stretch>
        </a:blipFill>
        <a:effectLst/>
      </p:bgPr>
    </p:bg>
    <p:spTree>
      <p:nvGrpSpPr>
        <p:cNvPr id="1" name=""/>
        <p:cNvGrpSpPr/>
        <p:nvPr/>
      </p:nvGrpSpPr>
      <p:grpSpPr>
        <a:xfrm>
          <a:off x="0" y="0"/>
          <a:ext cx="0" cy="0"/>
          <a:chOff x="0" y="0"/>
          <a:chExt cx="0" cy="0"/>
        </a:xfrm>
      </p:grpSpPr>
      <p:sp>
        <p:nvSpPr>
          <p:cNvPr id="2" name="TextBox 1"/>
          <p:cNvSpPr txBox="1"/>
          <p:nvPr/>
        </p:nvSpPr>
        <p:spPr>
          <a:xfrm>
            <a:off x="885404" y="347990"/>
            <a:ext cx="2278188" cy="523220"/>
          </a:xfrm>
          <a:prstGeom prst="rect">
            <a:avLst/>
          </a:prstGeom>
          <a:noFill/>
        </p:spPr>
        <p:txBody>
          <a:bodyPr wrap="none" rtlCol="0">
            <a:spAutoFit/>
          </a:bodyPr>
          <a:lstStyle/>
          <a:p>
            <a:r>
              <a:rPr lang="en-US" sz="2800" b="1">
                <a:solidFill>
                  <a:srgbClr val="FF0000"/>
                </a:solidFill>
                <a:latin typeface="Times New Roman" pitchFamily="18" charset="0"/>
                <a:cs typeface="Times New Roman" pitchFamily="18" charset="0"/>
              </a:rPr>
              <a:t>Bài 1/65 SGK</a:t>
            </a:r>
          </a:p>
        </p:txBody>
      </p:sp>
      <p:pic>
        <p:nvPicPr>
          <p:cNvPr id="3" name="Picture 2"/>
          <p:cNvPicPr/>
          <p:nvPr/>
        </p:nvPicPr>
        <p:blipFill>
          <a:blip r:embed="rId3"/>
          <a:stretch>
            <a:fillRect/>
          </a:stretch>
        </p:blipFill>
        <p:spPr>
          <a:xfrm>
            <a:off x="1587500" y="985858"/>
            <a:ext cx="3213099" cy="1528741"/>
          </a:xfrm>
          <a:prstGeom prst="rect">
            <a:avLst/>
          </a:prstGeom>
        </p:spPr>
      </p:pic>
      <p:grpSp>
        <p:nvGrpSpPr>
          <p:cNvPr id="8" name="Group 7"/>
          <p:cNvGrpSpPr/>
          <p:nvPr/>
        </p:nvGrpSpPr>
        <p:grpSpPr>
          <a:xfrm>
            <a:off x="990600" y="2549235"/>
            <a:ext cx="6248400" cy="4177003"/>
            <a:chOff x="990600" y="2549235"/>
            <a:chExt cx="6248400" cy="4177003"/>
          </a:xfrm>
        </p:grpSpPr>
        <p:sp>
          <p:nvSpPr>
            <p:cNvPr id="4" name="TextBox 3"/>
            <p:cNvSpPr txBox="1"/>
            <p:nvPr/>
          </p:nvSpPr>
          <p:spPr>
            <a:xfrm>
              <a:off x="990600" y="2549235"/>
              <a:ext cx="6248400" cy="4093428"/>
            </a:xfrm>
            <a:prstGeom prst="rect">
              <a:avLst/>
            </a:prstGeom>
            <a:noFill/>
          </p:spPr>
          <p:txBody>
            <a:bodyPr wrap="square" rtlCol="0">
              <a:spAutoFit/>
            </a:bodyPr>
            <a:lstStyle/>
            <a:p>
              <a:r>
                <a:rPr lang="en-US" sz="2800">
                  <a:latin typeface="Times New Roman" pitchFamily="18" charset="0"/>
                  <a:cs typeface="Times New Roman" pitchFamily="18" charset="0"/>
                </a:rPr>
                <a:t>Do MN//BC nên theo định lý Thales ta có:</a:t>
              </a:r>
            </a:p>
            <a:p>
              <a:r>
                <a:rPr lang="en-US" sz="2800">
                  <a:latin typeface="Times New Roman" pitchFamily="18" charset="0"/>
                  <a:cs typeface="Times New Roman" pitchFamily="18" charset="0"/>
                </a:rPr>
                <a:t> </a:t>
              </a:r>
            </a:p>
            <a:p>
              <a:endParaRPr lang="en-US" sz="2800">
                <a:latin typeface="Times New Roman" pitchFamily="18" charset="0"/>
                <a:cs typeface="Times New Roman" pitchFamily="18" charset="0"/>
              </a:endParaRPr>
            </a:p>
            <a:p>
              <a:r>
                <a:rPr lang="nl-NL" sz="2800">
                  <a:latin typeface="Times New Roman" pitchFamily="18" charset="0"/>
                  <a:cs typeface="Times New Roman" pitchFamily="18" charset="0"/>
                </a:rPr>
                <a:t>nên MN//BC</a:t>
              </a:r>
            </a:p>
            <a:p>
              <a:r>
                <a:rPr lang="en-US" sz="2800">
                  <a:latin typeface="Times New Roman" pitchFamily="18" charset="0"/>
                  <a:cs typeface="Times New Roman" pitchFamily="18" charset="0"/>
                </a:rPr>
                <a:t>=&gt; N là trung điểm của AC hay NA = NC</a:t>
              </a:r>
            </a:p>
            <a:p>
              <a:r>
                <a:rPr lang="en-US" sz="2800">
                  <a:latin typeface="Times New Roman" pitchFamily="18" charset="0"/>
                  <a:cs typeface="Times New Roman" pitchFamily="18" charset="0"/>
                </a:rPr>
                <a:t>Theo định lý Thales ta có:</a:t>
              </a:r>
            </a:p>
            <a:p>
              <a:r>
                <a:rPr lang="en-US" sz="2800">
                  <a:latin typeface="Times New Roman" pitchFamily="18" charset="0"/>
                  <a:cs typeface="Times New Roman" pitchFamily="18" charset="0"/>
                </a:rPr>
                <a:t>   =&gt;  </a:t>
              </a:r>
            </a:p>
            <a:p>
              <a:endParaRPr lang="en-US"/>
            </a:p>
            <a:p>
              <a:endParaRPr lang="en-US"/>
            </a:p>
            <a:p>
              <a:r>
                <a:rPr lang="en-US" sz="2800">
                  <a:latin typeface="Times New Roman" pitchFamily="18" charset="0"/>
                  <a:cs typeface="Times New Roman" pitchFamily="18" charset="0"/>
                </a:rPr>
                <a:t>Nên</a:t>
              </a:r>
            </a:p>
          </p:txBody>
        </p:sp>
        <p:graphicFrame>
          <p:nvGraphicFramePr>
            <p:cNvPr id="5" name="Object 4"/>
            <p:cNvGraphicFramePr>
              <a:graphicFrameLocks noChangeAspect="1"/>
            </p:cNvGraphicFramePr>
            <p:nvPr>
              <p:extLst>
                <p:ext uri="{D42A27DB-BD31-4B8C-83A1-F6EECF244321}">
                  <p14:modId xmlns:p14="http://schemas.microsoft.com/office/powerpoint/2010/main" val="1128422275"/>
                </p:ext>
              </p:extLst>
            </p:nvPr>
          </p:nvGraphicFramePr>
          <p:xfrm>
            <a:off x="1587500" y="3124200"/>
            <a:ext cx="2032332" cy="782637"/>
          </p:xfrm>
          <a:graphic>
            <a:graphicData uri="http://schemas.openxmlformats.org/presentationml/2006/ole">
              <mc:AlternateContent xmlns:mc="http://schemas.openxmlformats.org/markup-compatibility/2006">
                <mc:Choice xmlns:v="urn:schemas-microsoft-com:vml" Requires="v">
                  <p:oleObj name="Equation" r:id="rId4" imgW="927000" imgH="393480" progId="Equation.DSMT4">
                    <p:embed/>
                  </p:oleObj>
                </mc:Choice>
                <mc:Fallback>
                  <p:oleObj name="Equation" r:id="rId4" imgW="927000" imgH="393480" progId="Equation.DSMT4">
                    <p:embed/>
                    <p:pic>
                      <p:nvPicPr>
                        <p:cNvPr id="0" name=""/>
                        <p:cNvPicPr/>
                        <p:nvPr/>
                      </p:nvPicPr>
                      <p:blipFill>
                        <a:blip r:embed="rId5"/>
                        <a:stretch>
                          <a:fillRect/>
                        </a:stretch>
                      </p:blipFill>
                      <p:spPr>
                        <a:xfrm>
                          <a:off x="1587500" y="3124200"/>
                          <a:ext cx="2032332" cy="782637"/>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095949690"/>
                </p:ext>
              </p:extLst>
            </p:nvPr>
          </p:nvGraphicFramePr>
          <p:xfrm>
            <a:off x="1991443" y="5181600"/>
            <a:ext cx="2225675" cy="782638"/>
          </p:xfrm>
          <a:graphic>
            <a:graphicData uri="http://schemas.openxmlformats.org/presentationml/2006/ole">
              <mc:AlternateContent xmlns:mc="http://schemas.openxmlformats.org/markup-compatibility/2006">
                <mc:Choice xmlns:v="urn:schemas-microsoft-com:vml" Requires="v">
                  <p:oleObj name="Equation" r:id="rId6" imgW="1015920" imgH="393480" progId="Equation.DSMT4">
                    <p:embed/>
                  </p:oleObj>
                </mc:Choice>
                <mc:Fallback>
                  <p:oleObj name="Equation" r:id="rId6" imgW="1015920" imgH="393480" progId="Equation.DSMT4">
                    <p:embed/>
                    <p:pic>
                      <p:nvPicPr>
                        <p:cNvPr id="0" name=""/>
                        <p:cNvPicPr>
                          <a:picLocks noChangeAspect="1" noChangeArrowheads="1"/>
                        </p:cNvPicPr>
                        <p:nvPr/>
                      </p:nvPicPr>
                      <p:blipFill>
                        <a:blip r:embed="rId7"/>
                        <a:srcRect/>
                        <a:stretch>
                          <a:fillRect/>
                        </a:stretch>
                      </p:blipFill>
                      <p:spPr bwMode="auto">
                        <a:xfrm>
                          <a:off x="1991443" y="5181600"/>
                          <a:ext cx="2225675"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59216033"/>
                </p:ext>
              </p:extLst>
            </p:nvPr>
          </p:nvGraphicFramePr>
          <p:xfrm>
            <a:off x="1994842" y="5943600"/>
            <a:ext cx="1698625" cy="782638"/>
          </p:xfrm>
          <a:graphic>
            <a:graphicData uri="http://schemas.openxmlformats.org/presentationml/2006/ole">
              <mc:AlternateContent xmlns:mc="http://schemas.openxmlformats.org/markup-compatibility/2006">
                <mc:Choice xmlns:v="urn:schemas-microsoft-com:vml" Requires="v">
                  <p:oleObj name="Equation" r:id="rId8" imgW="774360" imgH="393480" progId="Equation.DSMT4">
                    <p:embed/>
                  </p:oleObj>
                </mc:Choice>
                <mc:Fallback>
                  <p:oleObj name="Equation" r:id="rId8" imgW="774360" imgH="393480" progId="Equation.DSMT4">
                    <p:embed/>
                    <p:pic>
                      <p:nvPicPr>
                        <p:cNvPr id="0" name=""/>
                        <p:cNvPicPr>
                          <a:picLocks noChangeAspect="1" noChangeArrowheads="1"/>
                        </p:cNvPicPr>
                        <p:nvPr/>
                      </p:nvPicPr>
                      <p:blipFill>
                        <a:blip r:embed="rId9"/>
                        <a:srcRect/>
                        <a:stretch>
                          <a:fillRect/>
                        </a:stretch>
                      </p:blipFill>
                      <p:spPr bwMode="auto">
                        <a:xfrm>
                          <a:off x="1994842" y="5943600"/>
                          <a:ext cx="1698625"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Tree>
    <p:extLst>
      <p:ext uri="{BB962C8B-B14F-4D97-AF65-F5344CB8AC3E}">
        <p14:creationId xmlns:p14="http://schemas.microsoft.com/office/powerpoint/2010/main" val="2368159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5404" y="347990"/>
            <a:ext cx="2278188" cy="523220"/>
          </a:xfrm>
          <a:prstGeom prst="rect">
            <a:avLst/>
          </a:prstGeom>
          <a:noFill/>
        </p:spPr>
        <p:txBody>
          <a:bodyPr wrap="none" rtlCol="0">
            <a:spAutoFit/>
          </a:bodyPr>
          <a:lstStyle/>
          <a:p>
            <a:r>
              <a:rPr lang="en-US" sz="2800" b="1">
                <a:solidFill>
                  <a:srgbClr val="FF0000"/>
                </a:solidFill>
                <a:latin typeface="Times New Roman" pitchFamily="18" charset="0"/>
                <a:cs typeface="Times New Roman" pitchFamily="18" charset="0"/>
              </a:rPr>
              <a:t>Bài 2/65 SGK</a:t>
            </a:r>
          </a:p>
        </p:txBody>
      </p:sp>
      <p:pic>
        <p:nvPicPr>
          <p:cNvPr id="3" name="Picture 2"/>
          <p:cNvPicPr/>
          <p:nvPr/>
        </p:nvPicPr>
        <p:blipFill>
          <a:blip r:embed="rId2"/>
          <a:stretch>
            <a:fillRect/>
          </a:stretch>
        </p:blipFill>
        <p:spPr>
          <a:xfrm>
            <a:off x="2590800" y="1066800"/>
            <a:ext cx="3124200" cy="1752600"/>
          </a:xfrm>
          <a:prstGeom prst="rect">
            <a:avLst/>
          </a:prstGeom>
        </p:spPr>
      </p:pic>
      <p:grpSp>
        <p:nvGrpSpPr>
          <p:cNvPr id="4" name="Group 3"/>
          <p:cNvGrpSpPr/>
          <p:nvPr/>
        </p:nvGrpSpPr>
        <p:grpSpPr>
          <a:xfrm>
            <a:off x="152400" y="2826327"/>
            <a:ext cx="9276530" cy="1807466"/>
            <a:chOff x="152400" y="2826327"/>
            <a:chExt cx="9276530" cy="1807466"/>
          </a:xfrm>
        </p:grpSpPr>
        <p:sp>
          <p:nvSpPr>
            <p:cNvPr id="7" name="TextBox 6"/>
            <p:cNvSpPr txBox="1"/>
            <p:nvPr/>
          </p:nvSpPr>
          <p:spPr>
            <a:xfrm>
              <a:off x="152400" y="2971800"/>
              <a:ext cx="9276530" cy="1661993"/>
            </a:xfrm>
            <a:prstGeom prst="rect">
              <a:avLst/>
            </a:prstGeom>
            <a:noFill/>
          </p:spPr>
          <p:txBody>
            <a:bodyPr wrap="square" rtlCol="0">
              <a:spAutoFit/>
            </a:bodyPr>
            <a:lstStyle/>
            <a:p>
              <a:pPr lvl="0"/>
              <a:r>
                <a:rPr lang="en-US" sz="2800">
                  <a:latin typeface="Times New Roman" pitchFamily="18" charset="0"/>
                  <a:cs typeface="Times New Roman" pitchFamily="18" charset="0"/>
                </a:rPr>
                <a:t>a) Ta có AP = PN = NB  =         =&gt; N là trung điểm của BP</a:t>
              </a:r>
            </a:p>
            <a:p>
              <a:r>
                <a:rPr lang="en-US" sz="2800">
                  <a:latin typeface="Times New Roman" pitchFamily="18" charset="0"/>
                  <a:cs typeface="Times New Roman" pitchFamily="18" charset="0"/>
                </a:rPr>
                <a:t>Mà AM là đường trung tuyến =&gt; M là trung điểm của BC</a:t>
              </a:r>
            </a:p>
            <a:p>
              <a:r>
                <a:rPr lang="en-US" sz="2800">
                  <a:latin typeface="Times New Roman" pitchFamily="18" charset="0"/>
                  <a:cs typeface="Times New Roman" pitchFamily="18" charset="0"/>
                </a:rPr>
                <a:t>=&gt; MN là đường trung bình của tam giác BPC =&gt; MN //CP.</a:t>
              </a:r>
            </a:p>
            <a:p>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2329756987"/>
                </p:ext>
              </p:extLst>
            </p:nvPr>
          </p:nvGraphicFramePr>
          <p:xfrm>
            <a:off x="4196530" y="2826327"/>
            <a:ext cx="604982" cy="669802"/>
          </p:xfrm>
          <a:graphic>
            <a:graphicData uri="http://schemas.openxmlformats.org/presentationml/2006/ole">
              <mc:AlternateContent xmlns:mc="http://schemas.openxmlformats.org/markup-compatibility/2006">
                <mc:Choice xmlns:v="urn:schemas-microsoft-com:vml" Requires="v">
                  <p:oleObj name="Equation" r:id="rId3" imgW="355320" imgH="393480" progId="Equation.DSMT4">
                    <p:embed/>
                  </p:oleObj>
                </mc:Choice>
                <mc:Fallback>
                  <p:oleObj name="Equation" r:id="rId3" imgW="355320" imgH="393480" progId="Equation.DSMT4">
                    <p:embed/>
                    <p:pic>
                      <p:nvPicPr>
                        <p:cNvPr id="0" name=""/>
                        <p:cNvPicPr/>
                        <p:nvPr/>
                      </p:nvPicPr>
                      <p:blipFill>
                        <a:blip r:embed="rId4"/>
                        <a:stretch>
                          <a:fillRect/>
                        </a:stretch>
                      </p:blipFill>
                      <p:spPr>
                        <a:xfrm>
                          <a:off x="4196530" y="2826327"/>
                          <a:ext cx="604982" cy="669802"/>
                        </a:xfrm>
                        <a:prstGeom prst="rect">
                          <a:avLst/>
                        </a:prstGeom>
                      </p:spPr>
                    </p:pic>
                  </p:oleObj>
                </mc:Fallback>
              </mc:AlternateContent>
            </a:graphicData>
          </a:graphic>
        </p:graphicFrame>
      </p:grpSp>
    </p:spTree>
    <p:extLst>
      <p:ext uri="{BB962C8B-B14F-4D97-AF65-F5344CB8AC3E}">
        <p14:creationId xmlns:p14="http://schemas.microsoft.com/office/powerpoint/2010/main" val="134248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2" name="TextBox 1"/>
          <p:cNvSpPr txBox="1"/>
          <p:nvPr/>
        </p:nvSpPr>
        <p:spPr>
          <a:xfrm>
            <a:off x="0" y="914400"/>
            <a:ext cx="9472118" cy="3385542"/>
          </a:xfrm>
          <a:prstGeom prst="rect">
            <a:avLst/>
          </a:prstGeom>
          <a:noFill/>
        </p:spPr>
        <p:txBody>
          <a:bodyPr wrap="square" rtlCol="0">
            <a:spAutoFit/>
          </a:bodyPr>
          <a:lstStyle/>
          <a:p>
            <a:r>
              <a:rPr lang="en-US" sz="2800" b="1">
                <a:solidFill>
                  <a:schemeClr val="bg1"/>
                </a:solidFill>
                <a:latin typeface="Times New Roman" pitchFamily="18" charset="0"/>
                <a:cs typeface="Times New Roman" pitchFamily="18" charset="0"/>
              </a:rPr>
              <a:t>b) Theo câu a ta có MN//CP  =&gt; MN//PQ</a:t>
            </a:r>
          </a:p>
          <a:p>
            <a:r>
              <a:rPr lang="en-US" sz="2800" b="1">
                <a:solidFill>
                  <a:schemeClr val="bg1"/>
                </a:solidFill>
                <a:latin typeface="Times New Roman" pitchFamily="18" charset="0"/>
                <a:cs typeface="Times New Roman" pitchFamily="18" charset="0"/>
              </a:rPr>
              <a:t>Mà P là trung điểm của AN </a:t>
            </a:r>
          </a:p>
          <a:p>
            <a:r>
              <a:rPr lang="en-US" sz="2800" b="1">
                <a:solidFill>
                  <a:schemeClr val="bg1"/>
                </a:solidFill>
                <a:latin typeface="Times New Roman" pitchFamily="18" charset="0"/>
                <a:cs typeface="Times New Roman" pitchFamily="18" charset="0"/>
              </a:rPr>
              <a:t>nên suy ra Q là trung điểm của AM hay AQ = QM.</a:t>
            </a:r>
          </a:p>
          <a:p>
            <a:r>
              <a:rPr lang="en-US" sz="2800" b="1">
                <a:solidFill>
                  <a:schemeClr val="bg1"/>
                </a:solidFill>
                <a:latin typeface="Times New Roman" pitchFamily="18" charset="0"/>
                <a:cs typeface="Times New Roman" pitchFamily="18" charset="0"/>
              </a:rPr>
              <a:t>c) Ta có MN là đường trung bình của tam giác BPC </a:t>
            </a:r>
          </a:p>
          <a:p>
            <a:r>
              <a:rPr lang="en-US" sz="2800" b="1">
                <a:solidFill>
                  <a:schemeClr val="bg1"/>
                </a:solidFill>
                <a:latin typeface="Times New Roman" pitchFamily="18" charset="0"/>
                <a:cs typeface="Times New Roman" pitchFamily="18" charset="0"/>
              </a:rPr>
              <a:t>=&gt; CP = 2MN.</a:t>
            </a:r>
          </a:p>
          <a:p>
            <a:r>
              <a:rPr lang="en-US" sz="2800" b="1">
                <a:solidFill>
                  <a:schemeClr val="bg1"/>
                </a:solidFill>
                <a:latin typeface="Times New Roman" pitchFamily="18" charset="0"/>
                <a:cs typeface="Times New Roman" pitchFamily="18" charset="0"/>
              </a:rPr>
              <a:t>PQ là đường trung bình của tam giác AMN =&gt; MN = 2PQ.</a:t>
            </a:r>
          </a:p>
          <a:p>
            <a:r>
              <a:rPr lang="en-US" sz="2800" b="1">
                <a:solidFill>
                  <a:schemeClr val="bg1"/>
                </a:solidFill>
                <a:latin typeface="Times New Roman" pitchFamily="18" charset="0"/>
                <a:cs typeface="Times New Roman" pitchFamily="18" charset="0"/>
              </a:rPr>
              <a:t>=&gt; CP = 4PQ.   </a:t>
            </a:r>
          </a:p>
          <a:p>
            <a:endParaRPr lang="en-US"/>
          </a:p>
        </p:txBody>
      </p:sp>
    </p:spTree>
    <p:extLst>
      <p:ext uri="{BB962C8B-B14F-4D97-AF65-F5344CB8AC3E}">
        <p14:creationId xmlns:p14="http://schemas.microsoft.com/office/powerpoint/2010/main" val="30953153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5404" y="347990"/>
            <a:ext cx="2278188" cy="523220"/>
          </a:xfrm>
          <a:prstGeom prst="rect">
            <a:avLst/>
          </a:prstGeom>
          <a:noFill/>
        </p:spPr>
        <p:txBody>
          <a:bodyPr wrap="none" rtlCol="0">
            <a:spAutoFit/>
          </a:bodyPr>
          <a:lstStyle/>
          <a:p>
            <a:r>
              <a:rPr lang="en-US" sz="2800" b="1">
                <a:solidFill>
                  <a:srgbClr val="FF0000"/>
                </a:solidFill>
                <a:latin typeface="Times New Roman" pitchFamily="18" charset="0"/>
                <a:cs typeface="Times New Roman" pitchFamily="18" charset="0"/>
              </a:rPr>
              <a:t>Bài 3/65 SGK</a:t>
            </a:r>
          </a:p>
        </p:txBody>
      </p:sp>
      <p:pic>
        <p:nvPicPr>
          <p:cNvPr id="3" name="Picture 2"/>
          <p:cNvPicPr/>
          <p:nvPr/>
        </p:nvPicPr>
        <p:blipFill>
          <a:blip r:embed="rId2"/>
          <a:stretch>
            <a:fillRect/>
          </a:stretch>
        </p:blipFill>
        <p:spPr>
          <a:xfrm>
            <a:off x="3810000" y="511629"/>
            <a:ext cx="2667000" cy="2099053"/>
          </a:xfrm>
          <a:prstGeom prst="rect">
            <a:avLst/>
          </a:prstGeom>
        </p:spPr>
      </p:pic>
      <p:sp>
        <p:nvSpPr>
          <p:cNvPr id="4" name="TextBox 3"/>
          <p:cNvSpPr txBox="1"/>
          <p:nvPr/>
        </p:nvSpPr>
        <p:spPr>
          <a:xfrm>
            <a:off x="-29029" y="2610682"/>
            <a:ext cx="9470798" cy="4247317"/>
          </a:xfrm>
          <a:prstGeom prst="rect">
            <a:avLst/>
          </a:prstGeom>
          <a:noFill/>
        </p:spPr>
        <p:txBody>
          <a:bodyPr wrap="none" rtlCol="0">
            <a:spAutoFit/>
          </a:bodyPr>
          <a:lstStyle/>
          <a:p>
            <a:pPr marL="514350" lvl="0" indent="-514350">
              <a:buAutoNum type="alphaLcParenR"/>
            </a:pPr>
            <a:r>
              <a:rPr lang="en-US" sz="2800">
                <a:latin typeface="Times New Roman" pitchFamily="18" charset="0"/>
                <a:cs typeface="Times New Roman" pitchFamily="18" charset="0"/>
              </a:rPr>
              <a:t>Xét tam giác ABC có M, N lần lượt là trung điểm của AB</a:t>
            </a:r>
          </a:p>
          <a:p>
            <a:pPr lvl="0"/>
            <a:r>
              <a:rPr lang="en-US" sz="2800">
                <a:latin typeface="Times New Roman" pitchFamily="18" charset="0"/>
                <a:cs typeface="Times New Roman" pitchFamily="18" charset="0"/>
              </a:rPr>
              <a:t> và BC</a:t>
            </a:r>
          </a:p>
          <a:p>
            <a:r>
              <a:rPr lang="en-US" sz="2800">
                <a:latin typeface="Times New Roman" pitchFamily="18" charset="0"/>
                <a:cs typeface="Times New Roman" pitchFamily="18" charset="0"/>
              </a:rPr>
              <a:t>=&gt; MN là đường trung bình của tam giác ABC.</a:t>
            </a:r>
          </a:p>
          <a:p>
            <a:r>
              <a:rPr lang="en-US" sz="2800">
                <a:latin typeface="Times New Roman" pitchFamily="18" charset="0"/>
                <a:cs typeface="Times New Roman" pitchFamily="18" charset="0"/>
              </a:rPr>
              <a:t>=&gt; MN//BC và MN = ½ BC (1)</a:t>
            </a:r>
          </a:p>
          <a:p>
            <a:r>
              <a:rPr lang="en-US" sz="2800">
                <a:latin typeface="Times New Roman" pitchFamily="18" charset="0"/>
                <a:cs typeface="Times New Roman" pitchFamily="18" charset="0"/>
              </a:rPr>
              <a:t>Xét tam giác ACD có Q, P lần lượt là trung điểm của AD và CD.</a:t>
            </a:r>
          </a:p>
          <a:p>
            <a:r>
              <a:rPr lang="en-US" sz="2800">
                <a:latin typeface="Times New Roman" pitchFamily="18" charset="0"/>
                <a:cs typeface="Times New Roman" pitchFamily="18" charset="0"/>
              </a:rPr>
              <a:t>=&gt; PQ là đường trung bình của tam giác ACD.</a:t>
            </a:r>
          </a:p>
          <a:p>
            <a:r>
              <a:rPr lang="en-US" sz="2800">
                <a:latin typeface="Times New Roman" pitchFamily="18" charset="0"/>
                <a:cs typeface="Times New Roman" pitchFamily="18" charset="0"/>
              </a:rPr>
              <a:t>=&gt; PQ//AC và PQ = ½ AC. (2)</a:t>
            </a:r>
          </a:p>
          <a:p>
            <a:r>
              <a:rPr lang="en-US" sz="2800">
                <a:latin typeface="Times New Roman" pitchFamily="18" charset="0"/>
                <a:cs typeface="Times New Roman" pitchFamily="18" charset="0"/>
              </a:rPr>
              <a:t>Từ (1) và (2) =&gt; MN //PQ và MN = QP</a:t>
            </a:r>
          </a:p>
          <a:p>
            <a:r>
              <a:rPr lang="en-US" sz="2800">
                <a:latin typeface="Times New Roman" pitchFamily="18" charset="0"/>
                <a:cs typeface="Times New Roman" pitchFamily="18" charset="0"/>
              </a:rPr>
              <a:t>=&gt; MNPQ là hình bình hành.</a:t>
            </a:r>
          </a:p>
          <a:p>
            <a:endParaRPr lang="en-US"/>
          </a:p>
        </p:txBody>
      </p:sp>
    </p:spTree>
    <p:extLst>
      <p:ext uri="{BB962C8B-B14F-4D97-AF65-F5344CB8AC3E}">
        <p14:creationId xmlns:p14="http://schemas.microsoft.com/office/powerpoint/2010/main" val="3466253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heel(1)">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3276600" y="381000"/>
            <a:ext cx="2971800" cy="2362200"/>
          </a:xfrm>
          <a:prstGeom prst="rect">
            <a:avLst/>
          </a:prstGeom>
        </p:spPr>
      </p:pic>
      <p:sp>
        <p:nvSpPr>
          <p:cNvPr id="3" name="Rectangle 2"/>
          <p:cNvSpPr/>
          <p:nvPr/>
        </p:nvSpPr>
        <p:spPr>
          <a:xfrm>
            <a:off x="457200" y="2743200"/>
            <a:ext cx="8686800" cy="3970318"/>
          </a:xfrm>
          <a:prstGeom prst="rect">
            <a:avLst/>
          </a:prstGeom>
        </p:spPr>
        <p:txBody>
          <a:bodyPr wrap="square">
            <a:spAutoFit/>
          </a:bodyPr>
          <a:lstStyle/>
          <a:p>
            <a:r>
              <a:rPr lang="en-US" sz="2800">
                <a:latin typeface="Times New Roman" pitchFamily="18" charset="0"/>
                <a:cs typeface="Times New Roman" pitchFamily="18" charset="0"/>
              </a:rPr>
              <a:t>b) Do MNPQ nên MQ = NP</a:t>
            </a:r>
          </a:p>
          <a:p>
            <a:r>
              <a:rPr lang="en-US" sz="2800">
                <a:latin typeface="Times New Roman" pitchFamily="18" charset="0"/>
                <a:cs typeface="Times New Roman" pitchFamily="18" charset="0"/>
              </a:rPr>
              <a:t>Xét tam giác ABD có M, Q lần lượt là trung điểm của AB và AD.</a:t>
            </a:r>
          </a:p>
          <a:p>
            <a:r>
              <a:rPr lang="en-US" sz="2800">
                <a:latin typeface="Times New Roman" pitchFamily="18" charset="0"/>
                <a:cs typeface="Times New Roman" pitchFamily="18" charset="0"/>
              </a:rPr>
              <a:t>=&gt; MQ là đường trung bình của tam giác ABD.</a:t>
            </a:r>
          </a:p>
          <a:p>
            <a:r>
              <a:rPr lang="en-US" sz="2800">
                <a:latin typeface="Times New Roman" pitchFamily="18" charset="0"/>
                <a:cs typeface="Times New Roman" pitchFamily="18" charset="0"/>
              </a:rPr>
              <a:t>=&gt; MQ//BD và MQ = ½ BD. </a:t>
            </a:r>
          </a:p>
          <a:p>
            <a:r>
              <a:rPr lang="en-US" sz="2800">
                <a:latin typeface="Times New Roman" pitchFamily="18" charset="0"/>
                <a:cs typeface="Times New Roman" pitchFamily="18" charset="0"/>
              </a:rPr>
              <a:t>Mà AC = BD nên MN = NP = PQ = QM. Suy ra MNPQ là hình thoi.</a:t>
            </a:r>
          </a:p>
          <a:p>
            <a:r>
              <a:rPr lang="en-US" sz="2800">
                <a:latin typeface="Times New Roman" pitchFamily="18" charset="0"/>
                <a:cs typeface="Times New Roman" pitchFamily="18" charset="0"/>
              </a:rPr>
              <a:t>c) Ta có AC vuông góc BD =&gt; MN vuông góc NP. Do đó tứ giác MNPQ là hình chữ nhật.</a:t>
            </a:r>
          </a:p>
        </p:txBody>
      </p:sp>
    </p:spTree>
    <p:extLst>
      <p:ext uri="{BB962C8B-B14F-4D97-AF65-F5344CB8AC3E}">
        <p14:creationId xmlns:p14="http://schemas.microsoft.com/office/powerpoint/2010/main" val="2534448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a:stretch>
        </a:blipFill>
        <a:effectLst/>
      </p:bgPr>
    </p:bg>
    <p:spTree>
      <p:nvGrpSpPr>
        <p:cNvPr id="1" name=""/>
        <p:cNvGrpSpPr/>
        <p:nvPr/>
      </p:nvGrpSpPr>
      <p:grpSpPr>
        <a:xfrm>
          <a:off x="0" y="0"/>
          <a:ext cx="0" cy="0"/>
          <a:chOff x="0" y="0"/>
          <a:chExt cx="0" cy="0"/>
        </a:xfrm>
      </p:grpSpPr>
      <p:pic>
        <p:nvPicPr>
          <p:cNvPr id="2" name="Picture 1"/>
          <p:cNvPicPr/>
          <p:nvPr/>
        </p:nvPicPr>
        <p:blipFill>
          <a:blip r:embed="rId3"/>
          <a:stretch>
            <a:fillRect/>
          </a:stretch>
        </p:blipFill>
        <p:spPr>
          <a:xfrm>
            <a:off x="2895600" y="871210"/>
            <a:ext cx="2971800" cy="2100590"/>
          </a:xfrm>
          <a:prstGeom prst="rect">
            <a:avLst/>
          </a:prstGeom>
        </p:spPr>
      </p:pic>
      <p:sp>
        <p:nvSpPr>
          <p:cNvPr id="3" name="TextBox 2"/>
          <p:cNvSpPr txBox="1"/>
          <p:nvPr/>
        </p:nvSpPr>
        <p:spPr>
          <a:xfrm>
            <a:off x="885404" y="347990"/>
            <a:ext cx="2278188" cy="523220"/>
          </a:xfrm>
          <a:prstGeom prst="rect">
            <a:avLst/>
          </a:prstGeom>
          <a:noFill/>
        </p:spPr>
        <p:txBody>
          <a:bodyPr wrap="none" rtlCol="0">
            <a:spAutoFit/>
          </a:bodyPr>
          <a:lstStyle/>
          <a:p>
            <a:r>
              <a:rPr lang="en-US" sz="2800" b="1">
                <a:solidFill>
                  <a:srgbClr val="FF0000"/>
                </a:solidFill>
                <a:latin typeface="Times New Roman" pitchFamily="18" charset="0"/>
                <a:cs typeface="Times New Roman" pitchFamily="18" charset="0"/>
              </a:rPr>
              <a:t>Bài 4/65 SGK</a:t>
            </a:r>
          </a:p>
        </p:txBody>
      </p:sp>
      <p:sp>
        <p:nvSpPr>
          <p:cNvPr id="4" name="TextBox 3"/>
          <p:cNvSpPr txBox="1"/>
          <p:nvPr/>
        </p:nvSpPr>
        <p:spPr>
          <a:xfrm>
            <a:off x="-6927" y="3124199"/>
            <a:ext cx="9399753" cy="3816429"/>
          </a:xfrm>
          <a:prstGeom prst="rect">
            <a:avLst/>
          </a:prstGeom>
          <a:noFill/>
        </p:spPr>
        <p:txBody>
          <a:bodyPr wrap="none" rtlCol="0">
            <a:spAutoFit/>
          </a:bodyPr>
          <a:lstStyle/>
          <a:p>
            <a:r>
              <a:rPr lang="en-US" sz="2800">
                <a:latin typeface="Times New Roman" pitchFamily="18" charset="0"/>
                <a:cs typeface="Times New Roman" pitchFamily="18" charset="0"/>
              </a:rPr>
              <a:t>Xét tam giác ABH có M là trung điểm của AB và</a:t>
            </a:r>
          </a:p>
          <a:p>
            <a:r>
              <a:rPr lang="en-US" sz="2800">
                <a:latin typeface="Times New Roman" pitchFamily="18" charset="0"/>
                <a:cs typeface="Times New Roman" pitchFamily="18" charset="0"/>
              </a:rPr>
              <a:t> N là trung điểm của BH</a:t>
            </a:r>
          </a:p>
          <a:p>
            <a:r>
              <a:rPr lang="en-US" sz="2800">
                <a:latin typeface="Times New Roman" pitchFamily="18" charset="0"/>
                <a:cs typeface="Times New Roman" pitchFamily="18" charset="0"/>
              </a:rPr>
              <a:t>=&gt; MN là đường trung bình của tam giác ABH =&gt; MN//AH. (1)</a:t>
            </a:r>
          </a:p>
          <a:p>
            <a:r>
              <a:rPr lang="en-US" sz="2800">
                <a:latin typeface="Times New Roman" pitchFamily="18" charset="0"/>
                <a:cs typeface="Times New Roman" pitchFamily="18" charset="0"/>
              </a:rPr>
              <a:t> H là trực tâm của tam giác ABC nên AH vuông góc BC. (2)</a:t>
            </a:r>
          </a:p>
          <a:p>
            <a:r>
              <a:rPr lang="en-US" sz="2800">
                <a:latin typeface="Times New Roman" pitchFamily="18" charset="0"/>
                <a:cs typeface="Times New Roman" pitchFamily="18" charset="0"/>
              </a:rPr>
              <a:t>Từ (1) và (2) =&gt; MN vuông góc BC.</a:t>
            </a:r>
          </a:p>
          <a:p>
            <a:r>
              <a:rPr lang="en-US" sz="2800">
                <a:latin typeface="Times New Roman" pitchFamily="18" charset="0"/>
                <a:cs typeface="Times New Roman" pitchFamily="18" charset="0"/>
              </a:rPr>
              <a:t>Tương tự ta chứng minh được PQ vuông góc BC, MQ </a:t>
            </a:r>
          </a:p>
          <a:p>
            <a:r>
              <a:rPr lang="en-US" sz="2800">
                <a:latin typeface="Times New Roman" pitchFamily="18" charset="0"/>
                <a:cs typeface="Times New Roman" pitchFamily="18" charset="0"/>
              </a:rPr>
              <a:t>vuông góc AH, NP vuông góc AH.</a:t>
            </a:r>
          </a:p>
          <a:p>
            <a:r>
              <a:rPr lang="en-US" sz="2800">
                <a:latin typeface="Times New Roman" pitchFamily="18" charset="0"/>
                <a:cs typeface="Times New Roman" pitchFamily="18" charset="0"/>
              </a:rPr>
              <a:t>=&gt; MNPQ là hình chữ nhật.</a:t>
            </a:r>
          </a:p>
          <a:p>
            <a:endParaRPr lang="en-US"/>
          </a:p>
        </p:txBody>
      </p:sp>
    </p:spTree>
    <p:extLst>
      <p:ext uri="{BB962C8B-B14F-4D97-AF65-F5344CB8AC3E}">
        <p14:creationId xmlns:p14="http://schemas.microsoft.com/office/powerpoint/2010/main" val="145041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heel(1)">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2743200" y="1385886"/>
            <a:ext cx="3624263" cy="2428875"/>
          </a:xfrm>
          <a:prstGeom prst="rect">
            <a:avLst/>
          </a:prstGeom>
        </p:spPr>
      </p:pic>
      <p:sp>
        <p:nvSpPr>
          <p:cNvPr id="3" name="TextBox 2"/>
          <p:cNvSpPr txBox="1"/>
          <p:nvPr/>
        </p:nvSpPr>
        <p:spPr>
          <a:xfrm>
            <a:off x="885404" y="347990"/>
            <a:ext cx="2278188" cy="523220"/>
          </a:xfrm>
          <a:prstGeom prst="rect">
            <a:avLst/>
          </a:prstGeom>
          <a:noFill/>
        </p:spPr>
        <p:txBody>
          <a:bodyPr wrap="none" rtlCol="0">
            <a:spAutoFit/>
          </a:bodyPr>
          <a:lstStyle/>
          <a:p>
            <a:r>
              <a:rPr lang="en-US" sz="2800" b="1">
                <a:solidFill>
                  <a:srgbClr val="FF0000"/>
                </a:solidFill>
                <a:latin typeface="Times New Roman" pitchFamily="18" charset="0"/>
                <a:cs typeface="Times New Roman" pitchFamily="18" charset="0"/>
              </a:rPr>
              <a:t>Bài 5/65 SGK</a:t>
            </a:r>
          </a:p>
        </p:txBody>
      </p:sp>
      <p:sp>
        <p:nvSpPr>
          <p:cNvPr id="4" name="TextBox 3"/>
          <p:cNvSpPr txBox="1"/>
          <p:nvPr/>
        </p:nvSpPr>
        <p:spPr>
          <a:xfrm>
            <a:off x="478631" y="4114094"/>
            <a:ext cx="8153400" cy="954107"/>
          </a:xfrm>
          <a:prstGeom prst="rect">
            <a:avLst/>
          </a:prstGeom>
          <a:noFill/>
        </p:spPr>
        <p:txBody>
          <a:bodyPr wrap="square" rtlCol="0">
            <a:spAutoFit/>
          </a:bodyPr>
          <a:lstStyle/>
          <a:p>
            <a:r>
              <a:rPr lang="en-US" sz="2800">
                <a:latin typeface="Times New Roman" pitchFamily="18" charset="0"/>
                <a:cs typeface="Times New Roman" pitchFamily="18" charset="0"/>
              </a:rPr>
              <a:t>Do MN là đường trung bình của tam giác ABC </a:t>
            </a:r>
          </a:p>
          <a:p>
            <a:r>
              <a:rPr lang="en-US" sz="2800">
                <a:latin typeface="Times New Roman" pitchFamily="18" charset="0"/>
                <a:cs typeface="Times New Roman" pitchFamily="18" charset="0"/>
              </a:rPr>
              <a:t>nên BC = 2MN = 9m.</a:t>
            </a:r>
          </a:p>
        </p:txBody>
      </p:sp>
    </p:spTree>
    <p:extLst>
      <p:ext uri="{BB962C8B-B14F-4D97-AF65-F5344CB8AC3E}">
        <p14:creationId xmlns:p14="http://schemas.microsoft.com/office/powerpoint/2010/main" val="175662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3581400" y="458494"/>
            <a:ext cx="227171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altLang="vi-VN" sz="3200" b="1">
                <a:solidFill>
                  <a:srgbClr val="FF0000"/>
                </a:solidFill>
                <a:latin typeface="Times New Roman" pitchFamily="18" charset="0"/>
                <a:cs typeface="Times New Roman" pitchFamily="18" charset="0"/>
              </a:rPr>
              <a:t>CỦNG CỐ</a:t>
            </a:r>
          </a:p>
        </p:txBody>
      </p:sp>
      <p:sp>
        <p:nvSpPr>
          <p:cNvPr id="3" name="TextBox 18"/>
          <p:cNvSpPr txBox="1">
            <a:spLocks noChangeArrowheads="1"/>
          </p:cNvSpPr>
          <p:nvPr/>
        </p:nvSpPr>
        <p:spPr bwMode="auto">
          <a:xfrm>
            <a:off x="298739" y="1371600"/>
            <a:ext cx="860742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2800" b="1">
                <a:latin typeface="Times New Roman" pitchFamily="18" charset="0"/>
                <a:cs typeface="Times New Roman" pitchFamily="18" charset="0"/>
              </a:rPr>
              <a:t>ĐỊNH NGHĨA: Đường trung bình của tam giác là đoạn thẳng nối trung điểm hai cạnh của tam giác đó.</a:t>
            </a:r>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0" y="2325707"/>
            <a:ext cx="2805113" cy="1978978"/>
          </a:xfrm>
          <a:prstGeom prst="rect">
            <a:avLst/>
          </a:prstGeom>
          <a:noFill/>
          <a:ln>
            <a:noFill/>
          </a:ln>
        </p:spPr>
      </p:pic>
      <p:sp>
        <p:nvSpPr>
          <p:cNvPr id="5" name="Text Box 5"/>
          <p:cNvSpPr txBox="1">
            <a:spLocks noChangeArrowheads="1"/>
          </p:cNvSpPr>
          <p:nvPr/>
        </p:nvSpPr>
        <p:spPr bwMode="auto">
          <a:xfrm>
            <a:off x="298739" y="4419600"/>
            <a:ext cx="818803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800" b="1">
                <a:latin typeface="Times New Roman" pitchFamily="18" charset="0"/>
                <a:cs typeface="Times New Roman" pitchFamily="18" charset="0"/>
              </a:rPr>
              <a:t>TÍNH CHẤT: Đường trung bình của tam giác thì song song với cạnh thứ ba và bằng nửa cạnh ấy.</a:t>
            </a:r>
          </a:p>
        </p:txBody>
      </p:sp>
    </p:spTree>
    <p:extLst>
      <p:ext uri="{BB962C8B-B14F-4D97-AF65-F5344CB8AC3E}">
        <p14:creationId xmlns:p14="http://schemas.microsoft.com/office/powerpoint/2010/main" val="419894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ou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circle(in)">
                                      <p:cBhvr>
                                        <p:cTn id="16" dur="2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32"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ox(out)">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9000"/>
            <a:lum/>
          </a:blip>
          <a:srcRect/>
          <a:stretch>
            <a:fillRect l="-10000" r="-10000"/>
          </a:stretch>
        </a:blipFill>
        <a:effectLst/>
      </p:bgPr>
    </p:bg>
    <p:spTree>
      <p:nvGrpSpPr>
        <p:cNvPr id="1" name=""/>
        <p:cNvGrpSpPr/>
        <p:nvPr/>
      </p:nvGrpSpPr>
      <p:grpSpPr>
        <a:xfrm>
          <a:off x="0" y="0"/>
          <a:ext cx="0" cy="0"/>
          <a:chOff x="0" y="0"/>
          <a:chExt cx="0" cy="0"/>
        </a:xfrm>
      </p:grpSpPr>
      <p:sp>
        <p:nvSpPr>
          <p:cNvPr id="4" name="WordArt 3"/>
          <p:cNvSpPr>
            <a:spLocks noChangeArrowheads="1" noChangeShapeType="1" noTextEdit="1"/>
          </p:cNvSpPr>
          <p:nvPr/>
        </p:nvSpPr>
        <p:spPr bwMode="auto">
          <a:xfrm>
            <a:off x="3276600" y="228600"/>
            <a:ext cx="1905000" cy="5238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dirty="0">
                <a:solidFill>
                  <a:srgbClr val="000080"/>
                </a:solidFill>
                <a:effectLst>
                  <a:outerShdw dist="45791" dir="2021404" algn="ctr" rotWithShape="0">
                    <a:srgbClr val="B2B2B2">
                      <a:alpha val="79999"/>
                    </a:srgbClr>
                  </a:outerShdw>
                </a:effectLst>
                <a:latin typeface="Times New Roman"/>
                <a:cs typeface="Times New Roman"/>
              </a:rPr>
              <a:t>MỞ ĐẦU</a:t>
            </a:r>
          </a:p>
        </p:txBody>
      </p:sp>
      <p:sp>
        <p:nvSpPr>
          <p:cNvPr id="5" name="Text Box 2"/>
          <p:cNvSpPr txBox="1">
            <a:spLocks noChangeArrowheads="1"/>
          </p:cNvSpPr>
          <p:nvPr/>
        </p:nvSpPr>
        <p:spPr bwMode="auto">
          <a:xfrm>
            <a:off x="457200" y="806450"/>
            <a:ext cx="8534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vi-VN" sz="2800" b="1" u="sng">
                <a:solidFill>
                  <a:srgbClr val="FF0000"/>
                </a:solidFill>
                <a:latin typeface="Times New Roman" pitchFamily="18" charset="0"/>
              </a:rPr>
              <a:t>Câu 1</a:t>
            </a:r>
            <a:r>
              <a:rPr lang="en-US" altLang="vi-VN" sz="2800" b="1">
                <a:solidFill>
                  <a:srgbClr val="FF0000"/>
                </a:solidFill>
                <a:latin typeface="Times New Roman" pitchFamily="18" charset="0"/>
              </a:rPr>
              <a:t>: Em hãy phát biểu định lý Thales?</a:t>
            </a:r>
          </a:p>
        </p:txBody>
      </p:sp>
      <p:sp>
        <p:nvSpPr>
          <p:cNvPr id="7" name="Text Box 2"/>
          <p:cNvSpPr txBox="1">
            <a:spLocks noChangeArrowheads="1"/>
          </p:cNvSpPr>
          <p:nvPr/>
        </p:nvSpPr>
        <p:spPr bwMode="auto">
          <a:xfrm>
            <a:off x="450273" y="1524000"/>
            <a:ext cx="853440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vi-VN" sz="2800" u="sng">
                <a:solidFill>
                  <a:srgbClr val="0000FF"/>
                </a:solidFill>
                <a:latin typeface="Times New Roman" pitchFamily="18" charset="0"/>
              </a:rPr>
              <a:t>Trả lời:</a:t>
            </a:r>
            <a:endParaRPr lang="vi-VN" altLang="vi-VN" sz="2800" u="sng">
              <a:solidFill>
                <a:srgbClr val="0000FF"/>
              </a:solidFill>
              <a:latin typeface="Times New Roman" pitchFamily="18" charset="0"/>
            </a:endParaRPr>
          </a:p>
          <a:p>
            <a:r>
              <a:rPr lang="en-US" altLang="vi-VN" sz="2800">
                <a:latin typeface="Times New Roman" pitchFamily="18" charset="0"/>
              </a:rPr>
              <a:t> Nếu một đường thẳng cắt hai cạnh của tam giác và song song với cạnh còn lại thì nó định ra trên hai cạnh đó những đoạn thẳng tương ứng tỉ lệ.</a:t>
            </a:r>
          </a:p>
        </p:txBody>
      </p:sp>
      <p:sp>
        <p:nvSpPr>
          <p:cNvPr id="8" name="Text Box 2"/>
          <p:cNvSpPr txBox="1">
            <a:spLocks noChangeArrowheads="1"/>
          </p:cNvSpPr>
          <p:nvPr/>
        </p:nvSpPr>
        <p:spPr bwMode="auto">
          <a:xfrm>
            <a:off x="609600" y="3339882"/>
            <a:ext cx="7696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vi-VN" sz="2800" b="1" u="sng">
                <a:solidFill>
                  <a:srgbClr val="FF0000"/>
                </a:solidFill>
                <a:latin typeface="Times New Roman" pitchFamily="18" charset="0"/>
              </a:rPr>
              <a:t>Câu 2</a:t>
            </a:r>
            <a:r>
              <a:rPr lang="en-US" altLang="vi-VN" sz="2800" b="1">
                <a:solidFill>
                  <a:srgbClr val="FF0000"/>
                </a:solidFill>
                <a:latin typeface="Times New Roman" pitchFamily="18" charset="0"/>
              </a:rPr>
              <a:t>: Em hãy phát biểu định lý Thales đảo?</a:t>
            </a:r>
          </a:p>
        </p:txBody>
      </p:sp>
      <p:sp>
        <p:nvSpPr>
          <p:cNvPr id="9" name="Text Box 2"/>
          <p:cNvSpPr txBox="1">
            <a:spLocks noChangeArrowheads="1"/>
          </p:cNvSpPr>
          <p:nvPr/>
        </p:nvSpPr>
        <p:spPr bwMode="auto">
          <a:xfrm>
            <a:off x="471055" y="4114800"/>
            <a:ext cx="853440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vi-VN" sz="2800" u="sng">
                <a:solidFill>
                  <a:srgbClr val="0000FF"/>
                </a:solidFill>
                <a:latin typeface="Times New Roman" pitchFamily="18" charset="0"/>
              </a:rPr>
              <a:t>Trả lời:</a:t>
            </a:r>
            <a:endParaRPr lang="vi-VN" altLang="vi-VN" sz="2800" u="sng">
              <a:solidFill>
                <a:srgbClr val="0000FF"/>
              </a:solidFill>
              <a:latin typeface="Times New Roman" pitchFamily="18" charset="0"/>
            </a:endParaRPr>
          </a:p>
          <a:p>
            <a:r>
              <a:rPr lang="en-US" altLang="vi-VN" sz="2800">
                <a:latin typeface="Times New Roman" pitchFamily="18" charset="0"/>
              </a:rPr>
              <a:t> Nếu một đường thẳng cắt hai cạnh của tam giác và định ra trên hai cạnh đó những đoạn thẳng tương ứng tỉ lệ thì đường thẳng đó song song với cạnh còn lại của tam giác.</a:t>
            </a:r>
          </a:p>
        </p:txBody>
      </p:sp>
    </p:spTree>
    <p:extLst>
      <p:ext uri="{BB962C8B-B14F-4D97-AF65-F5344CB8AC3E}">
        <p14:creationId xmlns:p14="http://schemas.microsoft.com/office/powerpoint/2010/main" val="882980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ox(in)">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ox(in)">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ox(in)">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ox(in)">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7" grpId="0"/>
      <p:bldP spid="8"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533400" y="3352800"/>
            <a:ext cx="8305800"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n-US" sz="2800" b="1">
                <a:solidFill>
                  <a:srgbClr val="7030A0"/>
                </a:solidFill>
                <a:latin typeface="Times New Roman" pitchFamily="18" charset="0"/>
                <a:cs typeface="Times New Roman" pitchFamily="18" charset="0"/>
              </a:rPr>
              <a:t>HƯỚNG DẪN HS TỰ HỌC Ở NHÀ</a:t>
            </a:r>
          </a:p>
          <a:p>
            <a:pPr lvl="0"/>
            <a:r>
              <a:rPr lang="pt-BR" sz="2800">
                <a:latin typeface="Times New Roman" pitchFamily="18" charset="0"/>
                <a:cs typeface="Times New Roman" pitchFamily="18" charset="0"/>
              </a:rPr>
              <a:t>- Ghi nhớ định nghĩa và tính chất đường trung bình của tam giác.</a:t>
            </a:r>
            <a:endParaRPr lang="en-US" sz="2800">
              <a:latin typeface="Times New Roman" pitchFamily="18" charset="0"/>
              <a:cs typeface="Times New Roman" pitchFamily="18" charset="0"/>
            </a:endParaRPr>
          </a:p>
          <a:p>
            <a:pPr lvl="0"/>
            <a:r>
              <a:rPr lang="pt-BR" sz="2800">
                <a:latin typeface="Times New Roman" pitchFamily="18" charset="0"/>
                <a:cs typeface="Times New Roman" pitchFamily="18" charset="0"/>
              </a:rPr>
              <a:t>- Hoàn thành các bài tập trong SBT.</a:t>
            </a:r>
            <a:endParaRPr lang="en-US" sz="2800">
              <a:latin typeface="Times New Roman" pitchFamily="18" charset="0"/>
              <a:cs typeface="Times New Roman" pitchFamily="18" charset="0"/>
            </a:endParaRPr>
          </a:p>
          <a:p>
            <a:pPr lvl="0"/>
            <a:r>
              <a:rPr lang="en-US" sz="2800">
                <a:latin typeface="Times New Roman" pitchFamily="18" charset="0"/>
                <a:cs typeface="Times New Roman" pitchFamily="18" charset="0"/>
              </a:rPr>
              <a:t>- Chuẩn bị bài mới: "Bài 4: Tính chất đường phân giác của tam giác".</a:t>
            </a:r>
          </a:p>
          <a:p>
            <a:pPr>
              <a:spcBef>
                <a:spcPct val="50000"/>
              </a:spcBef>
            </a:pPr>
            <a:endParaRPr lang="en-US" sz="2800" b="1">
              <a:latin typeface="Times New Roman" pitchFamily="18" charset="0"/>
              <a:cs typeface="Times New Roman" pitchFamily="18" charset="0"/>
            </a:endParaRPr>
          </a:p>
        </p:txBody>
      </p:sp>
    </p:spTree>
    <p:extLst>
      <p:ext uri="{BB962C8B-B14F-4D97-AF65-F5344CB8AC3E}">
        <p14:creationId xmlns:p14="http://schemas.microsoft.com/office/powerpoint/2010/main" val="1968417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ou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2895600" y="2438400"/>
            <a:ext cx="4343400" cy="3352800"/>
          </a:xfrm>
          <a:prstGeom prst="rect">
            <a:avLst/>
          </a:prstGeom>
        </p:spPr>
      </p:pic>
      <p:sp>
        <p:nvSpPr>
          <p:cNvPr id="3" name="Text Box 2"/>
          <p:cNvSpPr txBox="1">
            <a:spLocks noChangeArrowheads="1"/>
          </p:cNvSpPr>
          <p:nvPr/>
        </p:nvSpPr>
        <p:spPr bwMode="auto">
          <a:xfrm>
            <a:off x="450273" y="838200"/>
            <a:ext cx="85344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vi-VN" sz="2800" b="1">
                <a:latin typeface="Times New Roman" pitchFamily="18" charset="0"/>
              </a:rPr>
              <a:t>Trong hình 28 cho biết M, N lần lượt là trung điểm của AB, AC. Hai đoạn thẳng MN và BC có mối liên hệ gì với nhau?  </a:t>
            </a:r>
          </a:p>
        </p:txBody>
      </p:sp>
    </p:spTree>
    <p:extLst>
      <p:ext uri="{BB962C8B-B14F-4D97-AF65-F5344CB8AC3E}">
        <p14:creationId xmlns:p14="http://schemas.microsoft.com/office/powerpoint/2010/main" val="3484728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6000"/>
            <a:lum/>
          </a:blip>
          <a:srcRect/>
          <a:stretch>
            <a:fillRect/>
          </a:stretch>
        </a:blipFill>
        <a:effectLst/>
      </p:bgPr>
    </p:bg>
    <p:spTree>
      <p:nvGrpSpPr>
        <p:cNvPr id="1" name=""/>
        <p:cNvGrpSpPr/>
        <p:nvPr/>
      </p:nvGrpSpPr>
      <p:grpSpPr>
        <a:xfrm>
          <a:off x="0" y="0"/>
          <a:ext cx="0" cy="0"/>
          <a:chOff x="0" y="0"/>
          <a:chExt cx="0" cy="0"/>
        </a:xfrm>
      </p:grpSpPr>
      <p:grpSp>
        <p:nvGrpSpPr>
          <p:cNvPr id="11" name="Group 10"/>
          <p:cNvGrpSpPr/>
          <p:nvPr/>
        </p:nvGrpSpPr>
        <p:grpSpPr>
          <a:xfrm>
            <a:off x="450273" y="1524000"/>
            <a:ext cx="8534400" cy="4516438"/>
            <a:chOff x="450273" y="1524000"/>
            <a:chExt cx="8534400" cy="4516438"/>
          </a:xfrm>
        </p:grpSpPr>
        <p:sp>
          <p:nvSpPr>
            <p:cNvPr id="7" name="Text Box 2"/>
            <p:cNvSpPr txBox="1">
              <a:spLocks noChangeArrowheads="1"/>
            </p:cNvSpPr>
            <p:nvPr/>
          </p:nvSpPr>
          <p:spPr bwMode="auto">
            <a:xfrm>
              <a:off x="450273" y="1524000"/>
              <a:ext cx="8534400"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vi-VN" sz="2800" u="sng">
                  <a:solidFill>
                    <a:srgbClr val="0000FF"/>
                  </a:solidFill>
                  <a:latin typeface="Times New Roman" pitchFamily="18" charset="0"/>
                </a:rPr>
                <a:t>Trả lời:</a:t>
              </a:r>
              <a:endParaRPr lang="vi-VN" altLang="vi-VN" sz="2800" u="sng">
                <a:solidFill>
                  <a:srgbClr val="0000FF"/>
                </a:solidFill>
                <a:latin typeface="Times New Roman" pitchFamily="18" charset="0"/>
              </a:endParaRPr>
            </a:p>
            <a:p>
              <a:pPr lvl="0"/>
              <a:r>
                <a:rPr lang="en-US" altLang="vi-VN" sz="2800">
                  <a:latin typeface="Times New Roman" pitchFamily="18" charset="0"/>
                </a:rPr>
                <a:t> </a:t>
              </a:r>
              <a:r>
                <a:rPr lang="nl-NL" sz="2800">
                  <a:latin typeface="Times New Roman" pitchFamily="18" charset="0"/>
                  <a:cs typeface="Times New Roman" pitchFamily="18" charset="0"/>
                </a:rPr>
                <a:t>Áp dụng định lý Thales đảo vào tam giác ABC ta có:</a:t>
              </a:r>
            </a:p>
            <a:p>
              <a:pPr lvl="0"/>
              <a:r>
                <a:rPr lang="nl-NL" sz="2800">
                  <a:latin typeface="Times New Roman" pitchFamily="18" charset="0"/>
                  <a:cs typeface="Times New Roman" pitchFamily="18" charset="0"/>
                </a:rPr>
                <a:t> </a:t>
              </a:r>
              <a:endParaRPr lang="en-US" sz="2800">
                <a:latin typeface="Times New Roman" pitchFamily="18" charset="0"/>
                <a:cs typeface="Times New Roman" pitchFamily="18" charset="0"/>
              </a:endParaRPr>
            </a:p>
            <a:p>
              <a:r>
                <a:rPr lang="nl-NL" sz="2800">
                  <a:latin typeface="Times New Roman" pitchFamily="18" charset="0"/>
                  <a:cs typeface="Times New Roman" pitchFamily="18" charset="0"/>
                </a:rPr>
                <a:t>                              nên MN//BC</a:t>
              </a:r>
            </a:p>
            <a:p>
              <a:endParaRPr lang="nl-NL" sz="2800">
                <a:latin typeface="Times New Roman" pitchFamily="18" charset="0"/>
                <a:cs typeface="Times New Roman" pitchFamily="18" charset="0"/>
              </a:endParaRPr>
            </a:p>
            <a:p>
              <a:pPr lvl="0"/>
              <a:r>
                <a:rPr lang="nl-NL" sz="2800">
                  <a:latin typeface="Times New Roman" pitchFamily="18" charset="0"/>
                  <a:cs typeface="Times New Roman" pitchFamily="18" charset="0"/>
                </a:rPr>
                <a:t>Theo hệ quả của định lý Thales ta có</a:t>
              </a:r>
              <a:r>
                <a:rPr lang="nl-NL" sz="2800"/>
                <a:t>:</a:t>
              </a:r>
              <a:endParaRPr lang="en-US" sz="2800"/>
            </a:p>
            <a:p>
              <a:endParaRPr lang="en-US" sz="2800">
                <a:latin typeface="Times New Roman" pitchFamily="18" charset="0"/>
                <a:cs typeface="Times New Roman" pitchFamily="18" charset="0"/>
              </a:endParaRPr>
            </a:p>
            <a:p>
              <a:endParaRPr lang="en-US" altLang="vi-VN" sz="2800">
                <a:latin typeface="Times New Roman" pitchFamily="18" charset="0"/>
              </a:endParaRPr>
            </a:p>
            <a:p>
              <a:endParaRPr lang="en-US" altLang="vi-VN" sz="2800">
                <a:latin typeface="Times New Roman" pitchFamily="18" charset="0"/>
              </a:endParaRPr>
            </a:p>
            <a:p>
              <a:r>
                <a:rPr lang="en-US" altLang="vi-VN" sz="2800">
                  <a:latin typeface="Times New Roman" pitchFamily="18" charset="0"/>
                </a:rPr>
                <a:t>nên </a:t>
              </a:r>
            </a:p>
          </p:txBody>
        </p:sp>
        <p:graphicFrame>
          <p:nvGraphicFramePr>
            <p:cNvPr id="8" name="Object 7"/>
            <p:cNvGraphicFramePr>
              <a:graphicFrameLocks noChangeAspect="1"/>
            </p:cNvGraphicFramePr>
            <p:nvPr>
              <p:extLst>
                <p:ext uri="{D42A27DB-BD31-4B8C-83A1-F6EECF244321}">
                  <p14:modId xmlns:p14="http://schemas.microsoft.com/office/powerpoint/2010/main" val="530800048"/>
                </p:ext>
              </p:extLst>
            </p:nvPr>
          </p:nvGraphicFramePr>
          <p:xfrm>
            <a:off x="990600" y="2667000"/>
            <a:ext cx="2032332" cy="782637"/>
          </p:xfrm>
          <a:graphic>
            <a:graphicData uri="http://schemas.openxmlformats.org/presentationml/2006/ole">
              <mc:AlternateContent xmlns:mc="http://schemas.openxmlformats.org/markup-compatibility/2006">
                <mc:Choice xmlns:v="urn:schemas-microsoft-com:vml" Requires="v">
                  <p:oleObj name="Equation" r:id="rId3" imgW="927000" imgH="393480" progId="Equation.DSMT4">
                    <p:embed/>
                  </p:oleObj>
                </mc:Choice>
                <mc:Fallback>
                  <p:oleObj name="Equation" r:id="rId3" imgW="927000" imgH="393480" progId="Equation.DSMT4">
                    <p:embed/>
                    <p:pic>
                      <p:nvPicPr>
                        <p:cNvPr id="0" name=""/>
                        <p:cNvPicPr/>
                        <p:nvPr/>
                      </p:nvPicPr>
                      <p:blipFill>
                        <a:blip r:embed="rId4"/>
                        <a:stretch>
                          <a:fillRect/>
                        </a:stretch>
                      </p:blipFill>
                      <p:spPr>
                        <a:xfrm>
                          <a:off x="990600" y="2667000"/>
                          <a:ext cx="2032332" cy="782637"/>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90370093"/>
                </p:ext>
              </p:extLst>
            </p:nvPr>
          </p:nvGraphicFramePr>
          <p:xfrm>
            <a:off x="1122363" y="4191000"/>
            <a:ext cx="2225675" cy="782638"/>
          </p:xfrm>
          <a:graphic>
            <a:graphicData uri="http://schemas.openxmlformats.org/presentationml/2006/ole">
              <mc:AlternateContent xmlns:mc="http://schemas.openxmlformats.org/markup-compatibility/2006">
                <mc:Choice xmlns:v="urn:schemas-microsoft-com:vml" Requires="v">
                  <p:oleObj name="Equation" r:id="rId5" imgW="1015920" imgH="393480" progId="Equation.DSMT4">
                    <p:embed/>
                  </p:oleObj>
                </mc:Choice>
                <mc:Fallback>
                  <p:oleObj name="Equation" r:id="rId5" imgW="1015920" imgH="393480" progId="Equation.DSMT4">
                    <p:embed/>
                    <p:pic>
                      <p:nvPicPr>
                        <p:cNvPr id="0" name="Object 7"/>
                        <p:cNvPicPr>
                          <a:picLocks noChangeAspect="1" noChangeArrowheads="1"/>
                        </p:cNvPicPr>
                        <p:nvPr/>
                      </p:nvPicPr>
                      <p:blipFill>
                        <a:blip r:embed="rId6"/>
                        <a:srcRect/>
                        <a:stretch>
                          <a:fillRect/>
                        </a:stretch>
                      </p:blipFill>
                      <p:spPr bwMode="auto">
                        <a:xfrm>
                          <a:off x="1122363" y="4191000"/>
                          <a:ext cx="2225675"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995904819"/>
                </p:ext>
              </p:extLst>
            </p:nvPr>
          </p:nvGraphicFramePr>
          <p:xfrm>
            <a:off x="1295400" y="5257800"/>
            <a:ext cx="1698625" cy="782638"/>
          </p:xfrm>
          <a:graphic>
            <a:graphicData uri="http://schemas.openxmlformats.org/presentationml/2006/ole">
              <mc:AlternateContent xmlns:mc="http://schemas.openxmlformats.org/markup-compatibility/2006">
                <mc:Choice xmlns:v="urn:schemas-microsoft-com:vml" Requires="v">
                  <p:oleObj name="Equation" r:id="rId7" imgW="774360" imgH="393480" progId="Equation.DSMT4">
                    <p:embed/>
                  </p:oleObj>
                </mc:Choice>
                <mc:Fallback>
                  <p:oleObj name="Equation" r:id="rId7" imgW="774360" imgH="393480" progId="Equation.DSMT4">
                    <p:embed/>
                    <p:pic>
                      <p:nvPicPr>
                        <p:cNvPr id="0" name="Object 7"/>
                        <p:cNvPicPr>
                          <a:picLocks noChangeAspect="1" noChangeArrowheads="1"/>
                        </p:cNvPicPr>
                        <p:nvPr/>
                      </p:nvPicPr>
                      <p:blipFill>
                        <a:blip r:embed="rId8"/>
                        <a:srcRect/>
                        <a:stretch>
                          <a:fillRect/>
                        </a:stretch>
                      </p:blipFill>
                      <p:spPr bwMode="auto">
                        <a:xfrm>
                          <a:off x="1295400" y="5257800"/>
                          <a:ext cx="1698625"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Tree>
    <p:extLst>
      <p:ext uri="{BB962C8B-B14F-4D97-AF65-F5344CB8AC3E}">
        <p14:creationId xmlns:p14="http://schemas.microsoft.com/office/powerpoint/2010/main" val="14473238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7000"/>
            <a:lum/>
          </a:blip>
          <a:srcRect/>
          <a:stretch>
            <a:fillRect/>
          </a:stretch>
        </a:blipFill>
        <a:effectLst/>
      </p:bgPr>
    </p:bg>
    <p:spTree>
      <p:nvGrpSpPr>
        <p:cNvPr id="1" name=""/>
        <p:cNvGrpSpPr/>
        <p:nvPr/>
      </p:nvGrpSpPr>
      <p:grpSpPr>
        <a:xfrm>
          <a:off x="0" y="0"/>
          <a:ext cx="0" cy="0"/>
          <a:chOff x="0" y="0"/>
          <a:chExt cx="0" cy="0"/>
        </a:xfrm>
      </p:grpSpPr>
      <p:pic>
        <p:nvPicPr>
          <p:cNvPr id="2" name="Picture 1"/>
          <p:cNvPicPr/>
          <p:nvPr/>
        </p:nvPicPr>
        <p:blipFill>
          <a:blip r:embed="rId3"/>
          <a:stretch>
            <a:fillRect/>
          </a:stretch>
        </p:blipFill>
        <p:spPr>
          <a:xfrm>
            <a:off x="4267200" y="2209800"/>
            <a:ext cx="3657600" cy="2590800"/>
          </a:xfrm>
          <a:prstGeom prst="rect">
            <a:avLst/>
          </a:prstGeom>
        </p:spPr>
      </p:pic>
      <p:sp>
        <p:nvSpPr>
          <p:cNvPr id="4" name="Text Box 2"/>
          <p:cNvSpPr txBox="1">
            <a:spLocks noChangeArrowheads="1"/>
          </p:cNvSpPr>
          <p:nvPr/>
        </p:nvSpPr>
        <p:spPr bwMode="auto">
          <a:xfrm>
            <a:off x="1239981" y="807709"/>
            <a:ext cx="7890164"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vi-VN" sz="2800" b="1">
                <a:solidFill>
                  <a:srgbClr val="FF0000"/>
                </a:solidFill>
                <a:latin typeface="Times New Roman" pitchFamily="18" charset="0"/>
              </a:rPr>
              <a:t>Quan sát hình 29 và cho biết hai đầu mút D, E của đoạn thẳng DE có đặc điểm gì? </a:t>
            </a:r>
          </a:p>
        </p:txBody>
      </p:sp>
    </p:spTree>
    <p:extLst>
      <p:ext uri="{BB962C8B-B14F-4D97-AF65-F5344CB8AC3E}">
        <p14:creationId xmlns:p14="http://schemas.microsoft.com/office/powerpoint/2010/main" val="601587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a:stretch>
        </a:blipFill>
        <a:effectLst/>
      </p:bgPr>
    </p:bg>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533400" y="500062"/>
            <a:ext cx="3505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altLang="vi-VN" sz="2800" b="1" u="sng">
                <a:solidFill>
                  <a:srgbClr val="FF0000"/>
                </a:solidFill>
                <a:latin typeface="Times New Roman" pitchFamily="18" charset="0"/>
                <a:cs typeface="Times New Roman" pitchFamily="18" charset="0"/>
              </a:rPr>
              <a:t>I. ĐỊNH NGHĨA:</a:t>
            </a:r>
          </a:p>
        </p:txBody>
      </p:sp>
      <p:sp>
        <p:nvSpPr>
          <p:cNvPr id="3" name="TextBox 18"/>
          <p:cNvSpPr txBox="1">
            <a:spLocks noChangeArrowheads="1"/>
          </p:cNvSpPr>
          <p:nvPr/>
        </p:nvSpPr>
        <p:spPr bwMode="auto">
          <a:xfrm>
            <a:off x="298739" y="1371600"/>
            <a:ext cx="860742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2800" b="1">
                <a:latin typeface="Times New Roman" pitchFamily="18" charset="0"/>
                <a:cs typeface="Times New Roman" pitchFamily="18" charset="0"/>
              </a:rPr>
              <a:t>Đường trung bình của tam giác là đoạn thẳng nối trung điểm hai cạnh của tam giác đó.</a:t>
            </a:r>
          </a:p>
        </p:txBody>
      </p:sp>
      <p:pic>
        <p:nvPicPr>
          <p:cNvPr id="4" name="Picture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3600" y="2133600"/>
            <a:ext cx="2805113" cy="1978978"/>
          </a:xfrm>
          <a:prstGeom prst="rect">
            <a:avLst/>
          </a:prstGeom>
          <a:noFill/>
          <a:ln>
            <a:noFill/>
          </a:ln>
        </p:spPr>
      </p:pic>
      <p:sp>
        <p:nvSpPr>
          <p:cNvPr id="5" name="TextBox 18"/>
          <p:cNvSpPr txBox="1">
            <a:spLocks noChangeArrowheads="1"/>
          </p:cNvSpPr>
          <p:nvPr/>
        </p:nvSpPr>
        <p:spPr bwMode="auto">
          <a:xfrm>
            <a:off x="533400" y="4495800"/>
            <a:ext cx="860742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2800" b="1">
                <a:latin typeface="Times New Roman" pitchFamily="18" charset="0"/>
                <a:cs typeface="Times New Roman" pitchFamily="18" charset="0"/>
              </a:rPr>
              <a:t>M là trung điểm của AB.</a:t>
            </a:r>
          </a:p>
          <a:p>
            <a:r>
              <a:rPr lang="en-US" sz="2800" b="1">
                <a:latin typeface="Times New Roman" pitchFamily="18" charset="0"/>
                <a:cs typeface="Times New Roman" pitchFamily="18" charset="0"/>
              </a:rPr>
              <a:t>N là trung điểm của AC.</a:t>
            </a:r>
          </a:p>
          <a:p>
            <a:r>
              <a:rPr lang="en-US" sz="2800" b="1">
                <a:latin typeface="Times New Roman" pitchFamily="18" charset="0"/>
                <a:cs typeface="Times New Roman" pitchFamily="18" charset="0"/>
              </a:rPr>
              <a:t>=&gt; MN là đường trung bình của tam giác ABC.</a:t>
            </a:r>
          </a:p>
        </p:txBody>
      </p:sp>
      <p:sp>
        <p:nvSpPr>
          <p:cNvPr id="6" name="Text Box 5"/>
          <p:cNvSpPr txBox="1">
            <a:spLocks noChangeArrowheads="1"/>
          </p:cNvSpPr>
          <p:nvPr/>
        </p:nvSpPr>
        <p:spPr bwMode="auto">
          <a:xfrm>
            <a:off x="838200" y="0"/>
            <a:ext cx="806796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altLang="vi-VN" sz="2800" b="1">
                <a:solidFill>
                  <a:srgbClr val="FF0000"/>
                </a:solidFill>
                <a:latin typeface="Times New Roman" pitchFamily="18" charset="0"/>
                <a:cs typeface="Times New Roman" pitchFamily="18" charset="0"/>
              </a:rPr>
              <a:t>BÀI 3: ĐƯỜNG TRUNG BÌNH CỦA TAM GIÁC</a:t>
            </a:r>
          </a:p>
        </p:txBody>
      </p:sp>
    </p:spTree>
    <p:extLst>
      <p:ext uri="{BB962C8B-B14F-4D97-AF65-F5344CB8AC3E}">
        <p14:creationId xmlns:p14="http://schemas.microsoft.com/office/powerpoint/2010/main" val="2888704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ou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ou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circle(in)">
                                      <p:cBhvr>
                                        <p:cTn id="21" dur="20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circle(in)">
                                      <p:cBhvr>
                                        <p:cTn id="2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8"/>
          <p:cNvSpPr txBox="1">
            <a:spLocks noChangeArrowheads="1"/>
          </p:cNvSpPr>
          <p:nvPr/>
        </p:nvSpPr>
        <p:spPr bwMode="auto">
          <a:xfrm>
            <a:off x="536575" y="228600"/>
            <a:ext cx="860742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2800" b="1">
                <a:solidFill>
                  <a:srgbClr val="FF0000"/>
                </a:solidFill>
                <a:latin typeface="Times New Roman" pitchFamily="18" charset="0"/>
                <a:cs typeface="Times New Roman" pitchFamily="18" charset="0"/>
              </a:rPr>
              <a:t>VD1:</a:t>
            </a:r>
            <a:r>
              <a:rPr lang="en-US" sz="2800" b="1">
                <a:latin typeface="Times New Roman" pitchFamily="18" charset="0"/>
                <a:cs typeface="Times New Roman" pitchFamily="18" charset="0"/>
              </a:rPr>
              <a:t> Trong các đoạn thẳng MN, MQ, NP ở hình 30, đoạn thẳng nào là đường trung bình của tam giác ABC?</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7203" y="1219200"/>
            <a:ext cx="3738114"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18"/>
          <p:cNvSpPr txBox="1">
            <a:spLocks noChangeArrowheads="1"/>
          </p:cNvSpPr>
          <p:nvPr/>
        </p:nvSpPr>
        <p:spPr bwMode="auto">
          <a:xfrm>
            <a:off x="762000" y="4648200"/>
            <a:ext cx="7924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2800" b="1">
                <a:latin typeface="Times New Roman" pitchFamily="18" charset="0"/>
                <a:cs typeface="Times New Roman" pitchFamily="18" charset="0"/>
              </a:rPr>
              <a:t>MN và NP là đường trung bình của tam giác ABC.</a:t>
            </a:r>
          </a:p>
        </p:txBody>
      </p:sp>
    </p:spTree>
    <p:extLst>
      <p:ext uri="{BB962C8B-B14F-4D97-AF65-F5344CB8AC3E}">
        <p14:creationId xmlns:p14="http://schemas.microsoft.com/office/powerpoint/2010/main" val="3151535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6146"/>
                                        </p:tgtEl>
                                        <p:attrNameLst>
                                          <p:attrName>style.visibility</p:attrName>
                                        </p:attrNameLst>
                                      </p:cBhvr>
                                      <p:to>
                                        <p:strVal val="visible"/>
                                      </p:to>
                                    </p:set>
                                    <p:animEffect transition="in" filter="circle(in)">
                                      <p:cBhvr>
                                        <p:cTn id="11" dur="2000"/>
                                        <p:tgtEl>
                                          <p:spTgt spid="6146"/>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8"/>
          <p:cNvSpPr txBox="1">
            <a:spLocks noChangeArrowheads="1"/>
          </p:cNvSpPr>
          <p:nvPr/>
        </p:nvSpPr>
        <p:spPr bwMode="auto">
          <a:xfrm>
            <a:off x="307975" y="772602"/>
            <a:ext cx="88360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2800" b="1">
                <a:solidFill>
                  <a:srgbClr val="FF0000"/>
                </a:solidFill>
                <a:latin typeface="Times New Roman" pitchFamily="18" charset="0"/>
                <a:cs typeface="Times New Roman" pitchFamily="18" charset="0"/>
              </a:rPr>
              <a:t>LT1:</a:t>
            </a:r>
            <a:r>
              <a:rPr lang="en-US" sz="2800" b="1">
                <a:latin typeface="Times New Roman" pitchFamily="18" charset="0"/>
                <a:cs typeface="Times New Roman" pitchFamily="18" charset="0"/>
              </a:rPr>
              <a:t> Vẽ tam giác ABC và các đường trung bình của nó. </a:t>
            </a:r>
          </a:p>
        </p:txBody>
      </p:sp>
      <p:pic>
        <p:nvPicPr>
          <p:cNvPr id="3" name="Picture 2"/>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7399" y="1447800"/>
            <a:ext cx="4277995" cy="2838450"/>
          </a:xfrm>
          <a:prstGeom prst="rect">
            <a:avLst/>
          </a:prstGeom>
          <a:noFill/>
          <a:ln>
            <a:noFill/>
          </a:ln>
        </p:spPr>
      </p:pic>
    </p:spTree>
    <p:extLst>
      <p:ext uri="{BB962C8B-B14F-4D97-AF65-F5344CB8AC3E}">
        <p14:creationId xmlns:p14="http://schemas.microsoft.com/office/powerpoint/2010/main" val="2696884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533400" y="500062"/>
            <a:ext cx="3505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altLang="vi-VN" sz="2800" b="1" u="sng">
                <a:solidFill>
                  <a:srgbClr val="FF0000"/>
                </a:solidFill>
                <a:latin typeface="Times New Roman" pitchFamily="18" charset="0"/>
                <a:cs typeface="Times New Roman" pitchFamily="18" charset="0"/>
              </a:rPr>
              <a:t>II. TÍNH CHẤT:</a:t>
            </a:r>
          </a:p>
        </p:txBody>
      </p:sp>
      <p:sp>
        <p:nvSpPr>
          <p:cNvPr id="3" name="Text Box 5"/>
          <p:cNvSpPr txBox="1">
            <a:spLocks noChangeArrowheads="1"/>
          </p:cNvSpPr>
          <p:nvPr/>
        </p:nvSpPr>
        <p:spPr bwMode="auto">
          <a:xfrm>
            <a:off x="381000" y="1286620"/>
            <a:ext cx="818803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800">
                <a:latin typeface="Times New Roman" pitchFamily="18" charset="0"/>
                <a:cs typeface="Times New Roman" pitchFamily="18" charset="0"/>
              </a:rPr>
              <a:t>Đường trung bình của tam giác thì song song với cạnh thứ ba và bằng nửa cạnh ấy.</a:t>
            </a:r>
          </a:p>
        </p:txBody>
      </p:sp>
      <p:pic>
        <p:nvPicPr>
          <p:cNvPr id="4" name="Picture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19400" y="2240727"/>
            <a:ext cx="2728913" cy="1826578"/>
          </a:xfrm>
          <a:prstGeom prst="rect">
            <a:avLst/>
          </a:prstGeom>
          <a:noFill/>
          <a:ln>
            <a:noFill/>
          </a:ln>
        </p:spPr>
      </p:pic>
      <p:sp>
        <p:nvSpPr>
          <p:cNvPr id="5" name="Rectangle 4"/>
          <p:cNvSpPr/>
          <p:nvPr/>
        </p:nvSpPr>
        <p:spPr>
          <a:xfrm>
            <a:off x="1524000" y="3962400"/>
            <a:ext cx="1715490" cy="584775"/>
          </a:xfrm>
          <a:prstGeom prst="rect">
            <a:avLst/>
          </a:prstGeom>
        </p:spPr>
        <p:txBody>
          <a:bodyPr wrap="square">
            <a:spAutoFit/>
          </a:bodyPr>
          <a:lstStyle/>
          <a:p>
            <a:r>
              <a:rPr lang="nl-NL" sz="3200">
                <a:latin typeface="Times New Roman" pitchFamily="18" charset="0"/>
                <a:cs typeface="Times New Roman" pitchFamily="18" charset="0"/>
              </a:rPr>
              <a:t>MN//BC</a:t>
            </a:r>
          </a:p>
        </p:txBody>
      </p:sp>
      <p:graphicFrame>
        <p:nvGraphicFramePr>
          <p:cNvPr id="6" name="Object 5"/>
          <p:cNvGraphicFramePr>
            <a:graphicFrameLocks noChangeAspect="1"/>
          </p:cNvGraphicFramePr>
          <p:nvPr>
            <p:extLst>
              <p:ext uri="{D42A27DB-BD31-4B8C-83A1-F6EECF244321}">
                <p14:modId xmlns:p14="http://schemas.microsoft.com/office/powerpoint/2010/main" val="3997953695"/>
              </p:ext>
            </p:extLst>
          </p:nvPr>
        </p:nvGraphicFramePr>
        <p:xfrm>
          <a:off x="1484210" y="4567957"/>
          <a:ext cx="1698625" cy="782638"/>
        </p:xfrm>
        <a:graphic>
          <a:graphicData uri="http://schemas.openxmlformats.org/presentationml/2006/ole">
            <mc:AlternateContent xmlns:mc="http://schemas.openxmlformats.org/markup-compatibility/2006">
              <mc:Choice xmlns:v="urn:schemas-microsoft-com:vml" Requires="v">
                <p:oleObj name="Equation" r:id="rId4" imgW="774360" imgH="393480" progId="Equation.DSMT4">
                  <p:embed/>
                </p:oleObj>
              </mc:Choice>
              <mc:Fallback>
                <p:oleObj name="Equation" r:id="rId4" imgW="774360" imgH="393480" progId="Equation.DSMT4">
                  <p:embed/>
                  <p:pic>
                    <p:nvPicPr>
                      <p:cNvPr id="0" name=""/>
                      <p:cNvPicPr>
                        <a:picLocks noChangeAspect="1" noChangeArrowheads="1"/>
                      </p:cNvPicPr>
                      <p:nvPr/>
                    </p:nvPicPr>
                    <p:blipFill>
                      <a:blip r:embed="rId5"/>
                      <a:srcRect/>
                      <a:stretch>
                        <a:fillRect/>
                      </a:stretch>
                    </p:blipFill>
                    <p:spPr bwMode="auto">
                      <a:xfrm>
                        <a:off x="1484210" y="4567957"/>
                        <a:ext cx="1698625"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ext Box 5"/>
          <p:cNvSpPr txBox="1">
            <a:spLocks noChangeArrowheads="1"/>
          </p:cNvSpPr>
          <p:nvPr/>
        </p:nvSpPr>
        <p:spPr bwMode="auto">
          <a:xfrm>
            <a:off x="671729" y="5715000"/>
            <a:ext cx="487658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altLang="vi-VN" sz="2800" b="1">
                <a:solidFill>
                  <a:srgbClr val="FF0000"/>
                </a:solidFill>
                <a:latin typeface="Times New Roman" pitchFamily="18" charset="0"/>
                <a:cs typeface="Times New Roman" pitchFamily="18" charset="0"/>
              </a:rPr>
              <a:t>Chứng minh: </a:t>
            </a:r>
            <a:r>
              <a:rPr lang="en-US" altLang="vi-VN" sz="2800" b="1">
                <a:latin typeface="Times New Roman" pitchFamily="18" charset="0"/>
                <a:cs typeface="Times New Roman" pitchFamily="18" charset="0"/>
              </a:rPr>
              <a:t>SGK trang 63</a:t>
            </a:r>
          </a:p>
        </p:txBody>
      </p:sp>
    </p:spTree>
    <p:extLst>
      <p:ext uri="{BB962C8B-B14F-4D97-AF65-F5344CB8AC3E}">
        <p14:creationId xmlns:p14="http://schemas.microsoft.com/office/powerpoint/2010/main" val="1364748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ou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ou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down)">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32"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box(out)">
                                      <p:cBhvr>
                                        <p:cTn id="3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Notebook Lesson by Slidesgo">
  <a:themeElements>
    <a:clrScheme name="Simple Light">
      <a:dk1>
        <a:srgbClr val="595959"/>
      </a:dk1>
      <a:lt1>
        <a:srgbClr val="F18632"/>
      </a:lt1>
      <a:dk2>
        <a:srgbClr val="595959"/>
      </a:dk2>
      <a:lt2>
        <a:srgbClr val="AF8CD6"/>
      </a:lt2>
      <a:accent1>
        <a:srgbClr val="F18632"/>
      </a:accent1>
      <a:accent2>
        <a:srgbClr val="41B45D"/>
      </a:accent2>
      <a:accent3>
        <a:srgbClr val="F18632"/>
      </a:accent3>
      <a:accent4>
        <a:srgbClr val="77DF70"/>
      </a:accent4>
      <a:accent5>
        <a:srgbClr val="84649E"/>
      </a:accent5>
      <a:accent6>
        <a:srgbClr val="595959"/>
      </a:accent6>
      <a:hlink>
        <a:srgbClr val="59595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240</TotalTime>
  <Words>1042</Words>
  <Application>Microsoft Office PowerPoint</Application>
  <PresentationFormat>On-screen Show (4:3)</PresentationFormat>
  <Paragraphs>108</Paragraphs>
  <Slides>20</Slides>
  <Notes>1</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20</vt:i4>
      </vt:variant>
    </vt:vector>
  </HeadingPairs>
  <TitlesOfParts>
    <vt:vector size="30" baseType="lpstr">
      <vt:lpstr>#9Slide03 IcielNovecento sans E</vt:lpstr>
      <vt:lpstr>Arial</vt:lpstr>
      <vt:lpstr>Calibri</vt:lpstr>
      <vt:lpstr>Coming Soon</vt:lpstr>
      <vt:lpstr>Concert One</vt:lpstr>
      <vt:lpstr>Roboto Mono Medium</vt:lpstr>
      <vt:lpstr>Times New Roman</vt:lpstr>
      <vt:lpstr>Office Theme</vt:lpstr>
      <vt:lpstr>Notebook Lesson by Slidesgo</vt:lpstr>
      <vt:lpstr>Equation</vt:lpstr>
      <vt:lpstr>§3. ĐƯỜNG TRUONG BÌNH CỦA TAM GIÁC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minhtuan6990@gmail.com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MINH TUAN</dc:creator>
  <cp:lastModifiedBy>CHU THU</cp:lastModifiedBy>
  <cp:revision>112</cp:revision>
  <dcterms:created xsi:type="dcterms:W3CDTF">2023-06-25T00:31:14Z</dcterms:created>
  <dcterms:modified xsi:type="dcterms:W3CDTF">2024-07-31T06:27:11Z</dcterms:modified>
</cp:coreProperties>
</file>