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255_EEA332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82" r:id="rId2"/>
    <p:sldId id="497" r:id="rId3"/>
    <p:sldId id="456" r:id="rId4"/>
    <p:sldId id="580" r:id="rId5"/>
    <p:sldId id="581" r:id="rId6"/>
    <p:sldId id="326" r:id="rId7"/>
    <p:sldId id="574" r:id="rId8"/>
    <p:sldId id="483" r:id="rId9"/>
    <p:sldId id="582" r:id="rId10"/>
    <p:sldId id="620" r:id="rId11"/>
    <p:sldId id="585" r:id="rId12"/>
    <p:sldId id="601" r:id="rId13"/>
    <p:sldId id="607" r:id="rId14"/>
    <p:sldId id="624" r:id="rId15"/>
    <p:sldId id="606" r:id="rId16"/>
    <p:sldId id="608" r:id="rId17"/>
    <p:sldId id="588" r:id="rId18"/>
    <p:sldId id="602" r:id="rId19"/>
    <p:sldId id="604" r:id="rId20"/>
    <p:sldId id="609" r:id="rId21"/>
    <p:sldId id="605" r:id="rId22"/>
    <p:sldId id="629" r:id="rId23"/>
    <p:sldId id="627" r:id="rId24"/>
    <p:sldId id="484" r:id="rId25"/>
    <p:sldId id="578" r:id="rId26"/>
    <p:sldId id="621" r:id="rId27"/>
    <p:sldId id="611" r:id="rId28"/>
    <p:sldId id="631" r:id="rId29"/>
    <p:sldId id="613" r:id="rId30"/>
    <p:sldId id="622" r:id="rId31"/>
    <p:sldId id="614" r:id="rId32"/>
    <p:sldId id="616" r:id="rId33"/>
    <p:sldId id="633" r:id="rId34"/>
    <p:sldId id="618" r:id="rId35"/>
    <p:sldId id="543" r:id="rId36"/>
    <p:sldId id="591" r:id="rId37"/>
    <p:sldId id="592" r:id="rId38"/>
    <p:sldId id="593" r:id="rId39"/>
    <p:sldId id="594" r:id="rId40"/>
    <p:sldId id="595" r:id="rId41"/>
    <p:sldId id="596" r:id="rId42"/>
    <p:sldId id="597" r:id="rId43"/>
    <p:sldId id="598" r:id="rId44"/>
    <p:sldId id="599" r:id="rId45"/>
    <p:sldId id="576" r:id="rId46"/>
    <p:sldId id="626" r:id="rId4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2AB51E-7BD1-A18E-3CA3-67A2867E2C59}" name="Hung Pham" initials="HP" userId="e50903cc352feb4f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3C"/>
    <a:srgbClr val="0000FF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3060" autoAdjust="0"/>
  </p:normalViewPr>
  <p:slideViewPr>
    <p:cSldViewPr>
      <p:cViewPr varScale="1">
        <p:scale>
          <a:sx n="114" d="100"/>
          <a:sy n="114" d="100"/>
        </p:scale>
        <p:origin x="59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omments/modernComment_255_EEA33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037FED-9479-431F-A8F7-280FB2F8CCEA}" authorId="{D42AB51E-7BD1-A18E-3CA3-67A2867E2C59}" created="2023-07-16T04:28:38.329">
    <pc:sldMkLst xmlns:pc="http://schemas.microsoft.com/office/powerpoint/2013/main/command">
      <pc:docMk/>
      <pc:sldMk cId="15639346" sldId="597"/>
    </pc:sldMkLst>
    <p188:txBody>
      <a:bodyPr/>
      <a:lstStyle/>
      <a:p>
        <a:r>
          <a:rPr lang="en-GB"/>
          <a:t>Chỉ có 5 quả táo, không có quả may mắn này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“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“</a:t>
            </a:r>
            <a:r>
              <a:rPr lang="en-US" dirty="0" err="1"/>
              <a:t>chơi</a:t>
            </a:r>
            <a:r>
              <a:rPr lang="en-US" dirty="0"/>
              <a:t> game”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40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82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ln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rụng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k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k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67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94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376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326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846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618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r>
              <a:rPr lang="en-US" baseline="0" dirty="0" err="1"/>
              <a:t>rơi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25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63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45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50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78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08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59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jpe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317882&amp;picture=abstract-background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8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54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60.png"/><Relationship Id="rId5" Type="http://schemas.openxmlformats.org/officeDocument/2006/relationships/image" Target="../media/image64.png"/><Relationship Id="rId10" Type="http://schemas.openxmlformats.org/officeDocument/2006/relationships/image" Target="../media/image520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317882&amp;picture=abstract-background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12" Type="http://schemas.openxmlformats.org/officeDocument/2006/relationships/image" Target="../media/image5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4.png"/><Relationship Id="rId11" Type="http://schemas.openxmlformats.org/officeDocument/2006/relationships/image" Target="../media/image59.png"/><Relationship Id="rId5" Type="http://schemas.openxmlformats.org/officeDocument/2006/relationships/image" Target="../media/image83.png"/><Relationship Id="rId10" Type="http://schemas.openxmlformats.org/officeDocument/2006/relationships/hyperlink" Target="https://www.publicdomainpictures.net/en/view-image.php?image=317882&amp;picture=abstract-background" TargetMode="Externa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7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isc-online.com/assetrepository/viewasset?id=1508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microsoft.com/office/2007/relationships/hdphoto" Target="../media/hdphoto1.wdp"/><Relationship Id="rId18" Type="http://schemas.openxmlformats.org/officeDocument/2006/relationships/image" Target="../media/image104.jpe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12" Type="http://schemas.openxmlformats.org/officeDocument/2006/relationships/image" Target="../media/image88.png"/><Relationship Id="rId17" Type="http://schemas.openxmlformats.org/officeDocument/2006/relationships/image" Target="../media/image103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11" Type="http://schemas.openxmlformats.org/officeDocument/2006/relationships/image" Target="../media/image87.png"/><Relationship Id="rId5" Type="http://schemas.openxmlformats.org/officeDocument/2006/relationships/image" Target="../media/image74.jpeg"/><Relationship Id="rId15" Type="http://schemas.microsoft.com/office/2007/relationships/hdphoto" Target="../media/hdphoto2.wdp"/><Relationship Id="rId10" Type="http://schemas.openxmlformats.org/officeDocument/2006/relationships/slide" Target="slide37.xml"/><Relationship Id="rId4" Type="http://schemas.openxmlformats.org/officeDocument/2006/relationships/image" Target="../media/image73.jpeg"/><Relationship Id="rId9" Type="http://schemas.openxmlformats.org/officeDocument/2006/relationships/image" Target="../media/image81.png"/><Relationship Id="rId1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21.png"/><Relationship Id="rId18" Type="http://schemas.openxmlformats.org/officeDocument/2006/relationships/slide" Target="slide41.xml"/><Relationship Id="rId3" Type="http://schemas.openxmlformats.org/officeDocument/2006/relationships/audio" Target="../media/audio1.wav"/><Relationship Id="rId21" Type="http://schemas.openxmlformats.org/officeDocument/2006/relationships/slide" Target="slide44.xml"/><Relationship Id="rId7" Type="http://schemas.openxmlformats.org/officeDocument/2006/relationships/image" Target="../media/image107.jpeg"/><Relationship Id="rId12" Type="http://schemas.openxmlformats.org/officeDocument/2006/relationships/image" Target="../media/image120.png"/><Relationship Id="rId17" Type="http://schemas.openxmlformats.org/officeDocument/2006/relationships/slide" Target="slide40.xml"/><Relationship Id="rId2" Type="http://schemas.openxmlformats.org/officeDocument/2006/relationships/notesSlide" Target="../notesSlides/notesSlide11.xml"/><Relationship Id="rId16" Type="http://schemas.openxmlformats.org/officeDocument/2006/relationships/slide" Target="slide39.xml"/><Relationship Id="rId20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11" Type="http://schemas.openxmlformats.org/officeDocument/2006/relationships/image" Target="../media/image119.png"/><Relationship Id="rId5" Type="http://schemas.openxmlformats.org/officeDocument/2006/relationships/image" Target="../media/image106.jpg"/><Relationship Id="rId15" Type="http://schemas.openxmlformats.org/officeDocument/2006/relationships/image" Target="../media/image123.png"/><Relationship Id="rId23" Type="http://schemas.microsoft.com/office/2007/relationships/hdphoto" Target="../media/hdphoto1.wdp"/><Relationship Id="rId10" Type="http://schemas.openxmlformats.org/officeDocument/2006/relationships/image" Target="../media/image118.png"/><Relationship Id="rId19" Type="http://schemas.openxmlformats.org/officeDocument/2006/relationships/slide" Target="slide42.xml"/><Relationship Id="rId4" Type="http://schemas.openxmlformats.org/officeDocument/2006/relationships/image" Target="../media/image105.jpg"/><Relationship Id="rId9" Type="http://schemas.openxmlformats.org/officeDocument/2006/relationships/image" Target="../media/image109.jpeg"/><Relationship Id="rId14" Type="http://schemas.openxmlformats.org/officeDocument/2006/relationships/image" Target="../media/image122.png"/><Relationship Id="rId22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4.png"/><Relationship Id="rId5" Type="http://schemas.openxmlformats.org/officeDocument/2006/relationships/slide" Target="slide38.xm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4.png"/><Relationship Id="rId5" Type="http://schemas.openxmlformats.org/officeDocument/2006/relationships/slide" Target="slide38.xm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2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4.png"/><Relationship Id="rId5" Type="http://schemas.openxmlformats.org/officeDocument/2006/relationships/slide" Target="slide38.xml"/><Relationship Id="rId10" Type="http://schemas.openxmlformats.org/officeDocument/2006/relationships/image" Target="../media/image12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50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55_EEA33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slide" Target="slide3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4.png"/><Relationship Id="rId5" Type="http://schemas.openxmlformats.org/officeDocument/2006/relationships/slide" Target="slide38.xml"/><Relationship Id="rId10" Type="http://schemas.openxmlformats.org/officeDocument/2006/relationships/image" Target="../media/image12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5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4.png"/><Relationship Id="rId5" Type="http://schemas.openxmlformats.org/officeDocument/2006/relationships/slide" Target="slide38.xml"/><Relationship Id="rId10" Type="http://schemas.openxmlformats.org/officeDocument/2006/relationships/image" Target="../media/image12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5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hyperlink" Target="https://www.wisc-online.com/assetrepository/viewasset?id=150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775774" y="1946939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562600" y="1971471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4" y="2225656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12179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554879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04800" y="1958584"/>
                <a:ext cx="54080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958584"/>
                <a:ext cx="5408084" cy="584775"/>
              </a:xfrm>
              <a:prstGeom prst="rect">
                <a:avLst/>
              </a:prstGeom>
              <a:blipFill>
                <a:blip r:embed="rId2"/>
                <a:stretch>
                  <a:fillRect l="-2818" t="-14583" r="-1917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04800" y="2748421"/>
                <a:ext cx="77067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0. 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748421"/>
                <a:ext cx="7706790" cy="584775"/>
              </a:xfrm>
              <a:prstGeom prst="rect">
                <a:avLst/>
              </a:prstGeom>
              <a:blipFill>
                <a:blip r:embed="rId3"/>
                <a:stretch>
                  <a:fillRect l="-1978" t="-14583" r="-1028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6012" r="14448" b="2"/>
          <a:stretch/>
        </p:blipFill>
        <p:spPr>
          <a:xfrm>
            <a:off x="7363121" y="209550"/>
            <a:ext cx="1704679" cy="19425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255347" y="369566"/>
            <a:ext cx="1602000" cy="160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7CF253-64CB-ABA6-C2B0-CEA5F7B9C716}"/>
                  </a:ext>
                </a:extLst>
              </p:cNvPr>
              <p:cNvSpPr txBox="1"/>
              <p:nvPr/>
            </p:nvSpPr>
            <p:spPr>
              <a:xfrm>
                <a:off x="840605" y="1056852"/>
                <a:ext cx="6489084" cy="1053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HĐ1. 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(SGK/29) Cho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7CF253-64CB-ABA6-C2B0-CEA5F7B9C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05" y="1056852"/>
                <a:ext cx="6489084" cy="1053430"/>
              </a:xfrm>
              <a:prstGeom prst="rect">
                <a:avLst/>
              </a:prstGeom>
              <a:blipFill>
                <a:blip r:embed="rId7"/>
                <a:stretch>
                  <a:fillRect l="-2444" r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F920A7-163B-C55F-82FE-EAB3FA9662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9" y="1220959"/>
            <a:ext cx="725217" cy="7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9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0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-76200" y="3657334"/>
            <a:ext cx="92964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458087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230C48-958A-8260-DD48-692BC30DAF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" y="960494"/>
            <a:ext cx="790063" cy="7900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914400" y="1002250"/>
                <a:ext cx="8430880" cy="210871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(hay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P, Q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002250"/>
                <a:ext cx="8430880" cy="2108719"/>
              </a:xfrm>
              <a:prstGeom prst="rect">
                <a:avLst/>
              </a:prstGeom>
              <a:blipFill>
                <a:blip r:embed="rId3"/>
                <a:stretch>
                  <a:fillRect l="-1808" t="-4046" b="-8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916750" y="3072559"/>
            <a:ext cx="966407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8500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1631" y="-42910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-39279" y="652874"/>
            <a:ext cx="9046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 Trong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52400" y="2173753"/>
            <a:ext cx="67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276600" y="2173751"/>
            <a:ext cx="59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69027" y="1999441"/>
                <a:ext cx="1534779" cy="991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</m:den>
                      </m:f>
                      <m:r>
                        <a:rPr lang="en-US" sz="3400" b="0" i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27" y="1999441"/>
                <a:ext cx="1534779" cy="9916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711896" y="2012767"/>
                <a:ext cx="1543820" cy="985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num>
                        <m:den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3400" b="0" i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896" y="2012767"/>
                <a:ext cx="1543820" cy="9855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6330889" y="2112550"/>
            <a:ext cx="67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6761237" y="1657350"/>
                <a:ext cx="1317732" cy="13338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3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237" y="1657350"/>
                <a:ext cx="1317732" cy="13338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0349" r="20345" b="-4"/>
          <a:stretch/>
        </p:blipFill>
        <p:spPr>
          <a:xfrm>
            <a:off x="7040177" y="3423625"/>
            <a:ext cx="1510876" cy="171520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54" y="3543847"/>
            <a:ext cx="1208778" cy="1208778"/>
          </a:xfrm>
          <a:prstGeom prst="rect">
            <a:avLst/>
          </a:prstGeom>
        </p:spPr>
      </p:pic>
      <p:pic>
        <p:nvPicPr>
          <p:cNvPr id="14" name="1 Minute Timer - Clean and Simple">
            <a:hlinkClick r:id="" action="ppaction://media"/>
            <a:extLst>
              <a:ext uri="{FF2B5EF4-FFF2-40B4-BE49-F238E27FC236}">
                <a16:creationId xmlns:a16="http://schemas.microsoft.com/office/drawing/2014/main" id="{99AD5215-7C3C-AE24-F01B-96ABF0F91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05200" y="4352998"/>
            <a:ext cx="1066800" cy="74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7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6" grpId="0"/>
      <p:bldP spid="17" grpId="0"/>
      <p:bldP spid="8" grpId="0"/>
      <p:bldP spid="5" grpId="0"/>
      <p:bldP spid="6" grpId="0"/>
      <p:bldP spid="10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-7338"/>
            <a:ext cx="7142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43815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0" y="1106135"/>
                <a:ext cx="9067800" cy="1458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Do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+4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06135"/>
                <a:ext cx="9067800" cy="1458604"/>
              </a:xfrm>
              <a:prstGeom prst="rect">
                <a:avLst/>
              </a:prstGeom>
              <a:blipFill>
                <a:blip r:embed="rId2"/>
                <a:stretch>
                  <a:fillRect l="-1680" t="-5833" r="-2755"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0" y="2876550"/>
                <a:ext cx="9067800" cy="1477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76550"/>
                <a:ext cx="9067800" cy="1477199"/>
              </a:xfrm>
              <a:prstGeom prst="rect">
                <a:avLst/>
              </a:prstGeom>
              <a:blipFill>
                <a:blip r:embed="rId3"/>
                <a:stretch>
                  <a:fillRect l="-1680" t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75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-17055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76200" y="1200150"/>
                <a:ext cx="9067800" cy="2205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Do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num>
                      <m:den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200150"/>
                <a:ext cx="9067800" cy="2205925"/>
              </a:xfrm>
              <a:prstGeom prst="rect">
                <a:avLst/>
              </a:prstGeom>
              <a:blipFill>
                <a:blip r:embed="rId2"/>
                <a:stretch>
                  <a:fillRect l="-1748" r="-1883" b="-5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DE479F-C098-ECAB-82DD-5F26C20D23E0}"/>
              </a:ext>
            </a:extLst>
          </p:cNvPr>
          <p:cNvSpPr txBox="1"/>
          <p:nvPr/>
        </p:nvSpPr>
        <p:spPr>
          <a:xfrm>
            <a:off x="0" y="43815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546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6200" y="-28110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6200" y="489941"/>
            <a:ext cx="8951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 Trong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66800" y="2222094"/>
            <a:ext cx="55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237237" y="2222093"/>
            <a:ext cx="597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531976" y="1989443"/>
                <a:ext cx="2102883" cy="1164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976" y="1989443"/>
                <a:ext cx="2102883" cy="11646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770637" y="1943535"/>
                <a:ext cx="1239763" cy="1385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f>
                            <m:f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637" y="1943535"/>
                <a:ext cx="1239763" cy="13855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6012" r="14448" b="2"/>
          <a:stretch/>
        </p:blipFill>
        <p:spPr>
          <a:xfrm>
            <a:off x="7575374" y="3255409"/>
            <a:ext cx="1518589" cy="18649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3382176"/>
            <a:ext cx="1439562" cy="15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1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8" grpId="0"/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6055" y="-33029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6055" y="523203"/>
            <a:ext cx="812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68334" y="1086962"/>
                <a:ext cx="9222150" cy="2106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4" y="1086962"/>
                <a:ext cx="9222150" cy="2106218"/>
              </a:xfrm>
              <a:prstGeom prst="rect">
                <a:avLst/>
              </a:prstGeom>
              <a:blipFill>
                <a:blip r:embed="rId2"/>
                <a:stretch>
                  <a:fillRect l="-1652" t="-4046" b="-8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0" y="3028950"/>
                <a:ext cx="9067800" cy="21629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không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28950"/>
                <a:ext cx="9067800" cy="2162900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811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5586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736220" y="2718318"/>
                <a:ext cx="7543800" cy="1397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20" y="2718318"/>
                <a:ext cx="7543800" cy="1397114"/>
              </a:xfrm>
              <a:prstGeom prst="rect">
                <a:avLst/>
              </a:prstGeom>
              <a:blipFill>
                <a:blip r:embed="rId2"/>
                <a:stretch>
                  <a:fillRect l="-2102" b="-1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-13996" y="553186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736221" y="1324527"/>
                <a:ext cx="8179180" cy="1408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2. 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Nêu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quy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tắc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21" y="1324527"/>
                <a:ext cx="8179180" cy="1408462"/>
              </a:xfrm>
              <a:prstGeom prst="rect">
                <a:avLst/>
              </a:prstGeom>
              <a:blipFill>
                <a:blip r:embed="rId3"/>
                <a:stretch>
                  <a:fillRect l="-193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6012" r="14448" b="2"/>
          <a:stretch/>
        </p:blipFill>
        <p:spPr>
          <a:xfrm>
            <a:off x="7689303" y="3428698"/>
            <a:ext cx="1454697" cy="165765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19999" y="3638110"/>
            <a:ext cx="1328730" cy="1328730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52F023-13B7-B080-8CEA-4D45177C53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" y="1391673"/>
            <a:ext cx="725217" cy="7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5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683987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51B710-3114-5DAC-6653-A180EA4051C9}"/>
              </a:ext>
            </a:extLst>
          </p:cNvPr>
          <p:cNvSpPr txBox="1"/>
          <p:nvPr/>
        </p:nvSpPr>
        <p:spPr>
          <a:xfrm>
            <a:off x="0" y="5586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E5D409-6EDC-42BE-32D0-3098C552B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9" y="1497207"/>
            <a:ext cx="772253" cy="772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163069" y="1482582"/>
                <a:ext cx="7547958" cy="186474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sz="40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069" y="1482582"/>
                <a:ext cx="7547958" cy="1864741"/>
              </a:xfrm>
              <a:prstGeom prst="rect">
                <a:avLst/>
              </a:prstGeom>
              <a:blipFill>
                <a:blip r:embed="rId3"/>
                <a:stretch>
                  <a:fillRect l="-2016" r="-3065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52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8200" y="1104549"/>
            <a:ext cx="9019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VD2.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190634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02023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677562" y="2266950"/>
                <a:ext cx="3284838" cy="1148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62" y="2266950"/>
                <a:ext cx="3284838" cy="1148969"/>
              </a:xfrm>
              <a:prstGeom prst="rect">
                <a:avLst/>
              </a:prstGeom>
              <a:blipFill>
                <a:blip r:embed="rId2"/>
                <a:stretch>
                  <a:fillRect l="-4638"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4742174" y="2353897"/>
                <a:ext cx="3258826" cy="1053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3+2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174" y="2353897"/>
                <a:ext cx="3258826" cy="1053430"/>
              </a:xfrm>
              <a:prstGeom prst="rect">
                <a:avLst/>
              </a:prstGeom>
              <a:blipFill>
                <a:blip r:embed="rId3"/>
                <a:stretch>
                  <a:fillRect l="-4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6012" r="14448" b="2"/>
          <a:stretch/>
        </p:blipFill>
        <p:spPr>
          <a:xfrm>
            <a:off x="7803975" y="3638550"/>
            <a:ext cx="1300358" cy="1481780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96200" y="3700909"/>
            <a:ext cx="1232687" cy="123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0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672921" y="4358151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86161"/>
            <a:chOff x="1774377" y="1423682"/>
            <a:chExt cx="2733453" cy="1448214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2084330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343399" y="361950"/>
            <a:ext cx="2743200" cy="1220729"/>
            <a:chOff x="5515055" y="780700"/>
            <a:chExt cx="3290642" cy="1546798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5515055" y="933084"/>
              <a:ext cx="3290642" cy="1394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57" y="1123371"/>
            <a:ext cx="2653374" cy="1061828"/>
            <a:chOff x="6997439" y="2348815"/>
            <a:chExt cx="3537831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301287" y="2910739"/>
              <a:ext cx="3233983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7"/>
            <a:ext cx="2561261" cy="1061829"/>
            <a:chOff x="6997439" y="2348815"/>
            <a:chExt cx="3415014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346039" y="2867976"/>
              <a:ext cx="3066414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44785" y="574612"/>
            <a:ext cx="2930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(SGK/30)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5396" y="-16034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bằng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solidFill>
                <a:srgbClr val="02023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17255" y="1148096"/>
                <a:ext cx="9271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55" y="1148096"/>
                <a:ext cx="9271776" cy="584775"/>
              </a:xfrm>
              <a:prstGeom prst="rect">
                <a:avLst/>
              </a:prstGeom>
              <a:blipFill>
                <a:blip r:embed="rId2"/>
                <a:stretch>
                  <a:fillRect l="-164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17255" y="2938647"/>
                <a:ext cx="23973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.2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55" y="2938647"/>
                <a:ext cx="2397345" cy="584775"/>
              </a:xfrm>
              <a:prstGeom prst="rect">
                <a:avLst/>
              </a:prstGeom>
              <a:blipFill>
                <a:blip r:embed="rId3"/>
                <a:stretch>
                  <a:fillRect l="-634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17255" y="2011263"/>
                <a:ext cx="52167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55" y="2011263"/>
                <a:ext cx="5216745" cy="584775"/>
              </a:xfrm>
              <a:prstGeom prst="rect">
                <a:avLst/>
              </a:prstGeom>
              <a:blipFill>
                <a:blip r:embed="rId4"/>
                <a:stretch>
                  <a:fillRect l="-2921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011564" y="1711930"/>
                <a:ext cx="3574978" cy="1053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564" y="1711930"/>
                <a:ext cx="3574978" cy="1053109"/>
              </a:xfrm>
              <a:prstGeom prst="rect">
                <a:avLst/>
              </a:prstGeom>
              <a:blipFill>
                <a:blip r:embed="rId5"/>
                <a:stretch>
                  <a:fillRect l="-4259" b="-10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966" y="3683544"/>
                <a:ext cx="8695039" cy="14586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6+2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3+2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" y="3683544"/>
                <a:ext cx="8695039" cy="1458604"/>
              </a:xfrm>
              <a:prstGeom prst="rect">
                <a:avLst/>
              </a:prstGeom>
              <a:blipFill>
                <a:blip r:embed="rId6"/>
                <a:stretch>
                  <a:fillRect l="-1752" r="-280" b="-1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436640" y="1153716"/>
                <a:ext cx="23123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640" y="1153716"/>
                <a:ext cx="231230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6933932" y="1153716"/>
                <a:ext cx="23123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−5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932" y="1153716"/>
                <a:ext cx="231230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66101" y="1116387"/>
                <a:ext cx="2574487" cy="648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101" y="1116387"/>
                <a:ext cx="2574487" cy="648191"/>
              </a:xfrm>
              <a:prstGeom prst="rect">
                <a:avLst/>
              </a:prstGeom>
              <a:blipFill>
                <a:blip r:embed="rId10"/>
                <a:stretch>
                  <a:fillRect l="-5924" t="-8491" b="-245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263494" y="2938646"/>
                <a:ext cx="187205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=6+2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494" y="2938646"/>
                <a:ext cx="1872051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040638" y="2938645"/>
                <a:ext cx="257102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20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638" y="2938645"/>
                <a:ext cx="2571025" cy="584775"/>
              </a:xfrm>
              <a:prstGeom prst="rect">
                <a:avLst/>
              </a:prstGeom>
              <a:blipFill>
                <a:blip r:embed="rId12"/>
                <a:stretch>
                  <a:fillRect l="-6161" t="-15625" b="-31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463715" y="2935576"/>
                <a:ext cx="188166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=3+2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715" y="2935576"/>
                <a:ext cx="1881669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37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2" grpId="0"/>
      <p:bldP spid="3" grpId="0"/>
      <p:bldP spid="5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6200" y="822716"/>
            <a:ext cx="9085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(LT2/ SGK30)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81000" y="2114550"/>
                <a:ext cx="3444148" cy="1127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114550"/>
                <a:ext cx="3444148" cy="1127616"/>
              </a:xfrm>
              <a:prstGeom prst="rect">
                <a:avLst/>
              </a:prstGeom>
              <a:blipFill>
                <a:blip r:embed="rId5"/>
                <a:stretch>
                  <a:fillRect l="-4610" r="-6383" b="-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4264153" y="2114550"/>
                <a:ext cx="3176511" cy="1052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153" y="2114550"/>
                <a:ext cx="3176511" cy="1052019"/>
              </a:xfrm>
              <a:prstGeom prst="rect">
                <a:avLst/>
              </a:prstGeom>
              <a:blipFill>
                <a:blip r:embed="rId6"/>
                <a:stretch>
                  <a:fillRect l="-4990" r="-4031" b="-12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6200" y="149446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0349" r="20345" b="-4"/>
          <a:stretch/>
        </p:blipFill>
        <p:spPr>
          <a:xfrm>
            <a:off x="7549839" y="3333750"/>
            <a:ext cx="1594161" cy="1809750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09" y="3442039"/>
            <a:ext cx="1214235" cy="1214235"/>
          </a:xfrm>
          <a:prstGeom prst="rect">
            <a:avLst/>
          </a:prstGeom>
        </p:spPr>
      </p:pic>
      <p:pic>
        <p:nvPicPr>
          <p:cNvPr id="10" name="Đồng hồ đếm ngược 2 phút có tiếng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02234" y="4084700"/>
            <a:ext cx="1752600" cy="9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4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811226"/>
            <a:ext cx="444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(LT2/ SGK30)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886200" y="539805"/>
                <a:ext cx="3444148" cy="1127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539805"/>
                <a:ext cx="3444148" cy="1127616"/>
              </a:xfrm>
              <a:prstGeom prst="rect">
                <a:avLst/>
              </a:prstGeom>
              <a:blipFill>
                <a:blip r:embed="rId2"/>
                <a:stretch>
                  <a:fillRect l="-4610" r="-6383" b="-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113004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347876F-2771-47C4-DE64-FB2988A0BBC7}"/>
                  </a:ext>
                </a:extLst>
              </p:cNvPr>
              <p:cNvSpPr txBox="1"/>
              <p:nvPr/>
            </p:nvSpPr>
            <p:spPr>
              <a:xfrm>
                <a:off x="1104900" y="2433266"/>
                <a:ext cx="7048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347876F-2771-47C4-DE64-FB2988A0B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2433266"/>
                <a:ext cx="7048500" cy="584775"/>
              </a:xfrm>
              <a:prstGeom prst="rect">
                <a:avLst/>
              </a:prstGeom>
              <a:blipFill>
                <a:blip r:embed="rId3"/>
                <a:stretch>
                  <a:fillRect l="-2161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333BF2-1803-0C0F-AFC8-B1E1FBDBD194}"/>
                  </a:ext>
                </a:extLst>
              </p:cNvPr>
              <p:cNvSpPr/>
              <p:nvPr/>
            </p:nvSpPr>
            <p:spPr>
              <a:xfrm>
                <a:off x="1187877" y="3965640"/>
                <a:ext cx="4495800" cy="1101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333BF2-1803-0C0F-AFC8-B1E1FBDBD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877" y="3965640"/>
                <a:ext cx="4495800" cy="110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312099C-3FCB-9EA4-2640-F0F7B9222BB8}"/>
                  </a:ext>
                </a:extLst>
              </p:cNvPr>
              <p:cNvSpPr/>
              <p:nvPr/>
            </p:nvSpPr>
            <p:spPr>
              <a:xfrm>
                <a:off x="1568877" y="3160787"/>
                <a:ext cx="5105400" cy="648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.1=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312099C-3FCB-9EA4-2640-F0F7B9222B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877" y="3160787"/>
                <a:ext cx="5105400" cy="648191"/>
              </a:xfrm>
              <a:prstGeom prst="rect">
                <a:avLst/>
              </a:prstGeom>
              <a:blipFill>
                <a:blip r:embed="rId5"/>
                <a:stretch>
                  <a:fillRect l="-2983" t="-14151" b="-2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8A121D-0824-4D2F-284C-358CBFC7D9F8}"/>
              </a:ext>
            </a:extLst>
          </p:cNvPr>
          <p:cNvSpPr txBox="1"/>
          <p:nvPr/>
        </p:nvSpPr>
        <p:spPr>
          <a:xfrm>
            <a:off x="3669873" y="1796420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292088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811226"/>
            <a:ext cx="444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(LT2/ SGK30)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113004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8A121D-0824-4D2F-284C-358CBFC7D9F8}"/>
              </a:ext>
            </a:extLst>
          </p:cNvPr>
          <p:cNvSpPr txBox="1"/>
          <p:nvPr/>
        </p:nvSpPr>
        <p:spPr>
          <a:xfrm>
            <a:off x="3429000" y="1787517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1EB1293-FD5E-E45C-A213-561402E286BF}"/>
                  </a:ext>
                </a:extLst>
              </p:cNvPr>
              <p:cNvSpPr txBox="1"/>
              <p:nvPr/>
            </p:nvSpPr>
            <p:spPr>
              <a:xfrm>
                <a:off x="4038600" y="513609"/>
                <a:ext cx="3176511" cy="1052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1EB1293-FD5E-E45C-A213-561402E28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513609"/>
                <a:ext cx="3176511" cy="1052019"/>
              </a:xfrm>
              <a:prstGeom prst="rect">
                <a:avLst/>
              </a:prstGeom>
              <a:blipFill>
                <a:blip r:embed="rId2"/>
                <a:stretch>
                  <a:fillRect l="-4990" r="-4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52B992-3C13-C0FB-30F9-7A0BABEB36FE}"/>
                  </a:ext>
                </a:extLst>
              </p:cNvPr>
              <p:cNvSpPr txBox="1"/>
              <p:nvPr/>
            </p:nvSpPr>
            <p:spPr>
              <a:xfrm>
                <a:off x="26324" y="2279362"/>
                <a:ext cx="59436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52B992-3C13-C0FB-30F9-7A0BABEB3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4" y="2279362"/>
                <a:ext cx="5943601" cy="584775"/>
              </a:xfrm>
              <a:prstGeom prst="rect">
                <a:avLst/>
              </a:prstGeom>
              <a:blipFill>
                <a:blip r:embed="rId3"/>
                <a:stretch>
                  <a:fillRect l="-256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C84A580-9523-5BE2-4D16-1CC2B2E352C3}"/>
                  </a:ext>
                </a:extLst>
              </p:cNvPr>
              <p:cNvSpPr txBox="1"/>
              <p:nvPr/>
            </p:nvSpPr>
            <p:spPr>
              <a:xfrm>
                <a:off x="0" y="3686178"/>
                <a:ext cx="9067800" cy="1457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C84A580-9523-5BE2-4D16-1CC2B2E35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686178"/>
                <a:ext cx="9067800" cy="1457322"/>
              </a:xfrm>
              <a:prstGeom prst="rect">
                <a:avLst/>
              </a:prstGeom>
              <a:blipFill>
                <a:blip r:embed="rId4"/>
                <a:stretch>
                  <a:fillRect l="-1680" b="-12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D6908F0-CB99-70C7-F4DB-58FA29710113}"/>
                  </a:ext>
                </a:extLst>
              </p:cNvPr>
              <p:cNvSpPr/>
              <p:nvPr/>
            </p:nvSpPr>
            <p:spPr>
              <a:xfrm>
                <a:off x="457200" y="3021036"/>
                <a:ext cx="4252639" cy="648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.1=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D6908F0-CB99-70C7-F4DB-58FA297101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021036"/>
                <a:ext cx="4252639" cy="648191"/>
              </a:xfrm>
              <a:prstGeom prst="rect">
                <a:avLst/>
              </a:prstGeom>
              <a:blipFill>
                <a:blip r:embed="rId5"/>
                <a:stretch>
                  <a:fillRect l="-3582" t="-13208" b="-19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16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770356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28601" y="1352550"/>
                <a:ext cx="8229600" cy="20149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3200" b="1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200" b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xem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hay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352550"/>
                <a:ext cx="8229600" cy="2014911"/>
              </a:xfrm>
              <a:prstGeom prst="rect">
                <a:avLst/>
              </a:prstGeom>
              <a:blipFill>
                <a:blip r:embed="rId2"/>
                <a:stretch>
                  <a:fillRect l="-192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C57B23-2047-64AB-1B9D-97EB28047609}"/>
              </a:ext>
            </a:extLst>
          </p:cNvPr>
          <p:cNvSpPr txBox="1"/>
          <p:nvPr/>
        </p:nvSpPr>
        <p:spPr>
          <a:xfrm>
            <a:off x="0" y="5586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</p:spTree>
    <p:extLst>
      <p:ext uri="{BB962C8B-B14F-4D97-AF65-F5344CB8AC3E}">
        <p14:creationId xmlns:p14="http://schemas.microsoft.com/office/powerpoint/2010/main" val="3140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8601" y="59055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877389" y="1922277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785969" y="1922276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877389" y="2975772"/>
                <a:ext cx="19806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89" y="2975772"/>
                <a:ext cx="1980670" cy="584775"/>
              </a:xfrm>
              <a:prstGeom prst="rect">
                <a:avLst/>
              </a:prstGeom>
              <a:blipFill>
                <a:blip r:embed="rId5"/>
                <a:stretch>
                  <a:fillRect l="-800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785969" y="2991501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219200" y="1652888"/>
                <a:ext cx="2389244" cy="1164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652888"/>
                <a:ext cx="2389244" cy="11646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5144589" y="1352550"/>
                <a:ext cx="1636217" cy="1507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589" y="1352550"/>
                <a:ext cx="1636217" cy="15079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5144589" y="2787900"/>
                <a:ext cx="1494320" cy="1014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−2023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589" y="2787900"/>
                <a:ext cx="1494320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0349" r="20345" b="-4"/>
          <a:stretch/>
        </p:blipFill>
        <p:spPr>
          <a:xfrm>
            <a:off x="7467600" y="3257550"/>
            <a:ext cx="1661284" cy="1885950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069" y="3390913"/>
            <a:ext cx="1265361" cy="1265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E5EC85-8D17-D997-9AD9-2C56F09C41B9}"/>
              </a:ext>
            </a:extLst>
          </p:cNvPr>
          <p:cNvSpPr txBox="1"/>
          <p:nvPr/>
        </p:nvSpPr>
        <p:spPr>
          <a:xfrm>
            <a:off x="76200" y="44546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6B0F0B2E-F61E-E29C-D75F-9FB60586D3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8000" y="4040389"/>
            <a:ext cx="1915056" cy="10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8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/>
      <p:bldP spid="3" grpId="0"/>
      <p:bldP spid="6" grpId="0"/>
      <p:bldP spid="8" grpId="0"/>
      <p:bldP spid="9" grpId="0"/>
      <p:bldP spid="4" grpId="0"/>
      <p:bldP spid="5" grpId="0"/>
      <p:bldP spid="7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52400" y="918835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76200" y="2379318"/>
                <a:ext cx="9144000" cy="1716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379318"/>
                <a:ext cx="9144000" cy="1716432"/>
              </a:xfrm>
              <a:prstGeom prst="rect">
                <a:avLst/>
              </a:prstGeom>
              <a:blipFill>
                <a:blip r:embed="rId3"/>
                <a:stretch>
                  <a:fillRect l="-1733" t="-4965" r="-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706184-8889-0B03-61C4-0A35E258A398}"/>
              </a:ext>
            </a:extLst>
          </p:cNvPr>
          <p:cNvSpPr txBox="1"/>
          <p:nvPr/>
        </p:nvSpPr>
        <p:spPr>
          <a:xfrm>
            <a:off x="19173" y="-12292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DBDC89-AFA7-AD54-44B9-A7F995BCAC48}"/>
              </a:ext>
            </a:extLst>
          </p:cNvPr>
          <p:cNvSpPr txBox="1"/>
          <p:nvPr/>
        </p:nvSpPr>
        <p:spPr>
          <a:xfrm>
            <a:off x="1474568" y="918836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FC0B703-E8BA-23AC-D598-A23A1A9845C7}"/>
                  </a:ext>
                </a:extLst>
              </p:cNvPr>
              <p:cNvSpPr/>
              <p:nvPr/>
            </p:nvSpPr>
            <p:spPr>
              <a:xfrm>
                <a:off x="1877956" y="628917"/>
                <a:ext cx="2389244" cy="1164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FC0B703-E8BA-23AC-D598-A23A1A984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956" y="628917"/>
                <a:ext cx="2389244" cy="11646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288E28-38B2-F137-5EF8-FA43299F8230}"/>
              </a:ext>
            </a:extLst>
          </p:cNvPr>
          <p:cNvSpPr txBox="1"/>
          <p:nvPr/>
        </p:nvSpPr>
        <p:spPr>
          <a:xfrm>
            <a:off x="3810000" y="1759449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11036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22286" y="996375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706184-8889-0B03-61C4-0A35E258A398}"/>
              </a:ext>
            </a:extLst>
          </p:cNvPr>
          <p:cNvSpPr txBox="1"/>
          <p:nvPr/>
        </p:nvSpPr>
        <p:spPr>
          <a:xfrm>
            <a:off x="19173" y="-12292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D447CD-4515-B4A1-8909-9700F33E248B}"/>
              </a:ext>
            </a:extLst>
          </p:cNvPr>
          <p:cNvSpPr txBox="1"/>
          <p:nvPr/>
        </p:nvSpPr>
        <p:spPr>
          <a:xfrm>
            <a:off x="1524000" y="1007876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DEF1C93-21C7-E420-2E29-74B578CE3C6A}"/>
                  </a:ext>
                </a:extLst>
              </p:cNvPr>
              <p:cNvSpPr/>
              <p:nvPr/>
            </p:nvSpPr>
            <p:spPr>
              <a:xfrm>
                <a:off x="1882620" y="438150"/>
                <a:ext cx="1636217" cy="1507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DEF1C93-21C7-E420-2E29-74B578CE3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620" y="438150"/>
                <a:ext cx="1636217" cy="1507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2DBCFF-36AE-4518-FFFE-754CFED32DB8}"/>
                  </a:ext>
                </a:extLst>
              </p:cNvPr>
              <p:cNvSpPr txBox="1"/>
              <p:nvPr/>
            </p:nvSpPr>
            <p:spPr>
              <a:xfrm>
                <a:off x="19173" y="2405780"/>
                <a:ext cx="9144000" cy="30048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den>
                        </m:f>
                      </m:num>
                      <m:den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2DBCFF-36AE-4518-FFFE-754CFED32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3" y="2405780"/>
                <a:ext cx="9144000" cy="3004862"/>
              </a:xfrm>
              <a:prstGeom prst="rect">
                <a:avLst/>
              </a:prstGeom>
              <a:blipFill>
                <a:blip r:embed="rId4"/>
                <a:stretch>
                  <a:fillRect l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69A309-20C8-6095-02FD-08BD5A91A90E}"/>
              </a:ext>
            </a:extLst>
          </p:cNvPr>
          <p:cNvSpPr txBox="1"/>
          <p:nvPr/>
        </p:nvSpPr>
        <p:spPr>
          <a:xfrm>
            <a:off x="3810000" y="1759449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13535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8600" y="691575"/>
            <a:ext cx="1265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56054" y="1980187"/>
                <a:ext cx="844487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đa thức nên biểu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phân thức với mẫu là 1.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54" y="1980187"/>
                <a:ext cx="8444872" cy="1077218"/>
              </a:xfrm>
              <a:prstGeom prst="rect">
                <a:avLst/>
              </a:prstGeom>
              <a:blipFill>
                <a:blip r:embed="rId2"/>
                <a:stretch>
                  <a:fillRect l="-1804" t="-7910" r="-1732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56054" y="3285322"/>
                <a:ext cx="8444872" cy="962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−2023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−2023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54" y="3285322"/>
                <a:ext cx="8444872" cy="962828"/>
              </a:xfrm>
              <a:prstGeom prst="rect">
                <a:avLst/>
              </a:prstGeom>
              <a:blipFill>
                <a:blip r:embed="rId3"/>
                <a:stretch>
                  <a:fillRect l="-1804" b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41C44F-10AD-E3E3-0CE5-FD16D4B49566}"/>
              </a:ext>
            </a:extLst>
          </p:cNvPr>
          <p:cNvSpPr txBox="1"/>
          <p:nvPr/>
        </p:nvSpPr>
        <p:spPr>
          <a:xfrm>
            <a:off x="36379" y="11306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A7DB0E-E42A-D8BB-5655-19C8BCA62B9C}"/>
                  </a:ext>
                </a:extLst>
              </p:cNvPr>
              <p:cNvSpPr txBox="1"/>
              <p:nvPr/>
            </p:nvSpPr>
            <p:spPr>
              <a:xfrm>
                <a:off x="1477480" y="678505"/>
                <a:ext cx="19806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A7DB0E-E42A-D8BB-5655-19C8BCA62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480" y="678505"/>
                <a:ext cx="1980670" cy="584775"/>
              </a:xfrm>
              <a:prstGeom prst="rect">
                <a:avLst/>
              </a:prstGeom>
              <a:blipFill>
                <a:blip r:embed="rId4"/>
                <a:stretch>
                  <a:fillRect l="-769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4D4704-E566-6ADF-CC51-FEB954912359}"/>
              </a:ext>
            </a:extLst>
          </p:cNvPr>
          <p:cNvSpPr txBox="1"/>
          <p:nvPr/>
        </p:nvSpPr>
        <p:spPr>
          <a:xfrm>
            <a:off x="5386060" y="694234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CD25DDD-5658-A975-A4A6-D6B003B4B195}"/>
                  </a:ext>
                </a:extLst>
              </p:cNvPr>
              <p:cNvSpPr/>
              <p:nvPr/>
            </p:nvSpPr>
            <p:spPr>
              <a:xfrm>
                <a:off x="5744680" y="490633"/>
                <a:ext cx="1494320" cy="1014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−2023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CD25DDD-5658-A975-A4A6-D6B003B4B1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680" y="490633"/>
                <a:ext cx="1494320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F53DE3-8A17-314F-3833-619E851FE444}"/>
              </a:ext>
            </a:extLst>
          </p:cNvPr>
          <p:cNvSpPr txBox="1"/>
          <p:nvPr/>
        </p:nvSpPr>
        <p:spPr>
          <a:xfrm>
            <a:off x="3797989" y="1263280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6589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953000" y="1848534"/>
            <a:ext cx="173133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3600" dirty="0"/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7206" y="74295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49196" y="1560969"/>
                <a:ext cx="8894804" cy="1951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3200" b="1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200" b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endParaRPr lang="en-US" sz="3200" dirty="0">
                  <a:solidFill>
                    <a:srgbClr val="02023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200" b="1" i="1" dirty="0">
                  <a:solidFill>
                    <a:srgbClr val="02023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i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A.D = B.C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6" y="1560969"/>
                <a:ext cx="8894804" cy="1951175"/>
              </a:xfrm>
              <a:prstGeom prst="rect">
                <a:avLst/>
              </a:prstGeom>
              <a:blipFill>
                <a:blip r:embed="rId2"/>
                <a:stretch>
                  <a:fillRect l="-1782" r="-343" b="-9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5585CC-4CA4-A0A9-36DE-3028453C9DD7}"/>
              </a:ext>
            </a:extLst>
          </p:cNvPr>
          <p:cNvSpPr txBox="1"/>
          <p:nvPr/>
        </p:nvSpPr>
        <p:spPr>
          <a:xfrm>
            <a:off x="0" y="5586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</p:spTree>
    <p:extLst>
      <p:ext uri="{BB962C8B-B14F-4D97-AF65-F5344CB8AC3E}">
        <p14:creationId xmlns:p14="http://schemas.microsoft.com/office/powerpoint/2010/main" val="258542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8600" y="59055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(SGK/37)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078338" y="1667768"/>
                <a:ext cx="2622449" cy="1043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338" y="1667768"/>
                <a:ext cx="2622449" cy="1043684"/>
              </a:xfrm>
              <a:prstGeom prst="rect">
                <a:avLst/>
              </a:prstGeom>
              <a:blipFill>
                <a:blip r:embed="rId2"/>
                <a:stretch>
                  <a:fillRect l="-6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133600" y="2840389"/>
                <a:ext cx="2968698" cy="1034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840389"/>
                <a:ext cx="2968698" cy="1034899"/>
              </a:xfrm>
              <a:prstGeom prst="rect">
                <a:avLst/>
              </a:prstGeom>
              <a:blipFill>
                <a:blip r:embed="rId3"/>
                <a:stretch>
                  <a:fillRect l="-5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078338" y="4004225"/>
                <a:ext cx="3966342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+1)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338" y="4004225"/>
                <a:ext cx="3966342" cy="1131848"/>
              </a:xfrm>
              <a:prstGeom prst="rect">
                <a:avLst/>
              </a:prstGeom>
              <a:blipFill>
                <a:blip r:embed="rId4"/>
                <a:stretch>
                  <a:fillRect l="-3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6012" r="14448" b="2"/>
          <a:stretch/>
        </p:blipFill>
        <p:spPr>
          <a:xfrm>
            <a:off x="7736012" y="3515903"/>
            <a:ext cx="1407988" cy="1604427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28238" y="3598880"/>
            <a:ext cx="1334716" cy="1334716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40399E-B6A8-AC62-F075-70608E4C48B5}"/>
              </a:ext>
            </a:extLst>
          </p:cNvPr>
          <p:cNvSpPr txBox="1"/>
          <p:nvPr/>
        </p:nvSpPr>
        <p:spPr>
          <a:xfrm>
            <a:off x="-58994" y="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16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789228"/>
            <a:ext cx="2953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(SGK/37)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28600" y="2234110"/>
                <a:ext cx="434266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.10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234110"/>
                <a:ext cx="4342664" cy="584775"/>
              </a:xfrm>
              <a:prstGeom prst="rect">
                <a:avLst/>
              </a:prstGeom>
              <a:blipFill>
                <a:blip r:embed="rId2"/>
                <a:stretch>
                  <a:fillRect l="-365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719120" y="2992266"/>
                <a:ext cx="404213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.10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=2.15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20" y="2992266"/>
                <a:ext cx="4042132" cy="584775"/>
              </a:xfrm>
              <a:prstGeom prst="rect">
                <a:avLst/>
              </a:prstGeom>
              <a:blipFill>
                <a:blip r:embed="rId3"/>
                <a:stretch>
                  <a:fillRect l="-3922" t="-14583" r="-2866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4605674" y="2747266"/>
                <a:ext cx="3090526" cy="1043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674" y="2747266"/>
                <a:ext cx="3090526" cy="1043684"/>
              </a:xfrm>
              <a:prstGeom prst="rect">
                <a:avLst/>
              </a:prstGeom>
              <a:blipFill>
                <a:blip r:embed="rId4"/>
                <a:stretch>
                  <a:fillRect l="-5128" r="-4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4495800" y="2231389"/>
                <a:ext cx="344350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2.15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2231389"/>
                <a:ext cx="3443507" cy="584775"/>
              </a:xfrm>
              <a:prstGeom prst="rect">
                <a:avLst/>
              </a:prstGeom>
              <a:blipFill>
                <a:blip r:embed="rId5"/>
                <a:stretch>
                  <a:fillRect l="-4610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B362F3-20B5-823C-EADB-61A9EAAEE812}"/>
                  </a:ext>
                </a:extLst>
              </p:cNvPr>
              <p:cNvSpPr txBox="1"/>
              <p:nvPr/>
            </p:nvSpPr>
            <p:spPr>
              <a:xfrm>
                <a:off x="3105453" y="537466"/>
                <a:ext cx="2622449" cy="1043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B362F3-20B5-823C-EADB-61A9EAAEE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453" y="537466"/>
                <a:ext cx="2622449" cy="1043684"/>
              </a:xfrm>
              <a:prstGeom prst="rect">
                <a:avLst/>
              </a:prstGeom>
              <a:blipFill>
                <a:blip r:embed="rId6"/>
                <a:stretch>
                  <a:fillRect l="-5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215CE1-3637-1AB1-E6CA-C275752B6C0A}"/>
              </a:ext>
            </a:extLst>
          </p:cNvPr>
          <p:cNvSpPr txBox="1"/>
          <p:nvPr/>
        </p:nvSpPr>
        <p:spPr>
          <a:xfrm>
            <a:off x="-58994" y="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7C8E3F-D646-679C-DD0C-07ED13511C8D}"/>
              </a:ext>
            </a:extLst>
          </p:cNvPr>
          <p:cNvSpPr txBox="1"/>
          <p:nvPr/>
        </p:nvSpPr>
        <p:spPr>
          <a:xfrm>
            <a:off x="3712296" y="1499888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1526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789228"/>
            <a:ext cx="2953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(SGK/37)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215CE1-3637-1AB1-E6CA-C275752B6C0A}"/>
              </a:ext>
            </a:extLst>
          </p:cNvPr>
          <p:cNvSpPr txBox="1"/>
          <p:nvPr/>
        </p:nvSpPr>
        <p:spPr>
          <a:xfrm>
            <a:off x="-58994" y="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7C8E3F-D646-679C-DD0C-07ED13511C8D}"/>
              </a:ext>
            </a:extLst>
          </p:cNvPr>
          <p:cNvSpPr txBox="1"/>
          <p:nvPr/>
        </p:nvSpPr>
        <p:spPr>
          <a:xfrm>
            <a:off x="3712296" y="1657350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4319492-5614-826A-5D99-2BB7C863BA69}"/>
                  </a:ext>
                </a:extLst>
              </p:cNvPr>
              <p:cNvSpPr txBox="1"/>
              <p:nvPr/>
            </p:nvSpPr>
            <p:spPr>
              <a:xfrm>
                <a:off x="2971800" y="622451"/>
                <a:ext cx="2968698" cy="1034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4319492-5614-826A-5D99-2BB7C863B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622451"/>
                <a:ext cx="2968698" cy="1034899"/>
              </a:xfrm>
              <a:prstGeom prst="rect">
                <a:avLst/>
              </a:prstGeom>
              <a:blipFill>
                <a:blip r:embed="rId2"/>
                <a:stretch>
                  <a:fillRect l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B0917D-BA56-A109-B2C2-9CD0B6A3423C}"/>
                  </a:ext>
                </a:extLst>
              </p:cNvPr>
              <p:cNvSpPr txBox="1"/>
              <p:nvPr/>
            </p:nvSpPr>
            <p:spPr>
              <a:xfrm>
                <a:off x="1193242" y="2343150"/>
                <a:ext cx="47053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.2=6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−6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B0917D-BA56-A109-B2C2-9CD0B6A34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242" y="2343150"/>
                <a:ext cx="4705391" cy="584775"/>
              </a:xfrm>
              <a:prstGeom prst="rect">
                <a:avLst/>
              </a:prstGeom>
              <a:blipFill>
                <a:blip r:embed="rId3"/>
                <a:stretch>
                  <a:fillRect l="-3368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3567D0-1250-0CA4-7C68-690298BC4FBF}"/>
                  </a:ext>
                </a:extLst>
              </p:cNvPr>
              <p:cNvSpPr txBox="1"/>
              <p:nvPr/>
            </p:nvSpPr>
            <p:spPr>
              <a:xfrm>
                <a:off x="1192728" y="3420368"/>
                <a:ext cx="64272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.2=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.(−3)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3567D0-1250-0CA4-7C68-690298BC4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728" y="3420368"/>
                <a:ext cx="6427272" cy="584775"/>
              </a:xfrm>
              <a:prstGeom prst="rect">
                <a:avLst/>
              </a:prstGeom>
              <a:blipFill>
                <a:blip r:embed="rId4"/>
                <a:stretch>
                  <a:fillRect l="-2467" t="-14583" r="-142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847754-75C9-6C15-69DA-6E38D697F206}"/>
                  </a:ext>
                </a:extLst>
              </p:cNvPr>
              <p:cNvSpPr txBox="1"/>
              <p:nvPr/>
            </p:nvSpPr>
            <p:spPr>
              <a:xfrm>
                <a:off x="2259528" y="4062465"/>
                <a:ext cx="3414333" cy="1034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847754-75C9-6C15-69DA-6E38D697F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528" y="4062465"/>
                <a:ext cx="3414333" cy="1034899"/>
              </a:xfrm>
              <a:prstGeom prst="rect">
                <a:avLst/>
              </a:prstGeom>
              <a:blipFill>
                <a:blip r:embed="rId5"/>
                <a:stretch>
                  <a:fillRect l="-4643"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074AEB-B352-940B-348A-4ACB5EA2498F}"/>
                  </a:ext>
                </a:extLst>
              </p:cNvPr>
              <p:cNvSpPr/>
              <p:nvPr/>
            </p:nvSpPr>
            <p:spPr>
              <a:xfrm>
                <a:off x="1192728" y="2934973"/>
                <a:ext cx="56647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−6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074AEB-B352-940B-348A-4ACB5EA24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728" y="2934973"/>
                <a:ext cx="5664707" cy="584775"/>
              </a:xfrm>
              <a:prstGeom prst="rect">
                <a:avLst/>
              </a:prstGeom>
              <a:blipFill>
                <a:blip r:embed="rId6"/>
                <a:stretch>
                  <a:fillRect l="-2799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70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787887"/>
            <a:ext cx="2953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(SGK/37)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337179" y="2190750"/>
                <a:ext cx="52895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+1).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endParaRPr lang="en-US" sz="3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179" y="2190750"/>
                <a:ext cx="5289590" cy="584775"/>
              </a:xfrm>
              <a:prstGeom prst="rect">
                <a:avLst/>
              </a:prstGeom>
              <a:blipFill>
                <a:blip r:embed="rId2"/>
                <a:stretch>
                  <a:fillRect l="-288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718179" y="4229393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587328" y="4010863"/>
                <a:ext cx="4009816" cy="10754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+1)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328" y="4010863"/>
                <a:ext cx="4009816" cy="10754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327779" y="3409950"/>
                <a:ext cx="246394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+1)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779" y="3409950"/>
                <a:ext cx="246394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330889" y="2724150"/>
                <a:ext cx="4603311" cy="648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889" y="2724150"/>
                <a:ext cx="4603311" cy="6481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A6ABEF-3F9B-54E4-2FD3-6660D08E2C52}"/>
                  </a:ext>
                </a:extLst>
              </p:cNvPr>
              <p:cNvSpPr txBox="1"/>
              <p:nvPr/>
            </p:nvSpPr>
            <p:spPr>
              <a:xfrm>
                <a:off x="3048000" y="514350"/>
                <a:ext cx="3966342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+1)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A6ABEF-3F9B-54E4-2FD3-6660D08E2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14350"/>
                <a:ext cx="3966342" cy="1131848"/>
              </a:xfrm>
              <a:prstGeom prst="rect">
                <a:avLst/>
              </a:prstGeom>
              <a:blipFill>
                <a:blip r:embed="rId6"/>
                <a:stretch>
                  <a:fillRect l="-3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C4053B-B601-0604-DFD8-0B02766EC019}"/>
              </a:ext>
            </a:extLst>
          </p:cNvPr>
          <p:cNvSpPr txBox="1"/>
          <p:nvPr/>
        </p:nvSpPr>
        <p:spPr>
          <a:xfrm>
            <a:off x="-58994" y="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D23F9A-31A5-A0DB-E901-8A15CA6C9536}"/>
              </a:ext>
            </a:extLst>
          </p:cNvPr>
          <p:cNvSpPr txBox="1"/>
          <p:nvPr/>
        </p:nvSpPr>
        <p:spPr>
          <a:xfrm>
            <a:off x="3505200" y="1581150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13955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"/>
            <a:ext cx="9296400" cy="5143501"/>
          </a:xfrm>
          <a:prstGeom prst="rect">
            <a:avLst/>
          </a:prstGeom>
        </p:spPr>
      </p:pic>
      <p:pic>
        <p:nvPicPr>
          <p:cNvPr id="6" name="Ảnh 5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5" y="2914650"/>
            <a:ext cx="742950" cy="628650"/>
          </a:xfrm>
          <a:prstGeom prst="rect">
            <a:avLst/>
          </a:prstGeom>
        </p:spPr>
      </p:pic>
      <p:pic>
        <p:nvPicPr>
          <p:cNvPr id="18" name="Ảnh 1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74" y="2469885"/>
            <a:ext cx="1172762" cy="1172762"/>
          </a:xfrm>
          <a:prstGeom prst="rect">
            <a:avLst/>
          </a:prstGeom>
        </p:spPr>
      </p:pic>
      <p:pic>
        <p:nvPicPr>
          <p:cNvPr id="17" name="Ảnh 1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174">
            <a:off x="2748473" y="3521217"/>
            <a:ext cx="1037008" cy="1364483"/>
          </a:xfrm>
          <a:prstGeom prst="rect">
            <a:avLst/>
          </a:prstGeom>
        </p:spPr>
      </p:pic>
      <p:pic>
        <p:nvPicPr>
          <p:cNvPr id="19" name="Ảnh 1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59" y="4054429"/>
            <a:ext cx="1126480" cy="1035143"/>
          </a:xfrm>
          <a:prstGeom prst="rect">
            <a:avLst/>
          </a:prstGeom>
        </p:spPr>
      </p:pic>
      <p:pic>
        <p:nvPicPr>
          <p:cNvPr id="23" name="Ảnh 22" descr="OPL20U25GSXzBJYl68kk8uQGfFKzs7yb1M4KJWUiLk6ZEvGF+qCIPSnY57AbBFCvTW2023.15.47+K4lPs7H94VUqPe2XwIsfPRnrXQE//QTEXxb8/8N4CNc6FpgZahzpTjFhMzSA7T/nHJa11DE8Ng2TP3iAmRczFlmslSuUNOgUeb6yRvs0=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6231" y="3505391"/>
            <a:ext cx="2114550" cy="985151"/>
          </a:xfrm>
          <a:prstGeom prst="rect">
            <a:avLst/>
          </a:prstGeom>
        </p:spPr>
      </p:pic>
      <p:pic>
        <p:nvPicPr>
          <p:cNvPr id="24" name="Ảnh 23" descr="OPL20U25GSXzBJYl68kk8uQGfFKzs7yb1M4KJWUiLk6ZEvGF+qCIPSnY57AbBFCvTW2023.15.47+K4lPs7H94VUqPe2XwIsfPRnrXQE//QTEXxb8/8N4CNc6FpgZahzpTjFhMzSA7T/nHJa11DE8Ng2TP3iAmRczFlmslSuUNOgUeb6yRvs0=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1931" y="4329364"/>
            <a:ext cx="2091059" cy="912410"/>
          </a:xfrm>
          <a:prstGeom prst="rect">
            <a:avLst/>
          </a:prstGeom>
        </p:spPr>
      </p:pic>
      <p:pic>
        <p:nvPicPr>
          <p:cNvPr id="31" name="Ảnh 3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5795465" y="355415"/>
            <a:ext cx="628650" cy="558800"/>
          </a:xfrm>
          <a:prstGeom prst="rect">
            <a:avLst/>
          </a:prstGeom>
        </p:spPr>
      </p:pic>
      <p:pic>
        <p:nvPicPr>
          <p:cNvPr id="32" name="Ảnh 3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6543675" y="482601"/>
            <a:ext cx="628650" cy="558800"/>
          </a:xfrm>
          <a:prstGeom prst="rect">
            <a:avLst/>
          </a:prstGeom>
        </p:spPr>
      </p:pic>
      <p:pic>
        <p:nvPicPr>
          <p:cNvPr id="33" name="Ảnh 3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7312570" y="913067"/>
            <a:ext cx="628650" cy="558800"/>
          </a:xfrm>
          <a:prstGeom prst="rect">
            <a:avLst/>
          </a:prstGeom>
        </p:spPr>
      </p:pic>
      <p:pic>
        <p:nvPicPr>
          <p:cNvPr id="34" name="Ảnh 3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7176226" y="305948"/>
            <a:ext cx="628650" cy="558800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041400"/>
            <a:ext cx="628650" cy="558800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1628775" y="482600"/>
            <a:ext cx="628650" cy="558800"/>
          </a:xfrm>
          <a:prstGeom prst="rect">
            <a:avLst/>
          </a:prstGeom>
        </p:spPr>
      </p:pic>
      <p:pic>
        <p:nvPicPr>
          <p:cNvPr id="37" name="Ảnh 3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2195015" y="332496"/>
            <a:ext cx="628650" cy="558800"/>
          </a:xfrm>
          <a:prstGeom prst="rect">
            <a:avLst/>
          </a:prstGeom>
        </p:spPr>
      </p:pic>
      <p:pic>
        <p:nvPicPr>
          <p:cNvPr id="38" name="Ảnh 3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2800709" y="107526"/>
            <a:ext cx="628650" cy="558800"/>
          </a:xfrm>
          <a:prstGeom prst="rect">
            <a:avLst/>
          </a:prstGeom>
        </p:spPr>
      </p:pic>
      <p:pic>
        <p:nvPicPr>
          <p:cNvPr id="3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16" y="522432"/>
            <a:ext cx="6209932" cy="211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Hình chữ nhật 39"/>
          <p:cNvSpPr/>
          <p:nvPr/>
        </p:nvSpPr>
        <p:spPr>
          <a:xfrm>
            <a:off x="2253099" y="742951"/>
            <a:ext cx="4230966" cy="128112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405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HÁI TÁO</a:t>
            </a:r>
          </a:p>
          <a:p>
            <a:pPr algn="ctr"/>
            <a:endParaRPr lang="vi-VN" sz="525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vi-VN" sz="33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CÙNG BẠCH TUYẾT</a:t>
            </a:r>
          </a:p>
        </p:txBody>
      </p:sp>
      <p:pic>
        <p:nvPicPr>
          <p:cNvPr id="41" name="Picture 6" descr="Káº¿t quáº£ hÃ¬nh áº£nh cho khá»  hoáº¡t hÃ¬nh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98" y="1009890"/>
            <a:ext cx="798971" cy="106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Ảnh 41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6056012" y="418522"/>
            <a:ext cx="628650" cy="558800"/>
          </a:xfrm>
          <a:prstGeom prst="rect">
            <a:avLst/>
          </a:prstGeom>
        </p:spPr>
      </p:pic>
      <p:pic>
        <p:nvPicPr>
          <p:cNvPr id="43" name="Ảnh 42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1" y="1885950"/>
            <a:ext cx="1594757" cy="2512411"/>
          </a:xfrm>
          <a:prstGeom prst="rect">
            <a:avLst/>
          </a:prstGeom>
        </p:spPr>
      </p:pic>
      <p:pic>
        <p:nvPicPr>
          <p:cNvPr id="44" name="Picture 2" descr="HÃ¬nh áº£nh cÃ³ liÃªn quan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15" y="2986436"/>
            <a:ext cx="1216819" cy="21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47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3733800" y="-171450"/>
            <a:ext cx="2057400" cy="742950"/>
          </a:xfrm>
        </p:spPr>
        <p:txBody>
          <a:bodyPr>
            <a:normAutofit/>
          </a:bodyPr>
          <a:lstStyle/>
          <a:p>
            <a:r>
              <a:rPr lang="en-US" sz="3200" b="1" i="1" dirty="0" err="1">
                <a:solidFill>
                  <a:srgbClr val="C00000"/>
                </a:solidFill>
              </a:rPr>
              <a:t>Luật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Chơi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 descr="OPL20U25GSXzBJYl68kk8uQGfFKzs7yb1M4KJWUiLk6ZEvGF+qCIPSnY57AbBFCvTW2023.15.47+K4lPs7H94VUqPe2XwIsfPRnrXQE//QTEXxb8/8N4CNc6FpgZahzpTjFhMzSA7T/nHJa11DE8Ng2TP3iAmRczFlmslSuUNOgUeb6yRvs0="/>
          <p:cNvSpPr>
            <a:spLocks noGrp="1"/>
          </p:cNvSpPr>
          <p:nvPr>
            <p:ph sz="quarter" idx="1"/>
          </p:nvPr>
        </p:nvSpPr>
        <p:spPr>
          <a:xfrm>
            <a:off x="0" y="361950"/>
            <a:ext cx="9144000" cy="478155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Bạch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Tuyết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món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miệng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7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lùn.Em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Bạch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Tuyết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Bạch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Tuyết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Đội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giây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897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799" cy="5143500"/>
          </a:xfrm>
          <a:prstGeom prst="rect">
            <a:avLst/>
          </a:prstGeom>
        </p:spPr>
      </p:pic>
      <p:pic>
        <p:nvPicPr>
          <p:cNvPr id="63" name="Ảnh 6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593">
            <a:off x="2422657" y="2855377"/>
            <a:ext cx="953975" cy="1224353"/>
          </a:xfrm>
          <a:prstGeom prst="rect">
            <a:avLst/>
          </a:prstGeom>
        </p:spPr>
      </p:pic>
      <p:pic>
        <p:nvPicPr>
          <p:cNvPr id="6" name="Ảnh 5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990" y="1634825"/>
            <a:ext cx="2114550" cy="3331302"/>
          </a:xfrm>
          <a:prstGeom prst="rect">
            <a:avLst/>
          </a:prstGeom>
        </p:spPr>
      </p:pic>
      <p:pic>
        <p:nvPicPr>
          <p:cNvPr id="33" name="Giỏ" descr="OPL20U25GSXzBJYl68kk8uQGfFKzs7yb1M4KJWUiLk6ZEvGF+qCIPSnY57AbBFCvTW2023.15.47+K4lPs7H94VUqPe2XwIsfPRnrXQE//QTEXxb8/8N4CNc6FpgZahzpTjFhMzSA7T/nHJa11DE8Ng2TP3iAmRczFlmslSuUNOgUeb6yRvs0=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77" y="2911439"/>
            <a:ext cx="1314450" cy="1112227"/>
          </a:xfrm>
          <a:prstGeom prst="rect">
            <a:avLst/>
          </a:prstGeom>
        </p:spPr>
      </p:pic>
      <p:pic>
        <p:nvPicPr>
          <p:cNvPr id="59" name="Ảnh 5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120" y="3338141"/>
            <a:ext cx="777255" cy="767928"/>
          </a:xfrm>
          <a:prstGeom prst="rect">
            <a:avLst/>
          </a:prstGeom>
        </p:spPr>
      </p:pic>
      <p:pic>
        <p:nvPicPr>
          <p:cNvPr id="60" name="Ảnh 5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88" y="3643754"/>
            <a:ext cx="717726" cy="709113"/>
          </a:xfrm>
          <a:prstGeom prst="rect">
            <a:avLst/>
          </a:prstGeom>
        </p:spPr>
      </p:pic>
      <p:pic>
        <p:nvPicPr>
          <p:cNvPr id="61" name="Ảnh 6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55" y="3800552"/>
            <a:ext cx="717726" cy="709113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2221" y="636434"/>
            <a:ext cx="865707" cy="79254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592" y="398493"/>
            <a:ext cx="865707" cy="792549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836172">
            <a:off x="1015955" y="1400955"/>
            <a:ext cx="865707" cy="79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3365" y="626565"/>
            <a:ext cx="865707" cy="792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64816" y="850110"/>
            <a:ext cx="865707" cy="792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827448">
            <a:off x="7152773" y="1600505"/>
            <a:ext cx="865707" cy="792549"/>
          </a:xfrm>
          <a:prstGeom prst="rect">
            <a:avLst/>
          </a:prstGeom>
        </p:spPr>
      </p:pic>
      <p:pic>
        <p:nvPicPr>
          <p:cNvPr id="41" name="Picture 4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2521" y="626565"/>
            <a:ext cx="865707" cy="792549"/>
          </a:xfrm>
          <a:prstGeom prst="rect">
            <a:avLst/>
          </a:prstGeom>
        </p:spPr>
      </p:pic>
      <p:pic>
        <p:nvPicPr>
          <p:cNvPr id="42" name="Picture 4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592" y="404366"/>
            <a:ext cx="865707" cy="792549"/>
          </a:xfrm>
          <a:prstGeom prst="rect">
            <a:avLst/>
          </a:prstGeom>
        </p:spPr>
      </p:pic>
      <p:pic>
        <p:nvPicPr>
          <p:cNvPr id="43" name="Picture 4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836172">
            <a:off x="1015955" y="1407831"/>
            <a:ext cx="865707" cy="792549"/>
          </a:xfrm>
          <a:prstGeom prst="rect">
            <a:avLst/>
          </a:prstGeom>
        </p:spPr>
      </p:pic>
      <p:pic>
        <p:nvPicPr>
          <p:cNvPr id="44" name="Picture 4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4443" y="633251"/>
            <a:ext cx="865707" cy="792549"/>
          </a:xfrm>
          <a:prstGeom prst="rect">
            <a:avLst/>
          </a:prstGeom>
        </p:spPr>
      </p:pic>
      <p:pic>
        <p:nvPicPr>
          <p:cNvPr id="45" name="Picture 4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57002" y="843234"/>
            <a:ext cx="865707" cy="792549"/>
          </a:xfrm>
          <a:prstGeom prst="rect">
            <a:avLst/>
          </a:prstGeom>
        </p:spPr>
      </p:pic>
      <p:pic>
        <p:nvPicPr>
          <p:cNvPr id="46" name="Picture 4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827448">
            <a:off x="7152773" y="1594393"/>
            <a:ext cx="865707" cy="792549"/>
          </a:xfrm>
          <a:prstGeom prst="rect">
            <a:avLst/>
          </a:prstGeom>
        </p:spPr>
      </p:pic>
      <p:pic>
        <p:nvPicPr>
          <p:cNvPr id="47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343">
            <a:off x="4807156" y="2974582"/>
            <a:ext cx="628650" cy="558800"/>
          </a:xfrm>
          <a:prstGeom prst="rect">
            <a:avLst/>
          </a:prstGeom>
        </p:spPr>
      </p:pic>
      <p:pic>
        <p:nvPicPr>
          <p:cNvPr id="48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343">
            <a:off x="4971887" y="2974583"/>
            <a:ext cx="628650" cy="558800"/>
          </a:xfrm>
          <a:prstGeom prst="rect">
            <a:avLst/>
          </a:prstGeom>
        </p:spPr>
      </p:pic>
      <p:pic>
        <p:nvPicPr>
          <p:cNvPr id="49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343">
            <a:off x="5140525" y="2974537"/>
            <a:ext cx="628650" cy="558800"/>
          </a:xfrm>
          <a:prstGeom prst="rect">
            <a:avLst/>
          </a:prstGeom>
        </p:spPr>
      </p:pic>
      <p:pic>
        <p:nvPicPr>
          <p:cNvPr id="56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875">
            <a:off x="5269701" y="2974536"/>
            <a:ext cx="628650" cy="558800"/>
          </a:xfrm>
          <a:prstGeom prst="rect">
            <a:avLst/>
          </a:prstGeom>
        </p:spPr>
      </p:pic>
      <p:pic>
        <p:nvPicPr>
          <p:cNvPr id="58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875">
            <a:off x="5399654" y="2992189"/>
            <a:ext cx="628650" cy="558800"/>
          </a:xfrm>
          <a:prstGeom prst="rect">
            <a:avLst/>
          </a:prstGeom>
        </p:spPr>
      </p:pic>
      <p:pic>
        <p:nvPicPr>
          <p:cNvPr id="62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875">
            <a:off x="5552562" y="3031693"/>
            <a:ext cx="62865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2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OPL20U25GSXzBJYl68kk8uQGfFKzs7yb1M4KJWUiLk6ZEvGF+qCIPSnY57AbBFCvTW2023.15.47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" y="57150"/>
            <a:ext cx="664815" cy="930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116913" y="24493"/>
                <a:ext cx="7266033" cy="4085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1.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Trong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eqArr>
                          <m:eqArr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eqAr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	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den>
                        </m:f>
                      </m:num>
                      <m:den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2023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913" y="24493"/>
                <a:ext cx="7266033" cy="4085349"/>
              </a:xfrm>
              <a:prstGeom prst="rect">
                <a:avLst/>
              </a:prstGeom>
              <a:blipFill>
                <a:blip r:embed="rId7"/>
                <a:stretch>
                  <a:fillRect l="-2097" t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162694" y="3858064"/>
            <a:ext cx="3073138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581400" y="3885164"/>
                <a:ext cx="2083327" cy="1043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+5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3885164"/>
                <a:ext cx="2083327" cy="1043684"/>
              </a:xfrm>
              <a:prstGeom prst="rect">
                <a:avLst/>
              </a:prstGeom>
              <a:blipFill>
                <a:blip r:embed="rId8"/>
                <a:stretch>
                  <a:fillRect l="-7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ĐẾM NGƯỢC 10 GIÂY- CÓ CHUÔNG BÁO HẾT GIỜ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72400" y="3994626"/>
            <a:ext cx="1409010" cy="11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2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  <p:bldP spid="5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81000" y="590550"/>
            <a:ext cx="8791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cơ bản của chương II: Phân thức đại số</a:t>
            </a: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66800" y="1618505"/>
            <a:ext cx="3340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66800" y="2354072"/>
            <a:ext cx="6721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66800" y="3093243"/>
            <a:ext cx="6933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84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47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" y="43595"/>
            <a:ext cx="664815" cy="930741"/>
          </a:xfrm>
          <a:prstGeom prst="rect">
            <a:avLst/>
          </a:prstGeom>
        </p:spPr>
      </p:pic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8200" y="-29644"/>
            <a:ext cx="830579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371600" y="719476"/>
                <a:ext cx="7391399" cy="3201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19476"/>
                <a:ext cx="7391399" cy="3201839"/>
              </a:xfrm>
              <a:prstGeom prst="rect">
                <a:avLst/>
              </a:prstGeom>
              <a:blipFill>
                <a:blip r:embed="rId7"/>
                <a:stretch>
                  <a:fillRect l="-2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251463" y="3759865"/>
            <a:ext cx="2996937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575341" y="3817272"/>
                <a:ext cx="2281907" cy="966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 1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341" y="3817272"/>
                <a:ext cx="2281907" cy="966290"/>
              </a:xfrm>
              <a:prstGeom prst="rect">
                <a:avLst/>
              </a:prstGeom>
              <a:blipFill>
                <a:blip r:embed="rId8"/>
                <a:stretch>
                  <a:fillRect l="-6952" r="-8556" b="-1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ĐẾM NGƯỢC 10 GIÂY- CÓ CHUÔNG BÁO HẾT GIỜ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72236" y="4095750"/>
            <a:ext cx="123580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animBg="1"/>
      <p:bldP spid="14" grpId="0"/>
      <p:bldP spid="16" grpId="0" animBg="1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47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" y="0"/>
            <a:ext cx="664815" cy="930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770328" y="27815"/>
                <a:ext cx="7497644" cy="1527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>
                    <a:tab pos="540385" algn="l"/>
                  </a:tabLst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3.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Trong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sau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?</a:t>
                </a: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28" y="27815"/>
                <a:ext cx="7497644" cy="1527341"/>
              </a:xfrm>
              <a:prstGeom prst="rect">
                <a:avLst/>
              </a:prstGeom>
              <a:blipFill>
                <a:blip r:embed="rId7"/>
                <a:stretch>
                  <a:fillRect l="-2033" t="-5600" r="-2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266810" y="1444121"/>
                <a:ext cx="7001162" cy="1976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	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10" y="1444121"/>
                <a:ext cx="7001162" cy="1976182"/>
              </a:xfrm>
              <a:prstGeom prst="rect">
                <a:avLst/>
              </a:prstGeom>
              <a:blipFill>
                <a:blip r:embed="rId8"/>
                <a:stretch>
                  <a:fillRect l="-2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971800" y="3790950"/>
            <a:ext cx="2996937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608718" y="3823084"/>
                <a:ext cx="1723100" cy="1033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 1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718" y="3823084"/>
                <a:ext cx="1723100" cy="1033616"/>
              </a:xfrm>
              <a:prstGeom prst="rect">
                <a:avLst/>
              </a:prstGeom>
              <a:blipFill>
                <a:blip r:embed="rId9"/>
                <a:stretch>
                  <a:fillRect l="-9187" r="-7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ĐẾM NGƯỢC 10 GIÂY- CÓ CHUÔNG BÁO HẾT GIỜ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41661" y="4260504"/>
            <a:ext cx="1087784" cy="85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16" grpId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47+K4lPs7H94VUqPe2XwIsfPRnrXQE//QTEXxb8/8N4CNc6FpgZahzpTjFhMzSA7T/nHJa11DE8Ng2TP3iAmRczFlmslSuUNOgUeb6yRvs0=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2" y="0"/>
            <a:ext cx="664815" cy="930741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142133" y="1189770"/>
            <a:ext cx="3316934" cy="58477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 táo may mắn</a:t>
            </a:r>
          </a:p>
        </p:txBody>
      </p:sp>
    </p:spTree>
    <p:extLst>
      <p:ext uri="{BB962C8B-B14F-4D97-AF65-F5344CB8AC3E}">
        <p14:creationId xmlns:p14="http://schemas.microsoft.com/office/powerpoint/2010/main" val="1563934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47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" y="0"/>
            <a:ext cx="664815" cy="930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762000" y="24174"/>
                <a:ext cx="8382000" cy="1458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5.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hợp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điền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trống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−7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−10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……..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4174"/>
                <a:ext cx="8382000" cy="1458604"/>
              </a:xfrm>
              <a:prstGeom prst="rect">
                <a:avLst/>
              </a:prstGeom>
              <a:blipFill>
                <a:blip r:embed="rId7"/>
                <a:stretch>
                  <a:fillRect l="-1818" t="-5858" b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566238" y="1596744"/>
                <a:ext cx="704436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−7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    B.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+7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7−2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    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−7−2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238" y="1596744"/>
                <a:ext cx="7044362" cy="1569660"/>
              </a:xfrm>
              <a:prstGeom prst="rect">
                <a:avLst/>
              </a:prstGeom>
              <a:blipFill>
                <a:blip r:embed="rId8"/>
                <a:stretch>
                  <a:fillRect l="-2249" t="-544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099063" y="3790950"/>
            <a:ext cx="2996937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624732" y="4047504"/>
                <a:ext cx="194559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7−2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732" y="4047504"/>
                <a:ext cx="1945597" cy="584775"/>
              </a:xfrm>
              <a:prstGeom prst="rect">
                <a:avLst/>
              </a:prstGeom>
              <a:blipFill>
                <a:blip r:embed="rId9"/>
                <a:stretch>
                  <a:fillRect l="-8150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ĐẾM NGƯỢC 10 GIÂY- CÓ CHUÔNG BÁO HẾT GIỜ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7734" y="4300176"/>
            <a:ext cx="1041951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1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14" grpId="0"/>
      <p:bldP spid="15" grpId="0" animBg="1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47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84" y="0"/>
            <a:ext cx="664815" cy="930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838200" y="37318"/>
                <a:ext cx="7584417" cy="1458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6.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Đa thức thích hợp điền vào chỗ trống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…….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là 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7318"/>
                <a:ext cx="7584417" cy="1458348"/>
              </a:xfrm>
              <a:prstGeom prst="rect">
                <a:avLst/>
              </a:prstGeom>
              <a:blipFill>
                <a:blip r:embed="rId7"/>
                <a:stretch>
                  <a:fillRect l="-2090" t="-5858" r="-2010" b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371600" y="1687890"/>
                <a:ext cx="7162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    B.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    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687890"/>
                <a:ext cx="7162800" cy="1569660"/>
              </a:xfrm>
              <a:prstGeom prst="rect">
                <a:avLst/>
              </a:prstGeom>
              <a:blipFill>
                <a:blip r:embed="rId8"/>
                <a:stretch>
                  <a:fillRect l="-2128" t="-544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971800" y="3790950"/>
            <a:ext cx="2996937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535653" y="4014904"/>
                <a:ext cx="186923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653" y="4014904"/>
                <a:ext cx="1869230" cy="584775"/>
              </a:xfrm>
              <a:prstGeom prst="rect">
                <a:avLst/>
              </a:prstGeom>
              <a:blipFill>
                <a:blip r:embed="rId9"/>
                <a:stretch>
                  <a:fillRect l="-8469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ĐẾM NGƯỢC 10 GIÂY- CÓ CHUÔNG BÁO HẾT GIỜ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9847" y="4364721"/>
            <a:ext cx="990600" cy="77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14" grpId="0"/>
      <p:bldP spid="15" grpId="0" animBg="1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08454" y="5114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08454" y="819150"/>
            <a:ext cx="77724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Học bài theo vở ghi và SGK.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Xem và ôn lại khái niệm phân thức, hai phân thức bằng nhau.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Xem trước mục II. Tính chất cơ bản của phân thức đại số.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Bài tập về nhà: Làm các bài tập sau: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08454" y="5114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 DẪN VỀ NHÀ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04800" y="697471"/>
                <a:ext cx="8435546" cy="2727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1. </a:t>
                </a:r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Chứng tỏ các cặp phân thức sau bằng nhau: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	</a:t>
                </a:r>
                <a:r>
                  <a:rPr lang="en-US" sz="320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</a:t>
                </a:r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+9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+6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	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697471"/>
                <a:ext cx="8435546" cy="2727926"/>
              </a:xfrm>
              <a:prstGeom prst="rect">
                <a:avLst/>
              </a:prstGeom>
              <a:blipFill>
                <a:blip r:embed="rId2"/>
                <a:stretch>
                  <a:fillRect l="-1806" t="-3125" r="-1012" b="-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04800" y="3333750"/>
                <a:ext cx="8839200" cy="1052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2.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rằng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+5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+4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333750"/>
                <a:ext cx="8839200" cy="1052596"/>
              </a:xfrm>
              <a:prstGeom prst="rect">
                <a:avLst/>
              </a:prstGeom>
              <a:blipFill>
                <a:blip r:embed="rId3"/>
                <a:stretch>
                  <a:fillRect l="-1724" b="-2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69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Callout 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209800" y="2047580"/>
                <a:ext cx="6897130" cy="2088055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Oval Callout 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047580"/>
                <a:ext cx="6897130" cy="2088055"/>
              </a:xfrm>
              <a:prstGeom prst="wedgeEllipseCallou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83443" y="311573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6012" r="14448" b="2"/>
          <a:stretch/>
        </p:blipFill>
        <p:spPr>
          <a:xfrm>
            <a:off x="-44625" y="2904876"/>
            <a:ext cx="1949626" cy="2221633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52400" y="3091608"/>
            <a:ext cx="1848167" cy="1848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6781800" y="1008548"/>
                <a:ext cx="382349" cy="995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008548"/>
                <a:ext cx="382349" cy="9952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86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0" y="0"/>
            <a:ext cx="92202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990600" y="1733449"/>
            <a:ext cx="5823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PHÂN THỨC ĐẠI SỐ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30832" y="1234362"/>
            <a:ext cx="13516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551308" y="636342"/>
            <a:ext cx="517378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THỨC ĐẠI SỐ</a:t>
            </a:r>
            <a:endParaRPr lang="en-US" sz="405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58084" y="143647"/>
            <a:ext cx="250934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</a:t>
            </a:r>
            <a:endParaRPr lang="en-US" sz="33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616093" y="973562"/>
            <a:ext cx="8197825" cy="3882173"/>
            <a:chOff x="616094" y="973562"/>
            <a:chExt cx="8001000" cy="3882173"/>
          </a:xfrm>
        </p:grpSpPr>
        <p:sp>
          <p:nvSpPr>
            <p:cNvPr id="9" name="Freeform 8"/>
            <p:cNvSpPr/>
            <p:nvPr/>
          </p:nvSpPr>
          <p:spPr>
            <a:xfrm>
              <a:off x="616094" y="973562"/>
              <a:ext cx="757713" cy="1082448"/>
            </a:xfrm>
            <a:custGeom>
              <a:avLst/>
              <a:gdLst>
                <a:gd name="connsiteX0" fmla="*/ 0 w 1082447"/>
                <a:gd name="connsiteY0" fmla="*/ 0 h 757713"/>
                <a:gd name="connsiteX1" fmla="*/ 703591 w 1082447"/>
                <a:gd name="connsiteY1" fmla="*/ 0 h 757713"/>
                <a:gd name="connsiteX2" fmla="*/ 1082447 w 1082447"/>
                <a:gd name="connsiteY2" fmla="*/ 378857 h 757713"/>
                <a:gd name="connsiteX3" fmla="*/ 703591 w 1082447"/>
                <a:gd name="connsiteY3" fmla="*/ 757713 h 757713"/>
                <a:gd name="connsiteX4" fmla="*/ 0 w 1082447"/>
                <a:gd name="connsiteY4" fmla="*/ 757713 h 757713"/>
                <a:gd name="connsiteX5" fmla="*/ 378857 w 1082447"/>
                <a:gd name="connsiteY5" fmla="*/ 378857 h 757713"/>
                <a:gd name="connsiteX6" fmla="*/ 0 w 1082447"/>
                <a:gd name="connsiteY6" fmla="*/ 0 h 7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47" h="757713">
                  <a:moveTo>
                    <a:pt x="1082446" y="0"/>
                  </a:moveTo>
                  <a:lnTo>
                    <a:pt x="1082446" y="492514"/>
                  </a:lnTo>
                  <a:lnTo>
                    <a:pt x="541223" y="757713"/>
                  </a:lnTo>
                  <a:lnTo>
                    <a:pt x="1" y="492514"/>
                  </a:lnTo>
                  <a:lnTo>
                    <a:pt x="1" y="0"/>
                  </a:lnTo>
                  <a:lnTo>
                    <a:pt x="541223" y="265200"/>
                  </a:lnTo>
                  <a:lnTo>
                    <a:pt x="1082446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396638" rIns="17779" bIns="396636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4643470" y="-2296098"/>
              <a:ext cx="703961" cy="72432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16094" y="1906805"/>
              <a:ext cx="757713" cy="1082447"/>
            </a:xfrm>
            <a:custGeom>
              <a:avLst/>
              <a:gdLst>
                <a:gd name="connsiteX0" fmla="*/ 0 w 1082447"/>
                <a:gd name="connsiteY0" fmla="*/ 0 h 757713"/>
                <a:gd name="connsiteX1" fmla="*/ 703591 w 1082447"/>
                <a:gd name="connsiteY1" fmla="*/ 0 h 757713"/>
                <a:gd name="connsiteX2" fmla="*/ 1082447 w 1082447"/>
                <a:gd name="connsiteY2" fmla="*/ 378857 h 757713"/>
                <a:gd name="connsiteX3" fmla="*/ 703591 w 1082447"/>
                <a:gd name="connsiteY3" fmla="*/ 757713 h 757713"/>
                <a:gd name="connsiteX4" fmla="*/ 0 w 1082447"/>
                <a:gd name="connsiteY4" fmla="*/ 757713 h 757713"/>
                <a:gd name="connsiteX5" fmla="*/ 378857 w 1082447"/>
                <a:gd name="connsiteY5" fmla="*/ 378857 h 757713"/>
                <a:gd name="connsiteX6" fmla="*/ 0 w 1082447"/>
                <a:gd name="connsiteY6" fmla="*/ 0 h 7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47" h="757713">
                  <a:moveTo>
                    <a:pt x="1082446" y="0"/>
                  </a:moveTo>
                  <a:lnTo>
                    <a:pt x="1082446" y="492514"/>
                  </a:lnTo>
                  <a:lnTo>
                    <a:pt x="541223" y="757713"/>
                  </a:lnTo>
                  <a:lnTo>
                    <a:pt x="1" y="492514"/>
                  </a:lnTo>
                  <a:lnTo>
                    <a:pt x="1" y="0"/>
                  </a:lnTo>
                  <a:lnTo>
                    <a:pt x="541223" y="265200"/>
                  </a:lnTo>
                  <a:lnTo>
                    <a:pt x="1082446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396637" rIns="17779" bIns="396636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" name="Round Same Side Corner Rectangle 12"/>
            <p:cNvSpPr/>
            <p:nvPr/>
          </p:nvSpPr>
          <p:spPr>
            <a:xfrm rot="5400000">
              <a:off x="4643655" y="-1363042"/>
              <a:ext cx="703591" cy="72432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16094" y="2840047"/>
              <a:ext cx="757713" cy="1082447"/>
            </a:xfrm>
            <a:custGeom>
              <a:avLst/>
              <a:gdLst>
                <a:gd name="connsiteX0" fmla="*/ 0 w 1082447"/>
                <a:gd name="connsiteY0" fmla="*/ 0 h 757713"/>
                <a:gd name="connsiteX1" fmla="*/ 703591 w 1082447"/>
                <a:gd name="connsiteY1" fmla="*/ 0 h 757713"/>
                <a:gd name="connsiteX2" fmla="*/ 1082447 w 1082447"/>
                <a:gd name="connsiteY2" fmla="*/ 378857 h 757713"/>
                <a:gd name="connsiteX3" fmla="*/ 703591 w 1082447"/>
                <a:gd name="connsiteY3" fmla="*/ 757713 h 757713"/>
                <a:gd name="connsiteX4" fmla="*/ 0 w 1082447"/>
                <a:gd name="connsiteY4" fmla="*/ 757713 h 757713"/>
                <a:gd name="connsiteX5" fmla="*/ 378857 w 1082447"/>
                <a:gd name="connsiteY5" fmla="*/ 378857 h 757713"/>
                <a:gd name="connsiteX6" fmla="*/ 0 w 1082447"/>
                <a:gd name="connsiteY6" fmla="*/ 0 h 7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47" h="757713">
                  <a:moveTo>
                    <a:pt x="1082446" y="0"/>
                  </a:moveTo>
                  <a:lnTo>
                    <a:pt x="1082446" y="492514"/>
                  </a:lnTo>
                  <a:lnTo>
                    <a:pt x="541223" y="757713"/>
                  </a:lnTo>
                  <a:lnTo>
                    <a:pt x="1" y="492514"/>
                  </a:lnTo>
                  <a:lnTo>
                    <a:pt x="1" y="0"/>
                  </a:lnTo>
                  <a:lnTo>
                    <a:pt x="541223" y="265200"/>
                  </a:lnTo>
                  <a:lnTo>
                    <a:pt x="1082446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396637" rIns="17779" bIns="396636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5" name="Round Same Side Corner Rectangle 14"/>
            <p:cNvSpPr/>
            <p:nvPr/>
          </p:nvSpPr>
          <p:spPr>
            <a:xfrm rot="5400000">
              <a:off x="4631124" y="-421266"/>
              <a:ext cx="703591" cy="72432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16094" y="3773288"/>
              <a:ext cx="757713" cy="1082447"/>
            </a:xfrm>
            <a:custGeom>
              <a:avLst/>
              <a:gdLst>
                <a:gd name="connsiteX0" fmla="*/ 0 w 1082447"/>
                <a:gd name="connsiteY0" fmla="*/ 0 h 757713"/>
                <a:gd name="connsiteX1" fmla="*/ 703591 w 1082447"/>
                <a:gd name="connsiteY1" fmla="*/ 0 h 757713"/>
                <a:gd name="connsiteX2" fmla="*/ 1082447 w 1082447"/>
                <a:gd name="connsiteY2" fmla="*/ 378857 h 757713"/>
                <a:gd name="connsiteX3" fmla="*/ 703591 w 1082447"/>
                <a:gd name="connsiteY3" fmla="*/ 757713 h 757713"/>
                <a:gd name="connsiteX4" fmla="*/ 0 w 1082447"/>
                <a:gd name="connsiteY4" fmla="*/ 757713 h 757713"/>
                <a:gd name="connsiteX5" fmla="*/ 378857 w 1082447"/>
                <a:gd name="connsiteY5" fmla="*/ 378857 h 757713"/>
                <a:gd name="connsiteX6" fmla="*/ 0 w 1082447"/>
                <a:gd name="connsiteY6" fmla="*/ 0 h 7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47" h="757713">
                  <a:moveTo>
                    <a:pt x="1082446" y="0"/>
                  </a:moveTo>
                  <a:lnTo>
                    <a:pt x="1082446" y="492514"/>
                  </a:lnTo>
                  <a:lnTo>
                    <a:pt x="541223" y="757713"/>
                  </a:lnTo>
                  <a:lnTo>
                    <a:pt x="1" y="492514"/>
                  </a:lnTo>
                  <a:lnTo>
                    <a:pt x="1" y="0"/>
                  </a:lnTo>
                  <a:lnTo>
                    <a:pt x="541223" y="265200"/>
                  </a:lnTo>
                  <a:lnTo>
                    <a:pt x="1082446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396637" rIns="17779" bIns="396636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7" name="Round Same Side Corner Rectangle 16"/>
            <p:cNvSpPr/>
            <p:nvPr/>
          </p:nvSpPr>
          <p:spPr>
            <a:xfrm rot="5400000">
              <a:off x="4643655" y="503441"/>
              <a:ext cx="703591" cy="72432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447800" y="1081108"/>
            <a:ext cx="5647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định nghĩa phân thức đại số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447800" y="1995508"/>
            <a:ext cx="6712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khái niệm hai phân thức bằng nhau</a:t>
            </a: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447800" y="2966855"/>
            <a:ext cx="736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được tại sao một biểu thức là phân thức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447800" y="3867150"/>
            <a:ext cx="6497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được hai phân thức có bằng nhau?</a:t>
            </a: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6C33B8-B501-586F-8679-2CA91F08CEAB}"/>
              </a:ext>
            </a:extLst>
          </p:cNvPr>
          <p:cNvSpPr txBox="1"/>
          <p:nvPr/>
        </p:nvSpPr>
        <p:spPr>
          <a:xfrm>
            <a:off x="457200" y="167671"/>
            <a:ext cx="2265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2569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2393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634882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Định nghĩa</a:t>
            </a:r>
            <a:endParaRPr lang="en-US" sz="32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914400" y="1047682"/>
                <a:ext cx="6489084" cy="1053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HĐ1. 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(SGK/29) Cho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047682"/>
                <a:ext cx="6489084" cy="1053430"/>
              </a:xfrm>
              <a:prstGeom prst="rect">
                <a:avLst/>
              </a:prstGeom>
              <a:blipFill>
                <a:blip r:embed="rId3"/>
                <a:stretch>
                  <a:fillRect l="-2350" r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0" y="2174421"/>
                <a:ext cx="9220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74421"/>
                <a:ext cx="9220200" cy="584775"/>
              </a:xfrm>
              <a:prstGeom prst="rect">
                <a:avLst/>
              </a:prstGeom>
              <a:blipFill>
                <a:blip r:embed="rId4"/>
                <a:stretch>
                  <a:fillRect l="-1652" t="-14583" r="-231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0" y="2903094"/>
                <a:ext cx="9144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có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0 hay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03094"/>
                <a:ext cx="9144000" cy="1077218"/>
              </a:xfrm>
              <a:prstGeom prst="rect">
                <a:avLst/>
              </a:prstGeom>
              <a:blipFill>
                <a:blip r:embed="rId5"/>
                <a:stretch>
                  <a:fillRect l="-1667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619999" y="209550"/>
            <a:ext cx="1524001" cy="173662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88540" y="315862"/>
            <a:ext cx="1524001" cy="1524001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F920A7-163B-C55F-82FE-EAB3FA9662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9" y="1220959"/>
            <a:ext cx="725217" cy="7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3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2584</TotalTime>
  <Words>2393</Words>
  <Application>Microsoft Office PowerPoint</Application>
  <PresentationFormat>On-screen Show (16:9)</PresentationFormat>
  <Paragraphs>273</Paragraphs>
  <Slides>46</Slides>
  <Notes>17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CHU THU</cp:lastModifiedBy>
  <cp:revision>393</cp:revision>
  <dcterms:created xsi:type="dcterms:W3CDTF">2021-07-22T17:31:00Z</dcterms:created>
  <dcterms:modified xsi:type="dcterms:W3CDTF">2024-07-31T00:58:17Z</dcterms:modified>
</cp:coreProperties>
</file>