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8" r:id="rId5"/>
  </p:sldMasterIdLst>
  <p:notesMasterIdLst>
    <p:notesMasterId r:id="rId22"/>
  </p:notesMasterIdLst>
  <p:sldIdLst>
    <p:sldId id="324" r:id="rId6"/>
    <p:sldId id="257" r:id="rId7"/>
    <p:sldId id="258" r:id="rId8"/>
    <p:sldId id="264" r:id="rId9"/>
    <p:sldId id="265" r:id="rId10"/>
    <p:sldId id="266" r:id="rId11"/>
    <p:sldId id="267" r:id="rId12"/>
    <p:sldId id="283" r:id="rId13"/>
    <p:sldId id="304" r:id="rId14"/>
    <p:sldId id="305" r:id="rId15"/>
    <p:sldId id="299" r:id="rId16"/>
    <p:sldId id="303" r:id="rId17"/>
    <p:sldId id="306" r:id="rId18"/>
    <p:sldId id="307" r:id="rId19"/>
    <p:sldId id="308" r:id="rId20"/>
    <p:sldId id="279"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F4E79"/>
    <a:srgbClr val="15142A"/>
    <a:srgbClr val="FAED3B"/>
    <a:srgbClr val="70AD47"/>
    <a:srgbClr val="A7FDFF"/>
    <a:srgbClr val="3CDFE6"/>
    <a:srgbClr val="0C0D0E"/>
    <a:srgbClr val="ED7D31"/>
    <a:srgbClr val="C55A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56" autoAdjust="0"/>
    <p:restoredTop sz="94249" autoAdjust="0"/>
  </p:normalViewPr>
  <p:slideViewPr>
    <p:cSldViewPr snapToGrid="0">
      <p:cViewPr varScale="1">
        <p:scale>
          <a:sx n="81" d="100"/>
          <a:sy n="81" d="100"/>
        </p:scale>
        <p:origin x="97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F9B0E6-B9BF-4E2D-AE08-8C7EBB196A2E}" type="datetimeFigureOut">
              <a:rPr lang="en-US" smtClean="0"/>
              <a:t>3/21/2024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53816F-A1CF-4485-B308-1B9F14B36EAD}" type="slidenum">
              <a:rPr lang="en-US" smtClean="0"/>
              <a:t>‹#›</a:t>
            </a:fld>
            <a:endParaRPr lang="en-US"/>
          </a:p>
        </p:txBody>
      </p:sp>
    </p:spTree>
    <p:extLst>
      <p:ext uri="{BB962C8B-B14F-4D97-AF65-F5344CB8AC3E}">
        <p14:creationId xmlns:p14="http://schemas.microsoft.com/office/powerpoint/2010/main" val="1726839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8CFA80-8D87-4DC3-A305-5B563E02AAF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46562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6</a:t>
            </a:fld>
            <a:endParaRPr lang="en-US"/>
          </a:p>
        </p:txBody>
      </p:sp>
    </p:spTree>
    <p:extLst>
      <p:ext uri="{BB962C8B-B14F-4D97-AF65-F5344CB8AC3E}">
        <p14:creationId xmlns:p14="http://schemas.microsoft.com/office/powerpoint/2010/main" val="30372913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8</a:t>
            </a:fld>
            <a:endParaRPr lang="en-US"/>
          </a:p>
        </p:txBody>
      </p:sp>
    </p:spTree>
    <p:extLst>
      <p:ext uri="{BB962C8B-B14F-4D97-AF65-F5344CB8AC3E}">
        <p14:creationId xmlns:p14="http://schemas.microsoft.com/office/powerpoint/2010/main" val="7914498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9</a:t>
            </a:fld>
            <a:endParaRPr lang="en-US"/>
          </a:p>
        </p:txBody>
      </p:sp>
    </p:spTree>
    <p:extLst>
      <p:ext uri="{BB962C8B-B14F-4D97-AF65-F5344CB8AC3E}">
        <p14:creationId xmlns:p14="http://schemas.microsoft.com/office/powerpoint/2010/main" val="26561511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11</a:t>
            </a:fld>
            <a:endParaRPr lang="en-US"/>
          </a:p>
        </p:txBody>
      </p:sp>
    </p:spTree>
    <p:extLst>
      <p:ext uri="{BB962C8B-B14F-4D97-AF65-F5344CB8AC3E}">
        <p14:creationId xmlns:p14="http://schemas.microsoft.com/office/powerpoint/2010/main" val="38715528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53816F-A1CF-4485-B308-1B9F14B36EAD}" type="slidenum">
              <a:rPr lang="en-US" smtClean="0"/>
              <a:t>16</a:t>
            </a:fld>
            <a:endParaRPr lang="en-US"/>
          </a:p>
        </p:txBody>
      </p:sp>
    </p:spTree>
    <p:extLst>
      <p:ext uri="{BB962C8B-B14F-4D97-AF65-F5344CB8AC3E}">
        <p14:creationId xmlns:p14="http://schemas.microsoft.com/office/powerpoint/2010/main" val="2934024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0C5E7-B1A1-4648-89D2-17B0F1E7F5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D140298-3E00-4E73-B947-697E692828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BB99EB-0E86-4FEA-A9C4-501D4E755A2B}"/>
              </a:ext>
            </a:extLst>
          </p:cNvPr>
          <p:cNvSpPr>
            <a:spLocks noGrp="1"/>
          </p:cNvSpPr>
          <p:nvPr>
            <p:ph type="dt" sz="half" idx="10"/>
          </p:nvPr>
        </p:nvSpPr>
        <p:spPr/>
        <p:txBody>
          <a:bodyPr/>
          <a:lstStyle/>
          <a:p>
            <a:fld id="{3133F5E9-5DAC-4C4A-9DF5-C2B87276BCC8}" type="datetimeFigureOut">
              <a:rPr lang="en-US" smtClean="0"/>
              <a:t>3/21/2024</a:t>
            </a:fld>
            <a:endParaRPr lang="en-US" dirty="0"/>
          </a:p>
        </p:txBody>
      </p:sp>
      <p:sp>
        <p:nvSpPr>
          <p:cNvPr id="5" name="Footer Placeholder 4">
            <a:extLst>
              <a:ext uri="{FF2B5EF4-FFF2-40B4-BE49-F238E27FC236}">
                <a16:creationId xmlns:a16="http://schemas.microsoft.com/office/drawing/2014/main" id="{6731F536-58DF-4935-AE3B-7A08C03124E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995127-BE30-42B7-9BE5-B83CC6A2E685}"/>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009751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F8A4D-82E1-5A50-A550-006999B89E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F8CF982-0854-1E14-A046-52A2ABD3CF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95E1F78-C5C5-3FA5-9322-16BCFF0095E6}"/>
              </a:ext>
            </a:extLst>
          </p:cNvPr>
          <p:cNvSpPr>
            <a:spLocks noGrp="1"/>
          </p:cNvSpPr>
          <p:nvPr>
            <p:ph type="dt" sz="half" idx="10"/>
          </p:nvPr>
        </p:nvSpPr>
        <p:spPr/>
        <p:txBody>
          <a:bodyPr/>
          <a:lstStyle/>
          <a:p>
            <a:fld id="{9F257FFA-8969-44ED-9DFD-A2F993364216}" type="datetimeFigureOut">
              <a:rPr lang="en-US" smtClean="0"/>
              <a:t>3/21/2024</a:t>
            </a:fld>
            <a:endParaRPr lang="en-US"/>
          </a:p>
        </p:txBody>
      </p:sp>
      <p:sp>
        <p:nvSpPr>
          <p:cNvPr id="5" name="Footer Placeholder 4">
            <a:extLst>
              <a:ext uri="{FF2B5EF4-FFF2-40B4-BE49-F238E27FC236}">
                <a16:creationId xmlns:a16="http://schemas.microsoft.com/office/drawing/2014/main" id="{142A4E6F-3D19-54F8-CE9D-C1EC76ABA9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4B09A3-A956-EBD5-DAD6-D70C28A44388}"/>
              </a:ext>
            </a:extLst>
          </p:cNvPr>
          <p:cNvSpPr>
            <a:spLocks noGrp="1"/>
          </p:cNvSpPr>
          <p:nvPr>
            <p:ph type="sldNum" sz="quarter" idx="12"/>
          </p:nvPr>
        </p:nvSpPr>
        <p:spPr/>
        <p:txBody>
          <a:bodyPr/>
          <a:lstStyle/>
          <a:p>
            <a:fld id="{3F68E021-198A-480F-9E46-5E4ADA795866}" type="slidenum">
              <a:rPr lang="en-US" smtClean="0"/>
              <a:t>‹#›</a:t>
            </a:fld>
            <a:endParaRPr lang="en-US"/>
          </a:p>
        </p:txBody>
      </p:sp>
    </p:spTree>
    <p:extLst>
      <p:ext uri="{BB962C8B-B14F-4D97-AF65-F5344CB8AC3E}">
        <p14:creationId xmlns:p14="http://schemas.microsoft.com/office/powerpoint/2010/main" val="2736728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7FA3B-09A5-FF15-985A-58875B43A1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C58182-59E5-4373-194C-BB479290B35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6E1B38-C591-9AA4-0723-0579618F5F23}"/>
              </a:ext>
            </a:extLst>
          </p:cNvPr>
          <p:cNvSpPr>
            <a:spLocks noGrp="1"/>
          </p:cNvSpPr>
          <p:nvPr>
            <p:ph type="dt" sz="half" idx="10"/>
          </p:nvPr>
        </p:nvSpPr>
        <p:spPr/>
        <p:txBody>
          <a:bodyPr/>
          <a:lstStyle/>
          <a:p>
            <a:fld id="{9F257FFA-8969-44ED-9DFD-A2F993364216}" type="datetimeFigureOut">
              <a:rPr lang="en-US" smtClean="0"/>
              <a:t>3/21/2024</a:t>
            </a:fld>
            <a:endParaRPr lang="en-US"/>
          </a:p>
        </p:txBody>
      </p:sp>
      <p:sp>
        <p:nvSpPr>
          <p:cNvPr id="5" name="Footer Placeholder 4">
            <a:extLst>
              <a:ext uri="{FF2B5EF4-FFF2-40B4-BE49-F238E27FC236}">
                <a16:creationId xmlns:a16="http://schemas.microsoft.com/office/drawing/2014/main" id="{4DBE43DA-9AEB-1D27-A04B-7ED1AF3038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811573-31B8-1016-ED8C-C029B00B48AA}"/>
              </a:ext>
            </a:extLst>
          </p:cNvPr>
          <p:cNvSpPr>
            <a:spLocks noGrp="1"/>
          </p:cNvSpPr>
          <p:nvPr>
            <p:ph type="sldNum" sz="quarter" idx="12"/>
          </p:nvPr>
        </p:nvSpPr>
        <p:spPr/>
        <p:txBody>
          <a:bodyPr/>
          <a:lstStyle/>
          <a:p>
            <a:fld id="{3F68E021-198A-480F-9E46-5E4ADA795866}" type="slidenum">
              <a:rPr lang="en-US" smtClean="0"/>
              <a:t>‹#›</a:t>
            </a:fld>
            <a:endParaRPr lang="en-US"/>
          </a:p>
        </p:txBody>
      </p:sp>
    </p:spTree>
    <p:extLst>
      <p:ext uri="{BB962C8B-B14F-4D97-AF65-F5344CB8AC3E}">
        <p14:creationId xmlns:p14="http://schemas.microsoft.com/office/powerpoint/2010/main" val="6976188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EB0A3-E636-1A09-41B8-ED73DA14834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4059705-BA80-1CBF-CD7B-1E423722A8D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7C1C924-B8F1-4E4C-67AB-4C28875EC539}"/>
              </a:ext>
            </a:extLst>
          </p:cNvPr>
          <p:cNvSpPr>
            <a:spLocks noGrp="1"/>
          </p:cNvSpPr>
          <p:nvPr>
            <p:ph type="dt" sz="half" idx="10"/>
          </p:nvPr>
        </p:nvSpPr>
        <p:spPr/>
        <p:txBody>
          <a:bodyPr/>
          <a:lstStyle/>
          <a:p>
            <a:fld id="{9F257FFA-8969-44ED-9DFD-A2F993364216}" type="datetimeFigureOut">
              <a:rPr lang="en-US" smtClean="0"/>
              <a:t>3/21/2024</a:t>
            </a:fld>
            <a:endParaRPr lang="en-US"/>
          </a:p>
        </p:txBody>
      </p:sp>
      <p:sp>
        <p:nvSpPr>
          <p:cNvPr id="5" name="Footer Placeholder 4">
            <a:extLst>
              <a:ext uri="{FF2B5EF4-FFF2-40B4-BE49-F238E27FC236}">
                <a16:creationId xmlns:a16="http://schemas.microsoft.com/office/drawing/2014/main" id="{BCD0EA7B-50B1-04BB-10D0-7D337D1CCE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C0A64F-8950-2E7C-4F9A-4FCF7A93C04C}"/>
              </a:ext>
            </a:extLst>
          </p:cNvPr>
          <p:cNvSpPr>
            <a:spLocks noGrp="1"/>
          </p:cNvSpPr>
          <p:nvPr>
            <p:ph type="sldNum" sz="quarter" idx="12"/>
          </p:nvPr>
        </p:nvSpPr>
        <p:spPr/>
        <p:txBody>
          <a:bodyPr/>
          <a:lstStyle/>
          <a:p>
            <a:fld id="{3F68E021-198A-480F-9E46-5E4ADA795866}" type="slidenum">
              <a:rPr lang="en-US" smtClean="0"/>
              <a:t>‹#›</a:t>
            </a:fld>
            <a:endParaRPr lang="en-US"/>
          </a:p>
        </p:txBody>
      </p:sp>
    </p:spTree>
    <p:extLst>
      <p:ext uri="{BB962C8B-B14F-4D97-AF65-F5344CB8AC3E}">
        <p14:creationId xmlns:p14="http://schemas.microsoft.com/office/powerpoint/2010/main" val="4912760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7D224-615C-277D-CB4D-D9D6B4C1A6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FE4CFA-4582-4F61-73F6-01569492B5E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75BA72-CE7F-53CD-5722-00274AB2654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EAFBB0-8115-E599-4B79-AD0BC59971E5}"/>
              </a:ext>
            </a:extLst>
          </p:cNvPr>
          <p:cNvSpPr>
            <a:spLocks noGrp="1"/>
          </p:cNvSpPr>
          <p:nvPr>
            <p:ph type="dt" sz="half" idx="10"/>
          </p:nvPr>
        </p:nvSpPr>
        <p:spPr/>
        <p:txBody>
          <a:bodyPr/>
          <a:lstStyle/>
          <a:p>
            <a:fld id="{9F257FFA-8969-44ED-9DFD-A2F993364216}" type="datetimeFigureOut">
              <a:rPr lang="en-US" smtClean="0"/>
              <a:t>3/21/2024</a:t>
            </a:fld>
            <a:endParaRPr lang="en-US"/>
          </a:p>
        </p:txBody>
      </p:sp>
      <p:sp>
        <p:nvSpPr>
          <p:cNvPr id="6" name="Footer Placeholder 5">
            <a:extLst>
              <a:ext uri="{FF2B5EF4-FFF2-40B4-BE49-F238E27FC236}">
                <a16:creationId xmlns:a16="http://schemas.microsoft.com/office/drawing/2014/main" id="{136A476D-6C65-CD1D-86C2-6889086363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D26C41-C640-FEA4-6217-521300DC7EA4}"/>
              </a:ext>
            </a:extLst>
          </p:cNvPr>
          <p:cNvSpPr>
            <a:spLocks noGrp="1"/>
          </p:cNvSpPr>
          <p:nvPr>
            <p:ph type="sldNum" sz="quarter" idx="12"/>
          </p:nvPr>
        </p:nvSpPr>
        <p:spPr/>
        <p:txBody>
          <a:bodyPr/>
          <a:lstStyle/>
          <a:p>
            <a:fld id="{3F68E021-198A-480F-9E46-5E4ADA795866}" type="slidenum">
              <a:rPr lang="en-US" smtClean="0"/>
              <a:t>‹#›</a:t>
            </a:fld>
            <a:endParaRPr lang="en-US"/>
          </a:p>
        </p:txBody>
      </p:sp>
    </p:spTree>
    <p:extLst>
      <p:ext uri="{BB962C8B-B14F-4D97-AF65-F5344CB8AC3E}">
        <p14:creationId xmlns:p14="http://schemas.microsoft.com/office/powerpoint/2010/main" val="3074774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8EE64-1818-566E-7B2A-1A637FC452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5E2B2F-2E2C-F020-7BAA-E04B63C4EE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CB7ED23-54CB-5625-B62F-225E18F80F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C9C5109-413F-E57B-D956-47FBA28BEE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DA3823-79C9-AA6E-800B-AFDA462D294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6F89D74-7A55-1DDF-D6A8-9946C623FBAE}"/>
              </a:ext>
            </a:extLst>
          </p:cNvPr>
          <p:cNvSpPr>
            <a:spLocks noGrp="1"/>
          </p:cNvSpPr>
          <p:nvPr>
            <p:ph type="dt" sz="half" idx="10"/>
          </p:nvPr>
        </p:nvSpPr>
        <p:spPr/>
        <p:txBody>
          <a:bodyPr/>
          <a:lstStyle/>
          <a:p>
            <a:fld id="{9F257FFA-8969-44ED-9DFD-A2F993364216}" type="datetimeFigureOut">
              <a:rPr lang="en-US" smtClean="0"/>
              <a:t>3/21/2024</a:t>
            </a:fld>
            <a:endParaRPr lang="en-US"/>
          </a:p>
        </p:txBody>
      </p:sp>
      <p:sp>
        <p:nvSpPr>
          <p:cNvPr id="8" name="Footer Placeholder 7">
            <a:extLst>
              <a:ext uri="{FF2B5EF4-FFF2-40B4-BE49-F238E27FC236}">
                <a16:creationId xmlns:a16="http://schemas.microsoft.com/office/drawing/2014/main" id="{F303F545-DB65-0097-A335-B2EB06BCA84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E063386-2D9E-CE5F-E83C-A23A7807B254}"/>
              </a:ext>
            </a:extLst>
          </p:cNvPr>
          <p:cNvSpPr>
            <a:spLocks noGrp="1"/>
          </p:cNvSpPr>
          <p:nvPr>
            <p:ph type="sldNum" sz="quarter" idx="12"/>
          </p:nvPr>
        </p:nvSpPr>
        <p:spPr/>
        <p:txBody>
          <a:bodyPr/>
          <a:lstStyle/>
          <a:p>
            <a:fld id="{3F68E021-198A-480F-9E46-5E4ADA795866}" type="slidenum">
              <a:rPr lang="en-US" smtClean="0"/>
              <a:t>‹#›</a:t>
            </a:fld>
            <a:endParaRPr lang="en-US"/>
          </a:p>
        </p:txBody>
      </p:sp>
    </p:spTree>
    <p:extLst>
      <p:ext uri="{BB962C8B-B14F-4D97-AF65-F5344CB8AC3E}">
        <p14:creationId xmlns:p14="http://schemas.microsoft.com/office/powerpoint/2010/main" val="23074922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A39EC-A45B-377E-8164-A63961DF04B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65B7F1-F456-BE80-0D0F-67483D15484F}"/>
              </a:ext>
            </a:extLst>
          </p:cNvPr>
          <p:cNvSpPr>
            <a:spLocks noGrp="1"/>
          </p:cNvSpPr>
          <p:nvPr>
            <p:ph type="dt" sz="half" idx="10"/>
          </p:nvPr>
        </p:nvSpPr>
        <p:spPr/>
        <p:txBody>
          <a:bodyPr/>
          <a:lstStyle/>
          <a:p>
            <a:fld id="{9F257FFA-8969-44ED-9DFD-A2F993364216}" type="datetimeFigureOut">
              <a:rPr lang="en-US" smtClean="0"/>
              <a:t>3/21/2024</a:t>
            </a:fld>
            <a:endParaRPr lang="en-US"/>
          </a:p>
        </p:txBody>
      </p:sp>
      <p:sp>
        <p:nvSpPr>
          <p:cNvPr id="4" name="Footer Placeholder 3">
            <a:extLst>
              <a:ext uri="{FF2B5EF4-FFF2-40B4-BE49-F238E27FC236}">
                <a16:creationId xmlns:a16="http://schemas.microsoft.com/office/drawing/2014/main" id="{457FFB91-5B5C-600A-7AB8-4FACBCEDCCF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E3F484E-3CB3-1D01-6C9A-62B12F676EEB}"/>
              </a:ext>
            </a:extLst>
          </p:cNvPr>
          <p:cNvSpPr>
            <a:spLocks noGrp="1"/>
          </p:cNvSpPr>
          <p:nvPr>
            <p:ph type="sldNum" sz="quarter" idx="12"/>
          </p:nvPr>
        </p:nvSpPr>
        <p:spPr/>
        <p:txBody>
          <a:bodyPr/>
          <a:lstStyle/>
          <a:p>
            <a:fld id="{3F68E021-198A-480F-9E46-5E4ADA795866}" type="slidenum">
              <a:rPr lang="en-US" smtClean="0"/>
              <a:t>‹#›</a:t>
            </a:fld>
            <a:endParaRPr lang="en-US"/>
          </a:p>
        </p:txBody>
      </p:sp>
    </p:spTree>
    <p:extLst>
      <p:ext uri="{BB962C8B-B14F-4D97-AF65-F5344CB8AC3E}">
        <p14:creationId xmlns:p14="http://schemas.microsoft.com/office/powerpoint/2010/main" val="7465781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2E5AEC-A56B-BC32-54F9-518C433FF285}"/>
              </a:ext>
            </a:extLst>
          </p:cNvPr>
          <p:cNvSpPr>
            <a:spLocks noGrp="1"/>
          </p:cNvSpPr>
          <p:nvPr>
            <p:ph type="dt" sz="half" idx="10"/>
          </p:nvPr>
        </p:nvSpPr>
        <p:spPr/>
        <p:txBody>
          <a:bodyPr/>
          <a:lstStyle/>
          <a:p>
            <a:fld id="{9F257FFA-8969-44ED-9DFD-A2F993364216}" type="datetimeFigureOut">
              <a:rPr lang="en-US" smtClean="0"/>
              <a:t>3/21/2024</a:t>
            </a:fld>
            <a:endParaRPr lang="en-US"/>
          </a:p>
        </p:txBody>
      </p:sp>
      <p:sp>
        <p:nvSpPr>
          <p:cNvPr id="3" name="Footer Placeholder 2">
            <a:extLst>
              <a:ext uri="{FF2B5EF4-FFF2-40B4-BE49-F238E27FC236}">
                <a16:creationId xmlns:a16="http://schemas.microsoft.com/office/drawing/2014/main" id="{F68CDCB9-8F79-F441-9767-42865218DD5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865A7F6-3060-CE25-1710-32BB7AE573E7}"/>
              </a:ext>
            </a:extLst>
          </p:cNvPr>
          <p:cNvSpPr>
            <a:spLocks noGrp="1"/>
          </p:cNvSpPr>
          <p:nvPr>
            <p:ph type="sldNum" sz="quarter" idx="12"/>
          </p:nvPr>
        </p:nvSpPr>
        <p:spPr/>
        <p:txBody>
          <a:bodyPr/>
          <a:lstStyle/>
          <a:p>
            <a:fld id="{3F68E021-198A-480F-9E46-5E4ADA795866}" type="slidenum">
              <a:rPr lang="en-US" smtClean="0"/>
              <a:t>‹#›</a:t>
            </a:fld>
            <a:endParaRPr lang="en-US"/>
          </a:p>
        </p:txBody>
      </p:sp>
    </p:spTree>
    <p:extLst>
      <p:ext uri="{BB962C8B-B14F-4D97-AF65-F5344CB8AC3E}">
        <p14:creationId xmlns:p14="http://schemas.microsoft.com/office/powerpoint/2010/main" val="1222674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F0790-42D7-B4E4-FC1E-63ECB2B9E8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9272CEC-6DDC-6172-DDC8-799AF67D43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68B9E6-2EC8-2587-EF6F-C6998E3390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E3DDF4-EE5B-EDFE-CB61-374FCF779E1D}"/>
              </a:ext>
            </a:extLst>
          </p:cNvPr>
          <p:cNvSpPr>
            <a:spLocks noGrp="1"/>
          </p:cNvSpPr>
          <p:nvPr>
            <p:ph type="dt" sz="half" idx="10"/>
          </p:nvPr>
        </p:nvSpPr>
        <p:spPr/>
        <p:txBody>
          <a:bodyPr/>
          <a:lstStyle/>
          <a:p>
            <a:fld id="{9F257FFA-8969-44ED-9DFD-A2F993364216}" type="datetimeFigureOut">
              <a:rPr lang="en-US" smtClean="0"/>
              <a:t>3/21/2024</a:t>
            </a:fld>
            <a:endParaRPr lang="en-US"/>
          </a:p>
        </p:txBody>
      </p:sp>
      <p:sp>
        <p:nvSpPr>
          <p:cNvPr id="6" name="Footer Placeholder 5">
            <a:extLst>
              <a:ext uri="{FF2B5EF4-FFF2-40B4-BE49-F238E27FC236}">
                <a16:creationId xmlns:a16="http://schemas.microsoft.com/office/drawing/2014/main" id="{D37EBAB5-F87B-FE8D-B72D-26A6181B7F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FAA20D-C47A-9BFC-98BE-C7AC01D39354}"/>
              </a:ext>
            </a:extLst>
          </p:cNvPr>
          <p:cNvSpPr>
            <a:spLocks noGrp="1"/>
          </p:cNvSpPr>
          <p:nvPr>
            <p:ph type="sldNum" sz="quarter" idx="12"/>
          </p:nvPr>
        </p:nvSpPr>
        <p:spPr/>
        <p:txBody>
          <a:bodyPr/>
          <a:lstStyle/>
          <a:p>
            <a:fld id="{3F68E021-198A-480F-9E46-5E4ADA795866}" type="slidenum">
              <a:rPr lang="en-US" smtClean="0"/>
              <a:t>‹#›</a:t>
            </a:fld>
            <a:endParaRPr lang="en-US"/>
          </a:p>
        </p:txBody>
      </p:sp>
    </p:spTree>
    <p:extLst>
      <p:ext uri="{BB962C8B-B14F-4D97-AF65-F5344CB8AC3E}">
        <p14:creationId xmlns:p14="http://schemas.microsoft.com/office/powerpoint/2010/main" val="23739763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24956-2FFB-E871-18B0-A2180A34D7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7DB732C-F40C-024B-21D0-F0951A8CD4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26284E9-34D8-469E-00E7-789209A134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FB2263-91BE-A863-B206-EC11E565413B}"/>
              </a:ext>
            </a:extLst>
          </p:cNvPr>
          <p:cNvSpPr>
            <a:spLocks noGrp="1"/>
          </p:cNvSpPr>
          <p:nvPr>
            <p:ph type="dt" sz="half" idx="10"/>
          </p:nvPr>
        </p:nvSpPr>
        <p:spPr/>
        <p:txBody>
          <a:bodyPr/>
          <a:lstStyle/>
          <a:p>
            <a:fld id="{9F257FFA-8969-44ED-9DFD-A2F993364216}" type="datetimeFigureOut">
              <a:rPr lang="en-US" smtClean="0"/>
              <a:t>3/21/2024</a:t>
            </a:fld>
            <a:endParaRPr lang="en-US"/>
          </a:p>
        </p:txBody>
      </p:sp>
      <p:sp>
        <p:nvSpPr>
          <p:cNvPr id="6" name="Footer Placeholder 5">
            <a:extLst>
              <a:ext uri="{FF2B5EF4-FFF2-40B4-BE49-F238E27FC236}">
                <a16:creationId xmlns:a16="http://schemas.microsoft.com/office/drawing/2014/main" id="{27808660-7F9E-63C7-1DB8-376D53C809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C570F0D-667A-A822-E3D6-3B8B021C894A}"/>
              </a:ext>
            </a:extLst>
          </p:cNvPr>
          <p:cNvSpPr>
            <a:spLocks noGrp="1"/>
          </p:cNvSpPr>
          <p:nvPr>
            <p:ph type="sldNum" sz="quarter" idx="12"/>
          </p:nvPr>
        </p:nvSpPr>
        <p:spPr/>
        <p:txBody>
          <a:bodyPr/>
          <a:lstStyle/>
          <a:p>
            <a:fld id="{3F68E021-198A-480F-9E46-5E4ADA795866}" type="slidenum">
              <a:rPr lang="en-US" smtClean="0"/>
              <a:t>‹#›</a:t>
            </a:fld>
            <a:endParaRPr lang="en-US"/>
          </a:p>
        </p:txBody>
      </p:sp>
    </p:spTree>
    <p:extLst>
      <p:ext uri="{BB962C8B-B14F-4D97-AF65-F5344CB8AC3E}">
        <p14:creationId xmlns:p14="http://schemas.microsoft.com/office/powerpoint/2010/main" val="7628330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34E02-A22A-A4A2-97BA-08229B05E3E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B79AE76-5E1F-307D-FE47-057AE84B7F5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0DE80E-3838-19A2-339E-CFF8461FA457}"/>
              </a:ext>
            </a:extLst>
          </p:cNvPr>
          <p:cNvSpPr>
            <a:spLocks noGrp="1"/>
          </p:cNvSpPr>
          <p:nvPr>
            <p:ph type="dt" sz="half" idx="10"/>
          </p:nvPr>
        </p:nvSpPr>
        <p:spPr/>
        <p:txBody>
          <a:bodyPr/>
          <a:lstStyle/>
          <a:p>
            <a:fld id="{9F257FFA-8969-44ED-9DFD-A2F993364216}" type="datetimeFigureOut">
              <a:rPr lang="en-US" smtClean="0"/>
              <a:t>3/21/2024</a:t>
            </a:fld>
            <a:endParaRPr lang="en-US"/>
          </a:p>
        </p:txBody>
      </p:sp>
      <p:sp>
        <p:nvSpPr>
          <p:cNvPr id="5" name="Footer Placeholder 4">
            <a:extLst>
              <a:ext uri="{FF2B5EF4-FFF2-40B4-BE49-F238E27FC236}">
                <a16:creationId xmlns:a16="http://schemas.microsoft.com/office/drawing/2014/main" id="{A92A979B-52B8-DEA1-6BAD-1EF0EF8BBC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9B480F-5B93-DF46-4986-C731058F3E57}"/>
              </a:ext>
            </a:extLst>
          </p:cNvPr>
          <p:cNvSpPr>
            <a:spLocks noGrp="1"/>
          </p:cNvSpPr>
          <p:nvPr>
            <p:ph type="sldNum" sz="quarter" idx="12"/>
          </p:nvPr>
        </p:nvSpPr>
        <p:spPr/>
        <p:txBody>
          <a:bodyPr/>
          <a:lstStyle/>
          <a:p>
            <a:fld id="{3F68E021-198A-480F-9E46-5E4ADA795866}" type="slidenum">
              <a:rPr lang="en-US" smtClean="0"/>
              <a:t>‹#›</a:t>
            </a:fld>
            <a:endParaRPr lang="en-US"/>
          </a:p>
        </p:txBody>
      </p:sp>
    </p:spTree>
    <p:extLst>
      <p:ext uri="{BB962C8B-B14F-4D97-AF65-F5344CB8AC3E}">
        <p14:creationId xmlns:p14="http://schemas.microsoft.com/office/powerpoint/2010/main" val="1082968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AE108-9C7F-4CDC-AD71-B576580A1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103746-779A-435F-995A-5BF82C86C2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84E866-B322-455F-AC32-8C164B8CD9C7}"/>
              </a:ext>
            </a:extLst>
          </p:cNvPr>
          <p:cNvSpPr>
            <a:spLocks noGrp="1"/>
          </p:cNvSpPr>
          <p:nvPr>
            <p:ph type="dt" sz="half" idx="10"/>
          </p:nvPr>
        </p:nvSpPr>
        <p:spPr/>
        <p:txBody>
          <a:bodyPr/>
          <a:lstStyle/>
          <a:p>
            <a:fld id="{3133F5E9-5DAC-4C4A-9DF5-C2B87276BCC8}" type="datetimeFigureOut">
              <a:rPr lang="en-US" smtClean="0"/>
              <a:t>3/21/2024</a:t>
            </a:fld>
            <a:endParaRPr lang="en-US" dirty="0"/>
          </a:p>
        </p:txBody>
      </p:sp>
      <p:sp>
        <p:nvSpPr>
          <p:cNvPr id="5" name="Footer Placeholder 4">
            <a:extLst>
              <a:ext uri="{FF2B5EF4-FFF2-40B4-BE49-F238E27FC236}">
                <a16:creationId xmlns:a16="http://schemas.microsoft.com/office/drawing/2014/main" id="{AC0D61E0-F80F-48E7-A817-F1CECBEE9A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BF34AFC-4299-43F1-A312-79EF0102CEFF}"/>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55274621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0292E0-8F8F-08A3-2980-11C7E222C5F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A51C038-2E1C-238A-45A2-A386D250B0C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4568EE-4B32-A322-88F8-D99B2DBE2457}"/>
              </a:ext>
            </a:extLst>
          </p:cNvPr>
          <p:cNvSpPr>
            <a:spLocks noGrp="1"/>
          </p:cNvSpPr>
          <p:nvPr>
            <p:ph type="dt" sz="half" idx="10"/>
          </p:nvPr>
        </p:nvSpPr>
        <p:spPr/>
        <p:txBody>
          <a:bodyPr/>
          <a:lstStyle/>
          <a:p>
            <a:fld id="{9F257FFA-8969-44ED-9DFD-A2F993364216}" type="datetimeFigureOut">
              <a:rPr lang="en-US" smtClean="0"/>
              <a:t>3/21/2024</a:t>
            </a:fld>
            <a:endParaRPr lang="en-US"/>
          </a:p>
        </p:txBody>
      </p:sp>
      <p:sp>
        <p:nvSpPr>
          <p:cNvPr id="5" name="Footer Placeholder 4">
            <a:extLst>
              <a:ext uri="{FF2B5EF4-FFF2-40B4-BE49-F238E27FC236}">
                <a16:creationId xmlns:a16="http://schemas.microsoft.com/office/drawing/2014/main" id="{7F6728DC-36C3-9917-FA75-D12627AE99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010637-52BB-7390-6A90-219A3C557D49}"/>
              </a:ext>
            </a:extLst>
          </p:cNvPr>
          <p:cNvSpPr>
            <a:spLocks noGrp="1"/>
          </p:cNvSpPr>
          <p:nvPr>
            <p:ph type="sldNum" sz="quarter" idx="12"/>
          </p:nvPr>
        </p:nvSpPr>
        <p:spPr/>
        <p:txBody>
          <a:bodyPr/>
          <a:lstStyle/>
          <a:p>
            <a:fld id="{3F68E021-198A-480F-9E46-5E4ADA795866}" type="slidenum">
              <a:rPr lang="en-US" smtClean="0"/>
              <a:t>‹#›</a:t>
            </a:fld>
            <a:endParaRPr lang="en-US"/>
          </a:p>
        </p:txBody>
      </p:sp>
    </p:spTree>
    <p:extLst>
      <p:ext uri="{BB962C8B-B14F-4D97-AF65-F5344CB8AC3E}">
        <p14:creationId xmlns:p14="http://schemas.microsoft.com/office/powerpoint/2010/main" val="3548396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E1D3E-E4B6-4EAA-BFB4-25A0557A6C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7E0856-45A8-4EAD-A9D6-8A993968A1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0EEBE1-2BAF-4C94-8403-6E8454F9BC46}"/>
              </a:ext>
            </a:extLst>
          </p:cNvPr>
          <p:cNvSpPr>
            <a:spLocks noGrp="1"/>
          </p:cNvSpPr>
          <p:nvPr>
            <p:ph type="dt" sz="half" idx="10"/>
          </p:nvPr>
        </p:nvSpPr>
        <p:spPr/>
        <p:txBody>
          <a:bodyPr/>
          <a:lstStyle/>
          <a:p>
            <a:fld id="{3133F5E9-5DAC-4C4A-9DF5-C2B87276BCC8}" type="datetimeFigureOut">
              <a:rPr lang="en-US" smtClean="0"/>
              <a:t>3/21/2024</a:t>
            </a:fld>
            <a:endParaRPr lang="en-US" dirty="0"/>
          </a:p>
        </p:txBody>
      </p:sp>
      <p:sp>
        <p:nvSpPr>
          <p:cNvPr id="5" name="Footer Placeholder 4">
            <a:extLst>
              <a:ext uri="{FF2B5EF4-FFF2-40B4-BE49-F238E27FC236}">
                <a16:creationId xmlns:a16="http://schemas.microsoft.com/office/drawing/2014/main" id="{F3358F46-E931-4D79-94A5-037AFD07333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5130D95-EF5F-4A0A-93BD-73AEE2C2FF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601256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ABEC0-6253-4360-B586-B9D20933DE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46E20B-8661-4C60-84FB-4892E8B486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32BE45-79E4-479B-BD2F-46CCB0BEE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89105E-DF25-4F38-BDE2-9B00C2C44FC6}"/>
              </a:ext>
            </a:extLst>
          </p:cNvPr>
          <p:cNvSpPr>
            <a:spLocks noGrp="1"/>
          </p:cNvSpPr>
          <p:nvPr>
            <p:ph type="dt" sz="half" idx="10"/>
          </p:nvPr>
        </p:nvSpPr>
        <p:spPr/>
        <p:txBody>
          <a:bodyPr/>
          <a:lstStyle/>
          <a:p>
            <a:fld id="{3133F5E9-5DAC-4C4A-9DF5-C2B87276BCC8}" type="datetimeFigureOut">
              <a:rPr lang="en-US" smtClean="0"/>
              <a:t>3/21/2024</a:t>
            </a:fld>
            <a:endParaRPr lang="en-US" dirty="0"/>
          </a:p>
        </p:txBody>
      </p:sp>
      <p:sp>
        <p:nvSpPr>
          <p:cNvPr id="6" name="Footer Placeholder 5">
            <a:extLst>
              <a:ext uri="{FF2B5EF4-FFF2-40B4-BE49-F238E27FC236}">
                <a16:creationId xmlns:a16="http://schemas.microsoft.com/office/drawing/2014/main" id="{B1D9C4A8-7467-4BAD-98A2-0B63CAC19B6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BC5C5C0-08E4-4F7B-9E80-8925539D221B}"/>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2438407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FF641-A5CC-4263-A394-2112D623A8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4D6865-C632-473C-AEC8-8D3F71562B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FDBD19-4D33-4F6A-9938-6A04B3888E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97E46-CE4D-480E-A997-2B53B2DF55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8B7E36-823F-4FD4-B826-E450A12480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BB3B14-C886-4F84-9FD5-11C8320E1FED}"/>
              </a:ext>
            </a:extLst>
          </p:cNvPr>
          <p:cNvSpPr>
            <a:spLocks noGrp="1"/>
          </p:cNvSpPr>
          <p:nvPr>
            <p:ph type="dt" sz="half" idx="10"/>
          </p:nvPr>
        </p:nvSpPr>
        <p:spPr/>
        <p:txBody>
          <a:bodyPr/>
          <a:lstStyle/>
          <a:p>
            <a:fld id="{3133F5E9-5DAC-4C4A-9DF5-C2B87276BCC8}" type="datetimeFigureOut">
              <a:rPr lang="en-US" smtClean="0"/>
              <a:t>3/21/2024</a:t>
            </a:fld>
            <a:endParaRPr lang="en-US" dirty="0"/>
          </a:p>
        </p:txBody>
      </p:sp>
      <p:sp>
        <p:nvSpPr>
          <p:cNvPr id="8" name="Footer Placeholder 7">
            <a:extLst>
              <a:ext uri="{FF2B5EF4-FFF2-40B4-BE49-F238E27FC236}">
                <a16:creationId xmlns:a16="http://schemas.microsoft.com/office/drawing/2014/main" id="{DF9AF591-4BBF-4BF2-9EF7-F8B114DFA16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52B1A04-B244-4AE3-8997-9B075B10597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11044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408F1-BB29-4C6F-91C9-653A730BEC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54FEF9-8D09-4091-BE99-B6264EBD34B3}"/>
              </a:ext>
            </a:extLst>
          </p:cNvPr>
          <p:cNvSpPr>
            <a:spLocks noGrp="1"/>
          </p:cNvSpPr>
          <p:nvPr>
            <p:ph type="dt" sz="half" idx="10"/>
          </p:nvPr>
        </p:nvSpPr>
        <p:spPr/>
        <p:txBody>
          <a:bodyPr/>
          <a:lstStyle/>
          <a:p>
            <a:fld id="{3133F5E9-5DAC-4C4A-9DF5-C2B87276BCC8}" type="datetimeFigureOut">
              <a:rPr lang="en-US" smtClean="0"/>
              <a:t>3/21/2024</a:t>
            </a:fld>
            <a:endParaRPr lang="en-US" dirty="0"/>
          </a:p>
        </p:txBody>
      </p:sp>
      <p:sp>
        <p:nvSpPr>
          <p:cNvPr id="4" name="Footer Placeholder 3">
            <a:extLst>
              <a:ext uri="{FF2B5EF4-FFF2-40B4-BE49-F238E27FC236}">
                <a16:creationId xmlns:a16="http://schemas.microsoft.com/office/drawing/2014/main" id="{0B5F49AA-83D5-4063-9CDE-AA7763048B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B2A2B27C-3C99-4208-B425-775413C53651}"/>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6140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2A62B2-A6D1-4A6F-8B20-80606F478544}"/>
              </a:ext>
            </a:extLst>
          </p:cNvPr>
          <p:cNvSpPr>
            <a:spLocks noGrp="1"/>
          </p:cNvSpPr>
          <p:nvPr>
            <p:ph type="dt" sz="half" idx="10"/>
          </p:nvPr>
        </p:nvSpPr>
        <p:spPr/>
        <p:txBody>
          <a:bodyPr/>
          <a:lstStyle/>
          <a:p>
            <a:fld id="{3133F5E9-5DAC-4C4A-9DF5-C2B87276BCC8}" type="datetimeFigureOut">
              <a:rPr lang="en-US" smtClean="0"/>
              <a:t>3/21/2024</a:t>
            </a:fld>
            <a:endParaRPr lang="en-US" dirty="0"/>
          </a:p>
        </p:txBody>
      </p:sp>
      <p:sp>
        <p:nvSpPr>
          <p:cNvPr id="3" name="Footer Placeholder 2">
            <a:extLst>
              <a:ext uri="{FF2B5EF4-FFF2-40B4-BE49-F238E27FC236}">
                <a16:creationId xmlns:a16="http://schemas.microsoft.com/office/drawing/2014/main" id="{C02E4958-7A46-4331-B2D8-2C31D8FCBD7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5C8548B-339B-46B2-BF01-1EE3DDC72AA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91466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F408F-8083-4F07-9628-074C7AFE4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0477E0-A333-439D-A531-30B39A8134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D59501-D187-414C-AACE-F838720036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35F890-BB8A-49E1-880A-924FD6FE4026}"/>
              </a:ext>
            </a:extLst>
          </p:cNvPr>
          <p:cNvSpPr>
            <a:spLocks noGrp="1"/>
          </p:cNvSpPr>
          <p:nvPr>
            <p:ph type="dt" sz="half" idx="10"/>
          </p:nvPr>
        </p:nvSpPr>
        <p:spPr/>
        <p:txBody>
          <a:bodyPr/>
          <a:lstStyle/>
          <a:p>
            <a:fld id="{3133F5E9-5DAC-4C4A-9DF5-C2B87276BCC8}" type="datetimeFigureOut">
              <a:rPr lang="en-US" smtClean="0"/>
              <a:t>3/21/2024</a:t>
            </a:fld>
            <a:endParaRPr lang="en-US" dirty="0"/>
          </a:p>
        </p:txBody>
      </p:sp>
      <p:sp>
        <p:nvSpPr>
          <p:cNvPr id="6" name="Footer Placeholder 5">
            <a:extLst>
              <a:ext uri="{FF2B5EF4-FFF2-40B4-BE49-F238E27FC236}">
                <a16:creationId xmlns:a16="http://schemas.microsoft.com/office/drawing/2014/main" id="{51CA38FE-429A-41E7-942D-ECCE639D3CA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401D9BC-0038-4041-AE2C-657BF99D41E9}"/>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1287561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56CFD-7F35-482C-A50F-B3D43ACB0A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D7F3EF-0FE9-46C4-A116-5DA6E26B0D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10B4041-0F17-42D8-AF16-AB099A39F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AF67FF-F8F1-4B22-A471-9317ED3A25F0}"/>
              </a:ext>
            </a:extLst>
          </p:cNvPr>
          <p:cNvSpPr>
            <a:spLocks noGrp="1"/>
          </p:cNvSpPr>
          <p:nvPr>
            <p:ph type="dt" sz="half" idx="10"/>
          </p:nvPr>
        </p:nvSpPr>
        <p:spPr/>
        <p:txBody>
          <a:bodyPr/>
          <a:lstStyle/>
          <a:p>
            <a:fld id="{3133F5E9-5DAC-4C4A-9DF5-C2B87276BCC8}" type="datetimeFigureOut">
              <a:rPr lang="en-US" smtClean="0"/>
              <a:t>3/21/2024</a:t>
            </a:fld>
            <a:endParaRPr lang="en-US" dirty="0"/>
          </a:p>
        </p:txBody>
      </p:sp>
      <p:sp>
        <p:nvSpPr>
          <p:cNvPr id="6" name="Footer Placeholder 5">
            <a:extLst>
              <a:ext uri="{FF2B5EF4-FFF2-40B4-BE49-F238E27FC236}">
                <a16:creationId xmlns:a16="http://schemas.microsoft.com/office/drawing/2014/main" id="{A73D6993-98F8-4234-B24A-02D4DB41CE9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2A34037-0E7D-4379-ACA0-98611B2F76ED}"/>
              </a:ext>
            </a:extLst>
          </p:cNvPr>
          <p:cNvSpPr>
            <a:spLocks noGrp="1"/>
          </p:cNvSpPr>
          <p:nvPr>
            <p:ph type="sldNum" sz="quarter" idx="12"/>
          </p:nvPr>
        </p:nvSpPr>
        <p:spPr/>
        <p:txBody>
          <a:bodyPr/>
          <a:lstStyle/>
          <a:p>
            <a:fld id="{ACEC5C30-0B3A-4B13-ADDD-7C63C8AA921B}" type="slidenum">
              <a:rPr lang="en-US" smtClean="0"/>
              <a:t>‹#›</a:t>
            </a:fld>
            <a:endParaRPr lang="en-US" dirty="0"/>
          </a:p>
        </p:txBody>
      </p:sp>
    </p:spTree>
    <p:extLst>
      <p:ext uri="{BB962C8B-B14F-4D97-AF65-F5344CB8AC3E}">
        <p14:creationId xmlns:p14="http://schemas.microsoft.com/office/powerpoint/2010/main" val="3939197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45B175-C851-453B-B2A0-9A5CFCADC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65F4A2-0E4F-4E49-A0BF-BEEC72203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28AA27-3F13-4BFD-B949-21CF319108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33F5E9-5DAC-4C4A-9DF5-C2B87276BCC8}" type="datetimeFigureOut">
              <a:rPr lang="en-US" smtClean="0"/>
              <a:t>3/21/2024</a:t>
            </a:fld>
            <a:endParaRPr lang="en-US" dirty="0"/>
          </a:p>
        </p:txBody>
      </p:sp>
      <p:sp>
        <p:nvSpPr>
          <p:cNvPr id="5" name="Footer Placeholder 4">
            <a:extLst>
              <a:ext uri="{FF2B5EF4-FFF2-40B4-BE49-F238E27FC236}">
                <a16:creationId xmlns:a16="http://schemas.microsoft.com/office/drawing/2014/main" id="{EEEE99A2-0FED-42D4-9FBD-08CC1C3F81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F2468D4-5440-4CE2-BAB3-61D83F628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C5C30-0B3A-4B13-ADDD-7C63C8AA921B}" type="slidenum">
              <a:rPr lang="en-US" smtClean="0"/>
              <a:t>‹#›</a:t>
            </a:fld>
            <a:endParaRPr lang="en-US" dirty="0"/>
          </a:p>
        </p:txBody>
      </p:sp>
      <p:pic>
        <p:nvPicPr>
          <p:cNvPr id="7" name="Picture 6" descr="Logo, company name&#10;&#10;Description automatically generated">
            <a:extLst>
              <a:ext uri="{FF2B5EF4-FFF2-40B4-BE49-F238E27FC236}">
                <a16:creationId xmlns:a16="http://schemas.microsoft.com/office/drawing/2014/main" id="{C617D0E3-7879-4E51-9843-14E11D752E40}"/>
              </a:ext>
            </a:extLst>
          </p:cNvPr>
          <p:cNvPicPr>
            <a:picLocks noChangeAspect="1"/>
          </p:cNvPicPr>
          <p:nvPr userDrawn="1"/>
        </p:nvPicPr>
        <p:blipFill>
          <a:blip r:embed="rId11"/>
          <a:stretch>
            <a:fillRect/>
          </a:stretch>
        </p:blipFill>
        <p:spPr>
          <a:xfrm>
            <a:off x="9411307" y="5438588"/>
            <a:ext cx="2086303" cy="1656138"/>
          </a:xfrm>
          <a:prstGeom prst="rect">
            <a:avLst/>
          </a:prstGeom>
        </p:spPr>
      </p:pic>
    </p:spTree>
    <p:extLst>
      <p:ext uri="{BB962C8B-B14F-4D97-AF65-F5344CB8AC3E}">
        <p14:creationId xmlns:p14="http://schemas.microsoft.com/office/powerpoint/2010/main" val="4122039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5E3B14-EA3A-06BE-A2C7-DD7DF239A0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AD28481-CAE4-E04E-D5EE-4726169A00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3108FE-58DC-1C93-37F7-6BBB341BFA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257FFA-8969-44ED-9DFD-A2F993364216}" type="datetimeFigureOut">
              <a:rPr lang="en-US" smtClean="0"/>
              <a:t>3/21/2024</a:t>
            </a:fld>
            <a:endParaRPr lang="en-US"/>
          </a:p>
        </p:txBody>
      </p:sp>
      <p:sp>
        <p:nvSpPr>
          <p:cNvPr id="5" name="Footer Placeholder 4">
            <a:extLst>
              <a:ext uri="{FF2B5EF4-FFF2-40B4-BE49-F238E27FC236}">
                <a16:creationId xmlns:a16="http://schemas.microsoft.com/office/drawing/2014/main" id="{54DAC85D-0E9C-5881-0D46-3070D0DDEA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00ECB4F-5BCE-0E72-7F42-684E6A94E5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68E021-198A-480F-9E46-5E4ADA795866}" type="slidenum">
              <a:rPr lang="en-US" smtClean="0"/>
              <a:t>‹#›</a:t>
            </a:fld>
            <a:endParaRPr lang="en-US"/>
          </a:p>
        </p:txBody>
      </p:sp>
    </p:spTree>
    <p:extLst>
      <p:ext uri="{BB962C8B-B14F-4D97-AF65-F5344CB8AC3E}">
        <p14:creationId xmlns:p14="http://schemas.microsoft.com/office/powerpoint/2010/main" val="590041785"/>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9999"/>
        </a:solidFill>
        <a:effectLst/>
      </p:bgPr>
    </p:bg>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66216FC4-A207-538E-7678-FF0D68219768}"/>
              </a:ext>
            </a:extLst>
          </p:cNvPr>
          <p:cNvSpPr/>
          <p:nvPr/>
        </p:nvSpPr>
        <p:spPr>
          <a:xfrm>
            <a:off x="316226" y="302780"/>
            <a:ext cx="11515725" cy="6233049"/>
          </a:xfrm>
          <a:prstGeom prst="roundRect">
            <a:avLst/>
          </a:prstGeom>
          <a:solidFill>
            <a:schemeClr val="bg1">
              <a:alpha val="89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tab pos="4267200" algn="l"/>
              </a:tabLst>
              <a:defRPr/>
            </a:pPr>
            <a:r>
              <a:rPr kumimoji="0" lang="en-US" sz="3200" b="1" i="0" u="none" strike="noStrike" kern="1200" cap="none" spc="0" normalizeH="0" baseline="0" noProof="0" dirty="0" err="1">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Chương</a:t>
            </a:r>
            <a:r>
              <a:rPr kumimoji="0" lang="en-US" sz="3200" b="1" i="0"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VI: MỘT SỐ YẾU TỐ THỐNG KÊ VÀ XÁC SUẤT</a:t>
            </a:r>
            <a:endParaRPr kumimoji="0" lang="en-US" sz="3200" b="0" i="0" u="none" strike="noStrike" kern="1200" cap="none" spc="0" normalizeH="0" baseline="0" noProof="0" dirty="0">
              <a:ln>
                <a:noFill/>
              </a:ln>
              <a:solidFill>
                <a:srgbClr val="002060"/>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tab pos="4267200" algn="l"/>
              </a:tabLst>
              <a:defRPr/>
            </a:pPr>
            <a:r>
              <a:rPr kumimoji="0" lang="en-US" sz="3200" b="1" i="0"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 THU THẬP VÀ PHÂN LOẠI DỮ LIỆU (TIẾT 1)</a:t>
            </a:r>
          </a:p>
          <a:p>
            <a:pPr marL="0" marR="0" lvl="0" indent="0" algn="ctr" defTabSz="914400" rtl="0" eaLnBrk="1" fontAlgn="auto" latinLnBrk="0" hangingPunct="1">
              <a:lnSpc>
                <a:spcPct val="100000"/>
              </a:lnSpc>
              <a:spcBef>
                <a:spcPts val="0"/>
              </a:spcBef>
              <a:spcAft>
                <a:spcPts val="0"/>
              </a:spcAft>
              <a:buClrTx/>
              <a:buSzTx/>
              <a:buFontTx/>
              <a:buNone/>
              <a:tabLst>
                <a:tab pos="4267200" algn="l"/>
              </a:tabLst>
              <a:defRPr/>
            </a:pPr>
            <a:endParaRPr kumimoji="0" lang="en-US" sz="3200" b="1" i="0"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tab pos="4267200" algn="l"/>
              </a:tabLst>
              <a:defRPr/>
            </a:pPr>
            <a:endParaRPr kumimoji="0" lang="en-US" sz="3200" b="1" i="0"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tab pos="4267200" algn="l"/>
              </a:tabLst>
              <a:defRPr/>
            </a:pPr>
            <a:r>
              <a:rPr kumimoji="0" lang="en-US" sz="3200" b="1" i="0" u="none" strike="noStrike" kern="1200" cap="none" spc="0" normalizeH="0" baseline="0" noProof="0" dirty="0">
                <a:ln>
                  <a:noFill/>
                </a:ln>
                <a:solidFill>
                  <a:srgbClr val="00206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TOÁN 8</a:t>
            </a:r>
            <a:endParaRPr kumimoji="0" lang="en-US" sz="3200" b="0" i="0" u="none" strike="noStrike" kern="1200" cap="none" spc="0" normalizeH="0" baseline="0" noProof="0" dirty="0">
              <a:ln>
                <a:noFill/>
              </a:ln>
              <a:solidFill>
                <a:srgbClr val="002060"/>
              </a:solidFill>
              <a:effectLst/>
              <a:uLnTx/>
              <a:uFillTx/>
              <a:latin typeface=".VnTime" panose="020B7200000000000000"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3341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450209" y="3116209"/>
            <a:ext cx="6891246" cy="59233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pic>
        <p:nvPicPr>
          <p:cNvPr id="11" name="!!3" descr="Icon&#10;&#10;Description automatically generated with low confidence">
            <a:extLst>
              <a:ext uri="{FF2B5EF4-FFF2-40B4-BE49-F238E27FC236}">
                <a16:creationId xmlns:a16="http://schemas.microsoft.com/office/drawing/2014/main" id="{78C066BC-F584-4184-9D57-6F955DE9DB6F}"/>
              </a:ext>
            </a:extLst>
          </p:cNvPr>
          <p:cNvPicPr>
            <a:picLocks noChangeAspect="1"/>
          </p:cNvPicPr>
          <p:nvPr/>
        </p:nvPicPr>
        <p:blipFill>
          <a:blip r:embed="rId2"/>
          <a:stretch>
            <a:fillRect/>
          </a:stretch>
        </p:blipFill>
        <p:spPr>
          <a:xfrm>
            <a:off x="4155969" y="-747734"/>
            <a:ext cx="3107179" cy="3429000"/>
          </a:xfrm>
          <a:prstGeom prst="rect">
            <a:avLst/>
          </a:prstGeom>
        </p:spPr>
      </p:pic>
      <p:sp>
        <p:nvSpPr>
          <p:cNvPr id="2" name="Rectangle 1">
            <a:extLst>
              <a:ext uri="{FF2B5EF4-FFF2-40B4-BE49-F238E27FC236}">
                <a16:creationId xmlns:a16="http://schemas.microsoft.com/office/drawing/2014/main" id="{EA6960C1-6BD1-72A5-132B-2BFC28278EB3}"/>
              </a:ext>
            </a:extLst>
          </p:cNvPr>
          <p:cNvSpPr/>
          <p:nvPr/>
        </p:nvSpPr>
        <p:spPr>
          <a:xfrm>
            <a:off x="9102900" y="5349240"/>
            <a:ext cx="2313432" cy="15087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Rectangle 2"/>
          <p:cNvSpPr/>
          <p:nvPr/>
        </p:nvSpPr>
        <p:spPr>
          <a:xfrm>
            <a:off x="962025" y="1612983"/>
            <a:ext cx="10093854" cy="4229043"/>
          </a:xfrm>
          <a:prstGeom prst="rect">
            <a:avLst/>
          </a:prstGeom>
        </p:spPr>
        <p:txBody>
          <a:bodyPr wrap="square">
            <a:spAutoFit/>
          </a:bodyPr>
          <a:lstStyle/>
          <a:p>
            <a:pPr algn="just">
              <a:lnSpc>
                <a:spcPct val="200000"/>
              </a:lnSpc>
              <a:spcAft>
                <a:spcPts val="0"/>
              </a:spcAft>
            </a:pP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Kiến</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thức</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trọng</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Việc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sắp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xếp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tiêu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nhất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phân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loại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en-US" sz="2800" b="1" dirty="0">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Khái</a:t>
            </a:r>
            <a:r>
              <a:rPr lang="en-US" sz="2800" b="1" dirty="0">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niệm</a:t>
            </a:r>
            <a:r>
              <a:rPr lang="en-US" sz="2800" b="1" dirty="0">
                <a:solidFill>
                  <a:schemeClr val="accent1">
                    <a:lumMod val="75000"/>
                  </a:schemeClr>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50000"/>
              </a:lnSpc>
              <a:spcAft>
                <a:spcPts val="0"/>
              </a:spcAft>
              <a:buFontTx/>
              <a:buChar char="-"/>
            </a:pPr>
            <a:r>
              <a:rPr lang="en-US" sz="2800"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Dữ</a:t>
            </a:r>
            <a:r>
              <a:rPr lang="en-US" sz="2800"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lượng</a:t>
            </a:r>
            <a:r>
              <a:rPr lang="en-US" sz="2800" i="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diễn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p>
          <a:p>
            <a:pPr marL="457200" indent="-457200" algn="just">
              <a:lnSpc>
                <a:spcPct val="150000"/>
              </a:lnSpc>
              <a:spcAft>
                <a:spcPts val="0"/>
              </a:spcAft>
              <a:buFontTx/>
              <a:buChar char="-"/>
            </a:pPr>
            <a:r>
              <a:rPr lang="en-US" sz="2800" i="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Dữ</a:t>
            </a:r>
            <a:r>
              <a:rPr lang="en-US" sz="2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liệu</a:t>
            </a:r>
            <a:r>
              <a:rPr lang="en-US" sz="2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2800"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diễn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từ</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chữ</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cái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kí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hiệu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40384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11"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TextBox 11">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3" name="Rectangle 2"/>
          <p:cNvSpPr/>
          <p:nvPr/>
        </p:nvSpPr>
        <p:spPr>
          <a:xfrm>
            <a:off x="108488" y="120960"/>
            <a:ext cx="11324646" cy="6494085"/>
          </a:xfrm>
          <a:prstGeom prst="rect">
            <a:avLst/>
          </a:prstGeom>
        </p:spPr>
        <p:txBody>
          <a:bodyPr wrap="square">
            <a:spAutoFit/>
          </a:bodyPr>
          <a:lstStyle/>
          <a:p>
            <a:pPr algn="just"/>
            <a:r>
              <a:rPr lang="en-US" sz="3200" b="1" dirty="0" err="1">
                <a:solidFill>
                  <a:srgbClr val="FF0000"/>
                </a:solidFill>
                <a:latin typeface="Times New Roman" panose="02020603050405020304" pitchFamily="18" charset="0"/>
                <a:ea typeface="Times New Roman" panose="02020603050405020304" pitchFamily="18" charset="0"/>
              </a:rPr>
              <a:t>Ví</a:t>
            </a:r>
            <a:r>
              <a:rPr lang="en-US" sz="3200" b="1" dirty="0">
                <a:solidFill>
                  <a:srgbClr val="FF0000"/>
                </a:solidFill>
                <a:latin typeface="Times New Roman" panose="02020603050405020304" pitchFamily="18" charset="0"/>
                <a:ea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rPr>
              <a:t>dụ</a:t>
            </a:r>
            <a:r>
              <a:rPr lang="en-US" sz="3200" b="1" dirty="0">
                <a:solidFill>
                  <a:srgbClr val="FF0000"/>
                </a:solidFill>
                <a:latin typeface="Times New Roman" panose="02020603050405020304" pitchFamily="18" charset="0"/>
                <a:ea typeface="Times New Roman" panose="02020603050405020304" pitchFamily="18" charset="0"/>
              </a:rPr>
              <a:t> 2 SGK </a:t>
            </a:r>
            <a:r>
              <a:rPr lang="en-US" sz="3200" b="1" dirty="0" err="1">
                <a:solidFill>
                  <a:srgbClr val="FF0000"/>
                </a:solidFill>
                <a:latin typeface="Times New Roman" panose="02020603050405020304" pitchFamily="18" charset="0"/>
                <a:ea typeface="Times New Roman" panose="02020603050405020304" pitchFamily="18" charset="0"/>
              </a:rPr>
              <a:t>trang</a:t>
            </a:r>
            <a:r>
              <a:rPr lang="en-US" sz="3200" b="1" dirty="0">
                <a:solidFill>
                  <a:srgbClr val="FF0000"/>
                </a:solidFill>
                <a:latin typeface="Times New Roman" panose="02020603050405020304" pitchFamily="18" charset="0"/>
                <a:ea typeface="Times New Roman" panose="02020603050405020304" pitchFamily="18" charset="0"/>
              </a:rPr>
              <a:t> 5</a:t>
            </a:r>
            <a:r>
              <a:rPr lang="en-US" sz="3200" dirty="0">
                <a:latin typeface="Times New Roman" panose="02020603050405020304" pitchFamily="18" charset="0"/>
                <a:ea typeface="Times New Roman" panose="02020603050405020304" pitchFamily="18" charset="0"/>
              </a:rPr>
              <a:t>: </a:t>
            </a:r>
            <a:endParaRPr lang="vi-VN" sz="3200" dirty="0">
              <a:latin typeface="Times New Roman" panose="02020603050405020304" pitchFamily="18" charset="0"/>
              <a:ea typeface="Times New Roman" panose="02020603050405020304" pitchFamily="18" charset="0"/>
            </a:endParaRPr>
          </a:p>
          <a:p>
            <a:pPr algn="just"/>
            <a:r>
              <a:rPr lang="vi-VN" sz="3200" dirty="0">
                <a:latin typeface="Times New Roman" panose="02020603050405020304" pitchFamily="18" charset="0"/>
                <a:ea typeface="Times New Roman" panose="02020603050405020304" pitchFamily="18" charset="0"/>
              </a:rPr>
              <a:t>Để nâng cao hiệu quả kinh doanh, một siêu thị tiến hành hỏi những mặt hàng mà 50 khách hàng dự định mua khi vào siêu thị. Kết quả thu được như sau: gạo, mì ăn liền, thị, cá, rau củ, trứng, hoa quả, sữa tươi, quần áo, nước khoáng, nước giải khát, nước sinh tố, xà phòng, kem đánh răng, bột giặt, xoong nồi, bát đĩa, bút viết, vở học sinh, cặp sách.</a:t>
            </a:r>
          </a:p>
          <a:p>
            <a:pPr algn="just"/>
            <a:r>
              <a:rPr lang="vi-VN" sz="3200" dirty="0">
                <a:latin typeface="Times New Roman" panose="02020603050405020304" pitchFamily="18" charset="0"/>
                <a:ea typeface="Times New Roman" panose="02020603050405020304" pitchFamily="18" charset="0"/>
              </a:rPr>
              <a:t>a) Có bao nhiêu mặt hàng được khách hàng dự định mua?</a:t>
            </a:r>
          </a:p>
          <a:p>
            <a:pPr algn="just"/>
            <a:r>
              <a:rPr lang="vi-VN" sz="3200" dirty="0">
                <a:latin typeface="Times New Roman" panose="02020603050405020304" pitchFamily="18" charset="0"/>
                <a:ea typeface="Times New Roman" panose="02020603050405020304" pitchFamily="18" charset="0"/>
              </a:rPr>
              <a:t>b) Hãy sắp xếp các mặt hàng đó theo những nhóm sau:</a:t>
            </a:r>
          </a:p>
          <a:p>
            <a:pPr indent="863600" algn="just"/>
            <a:r>
              <a:rPr lang="vi-VN" sz="3200" dirty="0">
                <a:latin typeface="Times New Roman" panose="02020603050405020304" pitchFamily="18" charset="0"/>
                <a:ea typeface="Times New Roman" panose="02020603050405020304" pitchFamily="18" charset="0"/>
              </a:rPr>
              <a:t>Nhóm 1: Mặt hàng thực phẩm;</a:t>
            </a:r>
          </a:p>
          <a:p>
            <a:pPr indent="863600" algn="just"/>
            <a:r>
              <a:rPr lang="vi-VN" sz="3200" dirty="0">
                <a:latin typeface="Times New Roman" panose="02020603050405020304" pitchFamily="18" charset="0"/>
                <a:ea typeface="Times New Roman" panose="02020603050405020304" pitchFamily="18" charset="0"/>
              </a:rPr>
              <a:t>Nhóm 2: Mặt hàng đồ uống;</a:t>
            </a:r>
          </a:p>
          <a:p>
            <a:pPr indent="863600" algn="just"/>
            <a:r>
              <a:rPr lang="vi-VN" sz="3200" dirty="0">
                <a:latin typeface="Times New Roman" panose="02020603050405020304" pitchFamily="18" charset="0"/>
                <a:ea typeface="Times New Roman" panose="02020603050405020304" pitchFamily="18" charset="0"/>
              </a:rPr>
              <a:t>Nhóm 3: Mặt hàng đồ dùng trong gia đình;</a:t>
            </a:r>
          </a:p>
          <a:p>
            <a:pPr indent="863600" algn="just"/>
            <a:r>
              <a:rPr lang="vi-VN" sz="3200" dirty="0">
                <a:latin typeface="Times New Roman" panose="02020603050405020304" pitchFamily="18" charset="0"/>
                <a:ea typeface="Times New Roman" panose="02020603050405020304" pitchFamily="18" charset="0"/>
              </a:rPr>
              <a:t>Nhóm 4: Mặt hàng văn phòng phẩm.</a:t>
            </a:r>
          </a:p>
        </p:txBody>
      </p:sp>
      <p:sp>
        <p:nvSpPr>
          <p:cNvPr id="2" name="Rectangle 1">
            <a:extLst>
              <a:ext uri="{FF2B5EF4-FFF2-40B4-BE49-F238E27FC236}">
                <a16:creationId xmlns:a16="http://schemas.microsoft.com/office/drawing/2014/main" id="{50963EB8-2DC4-C3B3-52FC-9D5A89DE3199}"/>
              </a:ext>
            </a:extLst>
          </p:cNvPr>
          <p:cNvSpPr/>
          <p:nvPr/>
        </p:nvSpPr>
        <p:spPr>
          <a:xfrm>
            <a:off x="9102900" y="5349240"/>
            <a:ext cx="2313432" cy="15087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Tree>
    <p:extLst>
      <p:ext uri="{BB962C8B-B14F-4D97-AF65-F5344CB8AC3E}">
        <p14:creationId xmlns:p14="http://schemas.microsoft.com/office/powerpoint/2010/main" val="2499931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a:extLst>
              <a:ext uri="{FF2B5EF4-FFF2-40B4-BE49-F238E27FC236}">
                <a16:creationId xmlns:a16="http://schemas.microsoft.com/office/drawing/2014/main" id="{6CF6B39C-C73B-85FB-6504-2EBF16EA5675}"/>
              </a:ext>
            </a:extLst>
          </p:cNvPr>
          <p:cNvSpPr/>
          <p:nvPr/>
        </p:nvSpPr>
        <p:spPr>
          <a:xfrm rot="5400000">
            <a:off x="8507246" y="3094677"/>
            <a:ext cx="6643540"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FFFF00"/>
                </a:solidFill>
                <a:latin typeface="+mj-lt"/>
                <a:cs typeface="Times New Roman" panose="02020603050405020304" pitchFamily="18" charset="0"/>
              </a:rPr>
              <a:t>C</a:t>
            </a:r>
            <a:r>
              <a:rPr lang="en-US" sz="2400" b="1" dirty="0">
                <a:solidFill>
                  <a:srgbClr val="FFFF00"/>
                </a:solidFill>
                <a:latin typeface="+mj-lt"/>
                <a:cs typeface="Times New Roman" panose="02020603050405020304" pitchFamily="18" charset="0"/>
              </a:rPr>
              <a:t>HOẠT ĐỘNG HÌNH THÀNH KIẾN THỨC</a:t>
            </a:r>
            <a:endParaRPr lang="en-US" sz="2400" dirty="0">
              <a:solidFill>
                <a:srgbClr val="FFFF00"/>
              </a:solidFill>
              <a:latin typeface="+mj-lt"/>
            </a:endParaRPr>
          </a:p>
        </p:txBody>
      </p:sp>
      <p:sp>
        <p:nvSpPr>
          <p:cNvPr id="5" name="Hộp Văn bản 4">
            <a:extLst>
              <a:ext uri="{FF2B5EF4-FFF2-40B4-BE49-F238E27FC236}">
                <a16:creationId xmlns:a16="http://schemas.microsoft.com/office/drawing/2014/main" id="{2B220E90-FD67-55E7-EE7E-3A198A5DD927}"/>
              </a:ext>
            </a:extLst>
          </p:cNvPr>
          <p:cNvSpPr txBox="1"/>
          <p:nvPr/>
        </p:nvSpPr>
        <p:spPr>
          <a:xfrm>
            <a:off x="4715292" y="284692"/>
            <a:ext cx="1319056" cy="523220"/>
          </a:xfrm>
          <a:prstGeom prst="rect">
            <a:avLst/>
          </a:prstGeom>
          <a:noFill/>
        </p:spPr>
        <p:txBody>
          <a:bodyPr wrap="square">
            <a:spAutoFit/>
          </a:bodyPr>
          <a:lstStyle/>
          <a:p>
            <a:r>
              <a:rPr lang="vi-VN" sz="2800" b="1" dirty="0" err="1">
                <a:solidFill>
                  <a:srgbClr val="FF0000"/>
                </a:solidFill>
                <a:latin typeface="+mj-lt"/>
              </a:rPr>
              <a:t>Giải</a:t>
            </a:r>
            <a:endParaRPr lang="en-US" sz="2800" dirty="0">
              <a:latin typeface="+mj-lt"/>
            </a:endParaRPr>
          </a:p>
        </p:txBody>
      </p:sp>
      <p:sp>
        <p:nvSpPr>
          <p:cNvPr id="14" name="Rectangle 2">
            <a:extLst>
              <a:ext uri="{FF2B5EF4-FFF2-40B4-BE49-F238E27FC236}">
                <a16:creationId xmlns:a16="http://schemas.microsoft.com/office/drawing/2014/main" id="{8F6738B4-4CEE-713F-1295-68ADFBB3D992}"/>
              </a:ext>
            </a:extLst>
          </p:cNvPr>
          <p:cNvSpPr>
            <a:spLocks noChangeArrowheads="1"/>
          </p:cNvSpPr>
          <p:nvPr/>
        </p:nvSpPr>
        <p:spPr bwMode="auto">
          <a:xfrm>
            <a:off x="699592" y="1110841"/>
            <a:ext cx="10669512" cy="38928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a) Có 20 mặt hàng được khách hàng dự định mua.</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b) Ta phân nhóm 20 mặt hàng đó như sau:</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1: Gạo, mì ăn liền, thịt, cá, rau, củ, trứng, hoa quả;</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2: Sữa tươi, nước khoáng, nước giải khát, nước sinh tố;</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3: Xà phòng, kem đánh răng, bột giặt, xoong nồi, bát đĩa, quần áo;</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Nhóm 4: Bút viết, vở học sinh, cặp sách.</a:t>
            </a:r>
          </a:p>
        </p:txBody>
      </p:sp>
      <p:sp>
        <p:nvSpPr>
          <p:cNvPr id="16" name="Rectangle 3">
            <a:extLst>
              <a:ext uri="{FF2B5EF4-FFF2-40B4-BE49-F238E27FC236}">
                <a16:creationId xmlns:a16="http://schemas.microsoft.com/office/drawing/2014/main" id="{3241DC61-4B05-FDD0-E97D-7FC688C3BBE6}"/>
              </a:ext>
            </a:extLst>
          </p:cNvPr>
          <p:cNvSpPr>
            <a:spLocks noChangeArrowheads="1"/>
          </p:cNvSpPr>
          <p:nvPr/>
        </p:nvSpPr>
        <p:spPr bwMode="auto">
          <a:xfrm flipV="1">
            <a:off x="308610" y="2185158"/>
            <a:ext cx="442341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1200" b="0" i="0" u="none" strike="noStrike" cap="none" normalizeH="0" baseline="0">
                <a:ln>
                  <a:noFill/>
                </a:ln>
                <a:solidFill>
                  <a:schemeClr val="tx1"/>
                </a:solidFill>
                <a:effectLst/>
                <a:latin typeface="+mj-lt"/>
                <a:ea typeface="Times New Roman" panose="02020603050405020304" pitchFamily="18" charset="0"/>
              </a:rPr>
              <a:t> </a:t>
            </a:r>
            <a:r>
              <a:rPr kumimoji="0" lang="en-US" altLang="en-US" sz="800" b="0" i="0" u="none" strike="noStrike" cap="none" normalizeH="0" baseline="0">
                <a:ln>
                  <a:noFill/>
                </a:ln>
                <a:solidFill>
                  <a:schemeClr val="tx1"/>
                </a:solidFill>
                <a:effectLst/>
                <a:latin typeface="+mj-lt"/>
              </a:rPr>
              <a:t> </a:t>
            </a:r>
            <a:endParaRPr kumimoji="0" lang="en-US" altLang="en-US" sz="1800" b="0" i="0" u="none" strike="noStrike" cap="none" normalizeH="0" baseline="0">
              <a:ln>
                <a:noFill/>
              </a:ln>
              <a:solidFill>
                <a:schemeClr val="tx1"/>
              </a:solidFill>
              <a:effectLst/>
              <a:latin typeface="+mj-lt"/>
            </a:endParaRPr>
          </a:p>
        </p:txBody>
      </p:sp>
      <p:sp>
        <p:nvSpPr>
          <p:cNvPr id="2" name="Rectangle 1">
            <a:extLst>
              <a:ext uri="{FF2B5EF4-FFF2-40B4-BE49-F238E27FC236}">
                <a16:creationId xmlns:a16="http://schemas.microsoft.com/office/drawing/2014/main" id="{8E96A7F6-7271-AE58-6388-194BAF47F566}"/>
              </a:ext>
            </a:extLst>
          </p:cNvPr>
          <p:cNvSpPr/>
          <p:nvPr/>
        </p:nvSpPr>
        <p:spPr>
          <a:xfrm>
            <a:off x="9102900" y="5349240"/>
            <a:ext cx="2313432" cy="15087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Tree>
    <p:extLst>
      <p:ext uri="{BB962C8B-B14F-4D97-AF65-F5344CB8AC3E}">
        <p14:creationId xmlns:p14="http://schemas.microsoft.com/office/powerpoint/2010/main" val="293053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pic>
        <p:nvPicPr>
          <p:cNvPr id="11" name="!!3" descr="Icon&#10;&#10;Description automatically generated with low confidence">
            <a:extLst>
              <a:ext uri="{FF2B5EF4-FFF2-40B4-BE49-F238E27FC236}">
                <a16:creationId xmlns:a16="http://schemas.microsoft.com/office/drawing/2014/main" id="{78C066BC-F584-4184-9D57-6F955DE9DB6F}"/>
              </a:ext>
            </a:extLst>
          </p:cNvPr>
          <p:cNvPicPr>
            <a:picLocks noChangeAspect="1"/>
          </p:cNvPicPr>
          <p:nvPr/>
        </p:nvPicPr>
        <p:blipFill>
          <a:blip r:embed="rId2"/>
          <a:stretch>
            <a:fillRect/>
          </a:stretch>
        </p:blipFill>
        <p:spPr>
          <a:xfrm>
            <a:off x="4058478" y="-614738"/>
            <a:ext cx="3429000" cy="3429000"/>
          </a:xfrm>
          <a:prstGeom prst="rect">
            <a:avLst/>
          </a:prstGeom>
        </p:spPr>
      </p:pic>
      <p:sp>
        <p:nvSpPr>
          <p:cNvPr id="3" name="Rectangle 2"/>
          <p:cNvSpPr/>
          <p:nvPr/>
        </p:nvSpPr>
        <p:spPr>
          <a:xfrm>
            <a:off x="795867" y="2283975"/>
            <a:ext cx="10295467" cy="2290050"/>
          </a:xfrm>
          <a:prstGeom prst="rect">
            <a:avLst/>
          </a:prstGeom>
        </p:spPr>
        <p:txBody>
          <a:bodyPr wrap="square">
            <a:spAutoFit/>
          </a:bodyPr>
          <a:lstStyle/>
          <a:p>
            <a:pPr algn="just">
              <a:lnSpc>
                <a:spcPct val="200000"/>
              </a:lnSpc>
              <a:spcAft>
                <a:spcPts val="0"/>
              </a:spcAft>
            </a:pP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Nhận</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xét</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Việc phân loại dữ liệu thống kê phụ thuộc vào những tiêu chí đưa ra, hay cách nói khác, phụ thuộc vào mục đích phân loại.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4A12F30E-0151-7A73-0D97-76B199FCE4B8}"/>
              </a:ext>
            </a:extLst>
          </p:cNvPr>
          <p:cNvSpPr/>
          <p:nvPr/>
        </p:nvSpPr>
        <p:spPr>
          <a:xfrm>
            <a:off x="9102900" y="5349240"/>
            <a:ext cx="2313432" cy="15087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Tree>
    <p:extLst>
      <p:ext uri="{BB962C8B-B14F-4D97-AF65-F5344CB8AC3E}">
        <p14:creationId xmlns:p14="http://schemas.microsoft.com/office/powerpoint/2010/main" val="21365401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3" name="Rectangle 2"/>
          <p:cNvSpPr/>
          <p:nvPr/>
        </p:nvSpPr>
        <p:spPr>
          <a:xfrm>
            <a:off x="283032" y="-104318"/>
            <a:ext cx="10908519" cy="5831853"/>
          </a:xfrm>
          <a:prstGeom prst="rect">
            <a:avLst/>
          </a:prstGeom>
        </p:spPr>
        <p:txBody>
          <a:bodyPr wrap="square">
            <a:spAutoFit/>
          </a:bodyPr>
          <a:lstStyle/>
          <a:p>
            <a:pPr algn="just">
              <a:lnSpc>
                <a:spcPct val="150000"/>
              </a:lnSpc>
            </a:pPr>
            <a:r>
              <a:rPr lang="nl-NL"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*Luyện tập 2 (SGK trang 6): </a:t>
            </a:r>
          </a:p>
          <a:p>
            <a:pPr marL="457200" indent="-457200" algn="just">
              <a:lnSpc>
                <a:spcPct val="150000"/>
              </a:lnSpc>
              <a:buFontTx/>
              <a:buChar char="-"/>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GV chia lớp thành 2 đội, chơi trò chơi “Nhà sinh vật học”, lần lượt cách thành viên chạy lên bảng sắp xếp một loài động vậ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rô</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chép</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ếch</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nhái</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cóc</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rắn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hổ</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mang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thằn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lằn</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sấu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gà</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Đông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Thảo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chim</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bồ</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chim</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ưng</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trâu</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mèo</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sư</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cs typeface="Times New Roman" panose="02020603050405020304" pitchFamily="18" charset="0"/>
              </a:rPr>
              <a:t>tử</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indent="457200" algn="just">
              <a:lnSpc>
                <a:spcPct val="150000"/>
              </a:lnSpc>
            </a:pPr>
            <a:r>
              <a:rPr lang="en-US" sz="2800" dirty="0">
                <a:latin typeface="Times New Roman" panose="02020603050405020304" pitchFamily="18" charset="0"/>
                <a:ea typeface="Times New Roman" panose="02020603050405020304" pitchFamily="18" charset="0"/>
                <a:cs typeface="Times New Roman" panose="02020603050405020304" pitchFamily="18" charset="0"/>
              </a:rPr>
              <a:t>V</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ào các nhóm: Cá; Lưỡng cư; Bò sát; Chim; Động vật có vú.</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 Mỗi phương án đúng được 1 điểm.</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 Đội nào xong trước được cộng 2 điểm.</a:t>
            </a: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Đội nào nhiều điểm hơn giành chiến thắng.</a:t>
            </a:r>
          </a:p>
        </p:txBody>
      </p:sp>
      <p:sp>
        <p:nvSpPr>
          <p:cNvPr id="2" name="Rectangle 1">
            <a:extLst>
              <a:ext uri="{FF2B5EF4-FFF2-40B4-BE49-F238E27FC236}">
                <a16:creationId xmlns:a16="http://schemas.microsoft.com/office/drawing/2014/main" id="{AC2FA331-0A37-6705-AE2C-8564C1996E14}"/>
              </a:ext>
            </a:extLst>
          </p:cNvPr>
          <p:cNvSpPr/>
          <p:nvPr/>
        </p:nvSpPr>
        <p:spPr>
          <a:xfrm>
            <a:off x="9102900" y="5349240"/>
            <a:ext cx="2313432" cy="15087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Tree>
    <p:extLst>
      <p:ext uri="{BB962C8B-B14F-4D97-AF65-F5344CB8AC3E}">
        <p14:creationId xmlns:p14="http://schemas.microsoft.com/office/powerpoint/2010/main" val="8646536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a:extLst>
              <a:ext uri="{FF2B5EF4-FFF2-40B4-BE49-F238E27FC236}">
                <a16:creationId xmlns:a16="http://schemas.microsoft.com/office/drawing/2014/main" id="{6CF6B39C-C73B-85FB-6504-2EBF16EA5675}"/>
              </a:ext>
            </a:extLst>
          </p:cNvPr>
          <p:cNvSpPr/>
          <p:nvPr/>
        </p:nvSpPr>
        <p:spPr>
          <a:xfrm rot="5400000">
            <a:off x="8507246" y="3094677"/>
            <a:ext cx="6643540"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FFFF00"/>
                </a:solidFill>
                <a:latin typeface="+mj-lt"/>
                <a:cs typeface="Times New Roman" panose="02020603050405020304" pitchFamily="18" charset="0"/>
              </a:rPr>
              <a:t>C</a:t>
            </a:r>
            <a:r>
              <a:rPr lang="en-US" sz="2400" b="1" dirty="0">
                <a:solidFill>
                  <a:srgbClr val="FFFF00"/>
                </a:solidFill>
                <a:latin typeface="+mj-lt"/>
                <a:cs typeface="Times New Roman" panose="02020603050405020304" pitchFamily="18" charset="0"/>
              </a:rPr>
              <a:t>HOẠT ĐỘNG HÌNH THÀNH KIẾN THỨC</a:t>
            </a:r>
            <a:endParaRPr lang="en-US" sz="2400" dirty="0">
              <a:solidFill>
                <a:srgbClr val="FFFF00"/>
              </a:solidFill>
              <a:latin typeface="+mj-lt"/>
            </a:endParaRPr>
          </a:p>
        </p:txBody>
      </p:sp>
      <p:sp>
        <p:nvSpPr>
          <p:cNvPr id="5" name="Hộp Văn bản 4">
            <a:extLst>
              <a:ext uri="{FF2B5EF4-FFF2-40B4-BE49-F238E27FC236}">
                <a16:creationId xmlns:a16="http://schemas.microsoft.com/office/drawing/2014/main" id="{2B220E90-FD67-55E7-EE7E-3A198A5DD927}"/>
              </a:ext>
            </a:extLst>
          </p:cNvPr>
          <p:cNvSpPr txBox="1"/>
          <p:nvPr/>
        </p:nvSpPr>
        <p:spPr>
          <a:xfrm>
            <a:off x="4633276" y="962026"/>
            <a:ext cx="1319056" cy="523220"/>
          </a:xfrm>
          <a:prstGeom prst="rect">
            <a:avLst/>
          </a:prstGeom>
          <a:noFill/>
        </p:spPr>
        <p:txBody>
          <a:bodyPr wrap="square">
            <a:spAutoFit/>
          </a:bodyPr>
          <a:lstStyle/>
          <a:p>
            <a:r>
              <a:rPr lang="vi-VN" sz="2800" b="1" dirty="0" err="1">
                <a:solidFill>
                  <a:srgbClr val="FF0000"/>
                </a:solidFill>
                <a:latin typeface="+mj-lt"/>
              </a:rPr>
              <a:t>Giải</a:t>
            </a:r>
            <a:endParaRPr lang="en-US" sz="2800" dirty="0">
              <a:latin typeface="+mj-lt"/>
            </a:endParaRPr>
          </a:p>
        </p:txBody>
      </p:sp>
      <p:sp>
        <p:nvSpPr>
          <p:cNvPr id="14" name="Rectangle 2">
            <a:extLst>
              <a:ext uri="{FF2B5EF4-FFF2-40B4-BE49-F238E27FC236}">
                <a16:creationId xmlns:a16="http://schemas.microsoft.com/office/drawing/2014/main" id="{8F6738B4-4CEE-713F-1295-68ADFBB3D992}"/>
              </a:ext>
            </a:extLst>
          </p:cNvPr>
          <p:cNvSpPr>
            <a:spLocks noChangeArrowheads="1"/>
          </p:cNvSpPr>
          <p:nvPr/>
        </p:nvSpPr>
        <p:spPr bwMode="auto">
          <a:xfrm>
            <a:off x="845420" y="1799439"/>
            <a:ext cx="10213825" cy="32441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1 (</a:t>
            </a:r>
            <a:r>
              <a:rPr lang="en-US" altLang="en-US" sz="2800" dirty="0">
                <a:solidFill>
                  <a:srgbClr val="00B0F0"/>
                </a:solidFill>
                <a:latin typeface="+mj-lt"/>
                <a:ea typeface="Times New Roman" panose="02020603050405020304" pitchFamily="18" charset="0"/>
              </a:rPr>
              <a:t>C</a:t>
            </a:r>
            <a:r>
              <a:rPr lang="vi-VN" altLang="en-US" sz="2800" dirty="0">
                <a:solidFill>
                  <a:srgbClr val="00B0F0"/>
                </a:solidFill>
                <a:latin typeface="+mj-lt"/>
                <a:ea typeface="Times New Roman" panose="02020603050405020304" pitchFamily="18" charset="0"/>
              </a:rPr>
              <a:t>á): Cá rô đồng, cá chép, cá thu;</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2 (Lưỡng cư): Ếch, nhái, cóc, cá sấu;</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3 (B</a:t>
            </a:r>
            <a:r>
              <a:rPr lang="en-US" altLang="en-US" sz="2800" dirty="0">
                <a:solidFill>
                  <a:srgbClr val="00B0F0"/>
                </a:solidFill>
                <a:latin typeface="+mj-lt"/>
                <a:ea typeface="Times New Roman" panose="02020603050405020304" pitchFamily="18" charset="0"/>
              </a:rPr>
              <a:t>ò</a:t>
            </a:r>
            <a:r>
              <a:rPr lang="vi-VN" altLang="en-US" sz="2800" dirty="0">
                <a:solidFill>
                  <a:srgbClr val="00B0F0"/>
                </a:solidFill>
                <a:latin typeface="+mj-lt"/>
                <a:ea typeface="Times New Roman" panose="02020603050405020304" pitchFamily="18" charset="0"/>
              </a:rPr>
              <a:t> sát): </a:t>
            </a:r>
            <a:r>
              <a:rPr lang="en-US" altLang="en-US" sz="2800" dirty="0">
                <a:solidFill>
                  <a:srgbClr val="00B0F0"/>
                </a:solidFill>
                <a:latin typeface="+mj-lt"/>
                <a:ea typeface="Times New Roman" panose="02020603050405020304" pitchFamily="18" charset="0"/>
              </a:rPr>
              <a:t>E</a:t>
            </a:r>
            <a:r>
              <a:rPr lang="vi-VN" altLang="en-US" sz="2800" dirty="0">
                <a:solidFill>
                  <a:srgbClr val="00B0F0"/>
                </a:solidFill>
                <a:latin typeface="+mj-lt"/>
                <a:ea typeface="Times New Roman" panose="02020603050405020304" pitchFamily="18" charset="0"/>
              </a:rPr>
              <a:t>ắn hổ mang, thằn lằn;</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4 (Chim): Chim bồ câu, chim ưng;</a:t>
            </a:r>
          </a:p>
          <a:p>
            <a:pPr lvl="0" algn="just" eaLnBrk="0" fontAlgn="base" hangingPunct="0">
              <a:lnSpc>
                <a:spcPct val="150000"/>
              </a:lnSpc>
              <a:spcBef>
                <a:spcPct val="0"/>
              </a:spcBef>
              <a:spcAft>
                <a:spcPct val="0"/>
              </a:spcAft>
            </a:pPr>
            <a:r>
              <a:rPr lang="vi-VN" altLang="en-US" sz="2800" dirty="0">
                <a:solidFill>
                  <a:srgbClr val="00B0F0"/>
                </a:solidFill>
                <a:latin typeface="+mj-lt"/>
                <a:ea typeface="Times New Roman" panose="02020603050405020304" pitchFamily="18" charset="0"/>
              </a:rPr>
              <a:t>- Nhóm 5 (Động vật c</a:t>
            </a:r>
            <a:r>
              <a:rPr lang="en-US" altLang="en-US" sz="2800" dirty="0">
                <a:solidFill>
                  <a:srgbClr val="00B0F0"/>
                </a:solidFill>
                <a:latin typeface="+mj-lt"/>
                <a:ea typeface="Times New Roman" panose="02020603050405020304" pitchFamily="18" charset="0"/>
              </a:rPr>
              <a:t>ó</a:t>
            </a:r>
            <a:r>
              <a:rPr lang="vi-VN" altLang="en-US" sz="2800" dirty="0">
                <a:solidFill>
                  <a:srgbClr val="00B0F0"/>
                </a:solidFill>
                <a:latin typeface="+mj-lt"/>
                <a:ea typeface="Times New Roman" panose="02020603050405020304" pitchFamily="18" charset="0"/>
              </a:rPr>
              <a:t> vú): trâu, m</a:t>
            </a:r>
            <a:r>
              <a:rPr lang="en-US" altLang="en-US" sz="2800" dirty="0">
                <a:solidFill>
                  <a:srgbClr val="00B0F0"/>
                </a:solidFill>
                <a:latin typeface="+mj-lt"/>
                <a:ea typeface="Times New Roman" panose="02020603050405020304" pitchFamily="18" charset="0"/>
              </a:rPr>
              <a:t>è</a:t>
            </a:r>
            <a:r>
              <a:rPr lang="vi-VN" altLang="en-US" sz="2800" dirty="0">
                <a:solidFill>
                  <a:srgbClr val="00B0F0"/>
                </a:solidFill>
                <a:latin typeface="+mj-lt"/>
                <a:ea typeface="Times New Roman" panose="02020603050405020304" pitchFamily="18" charset="0"/>
              </a:rPr>
              <a:t>o, sư tử.</a:t>
            </a:r>
          </a:p>
        </p:txBody>
      </p:sp>
      <p:sp>
        <p:nvSpPr>
          <p:cNvPr id="16" name="Rectangle 3">
            <a:extLst>
              <a:ext uri="{FF2B5EF4-FFF2-40B4-BE49-F238E27FC236}">
                <a16:creationId xmlns:a16="http://schemas.microsoft.com/office/drawing/2014/main" id="{3241DC61-4B05-FDD0-E97D-7FC688C3BBE6}"/>
              </a:ext>
            </a:extLst>
          </p:cNvPr>
          <p:cNvSpPr>
            <a:spLocks noChangeArrowheads="1"/>
          </p:cNvSpPr>
          <p:nvPr/>
        </p:nvSpPr>
        <p:spPr bwMode="auto">
          <a:xfrm flipV="1">
            <a:off x="308610" y="2185158"/>
            <a:ext cx="4423410"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vi-VN" altLang="en-US" sz="1200" b="0" i="0" u="none" strike="noStrike" cap="none" normalizeH="0" baseline="0">
                <a:ln>
                  <a:noFill/>
                </a:ln>
                <a:solidFill>
                  <a:schemeClr val="tx1"/>
                </a:solidFill>
                <a:effectLst/>
                <a:latin typeface="+mj-lt"/>
                <a:ea typeface="Times New Roman" panose="02020603050405020304" pitchFamily="18" charset="0"/>
              </a:rPr>
              <a:t> </a:t>
            </a:r>
            <a:r>
              <a:rPr kumimoji="0" lang="en-US" altLang="en-US" sz="800" b="0" i="0" u="none" strike="noStrike" cap="none" normalizeH="0" baseline="0">
                <a:ln>
                  <a:noFill/>
                </a:ln>
                <a:solidFill>
                  <a:schemeClr val="tx1"/>
                </a:solidFill>
                <a:effectLst/>
                <a:latin typeface="+mj-lt"/>
              </a:rPr>
              <a:t> </a:t>
            </a:r>
            <a:endParaRPr kumimoji="0" lang="en-US" altLang="en-US" sz="1800" b="0" i="0" u="none" strike="noStrike" cap="none" normalizeH="0" baseline="0">
              <a:ln>
                <a:noFill/>
              </a:ln>
              <a:solidFill>
                <a:schemeClr val="tx1"/>
              </a:solidFill>
              <a:effectLst/>
              <a:latin typeface="+mj-lt"/>
            </a:endParaRPr>
          </a:p>
        </p:txBody>
      </p:sp>
      <p:sp>
        <p:nvSpPr>
          <p:cNvPr id="2" name="Rectangle 1">
            <a:extLst>
              <a:ext uri="{FF2B5EF4-FFF2-40B4-BE49-F238E27FC236}">
                <a16:creationId xmlns:a16="http://schemas.microsoft.com/office/drawing/2014/main" id="{0B0C2489-7983-DC07-5610-DB9337A9F52C}"/>
              </a:ext>
            </a:extLst>
          </p:cNvPr>
          <p:cNvSpPr/>
          <p:nvPr/>
        </p:nvSpPr>
        <p:spPr>
          <a:xfrm>
            <a:off x="9102900" y="5349240"/>
            <a:ext cx="2313432" cy="15087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Tree>
    <p:extLst>
      <p:ext uri="{BB962C8B-B14F-4D97-AF65-F5344CB8AC3E}">
        <p14:creationId xmlns:p14="http://schemas.microsoft.com/office/powerpoint/2010/main" val="166328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5D60562-028E-4B92-BB2B-E55173015A53}"/>
              </a:ext>
            </a:extLst>
          </p:cNvPr>
          <p:cNvSpPr/>
          <p:nvPr/>
        </p:nvSpPr>
        <p:spPr>
          <a:xfrm>
            <a:off x="112542" y="99607"/>
            <a:ext cx="11943219" cy="6658786"/>
          </a:xfrm>
          <a:custGeom>
            <a:avLst/>
            <a:gdLst>
              <a:gd name="connsiteX0" fmla="*/ 0 w 11943219"/>
              <a:gd name="connsiteY0" fmla="*/ 0 h 6658786"/>
              <a:gd name="connsiteX1" fmla="*/ 11943219 w 11943219"/>
              <a:gd name="connsiteY1" fmla="*/ 0 h 6658786"/>
              <a:gd name="connsiteX2" fmla="*/ 11943219 w 11943219"/>
              <a:gd name="connsiteY2" fmla="*/ 6658786 h 6658786"/>
              <a:gd name="connsiteX3" fmla="*/ 0 w 11943219"/>
              <a:gd name="connsiteY3" fmla="*/ 6658786 h 6658786"/>
              <a:gd name="connsiteX4" fmla="*/ 0 w 11943219"/>
              <a:gd name="connsiteY4" fmla="*/ 0 h 6658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43219" h="6658786" extrusionOk="0">
                <a:moveTo>
                  <a:pt x="0" y="0"/>
                </a:moveTo>
                <a:cubicBezTo>
                  <a:pt x="4310450" y="118645"/>
                  <a:pt x="8658619" y="116012"/>
                  <a:pt x="11943219" y="0"/>
                </a:cubicBezTo>
                <a:cubicBezTo>
                  <a:pt x="11810337" y="1360470"/>
                  <a:pt x="12028170" y="5310941"/>
                  <a:pt x="11943219" y="6658786"/>
                </a:cubicBezTo>
                <a:cubicBezTo>
                  <a:pt x="10454998" y="6793386"/>
                  <a:pt x="2886094" y="6501590"/>
                  <a:pt x="0" y="6658786"/>
                </a:cubicBezTo>
                <a:cubicBezTo>
                  <a:pt x="-20187" y="5944707"/>
                  <a:pt x="-152480" y="740150"/>
                  <a:pt x="0" y="0"/>
                </a:cubicBezTo>
                <a:close/>
              </a:path>
            </a:pathLst>
          </a:custGeom>
          <a:noFill/>
          <a:ln w="69850">
            <a:solidFill>
              <a:srgbClr val="1F4E79"/>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4">
            <a:extLst>
              <a:ext uri="{FF2B5EF4-FFF2-40B4-BE49-F238E27FC236}">
                <a16:creationId xmlns:a16="http://schemas.microsoft.com/office/drawing/2014/main" id="{58E6D429-DC53-47C4-8036-1E9D12B8E28B}"/>
              </a:ext>
            </a:extLst>
          </p:cNvPr>
          <p:cNvSpPr/>
          <p:nvPr/>
        </p:nvSpPr>
        <p:spPr>
          <a:xfrm>
            <a:off x="3225504" y="328207"/>
            <a:ext cx="5717294" cy="956117"/>
          </a:xfrm>
          <a:prstGeom prst="roundRect">
            <a:avLst>
              <a:gd name="adj" fmla="val 50000"/>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latin typeface="Times New Roman" panose="02020603050405020304" pitchFamily="18" charset="0"/>
                <a:cs typeface="Times New Roman" panose="02020603050405020304" pitchFamily="18" charset="0"/>
              </a:rPr>
              <a:t>HƯỚNG DẪN TỰ HỌC Ở NHÀ</a:t>
            </a:r>
          </a:p>
        </p:txBody>
      </p:sp>
      <p:sp>
        <p:nvSpPr>
          <p:cNvPr id="5" name="Rectangle 4"/>
          <p:cNvSpPr/>
          <p:nvPr/>
        </p:nvSpPr>
        <p:spPr>
          <a:xfrm>
            <a:off x="1657350" y="2220149"/>
            <a:ext cx="9589770" cy="2042867"/>
          </a:xfrm>
          <a:prstGeom prst="rect">
            <a:avLst/>
          </a:prstGeom>
        </p:spPr>
        <p:txBody>
          <a:bodyPr wrap="square">
            <a:spAutoFit/>
          </a:bodyPr>
          <a:lstStyle/>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lại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toàn</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bộ</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nội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dung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đã</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học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a:t>
            </a:r>
          </a:p>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Xem</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lại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các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đã</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làm</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p>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Làm</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tập</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1, 2 SGK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trang</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7.</a:t>
            </a:r>
          </a:p>
          <a:p>
            <a:pPr algn="just">
              <a:lnSpc>
                <a:spcPct val="115000"/>
              </a:lnSpc>
              <a:spcAft>
                <a:spcPts val="0"/>
              </a:spcAft>
            </a:pP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Đọc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nội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dung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phần</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còn</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lại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của</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bài</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tiết</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sau</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học</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 </a:t>
            </a:r>
            <a:r>
              <a:rPr lang="en-US" sz="2800" b="1" dirty="0" err="1">
                <a:solidFill>
                  <a:srgbClr val="0070C0"/>
                </a:solidFill>
                <a:latin typeface="Arial" panose="020B0604020202020204" pitchFamily="34" charset="0"/>
                <a:ea typeface="Times New Roman" panose="02020603050405020304" pitchFamily="18" charset="0"/>
                <a:cs typeface="Arial" panose="020B0604020202020204" pitchFamily="34" charset="0"/>
              </a:rPr>
              <a:t>tiếp</a:t>
            </a:r>
            <a:r>
              <a:rPr lang="en-US" sz="2800" b="1" dirty="0">
                <a:solidFill>
                  <a:srgbClr val="0070C0"/>
                </a:solidFill>
                <a:latin typeface="Arial" panose="020B0604020202020204" pitchFamily="34" charset="0"/>
                <a:ea typeface="Times New Roman" panose="02020603050405020304" pitchFamily="18" charset="0"/>
                <a:cs typeface="Arial" panose="020B0604020202020204" pitchFamily="34" charset="0"/>
              </a:rPr>
              <a:t>.</a:t>
            </a:r>
          </a:p>
        </p:txBody>
      </p:sp>
      <p:sp>
        <p:nvSpPr>
          <p:cNvPr id="4" name="Rectangle 3">
            <a:extLst>
              <a:ext uri="{FF2B5EF4-FFF2-40B4-BE49-F238E27FC236}">
                <a16:creationId xmlns:a16="http://schemas.microsoft.com/office/drawing/2014/main" id="{2AAB5AB5-1A90-E9EA-BDB5-BF688A515FC8}"/>
              </a:ext>
            </a:extLst>
          </p:cNvPr>
          <p:cNvSpPr/>
          <p:nvPr/>
        </p:nvSpPr>
        <p:spPr>
          <a:xfrm>
            <a:off x="9036913" y="5217265"/>
            <a:ext cx="2313432" cy="15087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Tree>
    <p:extLst>
      <p:ext uri="{BB962C8B-B14F-4D97-AF65-F5344CB8AC3E}">
        <p14:creationId xmlns:p14="http://schemas.microsoft.com/office/powerpoint/2010/main" val="32952759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Rounded Corners 19">
            <a:extLst>
              <a:ext uri="{FF2B5EF4-FFF2-40B4-BE49-F238E27FC236}">
                <a16:creationId xmlns:a16="http://schemas.microsoft.com/office/drawing/2014/main" id="{F0B9D66F-5601-40B8-86B8-4B94AB7C2B0B}"/>
              </a:ext>
            </a:extLst>
          </p:cNvPr>
          <p:cNvSpPr/>
          <p:nvPr/>
        </p:nvSpPr>
        <p:spPr>
          <a:xfrm>
            <a:off x="83518" y="49875"/>
            <a:ext cx="4189224" cy="653685"/>
          </a:xfrm>
          <a:prstGeom prst="round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2" name="Title 1">
            <a:extLst>
              <a:ext uri="{FF2B5EF4-FFF2-40B4-BE49-F238E27FC236}">
                <a16:creationId xmlns:a16="http://schemas.microsoft.com/office/drawing/2014/main" id="{10742257-3980-4551-868A-26DC3CB821EE}"/>
              </a:ext>
            </a:extLst>
          </p:cNvPr>
          <p:cNvSpPr>
            <a:spLocks noGrp="1"/>
          </p:cNvSpPr>
          <p:nvPr>
            <p:ph type="title"/>
          </p:nvPr>
        </p:nvSpPr>
        <p:spPr>
          <a:xfrm>
            <a:off x="734781" y="959994"/>
            <a:ext cx="8378529" cy="750532"/>
          </a:xfrm>
        </p:spPr>
        <p:txBody>
          <a:bodyPr>
            <a:normAutofit/>
          </a:bodyPr>
          <a:lstStyle/>
          <a:p>
            <a:pPr>
              <a:tabLst>
                <a:tab pos="3657600" algn="l"/>
              </a:tabLst>
            </a:pPr>
            <a:r>
              <a:rPr lang="en-US" sz="3200" b="1" dirty="0" err="1">
                <a:solidFill>
                  <a:schemeClr val="accent5">
                    <a:lumMod val="50000"/>
                  </a:schemeClr>
                </a:solidFill>
                <a:latin typeface="Times New Roman" panose="02020603050405020304" pitchFamily="18" charset="0"/>
                <a:cs typeface="Times New Roman" panose="02020603050405020304" pitchFamily="18" charset="0"/>
              </a:rPr>
              <a:t>Học</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sinh</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thực</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hiện</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theo</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các</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yêu</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cầu</a:t>
            </a:r>
            <a:r>
              <a:rPr lang="en-US" sz="3200" b="1" dirty="0">
                <a:solidFill>
                  <a:schemeClr val="accent5">
                    <a:lumMod val="50000"/>
                  </a:schemeClr>
                </a:solidFill>
                <a:latin typeface="Times New Roman" panose="02020603050405020304" pitchFamily="18" charset="0"/>
                <a:cs typeface="Times New Roman" panose="02020603050405020304" pitchFamily="18" charset="0"/>
              </a:rPr>
              <a:t> </a:t>
            </a:r>
            <a:r>
              <a:rPr lang="en-US" sz="3200" b="1" dirty="0" err="1">
                <a:solidFill>
                  <a:schemeClr val="accent5">
                    <a:lumMod val="50000"/>
                  </a:schemeClr>
                </a:solidFill>
                <a:latin typeface="Times New Roman" panose="02020603050405020304" pitchFamily="18" charset="0"/>
                <a:cs typeface="Times New Roman" panose="02020603050405020304" pitchFamily="18" charset="0"/>
              </a:rPr>
              <a:t>sau</a:t>
            </a:r>
            <a:r>
              <a:rPr lang="en-US" sz="3200" b="1" dirty="0">
                <a:solidFill>
                  <a:schemeClr val="accent5">
                    <a:lumMod val="50000"/>
                  </a:schemeClr>
                </a:solidFill>
                <a:latin typeface="Times New Roman" panose="02020603050405020304" pitchFamily="18" charset="0"/>
                <a:cs typeface="Times New Roman" panose="02020603050405020304" pitchFamily="18" charset="0"/>
              </a:rPr>
              <a:t>:</a:t>
            </a:r>
          </a:p>
        </p:txBody>
      </p:sp>
      <p:grpSp>
        <p:nvGrpSpPr>
          <p:cNvPr id="23" name="Group 22">
            <a:extLst>
              <a:ext uri="{FF2B5EF4-FFF2-40B4-BE49-F238E27FC236}">
                <a16:creationId xmlns:a16="http://schemas.microsoft.com/office/drawing/2014/main" id="{B41947A2-8C4E-460E-A29C-30BD4B5DB041}"/>
              </a:ext>
            </a:extLst>
          </p:cNvPr>
          <p:cNvGrpSpPr/>
          <p:nvPr/>
        </p:nvGrpSpPr>
        <p:grpSpPr>
          <a:xfrm rot="19823548">
            <a:off x="10540319" y="-1758946"/>
            <a:ext cx="3136324" cy="8030311"/>
            <a:chOff x="9055676" y="0"/>
            <a:chExt cx="3136324" cy="6858000"/>
          </a:xfrm>
        </p:grpSpPr>
        <p:sp>
          <p:nvSpPr>
            <p:cNvPr id="27" name="Rectangle 26">
              <a:extLst>
                <a:ext uri="{FF2B5EF4-FFF2-40B4-BE49-F238E27FC236}">
                  <a16:creationId xmlns:a16="http://schemas.microsoft.com/office/drawing/2014/main" id="{EA5BD8AB-C5E3-48B8-8244-650D432A9D70}"/>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8" name="Rectangle 27">
              <a:extLst>
                <a:ext uri="{FF2B5EF4-FFF2-40B4-BE49-F238E27FC236}">
                  <a16:creationId xmlns:a16="http://schemas.microsoft.com/office/drawing/2014/main" id="{FA2DC627-8030-44BB-AF58-DA2E1D7FE52E}"/>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id="{C7E7C356-12CC-418B-92DE-C3D776E2F383}"/>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0" name="Rectangle 29">
              <a:extLst>
                <a:ext uri="{FF2B5EF4-FFF2-40B4-BE49-F238E27FC236}">
                  <a16:creationId xmlns:a16="http://schemas.microsoft.com/office/drawing/2014/main" id="{0E126EC2-82B8-4C28-8457-E91069573314}"/>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31" name="Rectangle 30">
              <a:extLst>
                <a:ext uri="{FF2B5EF4-FFF2-40B4-BE49-F238E27FC236}">
                  <a16:creationId xmlns:a16="http://schemas.microsoft.com/office/drawing/2014/main" id="{3612BE79-8E59-4846-9676-1838738481B9}"/>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grpSp>
      <p:sp>
        <p:nvSpPr>
          <p:cNvPr id="35" name="!!1">
            <a:extLst>
              <a:ext uri="{FF2B5EF4-FFF2-40B4-BE49-F238E27FC236}">
                <a16:creationId xmlns:a16="http://schemas.microsoft.com/office/drawing/2014/main" id="{4D3CFCA8-27ED-41FB-92A9-BA8CC0500364}"/>
              </a:ext>
            </a:extLst>
          </p:cNvPr>
          <p:cNvSpPr txBox="1"/>
          <p:nvPr/>
        </p:nvSpPr>
        <p:spPr>
          <a:xfrm>
            <a:off x="244204" y="107270"/>
            <a:ext cx="4028538" cy="523220"/>
          </a:xfrm>
          <a:prstGeom prst="rect">
            <a:avLst/>
          </a:prstGeom>
          <a:noFill/>
        </p:spPr>
        <p:txBody>
          <a:bodyPr wrap="square">
            <a:spAutoFit/>
          </a:bodyPr>
          <a:lstStyle/>
          <a:p>
            <a:r>
              <a:rPr lang="en-US" sz="2800" b="1">
                <a:solidFill>
                  <a:srgbClr val="C55A11"/>
                </a:solidFill>
                <a:latin typeface="Times New Roman" panose="02020603050405020304" pitchFamily="18" charset="0"/>
                <a:cs typeface="Times New Roman" panose="02020603050405020304" pitchFamily="18" charset="0"/>
              </a:rPr>
              <a:t>HOẠT ĐỘNG MỞ ĐẦU</a:t>
            </a:r>
            <a:endParaRPr lang="en-US" sz="2800">
              <a:solidFill>
                <a:srgbClr val="C55A11"/>
              </a:solidFill>
              <a:latin typeface="Times New Roman" panose="02020603050405020304" pitchFamily="18" charset="0"/>
              <a:cs typeface="Times New Roman" panose="02020603050405020304" pitchFamily="18" charset="0"/>
            </a:endParaRPr>
          </a:p>
        </p:txBody>
      </p:sp>
      <p:sp>
        <p:nvSpPr>
          <p:cNvPr id="5" name="Rectangle 4"/>
          <p:cNvSpPr/>
          <p:nvPr/>
        </p:nvSpPr>
        <p:spPr>
          <a:xfrm>
            <a:off x="362248" y="1966961"/>
            <a:ext cx="9848552" cy="1953868"/>
          </a:xfrm>
          <a:prstGeom prst="rect">
            <a:avLst/>
          </a:prstGeom>
        </p:spPr>
        <p:txBody>
          <a:bodyPr wrap="square">
            <a:spAutoFit/>
          </a:bodyPr>
          <a:lstStyle/>
          <a:p>
            <a:pPr algn="just">
              <a:lnSpc>
                <a:spcPct val="150000"/>
              </a:lnSpc>
              <a:spcAft>
                <a:spcPts val="0"/>
              </a:spcAft>
            </a:pP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hóm 1;</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2: </a:t>
            </a:r>
            <a:r>
              <a:rPr lang="vi-VN"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thu thập thông tin về tháng sinh của các bạn trong tổ.</a:t>
            </a:r>
            <a:endPar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pP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Nhóm</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3;</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4:</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thu thập thông tin về</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số</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tỉnh</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thành</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phố</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khu</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vực</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Đồng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bằng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sông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Hồng</a:t>
            </a:r>
            <a:r>
              <a:rPr lang="en-US" sz="2800" dirty="0">
                <a:solidFill>
                  <a:srgbClr val="1F4E79"/>
                </a:solidFill>
                <a:latin typeface="Times New Roman" panose="02020603050405020304" pitchFamily="18" charset="0"/>
                <a:ea typeface="Times New Roman" panose="02020603050405020304" pitchFamily="18" charset="0"/>
                <a:cs typeface="Times New Roman" panose="02020603050405020304" pitchFamily="18" charset="0"/>
              </a:rPr>
              <a:t>.</a:t>
            </a:r>
          </a:p>
        </p:txBody>
      </p:sp>
      <p:sp>
        <p:nvSpPr>
          <p:cNvPr id="3" name="Title 1">
            <a:extLst>
              <a:ext uri="{FF2B5EF4-FFF2-40B4-BE49-F238E27FC236}">
                <a16:creationId xmlns:a16="http://schemas.microsoft.com/office/drawing/2014/main" id="{E985E76E-507B-409B-B0BC-7EBF1B229208}"/>
              </a:ext>
            </a:extLst>
          </p:cNvPr>
          <p:cNvSpPr txBox="1">
            <a:spLocks/>
          </p:cNvSpPr>
          <p:nvPr/>
        </p:nvSpPr>
        <p:spPr>
          <a:xfrm>
            <a:off x="734781" y="4054480"/>
            <a:ext cx="9848553" cy="75053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tabLst>
                <a:tab pos="3657600" algn="l"/>
              </a:tabLst>
            </a:pPr>
            <a:r>
              <a:rPr lang="en-US" sz="2800" b="1" dirty="0" err="1">
                <a:solidFill>
                  <a:schemeClr val="accent5">
                    <a:lumMod val="50000"/>
                  </a:schemeClr>
                </a:solidFill>
                <a:latin typeface="Times New Roman" panose="02020603050405020304" pitchFamily="18" charset="0"/>
                <a:cs typeface="Times New Roman" panose="02020603050405020304" pitchFamily="18" charset="0"/>
              </a:rPr>
              <a:t>Em</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đã</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thu</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thập</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những</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thông</a:t>
            </a:r>
            <a:r>
              <a:rPr lang="en-US" sz="2800" b="1" dirty="0">
                <a:solidFill>
                  <a:schemeClr val="accent5">
                    <a:lumMod val="50000"/>
                  </a:schemeClr>
                </a:solidFill>
                <a:latin typeface="Times New Roman" panose="02020603050405020304" pitchFamily="18" charset="0"/>
                <a:cs typeface="Times New Roman" panose="02020603050405020304" pitchFamily="18" charset="0"/>
              </a:rPr>
              <a:t> tin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đó</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bằng</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cách</a:t>
            </a:r>
            <a:r>
              <a:rPr lang="en-US" sz="2800" b="1" dirty="0">
                <a:solidFill>
                  <a:schemeClr val="accent5">
                    <a:lumMod val="50000"/>
                  </a:schemeClr>
                </a:solidFill>
                <a:latin typeface="Times New Roman" panose="02020603050405020304" pitchFamily="18" charset="0"/>
                <a:cs typeface="Times New Roman" panose="02020603050405020304" pitchFamily="18" charset="0"/>
              </a:rPr>
              <a:t> </a:t>
            </a:r>
            <a:r>
              <a:rPr lang="en-US" sz="2800" b="1" dirty="0" err="1">
                <a:solidFill>
                  <a:schemeClr val="accent5">
                    <a:lumMod val="50000"/>
                  </a:schemeClr>
                </a:solidFill>
                <a:latin typeface="Times New Roman" panose="02020603050405020304" pitchFamily="18" charset="0"/>
                <a:cs typeface="Times New Roman" panose="02020603050405020304" pitchFamily="18" charset="0"/>
              </a:rPr>
              <a:t>nào</a:t>
            </a:r>
            <a:r>
              <a:rPr lang="en-US" sz="2800" b="1" dirty="0">
                <a:solidFill>
                  <a:schemeClr val="accent5">
                    <a:lumMod val="50000"/>
                  </a:schemeClr>
                </a:solidFill>
                <a:latin typeface="Times New Roman" panose="02020603050405020304" pitchFamily="18" charset="0"/>
                <a:cs typeface="Times New Roman" panose="02020603050405020304" pitchFamily="18" charset="0"/>
              </a:rPr>
              <a:t>?</a:t>
            </a:r>
          </a:p>
        </p:txBody>
      </p:sp>
      <p:sp>
        <p:nvSpPr>
          <p:cNvPr id="4" name="Rectangle 3">
            <a:extLst>
              <a:ext uri="{FF2B5EF4-FFF2-40B4-BE49-F238E27FC236}">
                <a16:creationId xmlns:a16="http://schemas.microsoft.com/office/drawing/2014/main" id="{B7BFD73F-0A87-144D-BA1D-FE60D8BF13FE}"/>
              </a:ext>
            </a:extLst>
          </p:cNvPr>
          <p:cNvSpPr/>
          <p:nvPr/>
        </p:nvSpPr>
        <p:spPr>
          <a:xfrm>
            <a:off x="9253728" y="5349240"/>
            <a:ext cx="2313432" cy="15087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Tree>
    <p:extLst>
      <p:ext uri="{BB962C8B-B14F-4D97-AF65-F5344CB8AC3E}">
        <p14:creationId xmlns:p14="http://schemas.microsoft.com/office/powerpoint/2010/main" val="24904991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3" descr="Wondering | Grappige gezichten, Smiley, Grappige plaatjes">
            <a:extLst>
              <a:ext uri="{FF2B5EF4-FFF2-40B4-BE49-F238E27FC236}">
                <a16:creationId xmlns:a16="http://schemas.microsoft.com/office/drawing/2014/main" id="{679F008B-6D84-4B69-B54D-201981BB38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07137" y="4076847"/>
            <a:ext cx="2227962" cy="2666443"/>
          </a:xfrm>
          <a:prstGeom prst="rect">
            <a:avLst/>
          </a:prstGeom>
          <a:noFill/>
          <a:extLst>
            <a:ext uri="{909E8E84-426E-40DD-AFC4-6F175D3DCCD1}">
              <a14:hiddenFill xmlns:a14="http://schemas.microsoft.com/office/drawing/2010/main">
                <a:solidFill>
                  <a:srgbClr val="FFFFFF"/>
                </a:solidFill>
              </a14:hiddenFill>
            </a:ext>
          </a:extLst>
        </p:spPr>
      </p:pic>
      <p:grpSp>
        <p:nvGrpSpPr>
          <p:cNvPr id="10" name="Group 9">
            <a:extLst>
              <a:ext uri="{FF2B5EF4-FFF2-40B4-BE49-F238E27FC236}">
                <a16:creationId xmlns:a16="http://schemas.microsoft.com/office/drawing/2014/main"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Times New Roman" panose="02020603050405020304" pitchFamily="18" charset="0"/>
                <a:cs typeface="Times New Roman" panose="02020603050405020304" pitchFamily="18" charset="0"/>
              </a:endParaRPr>
            </a:p>
          </p:txBody>
        </p:sp>
      </p:grpSp>
      <p:grpSp>
        <p:nvGrpSpPr>
          <p:cNvPr id="39" name="Group 38">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40"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41" name="TextBox 40">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a:solidFill>
                    <a:srgbClr val="FFFF00"/>
                  </a:solidFill>
                  <a:latin typeface="Times New Roman" panose="02020603050405020304" pitchFamily="18" charset="0"/>
                  <a:cs typeface="Times New Roman" panose="02020603050405020304" pitchFamily="18" charset="0"/>
                </a:rPr>
                <a:t>HOẠT ĐỘNG HÌNH THÀNH KIẾN THỨC</a:t>
              </a:r>
            </a:p>
          </p:txBody>
        </p:sp>
      </p:grpSp>
      <p:sp>
        <p:nvSpPr>
          <p:cNvPr id="3" name="Rectangle 2"/>
          <p:cNvSpPr/>
          <p:nvPr/>
        </p:nvSpPr>
        <p:spPr>
          <a:xfrm>
            <a:off x="446678" y="273357"/>
            <a:ext cx="10924965" cy="3244158"/>
          </a:xfrm>
          <a:prstGeom prst="rect">
            <a:avLst/>
          </a:prstGeom>
        </p:spPr>
        <p:txBody>
          <a:bodyPr wrap="square">
            <a:spAutoFit/>
          </a:bodyPr>
          <a:lstStyle/>
          <a:p>
            <a:pPr algn="just">
              <a:lnSpc>
                <a:spcPct val="150000"/>
              </a:lnSpc>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Ở chương trình lớp 6, lớp 7, chúng ta đã làm quen với cách thu thập và phân loại dữ liệu một cách đơn giản là phỏng vấn trực tiếp như nhiệm vụ của nhóm 1, 2. Với nhiệm vụ của nhóm 3, 4, các bạn phải sử dụng cách khác để tiến hành thu thập dữ liệu</a:t>
            </a:r>
            <a:r>
              <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 Bài hôm nay chúng ta tiếp tục biết thêm nhiều cách để thu thập dữ liệu.</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38EFE432-AD96-26AC-C237-A76F9A21EBF2}"/>
              </a:ext>
            </a:extLst>
          </p:cNvPr>
          <p:cNvSpPr/>
          <p:nvPr/>
        </p:nvSpPr>
        <p:spPr>
          <a:xfrm>
            <a:off x="9102900" y="5349240"/>
            <a:ext cx="2313432" cy="15087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Tree>
    <p:extLst>
      <p:ext uri="{BB962C8B-B14F-4D97-AF65-F5344CB8AC3E}">
        <p14:creationId xmlns:p14="http://schemas.microsoft.com/office/powerpoint/2010/main" val="222899121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sp>
        <p:nvSpPr>
          <p:cNvPr id="15" name="TextBox 14">
            <a:extLst>
              <a:ext uri="{FF2B5EF4-FFF2-40B4-BE49-F238E27FC236}">
                <a16:creationId xmlns:a16="http://schemas.microsoft.com/office/drawing/2014/main" id="{C771E190-FEB2-4337-A955-8F6A819B8B7A}"/>
              </a:ext>
            </a:extLst>
          </p:cNvPr>
          <p:cNvSpPr txBox="1"/>
          <p:nvPr/>
        </p:nvSpPr>
        <p:spPr>
          <a:xfrm>
            <a:off x="3111974" y="84731"/>
            <a:ext cx="5437666" cy="707886"/>
          </a:xfrm>
          <a:prstGeom prst="rect">
            <a:avLst/>
          </a:prstGeom>
          <a:noFill/>
        </p:spPr>
        <p:txBody>
          <a:bodyPr wrap="square">
            <a:spAutoFit/>
          </a:bodyPr>
          <a:lstStyle/>
          <a:p>
            <a:pPr algn="ctr"/>
            <a:r>
              <a:rPr lang="en-US" sz="4000" b="1" dirty="0" err="1">
                <a:solidFill>
                  <a:srgbClr val="7030A0"/>
                </a:solidFill>
                <a:latin typeface="Times New Roman" panose="02020603050405020304" pitchFamily="18" charset="0"/>
                <a:cs typeface="Times New Roman" panose="02020603050405020304" pitchFamily="18" charset="0"/>
              </a:rPr>
              <a:t>Hoạt</a:t>
            </a:r>
            <a:r>
              <a:rPr lang="en-US" sz="4000" b="1" dirty="0">
                <a:solidFill>
                  <a:srgbClr val="7030A0"/>
                </a:solidFill>
                <a:latin typeface="Times New Roman" panose="02020603050405020304" pitchFamily="18" charset="0"/>
                <a:cs typeface="Times New Roman" panose="02020603050405020304" pitchFamily="18" charset="0"/>
              </a:rPr>
              <a:t> </a:t>
            </a:r>
            <a:r>
              <a:rPr lang="en-US" sz="4000" b="1" dirty="0" err="1">
                <a:solidFill>
                  <a:srgbClr val="7030A0"/>
                </a:solidFill>
                <a:latin typeface="Times New Roman" panose="02020603050405020304" pitchFamily="18" charset="0"/>
                <a:cs typeface="Times New Roman" panose="02020603050405020304" pitchFamily="18" charset="0"/>
              </a:rPr>
              <a:t>động</a:t>
            </a:r>
            <a:r>
              <a:rPr lang="en-US" sz="4000" b="1" dirty="0">
                <a:solidFill>
                  <a:srgbClr val="7030A0"/>
                </a:solidFill>
                <a:latin typeface="Times New Roman" panose="02020603050405020304" pitchFamily="18" charset="0"/>
                <a:cs typeface="Times New Roman" panose="02020603050405020304" pitchFamily="18" charset="0"/>
              </a:rPr>
              <a:t> </a:t>
            </a:r>
            <a:r>
              <a:rPr lang="en-US" sz="4000" b="1" dirty="0" err="1">
                <a:solidFill>
                  <a:srgbClr val="7030A0"/>
                </a:solidFill>
                <a:latin typeface="Times New Roman" panose="02020603050405020304" pitchFamily="18" charset="0"/>
                <a:cs typeface="Times New Roman" panose="02020603050405020304" pitchFamily="18" charset="0"/>
              </a:rPr>
              <a:t>nhóm</a:t>
            </a:r>
            <a:r>
              <a:rPr lang="en-US" sz="4000" b="1" dirty="0">
                <a:solidFill>
                  <a:srgbClr val="7030A0"/>
                </a:solidFill>
                <a:latin typeface="Times New Roman" panose="02020603050405020304" pitchFamily="18" charset="0"/>
                <a:cs typeface="Times New Roman" panose="02020603050405020304" pitchFamily="18" charset="0"/>
              </a:rPr>
              <a:t> </a:t>
            </a:r>
            <a:r>
              <a:rPr lang="en-US" sz="4000" b="1" dirty="0" err="1">
                <a:solidFill>
                  <a:srgbClr val="7030A0"/>
                </a:solidFill>
                <a:latin typeface="Times New Roman" panose="02020603050405020304" pitchFamily="18" charset="0"/>
                <a:cs typeface="Times New Roman" panose="02020603050405020304" pitchFamily="18" charset="0"/>
              </a:rPr>
              <a:t>đôi</a:t>
            </a:r>
            <a:endParaRPr lang="en-US" sz="4000" b="1" dirty="0">
              <a:solidFill>
                <a:srgbClr val="7030A0"/>
              </a:solidFill>
              <a:latin typeface="Times New Roman" panose="02020603050405020304" pitchFamily="18" charset="0"/>
              <a:cs typeface="Times New Roman" panose="02020603050405020304" pitchFamily="18" charset="0"/>
            </a:endParaRPr>
          </a:p>
        </p:txBody>
      </p:sp>
      <p:sp>
        <p:nvSpPr>
          <p:cNvPr id="14" name="Rectangle 13"/>
          <p:cNvSpPr/>
          <p:nvPr/>
        </p:nvSpPr>
        <p:spPr>
          <a:xfrm>
            <a:off x="346841" y="777598"/>
            <a:ext cx="11024802" cy="1307537"/>
          </a:xfrm>
          <a:prstGeom prst="rect">
            <a:avLst/>
          </a:prstGeom>
        </p:spPr>
        <p:txBody>
          <a:bodyPr wrap="square">
            <a:spAutoFit/>
          </a:bodyPr>
          <a:lstStyle/>
          <a:p>
            <a:pPr algn="just">
              <a:lnSpc>
                <a:spcPct val="150000"/>
              </a:lnSpc>
            </a:pPr>
            <a:r>
              <a:rPr lang="en-US" sz="2800" b="1" dirty="0">
                <a:solidFill>
                  <a:srgbClr val="FF0000"/>
                </a:solidFill>
                <a:latin typeface="Times New Roman" panose="02020603050405020304" pitchFamily="18" charset="0"/>
                <a:cs typeface="Times New Roman" panose="02020603050405020304" pitchFamily="18" charset="0"/>
              </a:rPr>
              <a:t>*HĐ1</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Theo em, các bạn có thể thu thập thông tin số lượng huy chương đạt được của Đoàn thể thao Việt Nam tại SEA Games 30 bằng cách nào?</a:t>
            </a:r>
            <a:endParaRPr lang="en-US" sz="2800" dirty="0">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24491B09-71F4-5CA1-5508-8A4A1746475C}"/>
              </a:ext>
            </a:extLst>
          </p:cNvPr>
          <p:cNvSpPr/>
          <p:nvPr/>
        </p:nvSpPr>
        <p:spPr>
          <a:xfrm>
            <a:off x="9102900" y="5349240"/>
            <a:ext cx="2313432" cy="15087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9" name="Rectangle 8"/>
          <p:cNvSpPr/>
          <p:nvPr/>
        </p:nvSpPr>
        <p:spPr>
          <a:xfrm>
            <a:off x="447675" y="2172667"/>
            <a:ext cx="10923968" cy="3892861"/>
          </a:xfrm>
          <a:prstGeom prst="rect">
            <a:avLst/>
          </a:prstGeom>
        </p:spPr>
        <p:txBody>
          <a:bodyPr wrap="square">
            <a:spAutoFit/>
          </a:bodyPr>
          <a:lstStyle/>
          <a:p>
            <a:pPr algn="ctr">
              <a:lnSpc>
                <a:spcPct val="150000"/>
              </a:lnSpc>
            </a:pP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Trả</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lời</a:t>
            </a:r>
            <a:endParaRPr lang="en-US" sz="2800" b="1" dirty="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vi-VN" sz="2800" dirty="0">
                <a:latin typeface="Times New Roman" panose="02020603050405020304" pitchFamily="18" charset="0"/>
                <a:ea typeface="Times New Roman" panose="02020603050405020304" pitchFamily="18" charset="0"/>
                <a:cs typeface="Times New Roman" panose="02020603050405020304" pitchFamily="18" charset="0"/>
              </a:rPr>
              <a:t>Các bạn có thể thu thập từ những nguồn có sẵn như trang web (</a:t>
            </a:r>
            <a:r>
              <a:rPr lang="vi-VN" sz="2800" i="1" dirty="0">
                <a:latin typeface="Times New Roman" panose="02020603050405020304" pitchFamily="18" charset="0"/>
                <a:ea typeface="Times New Roman" panose="02020603050405020304" pitchFamily="18" charset="0"/>
                <a:cs typeface="Times New Roman" panose="02020603050405020304" pitchFamily="18" charset="0"/>
              </a:rPr>
              <a:t>https://vietnamnet.vn</a:t>
            </a:r>
            <a:r>
              <a:rPr lang="vi-VN" sz="2800" dirty="0">
                <a:latin typeface="Times New Roman" panose="02020603050405020304" pitchFamily="18" charset="0"/>
                <a:ea typeface="Times New Roman" panose="02020603050405020304" pitchFamily="18" charset="0"/>
                <a:cs typeface="Times New Roman" panose="02020603050405020304" pitchFamily="18" charset="0"/>
              </a:rPr>
              <a:t>), các phương tiện thông tin đại chúng (chương trình thời sự,…)</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pP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98, 85, 105.</a:t>
            </a:r>
          </a:p>
        </p:txBody>
      </p:sp>
    </p:spTree>
    <p:extLst>
      <p:ext uri="{BB962C8B-B14F-4D97-AF65-F5344CB8AC3E}">
        <p14:creationId xmlns:p14="http://schemas.microsoft.com/office/powerpoint/2010/main" val="22841500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4EF09CF-3362-453A-9463-F6669A9D3E01}"/>
              </a:ext>
            </a:extLst>
          </p:cNvPr>
          <p:cNvGrpSpPr/>
          <p:nvPr/>
        </p:nvGrpSpPr>
        <p:grpSpPr>
          <a:xfrm rot="8757556">
            <a:off x="-1052601" y="4821382"/>
            <a:ext cx="3136324" cy="6858000"/>
            <a:chOff x="9055676" y="0"/>
            <a:chExt cx="3136324" cy="6858000"/>
          </a:xfrm>
        </p:grpSpPr>
        <p:sp>
          <p:nvSpPr>
            <p:cNvPr id="4" name="Rectangle 3">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endParaRPr>
            </a:p>
          </p:txBody>
        </p:sp>
      </p:grpSp>
      <p:pic>
        <p:nvPicPr>
          <p:cNvPr id="11" name="!!3" descr="Icon&#10;&#10;Description automatically generated with low confidence">
            <a:extLst>
              <a:ext uri="{FF2B5EF4-FFF2-40B4-BE49-F238E27FC236}">
                <a16:creationId xmlns:a16="http://schemas.microsoft.com/office/drawing/2014/main" id="{78C066BC-F584-4184-9D57-6F955DE9DB6F}"/>
              </a:ext>
            </a:extLst>
          </p:cNvPr>
          <p:cNvPicPr>
            <a:picLocks noChangeAspect="1"/>
          </p:cNvPicPr>
          <p:nvPr/>
        </p:nvPicPr>
        <p:blipFill>
          <a:blip r:embed="rId2"/>
          <a:stretch>
            <a:fillRect/>
          </a:stretch>
        </p:blipFill>
        <p:spPr>
          <a:xfrm>
            <a:off x="4058478" y="-614738"/>
            <a:ext cx="3429000" cy="3429000"/>
          </a:xfrm>
          <a:prstGeom prst="rect">
            <a:avLst/>
          </a:prstGeom>
        </p:spPr>
      </p:pic>
      <p:sp>
        <p:nvSpPr>
          <p:cNvPr id="3" name="Rectangle 2"/>
          <p:cNvSpPr/>
          <p:nvPr/>
        </p:nvSpPr>
        <p:spPr>
          <a:xfrm>
            <a:off x="627780" y="1757620"/>
            <a:ext cx="10421007" cy="3940631"/>
          </a:xfrm>
          <a:prstGeom prst="rect">
            <a:avLst/>
          </a:prstGeom>
        </p:spPr>
        <p:txBody>
          <a:bodyPr wrap="square">
            <a:spAutoFit/>
          </a:bodyPr>
          <a:lstStyle/>
          <a:p>
            <a:pPr algn="just">
              <a:lnSpc>
                <a:spcPct val="200000"/>
              </a:lnSpc>
              <a:spcAft>
                <a:spcPts val="0"/>
              </a:spcAft>
            </a:pP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Kiến</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thức</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trọng</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tâm</a:t>
            </a:r>
            <a:r>
              <a:rPr lang="en-US" sz="3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Aft>
                <a:spcPts val="0"/>
              </a:spcAft>
            </a:pPr>
            <a:r>
              <a:rPr lang="vi-VN" sz="3200" dirty="0">
                <a:latin typeface="Times New Roman" panose="02020603050405020304" pitchFamily="18" charset="0"/>
                <a:ea typeface="Times New Roman" panose="02020603050405020304" pitchFamily="18" charset="0"/>
                <a:cs typeface="Times New Roman" panose="02020603050405020304" pitchFamily="18" charset="0"/>
              </a:rPr>
              <a:t>Có nhiều cách để thu thập dữ liệu, chẳng hạn: quan sát, lập phiếu điều tra (phiếu hỏi), tiến hành phỏng vấn,… hoặc thu thập từ những nguồn có sẵn như sách, báo, trang web, các phương tiện thông tin đại chúng, . . .</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16C18DAC-7377-39E5-972B-2207DED8ADA0}"/>
              </a:ext>
            </a:extLst>
          </p:cNvPr>
          <p:cNvSpPr/>
          <p:nvPr/>
        </p:nvSpPr>
        <p:spPr>
          <a:xfrm>
            <a:off x="9102900" y="5349240"/>
            <a:ext cx="2313432" cy="15087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Tree>
    <p:extLst>
      <p:ext uri="{BB962C8B-B14F-4D97-AF65-F5344CB8AC3E}">
        <p14:creationId xmlns:p14="http://schemas.microsoft.com/office/powerpoint/2010/main" val="18526939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sp>
        <p:nvSpPr>
          <p:cNvPr id="3" name="Rectangle 2"/>
          <p:cNvSpPr/>
          <p:nvPr/>
        </p:nvSpPr>
        <p:spPr>
          <a:xfrm>
            <a:off x="829229" y="1729641"/>
            <a:ext cx="10068633" cy="1547027"/>
          </a:xfrm>
          <a:prstGeom prst="rect">
            <a:avLst/>
          </a:prstGeom>
        </p:spPr>
        <p:txBody>
          <a:bodyPr wrap="square">
            <a:spAutoFit/>
          </a:bodyPr>
          <a:lstStyle/>
          <a:p>
            <a:pPr algn="ctr">
              <a:lnSpc>
                <a:spcPct val="115000"/>
              </a:lnSpc>
              <a:spcAft>
                <a:spcPts val="0"/>
              </a:spcAft>
            </a:pPr>
            <a:r>
              <a:rPr lang="en-US" sz="28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Giải</a:t>
            </a:r>
            <a:endParaRPr lang="en-US" sz="28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Bạn lớp trưởng lớp 8C có thể thu thập những thông tin đó bằng cách lập phiếu hỏi theo mẫu sau (Bảng 1):</a:t>
            </a:r>
            <a:endPar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p:cNvSpPr/>
          <p:nvPr/>
        </p:nvSpPr>
        <p:spPr>
          <a:xfrm>
            <a:off x="327793" y="99749"/>
            <a:ext cx="11071502" cy="1815882"/>
          </a:xfrm>
          <a:prstGeom prst="rect">
            <a:avLst/>
          </a:prstGeom>
        </p:spPr>
        <p:txBody>
          <a:bodyPr wrap="square">
            <a:spAutoFit/>
          </a:bodyPr>
          <a:lstStyle/>
          <a:p>
            <a:pPr algn="just"/>
            <a:r>
              <a:rPr lang="en-US" sz="2800"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Ví</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dụ</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1 SGK </a:t>
            </a:r>
            <a:r>
              <a:rPr lang="en-US" sz="28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trang</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3:</a:t>
            </a:r>
          </a:p>
          <a:p>
            <a:pPr algn="just"/>
            <a:r>
              <a:rPr lang="vi-VN" sz="2800" dirty="0">
                <a:latin typeface="Times New Roman" panose="02020603050405020304" pitchFamily="18" charset="0"/>
                <a:cs typeface="Times New Roman" panose="02020603050405020304" pitchFamily="18" charset="0"/>
              </a:rPr>
              <a:t>Lớp trưởng lớp 8C muốn thu thập thông tin về các môn thể thao được ưa thích của các bạn trong lớp. Theo em, bạn lớp trưởng có thể thu thập những thông tin đó bằng cách nào?</a:t>
            </a:r>
            <a:endParaRPr lang="en-US" sz="2800" dirty="0">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0F8A8BFF-C5F4-11FE-8776-8B2CF891EB9C}"/>
              </a:ext>
            </a:extLst>
          </p:cNvPr>
          <p:cNvSpPr/>
          <p:nvPr/>
        </p:nvSpPr>
        <p:spPr>
          <a:xfrm>
            <a:off x="9102900" y="5349240"/>
            <a:ext cx="2313432" cy="15087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Rectangle 4">
            <a:extLst>
              <a:ext uri="{FF2B5EF4-FFF2-40B4-BE49-F238E27FC236}">
                <a16:creationId xmlns:a16="http://schemas.microsoft.com/office/drawing/2014/main" id="{16BF1EDD-27A8-9BDC-3190-E33ABA70AB43}"/>
              </a:ext>
            </a:extLst>
          </p:cNvPr>
          <p:cNvSpPr/>
          <p:nvPr/>
        </p:nvSpPr>
        <p:spPr>
          <a:xfrm>
            <a:off x="9255300" y="5501640"/>
            <a:ext cx="2313432" cy="15087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aphicFrame>
        <p:nvGraphicFramePr>
          <p:cNvPr id="6" name="Table 5">
            <a:extLst>
              <a:ext uri="{FF2B5EF4-FFF2-40B4-BE49-F238E27FC236}">
                <a16:creationId xmlns:a16="http://schemas.microsoft.com/office/drawing/2014/main" id="{663FF8A5-1886-971D-8014-EE3F4863B96D}"/>
              </a:ext>
            </a:extLst>
          </p:cNvPr>
          <p:cNvGraphicFramePr>
            <a:graphicFrameLocks noGrp="1"/>
          </p:cNvGraphicFramePr>
          <p:nvPr>
            <p:extLst>
              <p:ext uri="{D42A27DB-BD31-4B8C-83A1-F6EECF244321}">
                <p14:modId xmlns:p14="http://schemas.microsoft.com/office/powerpoint/2010/main" val="4089883430"/>
              </p:ext>
            </p:extLst>
          </p:nvPr>
        </p:nvGraphicFramePr>
        <p:xfrm>
          <a:off x="2239811" y="3499269"/>
          <a:ext cx="7247467" cy="2354288"/>
        </p:xfrm>
        <a:graphic>
          <a:graphicData uri="http://schemas.openxmlformats.org/drawingml/2006/table">
            <a:tbl>
              <a:tblPr firstRow="1" firstCol="1" bandRow="1">
                <a:tableStyleId>{5A111915-BE36-4E01-A7E5-04B1672EAD32}</a:tableStyleId>
              </a:tblPr>
              <a:tblGrid>
                <a:gridCol w="3412393">
                  <a:extLst>
                    <a:ext uri="{9D8B030D-6E8A-4147-A177-3AD203B41FA5}">
                      <a16:colId xmlns:a16="http://schemas.microsoft.com/office/drawing/2014/main" val="1119886559"/>
                    </a:ext>
                  </a:extLst>
                </a:gridCol>
                <a:gridCol w="3835074">
                  <a:extLst>
                    <a:ext uri="{9D8B030D-6E8A-4147-A177-3AD203B41FA5}">
                      <a16:colId xmlns:a16="http://schemas.microsoft.com/office/drawing/2014/main" val="2708848611"/>
                    </a:ext>
                  </a:extLst>
                </a:gridCol>
              </a:tblGrid>
              <a:tr h="548856">
                <a:tc>
                  <a:txBody>
                    <a:bodyPr/>
                    <a:lstStyle/>
                    <a:p>
                      <a:pPr algn="ctr">
                        <a:lnSpc>
                          <a:spcPct val="115000"/>
                        </a:lnSpc>
                      </a:pPr>
                      <a:r>
                        <a:rPr lang="en-US" sz="2800" dirty="0" err="1">
                          <a:effectLst/>
                          <a:latin typeface="Times New Roman" panose="02020603050405020304" pitchFamily="18" charset="0"/>
                          <a:cs typeface="Times New Roman" panose="02020603050405020304" pitchFamily="18" charset="0"/>
                        </a:rPr>
                        <a:t>Môn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thể</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thao</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err="1">
                          <a:effectLst/>
                          <a:latin typeface="Times New Roman" panose="02020603050405020304" pitchFamily="18" charset="0"/>
                          <a:cs typeface="Times New Roman" panose="02020603050405020304" pitchFamily="18" charset="0"/>
                        </a:rPr>
                        <a:t>Ưa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thích</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832940164"/>
                  </a:ext>
                </a:extLst>
              </a:tr>
              <a:tr h="394265">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Bóng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đá</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426027398"/>
                  </a:ext>
                </a:extLst>
              </a:tr>
              <a:tr h="394265">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Cầu</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lông</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692940560"/>
                  </a:ext>
                </a:extLst>
              </a:tr>
              <a:tr h="394265">
                <a:tc>
                  <a:txBody>
                    <a:bodyPr/>
                    <a:lstStyle/>
                    <a:p>
                      <a:pPr algn="ctr">
                        <a:lnSpc>
                          <a:spcPct val="115000"/>
                        </a:lnSpc>
                      </a:pPr>
                      <a:r>
                        <a:rPr lang="en-US" sz="2800" b="0" dirty="0" err="1">
                          <a:effectLst/>
                          <a:latin typeface="Times New Roman" panose="02020603050405020304" pitchFamily="18" charset="0"/>
                          <a:cs typeface="Times New Roman" panose="02020603050405020304" pitchFamily="18" charset="0"/>
                        </a:rPr>
                        <a:t>Bóng</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rổ</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399113014"/>
                  </a:ext>
                </a:extLst>
              </a:tr>
              <a:tr h="394265">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689601159"/>
                  </a:ext>
                </a:extLst>
              </a:tr>
            </a:tbl>
          </a:graphicData>
        </a:graphic>
      </p:graphicFrame>
    </p:spTree>
    <p:extLst>
      <p:ext uri="{BB962C8B-B14F-4D97-AF65-F5344CB8AC3E}">
        <p14:creationId xmlns:p14="http://schemas.microsoft.com/office/powerpoint/2010/main" val="411613862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29"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a:solidFill>
                  <a:srgbClr val="FFFF00"/>
                </a:solidFill>
                <a:latin typeface="Times New Roman" panose="02020603050405020304" pitchFamily="18" charset="0"/>
                <a:cs typeface="Times New Roman" panose="02020603050405020304" pitchFamily="18" charset="0"/>
              </a:endParaRPr>
            </a:p>
          </p:txBody>
        </p:sp>
      </p:grpSp>
      <p:sp>
        <p:nvSpPr>
          <p:cNvPr id="3" name="Rectangle 2"/>
          <p:cNvSpPr/>
          <p:nvPr/>
        </p:nvSpPr>
        <p:spPr>
          <a:xfrm>
            <a:off x="283032" y="-104318"/>
            <a:ext cx="10908519" cy="2597827"/>
          </a:xfrm>
          <a:prstGeom prst="rect">
            <a:avLst/>
          </a:prstGeom>
        </p:spPr>
        <p:txBody>
          <a:bodyPr wrap="square">
            <a:spAutoFit/>
          </a:bodyPr>
          <a:lstStyle/>
          <a:p>
            <a:pPr algn="just">
              <a:lnSpc>
                <a:spcPct val="150000"/>
              </a:lnSpc>
            </a:pPr>
            <a:r>
              <a:rPr lang="nl-NL"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*Luyện tập 1 (SGK trang 4): </a:t>
            </a:r>
          </a:p>
          <a:p>
            <a:pPr algn="just">
              <a:lnSpc>
                <a:spcPct val="150000"/>
              </a:lnSpc>
            </a:pPr>
            <a:r>
              <a:rPr lang="nl-NL" sz="2800" dirty="0">
                <a:latin typeface="Times New Roman" panose="02020603050405020304" pitchFamily="18" charset="0"/>
                <a:ea typeface="Times New Roman" panose="02020603050405020304" pitchFamily="18" charset="0"/>
                <a:cs typeface="Times New Roman" panose="02020603050405020304" pitchFamily="18" charset="0"/>
              </a:rPr>
              <a:t>Một cửa hàng bán kem muốn tìm hiểu về các loại kem yêu thích của 40 khách hàng trong sáng Chủ nhật. Theo em, cửa hàng có thể thu nhập những thông tin đó bằng cách nào?</a:t>
            </a:r>
            <a:endPar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77907FC3-15D5-8F22-9A73-82AC46157E23}"/>
              </a:ext>
            </a:extLst>
          </p:cNvPr>
          <p:cNvSpPr/>
          <p:nvPr/>
        </p:nvSpPr>
        <p:spPr>
          <a:xfrm>
            <a:off x="812296" y="2232695"/>
            <a:ext cx="10068633" cy="1547027"/>
          </a:xfrm>
          <a:prstGeom prst="rect">
            <a:avLst/>
          </a:prstGeom>
        </p:spPr>
        <p:txBody>
          <a:bodyPr wrap="square">
            <a:spAutoFit/>
          </a:bodyPr>
          <a:lstStyle/>
          <a:p>
            <a:pPr algn="ctr">
              <a:lnSpc>
                <a:spcPct val="115000"/>
              </a:lnSpc>
              <a:spcAft>
                <a:spcPts val="0"/>
              </a:spcAft>
            </a:pPr>
            <a:r>
              <a:rPr lang="en-US" sz="2800" i="1" dirty="0" err="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Giải</a:t>
            </a:r>
            <a:endParaRPr lang="en-US" sz="2800" i="1"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0"/>
              </a:spcAft>
            </a:pPr>
            <a:r>
              <a:rPr lang="vi-VN"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Theo em có thể thu thập những thông tin đó bằng cách lập phiếu hỏi theo mẫu sau:</a:t>
            </a:r>
            <a:endParaRPr lang="en-US" sz="2800" dirty="0">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F361656B-A6E0-852D-3FB0-254592A57E40}"/>
              </a:ext>
            </a:extLst>
          </p:cNvPr>
          <p:cNvSpPr/>
          <p:nvPr/>
        </p:nvSpPr>
        <p:spPr>
          <a:xfrm>
            <a:off x="9102900" y="5349240"/>
            <a:ext cx="2313432" cy="15087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graphicFrame>
        <p:nvGraphicFramePr>
          <p:cNvPr id="5" name="Table 4">
            <a:extLst>
              <a:ext uri="{FF2B5EF4-FFF2-40B4-BE49-F238E27FC236}">
                <a16:creationId xmlns:a16="http://schemas.microsoft.com/office/drawing/2014/main" id="{E2C56054-6E98-7162-6531-03B7F2305972}"/>
              </a:ext>
            </a:extLst>
          </p:cNvPr>
          <p:cNvGraphicFramePr>
            <a:graphicFrameLocks noGrp="1"/>
          </p:cNvGraphicFramePr>
          <p:nvPr>
            <p:extLst>
              <p:ext uri="{D42A27DB-BD31-4B8C-83A1-F6EECF244321}">
                <p14:modId xmlns:p14="http://schemas.microsoft.com/office/powerpoint/2010/main" val="809474205"/>
              </p:ext>
            </p:extLst>
          </p:nvPr>
        </p:nvGraphicFramePr>
        <p:xfrm>
          <a:off x="2064685" y="3779722"/>
          <a:ext cx="7345212" cy="2475730"/>
        </p:xfrm>
        <a:graphic>
          <a:graphicData uri="http://schemas.openxmlformats.org/drawingml/2006/table">
            <a:tbl>
              <a:tblPr firstRow="1" firstCol="1" bandRow="1">
                <a:tableStyleId>{5A111915-BE36-4E01-A7E5-04B1672EAD32}</a:tableStyleId>
              </a:tblPr>
              <a:tblGrid>
                <a:gridCol w="3728309">
                  <a:extLst>
                    <a:ext uri="{9D8B030D-6E8A-4147-A177-3AD203B41FA5}">
                      <a16:colId xmlns:a16="http://schemas.microsoft.com/office/drawing/2014/main" val="1217471492"/>
                    </a:ext>
                  </a:extLst>
                </a:gridCol>
                <a:gridCol w="3616903">
                  <a:extLst>
                    <a:ext uri="{9D8B030D-6E8A-4147-A177-3AD203B41FA5}">
                      <a16:colId xmlns:a16="http://schemas.microsoft.com/office/drawing/2014/main" val="2823129118"/>
                    </a:ext>
                  </a:extLst>
                </a:gridCol>
              </a:tblGrid>
              <a:tr h="495146">
                <a:tc>
                  <a:txBody>
                    <a:bodyPr/>
                    <a:lstStyle/>
                    <a:p>
                      <a:pPr algn="ctr">
                        <a:lnSpc>
                          <a:spcPct val="115000"/>
                        </a:lnSpc>
                      </a:pPr>
                      <a:r>
                        <a:rPr lang="en-US" sz="2800" b="1" dirty="0" err="1">
                          <a:effectLst/>
                          <a:latin typeface="Times New Roman" panose="02020603050405020304" pitchFamily="18" charset="0"/>
                          <a:cs typeface="Times New Roman" panose="02020603050405020304" pitchFamily="18" charset="0"/>
                        </a:rPr>
                        <a:t>Các</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loại</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kem</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err="1">
                          <a:effectLst/>
                          <a:latin typeface="Times New Roman" panose="02020603050405020304" pitchFamily="18" charset="0"/>
                          <a:cs typeface="Times New Roman" panose="02020603050405020304" pitchFamily="18" charset="0"/>
                        </a:rPr>
                        <a:t>Ưa</a:t>
                      </a:r>
                      <a:r>
                        <a:rPr lang="en-US" sz="2800" b="1" dirty="0">
                          <a:effectLst/>
                          <a:latin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cs typeface="Times New Roman" panose="02020603050405020304" pitchFamily="18" charset="0"/>
                        </a:rPr>
                        <a:t>thích</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29732033"/>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Kem </a:t>
                      </a:r>
                      <a:r>
                        <a:rPr lang="en-US" sz="2800" b="0" dirty="0" err="1">
                          <a:effectLst/>
                          <a:latin typeface="Times New Roman" panose="02020603050405020304" pitchFamily="18" charset="0"/>
                          <a:cs typeface="Times New Roman" panose="02020603050405020304" pitchFamily="18" charset="0"/>
                        </a:rPr>
                        <a:t>sầu</a:t>
                      </a:r>
                      <a:r>
                        <a:rPr lang="en-US" sz="2800" b="0" dirty="0">
                          <a:effectLst/>
                          <a:latin typeface="Times New Roman" panose="02020603050405020304" pitchFamily="18" charset="0"/>
                          <a:cs typeface="Times New Roman" panose="02020603050405020304" pitchFamily="18" charset="0"/>
                        </a:rPr>
                        <a:t> </a:t>
                      </a:r>
                      <a:r>
                        <a:rPr lang="en-US" sz="2800" b="0" dirty="0" err="1">
                          <a:effectLst/>
                          <a:latin typeface="Times New Roman" panose="02020603050405020304" pitchFamily="18" charset="0"/>
                          <a:cs typeface="Times New Roman" panose="02020603050405020304" pitchFamily="18" charset="0"/>
                        </a:rPr>
                        <a:t>riêng</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471165748"/>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Kem </a:t>
                      </a:r>
                      <a:r>
                        <a:rPr lang="en-US" sz="2800" b="0" dirty="0" err="1">
                          <a:effectLst/>
                          <a:latin typeface="Times New Roman" panose="02020603050405020304" pitchFamily="18" charset="0"/>
                          <a:cs typeface="Times New Roman" panose="02020603050405020304" pitchFamily="18" charset="0"/>
                        </a:rPr>
                        <a:t>dừa</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3144788475"/>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Kem </a:t>
                      </a:r>
                      <a:r>
                        <a:rPr lang="en-US" sz="2800" b="0" dirty="0" err="1">
                          <a:effectLst/>
                          <a:latin typeface="Times New Roman" panose="02020603050405020304" pitchFamily="18" charset="0"/>
                          <a:cs typeface="Times New Roman" panose="02020603050405020304" pitchFamily="18" charset="0"/>
                        </a:rPr>
                        <a:t>cây</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266784995"/>
                  </a:ext>
                </a:extLst>
              </a:tr>
              <a:tr h="495146">
                <a:tc>
                  <a:txBody>
                    <a:bodyPr/>
                    <a:lstStyle/>
                    <a:p>
                      <a:pPr algn="ctr">
                        <a:lnSpc>
                          <a:spcPct val="115000"/>
                        </a:lnSpc>
                      </a:pPr>
                      <a:r>
                        <a:rPr lang="en-US" sz="2800" b="0" dirty="0">
                          <a:effectLst/>
                          <a:latin typeface="Times New Roman" panose="02020603050405020304" pitchFamily="18" charset="0"/>
                          <a:cs typeface="Times New Roman" panose="02020603050405020304" pitchFamily="18" charset="0"/>
                        </a:rPr>
                        <a:t>…</a:t>
                      </a:r>
                      <a:endParaRPr lang="en-US" sz="2800" b="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algn="ctr">
                        <a:lnSpc>
                          <a:spcPct val="115000"/>
                        </a:lnSpc>
                      </a:pPr>
                      <a:r>
                        <a:rPr lang="en-US" sz="2800" b="1" dirty="0">
                          <a:effectLst/>
                          <a:latin typeface="Times New Roman" panose="02020603050405020304" pitchFamily="18" charset="0"/>
                          <a:cs typeface="Times New Roman" panose="02020603050405020304" pitchFamily="18" charset="0"/>
                        </a:rPr>
                        <a:t> </a:t>
                      </a:r>
                      <a:endPar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lumMod val="50000"/>
                          <a:lumOff val="50000"/>
                        </a:schemeClr>
                      </a:solidFill>
                      <a:prstDash val="solid"/>
                      <a:round/>
                      <a:headEnd type="none" w="med" len="med"/>
                      <a:tailEnd type="none" w="med" len="med"/>
                    </a:lnL>
                    <a:lnR w="12700" cap="flat" cmpd="sng" algn="ctr">
                      <a:solidFill>
                        <a:schemeClr val="tx1">
                          <a:lumMod val="50000"/>
                          <a:lumOff val="50000"/>
                        </a:schemeClr>
                      </a:solidFill>
                      <a:prstDash val="solid"/>
                      <a:round/>
                      <a:headEnd type="none" w="med" len="med"/>
                      <a:tailEnd type="none" w="med" len="med"/>
                    </a:lnR>
                    <a:lnT w="1270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4087763940"/>
                  </a:ext>
                </a:extLst>
              </a:tr>
            </a:tbl>
          </a:graphicData>
        </a:graphic>
      </p:graphicFrame>
    </p:spTree>
    <p:extLst>
      <p:ext uri="{BB962C8B-B14F-4D97-AF65-F5344CB8AC3E}">
        <p14:creationId xmlns:p14="http://schemas.microsoft.com/office/powerpoint/2010/main" val="27050901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11"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TextBox 11">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2" name="Rectangle 1">
            <a:extLst>
              <a:ext uri="{FF2B5EF4-FFF2-40B4-BE49-F238E27FC236}">
                <a16:creationId xmlns:a16="http://schemas.microsoft.com/office/drawing/2014/main" id="{872DF669-1B42-BE58-F9BE-1C088DB324D5}"/>
              </a:ext>
            </a:extLst>
          </p:cNvPr>
          <p:cNvSpPr/>
          <p:nvPr/>
        </p:nvSpPr>
        <p:spPr>
          <a:xfrm>
            <a:off x="9102900" y="5349240"/>
            <a:ext cx="2313432" cy="15087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3" name="Rectangle 12"/>
          <p:cNvSpPr/>
          <p:nvPr/>
        </p:nvSpPr>
        <p:spPr>
          <a:xfrm>
            <a:off x="166671" y="99749"/>
            <a:ext cx="11164460" cy="6475812"/>
          </a:xfrm>
          <a:prstGeom prst="rect">
            <a:avLst/>
          </a:prstGeom>
        </p:spPr>
        <p:txBody>
          <a:bodyPr wrap="square">
            <a:spAutoFit/>
          </a:bodyPr>
          <a:lstStyle/>
          <a:p>
            <a:pPr algn="just">
              <a:lnSpc>
                <a:spcPct val="150000"/>
              </a:lnSpc>
            </a:pPr>
            <a:r>
              <a:rPr lang="en-US" sz="2800" b="1" dirty="0">
                <a:solidFill>
                  <a:srgbClr val="FF0000"/>
                </a:solidFill>
                <a:latin typeface="Times New Roman" panose="02020603050405020304" pitchFamily="18" charset="0"/>
                <a:cs typeface="Times New Roman" panose="02020603050405020304" pitchFamily="18" charset="0"/>
              </a:rPr>
              <a:t>*HĐ2:</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Bạn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cs typeface="Times New Roman" panose="02020603050405020304" pitchFamily="18" charset="0"/>
              </a:rPr>
              <a:t>từ</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Niên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giám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Thống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kê</a:t>
            </a:r>
            <a:r>
              <a:rPr lang="en-US" sz="2800" i="1" dirty="0">
                <a:latin typeface="Times New Roman" panose="02020603050405020304" pitchFamily="18" charset="0"/>
                <a:cs typeface="Times New Roman" panose="02020603050405020304" pitchFamily="18" charset="0"/>
              </a:rPr>
              <a:t> 2020 (NXB </a:t>
            </a:r>
            <a:r>
              <a:rPr lang="en-US" sz="2800" i="1" dirty="0" err="1">
                <a:latin typeface="Times New Roman" panose="02020603050405020304" pitchFamily="18" charset="0"/>
                <a:cs typeface="Times New Roman" panose="02020603050405020304" pitchFamily="18" charset="0"/>
              </a:rPr>
              <a:t>Thống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kê</a:t>
            </a:r>
            <a:r>
              <a:rPr lang="en-US" sz="2800" i="1" dirty="0">
                <a:latin typeface="Times New Roman" panose="02020603050405020304" pitchFamily="18" charset="0"/>
                <a:cs typeface="Times New Roman" panose="02020603050405020304" pitchFamily="18" charset="0"/>
              </a:rPr>
              <a:t>, 2021)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tỉnh</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nước</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năm</a:t>
            </a:r>
            <a:r>
              <a:rPr lang="en-US" sz="2800" dirty="0">
                <a:latin typeface="Times New Roman" panose="02020603050405020304" pitchFamily="18" charset="0"/>
                <a:cs typeface="Times New Roman" panose="02020603050405020304" pitchFamily="18" charset="0"/>
              </a:rPr>
              <a:t> 2020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sau</a:t>
            </a:r>
            <a:r>
              <a:rPr lang="en-US" sz="2800" dirty="0">
                <a:latin typeface="Times New Roman" panose="02020603050405020304" pitchFamily="18" charset="0"/>
                <a:cs typeface="Times New Roman" panose="02020603050405020304" pitchFamily="18" charset="0"/>
              </a:rPr>
              <a:t>:</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Sáu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cs typeface="Times New Roman" panose="02020603050405020304" pitchFamily="18" charset="0"/>
              </a:rPr>
              <a:t> song </a:t>
            </a:r>
            <a:r>
              <a:rPr lang="en-US" sz="2800" dirty="0" err="1">
                <a:latin typeface="Times New Roman" panose="02020603050405020304" pitchFamily="18" charset="0"/>
                <a:cs typeface="Times New Roman" panose="02020603050405020304" pitchFamily="18" charset="0"/>
              </a:rPr>
              <a:t>Hồng</a:t>
            </a:r>
            <a:r>
              <a:rPr lang="en-US" sz="2800" dirty="0">
                <a:latin typeface="Times New Roman" panose="02020603050405020304" pitchFamily="18" charset="0"/>
                <a:cs typeface="Times New Roman" panose="02020603050405020304" pitchFamily="18" charset="0"/>
              </a:rPr>
              <a:t>, Trung du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miền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núi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phía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Bắc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Bắc</a:t>
            </a:r>
            <a:r>
              <a:rPr lang="en-US" sz="2800" dirty="0">
                <a:latin typeface="Times New Roman" panose="02020603050405020304" pitchFamily="18" charset="0"/>
                <a:cs typeface="Times New Roman" panose="02020603050405020304" pitchFamily="18" charset="0"/>
              </a:rPr>
              <a:t> Trung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miền</a:t>
            </a:r>
            <a:r>
              <a:rPr lang="en-US" sz="2800" dirty="0">
                <a:latin typeface="Times New Roman" panose="02020603050405020304" pitchFamily="18" charset="0"/>
                <a:cs typeface="Times New Roman" panose="02020603050405020304" pitchFamily="18" charset="0"/>
              </a:rPr>
              <a:t> Trung, </a:t>
            </a:r>
            <a:r>
              <a:rPr lang="en-US" sz="2800" dirty="0" err="1">
                <a:latin typeface="Times New Roman" panose="02020603050405020304" pitchFamily="18" charset="0"/>
                <a:cs typeface="Times New Roman" panose="02020603050405020304" pitchFamily="18" charset="0"/>
              </a:rPr>
              <a:t>Tây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Đông</a:t>
            </a:r>
            <a:r>
              <a:rPr lang="en-US" sz="2800" dirty="0">
                <a:latin typeface="Times New Roman" panose="02020603050405020304" pitchFamily="18" charset="0"/>
                <a:cs typeface="Times New Roman" panose="02020603050405020304" pitchFamily="18" charset="0"/>
              </a:rPr>
              <a:t> Nam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Đồng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Cửu</a:t>
            </a:r>
            <a:r>
              <a:rPr lang="en-US" sz="2800" dirty="0">
                <a:latin typeface="Times New Roman" panose="02020603050405020304" pitchFamily="18" charset="0"/>
                <a:cs typeface="Times New Roman" panose="02020603050405020304" pitchFamily="18" charset="0"/>
              </a:rPr>
              <a:t> Long;</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tỉnh</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thuộc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vùng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tế</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lượt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11, 14, 14, 5, 6, 13.</a:t>
            </a:r>
          </a:p>
          <a:p>
            <a:pPr algn="just">
              <a:lnSpc>
                <a:spcPct val="150000"/>
              </a:lnSpc>
            </a:pPr>
            <a:r>
              <a:rPr lang="en-US" sz="2800" i="1" dirty="0" err="1">
                <a:latin typeface="Times New Roman" panose="02020603050405020304" pitchFamily="18" charset="0"/>
                <a:cs typeface="Times New Roman" panose="02020603050405020304" pitchFamily="18" charset="0"/>
              </a:rPr>
              <a:t>Hãy</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phân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loại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các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đó</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dựa</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trên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tiêu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chí</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số</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không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phải</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số</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7099722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CA5C00B0-B2B6-4792-8C67-F8C09471186E}"/>
              </a:ext>
            </a:extLst>
          </p:cNvPr>
          <p:cNvGrpSpPr/>
          <p:nvPr/>
        </p:nvGrpSpPr>
        <p:grpSpPr>
          <a:xfrm rot="5400000">
            <a:off x="8383393" y="3218530"/>
            <a:ext cx="6891246" cy="653685"/>
            <a:chOff x="4871257" y="83128"/>
            <a:chExt cx="7501721" cy="653685"/>
          </a:xfrm>
        </p:grpSpPr>
        <p:sp>
          <p:nvSpPr>
            <p:cNvPr id="11" name="Rectangle: Rounded Corners 28">
              <a:extLst>
                <a:ext uri="{FF2B5EF4-FFF2-40B4-BE49-F238E27FC236}">
                  <a16:creationId xmlns:a16="http://schemas.microsoft.com/office/drawing/2014/main" id="{8F343863-9DC9-48EE-8845-A5B504C915D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2" name="TextBox 11">
              <a:extLst>
                <a:ext uri="{FF2B5EF4-FFF2-40B4-BE49-F238E27FC236}">
                  <a16:creationId xmlns:a16="http://schemas.microsoft.com/office/drawing/2014/main" id="{CEF5EE85-C87E-4391-B9D7-C957829925F2}"/>
                </a:ext>
              </a:extLst>
            </p:cNvPr>
            <p:cNvSpPr txBox="1"/>
            <p:nvPr/>
          </p:nvSpPr>
          <p:spPr>
            <a:xfrm>
              <a:off x="5268730" y="213658"/>
              <a:ext cx="7104248" cy="461665"/>
            </a:xfrm>
            <a:prstGeom prst="rect">
              <a:avLst/>
            </a:prstGeom>
            <a:noFill/>
          </p:spPr>
          <p:txBody>
            <a:bodyPr wrap="square">
              <a:spAutoFit/>
            </a:bodyPr>
            <a:lstStyle/>
            <a:p>
              <a:r>
                <a:rPr lang="en-US" sz="2400" b="1" dirty="0">
                  <a:solidFill>
                    <a:srgbClr val="FFFF00"/>
                  </a:solidFill>
                  <a:latin typeface="Times New Roman" panose="02020603050405020304" pitchFamily="18" charset="0"/>
                  <a:cs typeface="Times New Roman" panose="02020603050405020304" pitchFamily="18" charset="0"/>
                </a:rPr>
                <a:t>HOẠT ĐỘNG HÌNH THÀNH KIẾN THỨC</a:t>
              </a:r>
              <a:endParaRPr lang="en-US" sz="2400" dirty="0">
                <a:solidFill>
                  <a:srgbClr val="FFFF00"/>
                </a:solidFill>
              </a:endParaRPr>
            </a:p>
          </p:txBody>
        </p:sp>
      </p:grpSp>
      <p:sp>
        <p:nvSpPr>
          <p:cNvPr id="13" name="Rectangle 12"/>
          <p:cNvSpPr/>
          <p:nvPr/>
        </p:nvSpPr>
        <p:spPr>
          <a:xfrm>
            <a:off x="166671" y="99749"/>
            <a:ext cx="11164460" cy="5831853"/>
          </a:xfrm>
          <a:prstGeom prst="rect">
            <a:avLst/>
          </a:prstGeom>
        </p:spPr>
        <p:txBody>
          <a:bodyPr wrap="square">
            <a:spAutoFit/>
          </a:bodyPr>
          <a:lstStyle/>
          <a:p>
            <a:pPr algn="just">
              <a:lnSpc>
                <a:spcPct val="150000"/>
              </a:lnSpc>
            </a:pPr>
            <a:r>
              <a:rPr lang="en-US" sz="2800" b="1" dirty="0">
                <a:solidFill>
                  <a:srgbClr val="FF0000"/>
                </a:solidFill>
                <a:latin typeface="Times New Roman" panose="02020603050405020304" pitchFamily="18" charset="0"/>
                <a:cs typeface="Times New Roman" panose="02020603050405020304" pitchFamily="18" charset="0"/>
              </a:rPr>
              <a:t>*HĐ2:</a:t>
            </a:r>
            <a:endParaRPr lang="en-US" sz="2800" dirty="0">
              <a:latin typeface="Times New Roman" panose="02020603050405020304" pitchFamily="18" charset="0"/>
              <a:cs typeface="Times New Roman" panose="02020603050405020304" pitchFamily="18" charset="0"/>
            </a:endParaRPr>
          </a:p>
          <a:p>
            <a:pPr algn="just">
              <a:lnSpc>
                <a:spcPct val="150000"/>
              </a:lnSpc>
            </a:pPr>
            <a:r>
              <a:rPr lang="en-US" sz="2800" dirty="0">
                <a:latin typeface="Times New Roman" panose="02020603050405020304" pitchFamily="18" charset="0"/>
                <a:cs typeface="Times New Roman" panose="02020603050405020304" pitchFamily="18" charset="0"/>
              </a:rPr>
              <a:t>Trong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định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lượng</a:t>
            </a:r>
            <a:r>
              <a:rPr lang="en-US" sz="2800" i="1" dirty="0">
                <a:latin typeface="Times New Roman" panose="02020603050405020304" pitchFamily="18" charset="0"/>
                <a:cs typeface="Times New Roman" panose="02020603050405020304" pitchFamily="18" charset="0"/>
              </a:rPr>
              <a:t>;</a:t>
            </a:r>
          </a:p>
          <a:p>
            <a:pPr marL="457200" indent="-457200" algn="just">
              <a:lnSpc>
                <a:spcPct val="150000"/>
              </a:lnSpc>
              <a:buFontTx/>
              <a:buChar char="-"/>
            </a:pP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kê</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còn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gọi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là</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dữ</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liệu</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định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tính</a:t>
            </a:r>
            <a:r>
              <a:rPr lang="en-US" sz="2800" i="1" dirty="0">
                <a:latin typeface="Times New Roman" panose="02020603050405020304" pitchFamily="18" charset="0"/>
                <a:cs typeface="Times New Roman" panose="02020603050405020304" pitchFamily="18" charset="0"/>
              </a:rPr>
              <a:t>.</a:t>
            </a:r>
          </a:p>
          <a:p>
            <a:pPr algn="just">
              <a:lnSpc>
                <a:spcPct val="150000"/>
              </a:lnSpc>
            </a:pPr>
            <a:r>
              <a:rPr lang="en-US" sz="2800" dirty="0">
                <a:latin typeface="Times New Roman" panose="02020603050405020304" pitchFamily="18" charset="0"/>
                <a:cs typeface="Times New Roman" panose="02020603050405020304" pitchFamily="18" charset="0"/>
              </a:rPr>
              <a:t>Do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thập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rất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phú</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thuận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mô</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ta </a:t>
            </a:r>
            <a:r>
              <a:rPr lang="en-US" sz="2800" dirty="0" err="1">
                <a:latin typeface="Times New Roman" panose="02020603050405020304" pitchFamily="18" charset="0"/>
                <a:cs typeface="Times New Roman" panose="02020603050405020304" pitchFamily="18" charset="0"/>
              </a:rPr>
              <a:t>có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phân</a:t>
            </a:r>
            <a:r>
              <a:rPr lang="en-US" sz="2800" dirty="0">
                <a:latin typeface="Times New Roman" panose="02020603050405020304" pitchFamily="18" charset="0"/>
                <a:cs typeface="Times New Roman" panose="02020603050405020304" pitchFamily="18" charset="0"/>
              </a:rPr>
              <a:t> chia, </a:t>
            </a:r>
            <a:r>
              <a:rPr lang="en-US" sz="2800" dirty="0" err="1">
                <a:latin typeface="Times New Roman" panose="02020603050405020304" pitchFamily="18" charset="0"/>
                <a:cs typeface="Times New Roman" panose="02020603050405020304" pitchFamily="18" charset="0"/>
              </a:rPr>
              <a:t>sắp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xếp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đó</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những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liệu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trước</a:t>
            </a:r>
            <a:r>
              <a:rPr lang="en-US" sz="2800" dirty="0">
                <a:latin typeface="Times New Roman" panose="02020603050405020304" pitchFamily="18" charset="0"/>
                <a:cs typeface="Times New Roman" panose="02020603050405020304" pitchFamily="18" charset="0"/>
              </a:rPr>
              <a:t>.</a:t>
            </a:r>
          </a:p>
        </p:txBody>
      </p:sp>
      <p:sp>
        <p:nvSpPr>
          <p:cNvPr id="2" name="Rectangle 1">
            <a:extLst>
              <a:ext uri="{FF2B5EF4-FFF2-40B4-BE49-F238E27FC236}">
                <a16:creationId xmlns:a16="http://schemas.microsoft.com/office/drawing/2014/main" id="{5F46C53B-2886-15C6-B2D8-E28030F3727F}"/>
              </a:ext>
            </a:extLst>
          </p:cNvPr>
          <p:cNvSpPr/>
          <p:nvPr/>
        </p:nvSpPr>
        <p:spPr>
          <a:xfrm>
            <a:off x="9102900" y="5349240"/>
            <a:ext cx="2313432" cy="15087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Tree>
    <p:extLst>
      <p:ext uri="{BB962C8B-B14F-4D97-AF65-F5344CB8AC3E}">
        <p14:creationId xmlns:p14="http://schemas.microsoft.com/office/powerpoint/2010/main" val="10766951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33787325_Lab safety_AAS_v3" id="{898BC5E2-691B-4B41-A97D-F35AD4FFF20D}" vid="{295F60D3-032D-43CA-A300-E4752067AD50}"/>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0096A91-93C8-4C7A-BF68-944591874A6D}">
  <ds:schemaRefs>
    <ds:schemaRef ds:uri="http://schemas.microsoft.com/office/2006/metadata/properties"/>
    <ds:schemaRef ds:uri="http://www.w3.org/XML/1998/namespace"/>
    <ds:schemaRef ds:uri="http://purl.org/dc/terms/"/>
    <ds:schemaRef ds:uri="http://purl.org/dc/elements/1.1/"/>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16c05727-aa75-4e4a-9b5f-8a80a1165891"/>
    <ds:schemaRef ds:uri="71af3243-3dd4-4a8d-8c0d-dd76da1f02a5"/>
  </ds:schemaRefs>
</ds:datastoreItem>
</file>

<file path=customXml/itemProps2.xml><?xml version="1.0" encoding="utf-8"?>
<ds:datastoreItem xmlns:ds="http://schemas.openxmlformats.org/officeDocument/2006/customXml" ds:itemID="{604BA817-A03C-4EA3-86C4-6E42BD37F523}">
  <ds:schemaRefs>
    <ds:schemaRef ds:uri="http://schemas.microsoft.com/sharepoint/v3/contenttype/forms"/>
  </ds:schemaRefs>
</ds:datastoreItem>
</file>

<file path=customXml/itemProps3.xml><?xml version="1.0" encoding="utf-8"?>
<ds:datastoreItem xmlns:ds="http://schemas.openxmlformats.org/officeDocument/2006/customXml" ds:itemID="{19E59094-1E6F-42D5-A62B-D0344AFFFA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Lab safety</Template>
  <TotalTime>1474</TotalTime>
  <Words>1499</Words>
  <Application>Microsoft Office PowerPoint</Application>
  <PresentationFormat>Widescreen</PresentationFormat>
  <Paragraphs>115</Paragraphs>
  <Slides>16</Slides>
  <Notes>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.VnTime</vt:lpstr>
      <vt:lpstr>Arial</vt:lpstr>
      <vt:lpstr>Calibri</vt:lpstr>
      <vt:lpstr>Calibri Light</vt:lpstr>
      <vt:lpstr>Times New Roman</vt:lpstr>
      <vt:lpstr>Office Theme</vt:lpstr>
      <vt:lpstr>1_Office Theme</vt:lpstr>
      <vt:lpstr>PowerPoint Presentation</vt:lpstr>
      <vt:lpstr>Học sinh thực hiện theo các yêu cầu sau: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Safety</dc:title>
  <dc:creator>Lê Hải</dc:creator>
  <cp:lastModifiedBy>CHU THU</cp:lastModifiedBy>
  <cp:revision>79</cp:revision>
  <dcterms:created xsi:type="dcterms:W3CDTF">2021-06-07T13:44:30Z</dcterms:created>
  <dcterms:modified xsi:type="dcterms:W3CDTF">2024-03-21T02:42:21Z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