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7" r:id="rId1"/>
  </p:sldMasterIdLst>
  <p:sldIdLst>
    <p:sldId id="257" r:id="rId2"/>
    <p:sldId id="256" r:id="rId3"/>
    <p:sldId id="284" r:id="rId4"/>
    <p:sldId id="285" r:id="rId5"/>
    <p:sldId id="271" r:id="rId6"/>
    <p:sldId id="28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3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31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0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8206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71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08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5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9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1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4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5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45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7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39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9043" y="74939"/>
            <a:ext cx="90452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 hít thở có giúp con người cung cấp năng lượng để duy trì sự sống không?</a:t>
            </a:r>
            <a:endParaRPr lang="en-US" sz="3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D:\My Documents\Trường Long Biên\KHTN 7\Bài 25 Hô hấp tế bào\Hít thở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18" y="1236631"/>
            <a:ext cx="5177709" cy="376584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79043" y="5002473"/>
            <a:ext cx="94960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 </a:t>
            </a:r>
            <a:r>
              <a:rPr lang="en-US" sz="28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 hít thở (hô hấp ngoài) sẽ giúp con người có nguyên liệu để thực hiện quá trình hô hấp tế bào (hô hấp trong) 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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giúp cơ thể có năng lượng</a:t>
            </a:r>
            <a:endParaRPr lang="en-US" sz="2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46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606" y="399242"/>
            <a:ext cx="9517487" cy="3368256"/>
          </a:xfrm>
        </p:spPr>
        <p:txBody>
          <a:bodyPr/>
          <a:lstStyle/>
          <a:p>
            <a:pPr algn="ctr"/>
            <a:r>
              <a:rPr lang="en-US" sz="4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BÀI 25: HÔ HẤP TẾ BÀO</a:t>
            </a:r>
            <a:endParaRPr lang="en-U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881" y="3857650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GV: Chu Hải Long -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068"/>
            <a:ext cx="10818254" cy="61324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HÔ HẤP TẾ BÀO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668" y="629921"/>
            <a:ext cx="9522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con thảo </a:t>
            </a:r>
            <a:r>
              <a:rPr lang="en-US" sz="2800" i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 nhóm 4 người trong 10 phút để điền vào </a:t>
            </a:r>
            <a:r>
              <a:rPr lang="en-US" sz="2800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………</a:t>
            </a:r>
            <a:endParaRPr lang="en-US" sz="2800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40149" y="1166615"/>
            <a:ext cx="10558686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ts val="4000"/>
              </a:lnSpc>
              <a:spcAft>
                <a:spcPts val="0"/>
              </a:spcAft>
            </a:pP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Khái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niệm: Hô hấp tế bào là quá 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			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chất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 cơ tạo thành </a:t>
            </a: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80340" algn="just">
              <a:lnSpc>
                <a:spcPts val="4000"/>
              </a:lnSpc>
              <a:spcAft>
                <a:spcPts val="0"/>
              </a:spcAft>
            </a:pP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	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 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	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đồng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thời giải phóng ra 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	và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marR="28575" algn="just">
              <a:lnSpc>
                <a:spcPts val="4000"/>
              </a:lnSpc>
              <a:spcAft>
                <a:spcPts val="0"/>
              </a:spcAft>
            </a:pP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Nơi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diễn ra: Ở sinh vật nhân thực, hô hấp tế bào xảy ra ở </a:t>
            </a: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80340" marR="28575" algn="just">
              <a:lnSpc>
                <a:spcPts val="4000"/>
              </a:lnSpc>
              <a:spcAft>
                <a:spcPts val="0"/>
              </a:spcAft>
            </a:pP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Phương trình hô hấp tế bào: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marR="28575" algn="just">
              <a:lnSpc>
                <a:spcPts val="4000"/>
              </a:lnSpc>
              <a:spcAft>
                <a:spcPts val="0"/>
              </a:spcAft>
            </a:pP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80340" marR="28575" algn="just">
              <a:lnSpc>
                <a:spcPts val="4000"/>
              </a:lnSpc>
              <a:spcAft>
                <a:spcPts val="0"/>
              </a:spcAft>
            </a:pP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Nguồn cung cấp glucose cho hô hấp tế bào: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marR="28575" algn="just">
              <a:lnSpc>
                <a:spcPts val="4000"/>
              </a:lnSpc>
              <a:spcAft>
                <a:spcPts val="0"/>
              </a:spcAft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Ở đa số thực vật, glucose được tổng hợp từ quá 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trình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marR="28575" algn="just">
              <a:lnSpc>
                <a:spcPts val="4000"/>
              </a:lnSpc>
              <a:spcAft>
                <a:spcPts val="0"/>
              </a:spcAft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Ở động vật, tế bào lấy glucose từ quá trình phân 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giải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ĐỒNG HỒ ĐẾM NGƯỢC 10 PHÚT CÓ ÂM THANH SỐNG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665" y="4850811"/>
            <a:ext cx="3568335" cy="20071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53832" y="1271980"/>
            <a:ext cx="131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hân giải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4514" y="1782472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10686" y="1778725"/>
            <a:ext cx="1693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khí carbonic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09893" y="1775675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năng lượng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52802" y="1778008"/>
            <a:ext cx="833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nhiệ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63149" y="2276572"/>
            <a:ext cx="845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 thể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9059" y="3303115"/>
            <a:ext cx="9734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Chất hữu cơ + Oxygen → Carbon dioxide + Nước + Năng lượng (nhiệt + ATP)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96903" y="4277249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quang hợp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98840" y="4840190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thức ăn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28349" y="1263963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……(1)……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412989" y="1776709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……(2)……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2245031" y="1776709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……(3)……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6774548" y="1776667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……(4)……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8623665" y="1776666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……(5)……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7360968" y="2276572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……(6)……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7360968" y="4298928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……(8)……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7211719" y="4840654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……(9)……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1442953" y="3215935"/>
            <a:ext cx="6919843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marR="28575" algn="ctr">
              <a:lnSpc>
                <a:spcPts val="4000"/>
              </a:lnSpc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……………………………………(7)………………………………………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20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068"/>
            <a:ext cx="10818254" cy="61324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HÔ HẤP TẾ BÀO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004" y="642311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Đặc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điểm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914" y="1165531"/>
            <a:ext cx="8456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Hô hấp tế bào xảy ra ở hầu hết các tế bào trong cơ thể.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914" y="1688751"/>
            <a:ext cx="9266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Cường độ của quá trình hô hấp tế bào diễn ra mạnh hay yếu tùy thuộc vào nhu cầu năng lượng của cơ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9004" y="2861797"/>
            <a:ext cx="4018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Vai trò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của hô hấp tế bào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914" y="3385017"/>
            <a:ext cx="6395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hân giải năng lượng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tích lũy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trong các hợp chất hữu cơ thành năng lượng ATP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Lý thuyết KHTN 7 Kết nối tri thức Bài 25: Hô hấp tế bà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7" y="2861797"/>
            <a:ext cx="5509903" cy="399620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443914" y="433912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ạo ra nhiều sản phẩm trung gian cho quá trình tổng hợp các chất của cơ thể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3914" y="5293231"/>
            <a:ext cx="6238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inh ra nhiệt giúp cơ thể duy trì sự sống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072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3" grpId="0"/>
      <p:bldP spid="17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0" y="29068"/>
            <a:ext cx="8178086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MỐI QUAN HỆ GIỮA TỔNG HỢP VÀ PHÂN GIẢI CHẤT HỮU CƠ Ở TẾ BÀO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5852" y="1208616"/>
            <a:ext cx="6817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</a:t>
            </a:r>
            <a:r>
              <a:rPr lang="en-US" sz="2800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2800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Quá </a:t>
            </a:r>
            <a:r>
              <a:rPr lang="vi-VN" sz="2800" i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trình tổng hợp và phân giải chất hữu cơ trái ngược nhau nhưng phụ thuộc lẫn nhau</a:t>
            </a:r>
            <a:endParaRPr lang="en-US" sz="2800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Lý thuyết KHTN 7 Kết nối tri thức Bài 25: Hô hấp tế bà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43" y="2162723"/>
            <a:ext cx="6047034" cy="3547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795468" y="5710171"/>
            <a:ext cx="811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Sơ đồ mối quan hệ hai chiều giữa tổng hợp và phân giải chất hữu cơ ở tế bào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85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0" y="29068"/>
            <a:ext cx="8178086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MỐI QUAN HỆ GIỮA TỔNG HỢP VÀ PHÂN GIẢI CHẤT HỮU CƠ Ở TẾ BÀO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907" y="2099700"/>
            <a:ext cx="2730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vi-VN" sz="2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rái ngược nhau </a:t>
            </a:r>
            <a:r>
              <a:rPr lang="vi-VN" sz="2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lang="en-US" sz="2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679" y="2556654"/>
            <a:ext cx="9933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Quá trình tổng hợp thực hiện tổng hợp các chất hữu cơ phức tạp từ những chất đơn giản, đồng thời, tích lũy năng lượng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679" y="3387651"/>
            <a:ext cx="9817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Ngược lại, quá trình phân giải 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biến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chất hữu cơ phức tạp tạo thành các chất đơn giản như nước, carbon dioxide, đồng thời, giải phóng năng lượng cung 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cấp</a:t>
            </a:r>
            <a:r>
              <a:rPr lang="en-US" sz="240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cho cơ thế</a:t>
            </a:r>
            <a:r>
              <a:rPr lang="vi-VN" sz="240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769" y="4587980"/>
            <a:ext cx="3129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Phụ thuộc lẫn nhau </a:t>
            </a:r>
            <a:r>
              <a:rPr lang="vi-VN" sz="2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lang="en-US" sz="2400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5852" y="1208616"/>
            <a:ext cx="6817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</a:t>
            </a:r>
            <a:r>
              <a:rPr lang="en-US" sz="2800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2800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Quá </a:t>
            </a:r>
            <a:r>
              <a:rPr lang="vi-VN" sz="2800" i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trình tổng hợp và phân giải chất hữu cơ trái ngược nhau nhưng phụ thuộc lẫn nhau</a:t>
            </a:r>
            <a:endParaRPr lang="en-US" sz="2800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7679" y="5049645"/>
            <a:ext cx="10204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Sản phẩm của quá trình tổng hợp cung cấp nguyên liệu cho quá trình phân </a:t>
            </a:r>
            <a:r>
              <a:rPr lang="vi-VN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giải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7678" y="5511310"/>
            <a:ext cx="9380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N</a:t>
            </a: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gược lại, quá trình phân giải cung cấp năng lượng và nguyên liệu cho quá trình tổng hợp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57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2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627</TotalTime>
  <Words>483</Words>
  <Application>Microsoft Office PowerPoint</Application>
  <PresentationFormat>Widescreen</PresentationFormat>
  <Paragraphs>51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 Unicode MS</vt:lpstr>
      <vt:lpstr>Arial</vt:lpstr>
      <vt:lpstr>Calibri</vt:lpstr>
      <vt:lpstr>Times New Roman</vt:lpstr>
      <vt:lpstr>Trebuchet MS</vt:lpstr>
      <vt:lpstr>Wingdings</vt:lpstr>
      <vt:lpstr>Wingdings 3</vt:lpstr>
      <vt:lpstr>Facet</vt:lpstr>
      <vt:lpstr>PowerPoint Presentation</vt:lpstr>
      <vt:lpstr>BÀI 25: HÔ HẤP TẾ BÀO</vt:lpstr>
      <vt:lpstr>I. HÔ HẤP TẾ BÀO</vt:lpstr>
      <vt:lpstr>I. HÔ HẤP TẾ BÀO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đặc điểm khác nhau giữa vật sống và vật không sống là gì?</dc:title>
  <dc:creator>AutoBVT</dc:creator>
  <cp:lastModifiedBy>AutoBVT</cp:lastModifiedBy>
  <cp:revision>54</cp:revision>
  <dcterms:created xsi:type="dcterms:W3CDTF">2024-01-15T10:21:01Z</dcterms:created>
  <dcterms:modified xsi:type="dcterms:W3CDTF">2024-02-06T03:29:10Z</dcterms:modified>
</cp:coreProperties>
</file>