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7" r:id="rId1"/>
  </p:sldMasterIdLst>
  <p:sldIdLst>
    <p:sldId id="256" r:id="rId2"/>
    <p:sldId id="257" r:id="rId3"/>
    <p:sldId id="270" r:id="rId4"/>
    <p:sldId id="277" r:id="rId5"/>
    <p:sldId id="283" r:id="rId6"/>
    <p:sldId id="278" r:id="rId7"/>
    <p:sldId id="279" r:id="rId8"/>
    <p:sldId id="280" r:id="rId9"/>
    <p:sldId id="271" r:id="rId10"/>
    <p:sldId id="281" r:id="rId11"/>
    <p:sldId id="28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6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2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40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1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0800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3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4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3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2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8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4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8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2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4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44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17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606" y="399242"/>
            <a:ext cx="9517487" cy="3368256"/>
          </a:xfrm>
        </p:spPr>
        <p:txBody>
          <a:bodyPr/>
          <a:lstStyle/>
          <a:p>
            <a:pPr algn="ctr"/>
            <a:r>
              <a:rPr lang="en-US" sz="4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BÀI 23: MỘT SỐ YẾU TỐ </a:t>
            </a:r>
            <a:br>
              <a:rPr lang="en-US" sz="4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ẢNH HƯỞNG ĐẾN QUANG HỢP</a:t>
            </a:r>
            <a:endParaRPr 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881" y="3857650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GV: Chu Hải Long -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-1" y="29068"/>
            <a:ext cx="10251583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VẬN DỤNG NHỮNG HIỂU BIẾT VỀ QUANG HỢP TRONG VIỆC TRỒNG VÀ BẢO VỆ CÂY XANH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557" y="1315672"/>
            <a:ext cx="10693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Vai trò của cây xanh đối với môi trường tự nhiên và đời sống con người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0338" y="5272738"/>
            <a:ext cx="4437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B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ảo vệ đất tránh sạt lở; hạn chế thiên tai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054" y="2400930"/>
            <a:ext cx="5041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ạo ra nơi ở, nơi sinh sản cho các loài sinh vật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832" r="956" b="4072"/>
          <a:stretch/>
        </p:blipFill>
        <p:spPr>
          <a:xfrm>
            <a:off x="5554528" y="1838892"/>
            <a:ext cx="3889418" cy="2910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6" y="3799268"/>
            <a:ext cx="4596455" cy="30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6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-1" y="29068"/>
            <a:ext cx="10251583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VẬN DỤNG NHỮNG HIỂU BIẾT VỀ QUANG HỢP TRONG VIỆC TRỒNG VÀ BẢO VỆ CÂY XANH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448" y="1376897"/>
            <a:ext cx="7464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biện pháp giúp bảo vệ và phát triển cây xanh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3579" y="2005800"/>
            <a:ext cx="2602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Trồng cây xanh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579" y="2634703"/>
            <a:ext cx="9023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Bảo vệ cây xanh, đặc biệt là bảo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vệ lá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bộ phận quang hợp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3578" y="3263606"/>
            <a:ext cx="89623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Cần điều chỉnh hợp lí các yếu tố ảnh hưởng đến quá trình quang hợp của cây thông qua chế độ chiếu sáng, tưới nước, bón phân,...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62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068"/>
            <a:ext cx="10818254" cy="61324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MỘT SỐ YẾU TỐ ẢNH HƯỞNG ĐẾN QUANG HỢP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6272" y="990852"/>
            <a:ext cx="6053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con quan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 video và trả lời câu hỏi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840" y="762317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Ánh sáng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839" y="1889438"/>
            <a:ext cx="24898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C1. Số 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lượng bọt khí thoát ra như thế nào nếu để đèn xa dần?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839" y="3782493"/>
            <a:ext cx="24898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C2. Rút 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 kết luận về ảnh hưởng của ánh sáng đến quá trình quang hợp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nvestigion into factors affecting photosynthesi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0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1684" y="1514072"/>
            <a:ext cx="9500316" cy="53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46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15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9068"/>
            <a:ext cx="10818254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MỘT SỐ YẾU TỐ ẢNH HƯỞNG ĐẾN QUANG HỢP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40" y="762317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Ánh sáng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087" y="1285537"/>
            <a:ext cx="86271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Vai trò: Ánh sáng cung cấp năng lượng cho cây thực hiện quá trình quang hợp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087" y="2359650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Ảnh hưởng: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870" y="2882870"/>
            <a:ext cx="8030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 cường độ ánh sáng tăng thì hiệu quả quang hợp tăng và ngược lại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8869" y="3836977"/>
            <a:ext cx="80308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Nhưng khi ánh sáng quá mạnh sẽ làm giảm hiệu quả quang hợp do cây bị “đốt cháy”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312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9068"/>
            <a:ext cx="10818254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MỘT SỐ YẾU TỐ ẢNH HƯỞNG ĐẾN QUANG HỢP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40" y="762317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Ánh sáng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840" y="2564374"/>
            <a:ext cx="41761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con </a:t>
            </a:r>
            <a:r>
              <a:rPr lang="en-US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điểm khác biệt giữa các loài cây trong </a:t>
            </a:r>
            <a:r>
              <a:rPr lang="en-US" sz="28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(thân, lá, vị </a:t>
            </a:r>
            <a:r>
              <a:rPr lang="en-US" sz="2800" i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trí trồng…) </a:t>
            </a:r>
            <a:r>
              <a:rPr lang="en-US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 đó phân loại thực vật dựa vào nhu cầu ánh </a:t>
            </a:r>
            <a:r>
              <a:rPr lang="en-US" sz="28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sáng?</a:t>
            </a:r>
            <a:endParaRPr 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D:\My Documents\Trường Long Biên\KHTN 7\Bài 23 Một số yếu tố ảnh hưởng đến quang hợp\So sánh thực vật ưa sáng và ưa bó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85" y="1105087"/>
            <a:ext cx="7671515" cy="575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864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9068"/>
            <a:ext cx="10818254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MỘT SỐ YẾU TỐ ẢNH HƯỞNG ĐẾN QUANG HỢP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40" y="762317"/>
            <a:ext cx="1879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Ánh sáng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730" y="1405543"/>
            <a:ext cx="8767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Các loài cây khác nhau có nhu cầu về ánh sáng khác nhau.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730" y="2048769"/>
            <a:ext cx="9723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Dựa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 nhu cầu ánh sáng, người ta chia thực vật thành 2 nhóm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Lý thuyết KHTN 7 Kết nối tri thức Bài 23: Một số yếu tố ảnh hưởng đến quang hợ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8" y="3978447"/>
            <a:ext cx="5536755" cy="288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Lý thuyết KHTN 7 Kết nối tri thức Bài 23: Một số yếu tố ảnh hưởng đến quang hợp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2"/>
          <a:stretch/>
        </p:blipFill>
        <p:spPr bwMode="auto">
          <a:xfrm>
            <a:off x="9099164" y="3978446"/>
            <a:ext cx="3092836" cy="28913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857461" y="3978446"/>
            <a:ext cx="3241703" cy="2879554"/>
            <a:chOff x="5857461" y="3978446"/>
            <a:chExt cx="3241703" cy="2879554"/>
          </a:xfrm>
        </p:grpSpPr>
        <p:pic>
          <p:nvPicPr>
            <p:cNvPr id="15" name="Picture 14" descr="D:\My Documents\Trường Long Biên\KHTN 7\Bài 23 Một số yếu tố ảnh hưởng đến quang hợp\Cây vạn niên thanh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933"/>
            <a:stretch/>
          </p:blipFill>
          <p:spPr bwMode="auto">
            <a:xfrm>
              <a:off x="5857461" y="3978446"/>
              <a:ext cx="3241703" cy="287955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85091" y="6488668"/>
              <a:ext cx="1986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vạn niên thanh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2571989"/>
            <a:ext cx="55367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Nhóm cây ưa sáng: sống ở nơi có ánh sáng mạnh. Ví dụ: hoa giấy, hoa hồng, cây phượng,…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57462" y="2571989"/>
            <a:ext cx="61225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Nhóm cây ưa bóng: thường sống nơi bóng râm, dưới bóng các cây khác. Ví dụ: cây lá lốt, cây trầu không, cây vạn niên thanh,…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42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9068"/>
            <a:ext cx="10818254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MỘT SỐ YẾU TỐ ẢNH HƯỞNG ĐẾN QUANG HỢP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40" y="762317"/>
            <a:ext cx="1350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Nước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3581" y="1285537"/>
            <a:ext cx="9329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Vai trò: Nước vừa là nguyên liệu của quang hợp, vừa là yếu tố tham </a:t>
            </a:r>
            <a:r>
              <a:rPr lang="en-US" sz="280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 </a:t>
            </a:r>
            <a:r>
              <a:rPr lang="vi-VN" sz="280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 đóng, mở khí khổng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581" y="2359650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Ảnh hưởng: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112" y="3002876"/>
            <a:ext cx="8789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 cây đủ nước, khí khổng mở ra giúp khí carbon dioxide khuếch tán vào trong lá, tăng hiệu quả quang hợp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9112" y="4076989"/>
            <a:ext cx="388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 cây thiếu nước, khí khổng đóng lại làm lượng khí carbon dioxide đi vào lá giảm dẫn đến quang hợp gặp khó khăn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Lý thuyết KHTN 7 Kết nối tri thức Bài 23: Một số yếu tố ảnh hưởng đến quang hợ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56983"/>
            <a:ext cx="7620000" cy="290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287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9068"/>
            <a:ext cx="10818254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MỘT SỐ YẾU TỐ ẢNH HƯỞNG ĐẾN QUANG HỢP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40" y="762317"/>
            <a:ext cx="2326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Khí carbonic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581" y="1806352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Ảnh hưởng: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581" y="1285537"/>
            <a:ext cx="8977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Vai trò: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Khí carbonic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là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nguyên liệu của quá trình quang hợp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112" y="2335767"/>
            <a:ext cx="10631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Nồng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khí carbonic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thích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hợp để cây quang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hợp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khoảng 0,03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9112" y="285038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Nếu nồng độ carbon dioxide tăng lên thì hiệu quả quang hợp tăng nhưng khi tăng quá cao (khoảng 0,2%) có thể làm cây chết vì ngộ độc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6529589" y="2909661"/>
            <a:ext cx="5662411" cy="39483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112" y="455244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Nếu nồng độ carbon dioxide quá thấp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thì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quang hợp sẽ không xảy ra (nồng độ CO</a:t>
            </a:r>
            <a:r>
              <a:rPr lang="vi-VN" sz="2800" baseline="-25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thấp nhất mà cây quang hợp được là khoảng 0,008% đến 0,01%)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66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7" grpId="0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9068"/>
            <a:ext cx="10818254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MỘT SỐ YẾU TỐ ẢNH HƯỞNG ĐẾN QUANG HỢP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40" y="762317"/>
            <a:ext cx="180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Nhiệt độ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581" y="2359650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Ảnh hưởng: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581" y="1285537"/>
            <a:ext cx="9232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Nhiệt độ thuận lợi nhất cho hầu hết các loài cây quang hợp là từ 25</a:t>
            </a:r>
            <a:r>
              <a:rPr lang="vi-VN" sz="2800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 đến 35</a:t>
            </a:r>
            <a:r>
              <a:rPr lang="vi-VN" sz="2800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287" y="2882870"/>
            <a:ext cx="55564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Nhiệt độ giảm xuống quá thấp hoặc tăng lên quá cao sẽ làm quá trình quang hợp giảm hoặc ngừng lại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104586" y="2673100"/>
            <a:ext cx="6087414" cy="41977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287" y="4267865"/>
            <a:ext cx="55564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Nhiệt độ thấp nhất hoặc cao nhất mà cây có thể quang hợp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 </a:t>
            </a:r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khác nhau ở các loài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3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-1" y="29068"/>
            <a:ext cx="10251583" cy="613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VẬN DỤNG NHỮNG HIỂU BIẾT VỀ QUANG HỢP TRONG VIỆC TRỒNG VÀ BẢO VỆ CÂY XANH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557" y="1315672"/>
            <a:ext cx="10693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Vai trò của cây xanh đối với môi trường tự nhiên và đời sống con người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785" y="2155885"/>
            <a:ext cx="5288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Cung cấp chất hữu cơ và năng lượng cần thiết cho mọi sinh 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vật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321" y="5127136"/>
            <a:ext cx="4702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C</a:t>
            </a:r>
            <a:r>
              <a:rPr lang="vi-VN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ân bằng, điều hòa khí trong không khí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82" y="1799705"/>
            <a:ext cx="4816700" cy="3010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6" y="3782896"/>
            <a:ext cx="4918228" cy="30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85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495</TotalTime>
  <Words>786</Words>
  <Application>Microsoft Office PowerPoint</Application>
  <PresentationFormat>Widescreen</PresentationFormat>
  <Paragraphs>55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 Unicode MS</vt:lpstr>
      <vt:lpstr>Arial</vt:lpstr>
      <vt:lpstr>Calibri</vt:lpstr>
      <vt:lpstr>Times New Roman</vt:lpstr>
      <vt:lpstr>Trebuchet MS</vt:lpstr>
      <vt:lpstr>Wingdings 3</vt:lpstr>
      <vt:lpstr>Facet</vt:lpstr>
      <vt:lpstr>BÀI 23: MỘT SỐ YẾU TỐ  ẢNH HƯỞNG ĐẾN QUANG HỢP</vt:lpstr>
      <vt:lpstr>I. MỘT SỐ YẾU TỐ ẢNH HƯỞNG ĐẾN QUANG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đặc điểm khác nhau giữa vật sống và vật không sống là gì?</dc:title>
  <dc:creator>AutoBVT</dc:creator>
  <cp:lastModifiedBy>AutoBVT</cp:lastModifiedBy>
  <cp:revision>49</cp:revision>
  <dcterms:created xsi:type="dcterms:W3CDTF">2024-01-15T10:21:01Z</dcterms:created>
  <dcterms:modified xsi:type="dcterms:W3CDTF">2024-02-01T01:41:27Z</dcterms:modified>
</cp:coreProperties>
</file>