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7" r:id="rId2"/>
    <p:sldId id="258" r:id="rId3"/>
    <p:sldId id="276" r:id="rId4"/>
    <p:sldId id="259" r:id="rId5"/>
    <p:sldId id="272" r:id="rId6"/>
    <p:sldId id="265" r:id="rId7"/>
    <p:sldId id="273" r:id="rId8"/>
    <p:sldId id="274" r:id="rId9"/>
    <p:sldId id="271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7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41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994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33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38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387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57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84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2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6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8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99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6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72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2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655" y="1918952"/>
            <a:ext cx="1131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các con viên nam châm gắn bảng có thể nâng 1 vật nặng vài kg không?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14" y="2442172"/>
            <a:ext cx="3713929" cy="3713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02" y="3193961"/>
            <a:ext cx="3970814" cy="24212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195" y="6366978"/>
            <a:ext cx="11888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video trên người ta sử dụng loại nam châm nào để nâng các vật có từ tính?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Nam châm điện hút s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801.48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42" y="1"/>
            <a:ext cx="11359727" cy="63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34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1584" y="315754"/>
            <a:ext cx="9601196" cy="107143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III. Ứng dụng của nam châm điện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27" y="1294059"/>
            <a:ext cx="3381935" cy="1912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1" t="2865" r="34100" b="2863"/>
          <a:stretch/>
        </p:blipFill>
        <p:spPr>
          <a:xfrm>
            <a:off x="9569003" y="1294059"/>
            <a:ext cx="1280550" cy="363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b="22347"/>
          <a:stretch/>
        </p:blipFill>
        <p:spPr>
          <a:xfrm>
            <a:off x="5460643" y="1294059"/>
            <a:ext cx="3076032" cy="1909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3" y="3879761"/>
            <a:ext cx="3084796" cy="161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3591" r="7750" b="27143"/>
          <a:stretch/>
        </p:blipFill>
        <p:spPr>
          <a:xfrm>
            <a:off x="568400" y="3879761"/>
            <a:ext cx="4248181" cy="1619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366" y="3281690"/>
            <a:ext cx="366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Cần cẩu nam châm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8202" y="3281690"/>
            <a:ext cx="3679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Khóa điện tử nam châm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7628" y="5499279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Chuông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153" y="5499279"/>
            <a:ext cx="294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Tàu điện từ trường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69003" y="4976059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Loa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96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2642" y="1950643"/>
            <a:ext cx="6815669" cy="1515533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BÀI 20: CHẾ TẠO NAM CHÂM ĐIỆN ĐƠN GIẢN</a:t>
            </a:r>
            <a:endParaRPr lang="en-US" sz="48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GV: Chu Hải Long -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0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nêu </a:t>
            </a:r>
            <a:r>
              <a:rPr lang="en-US" sz="3600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 nổi trội của nam châm điện so với nam châm vĩnh cửu thông </a:t>
            </a:r>
            <a:r>
              <a:rPr lang="en-US" sz="3600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thường?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374" y="2505416"/>
            <a:ext cx="10393251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Tiết kiệm chi phí</a:t>
            </a:r>
          </a:p>
          <a:p>
            <a:pPr marL="0" indent="0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Dễ dàng vệ sinh</a:t>
            </a:r>
          </a:p>
          <a:p>
            <a:pPr marL="0" indent="0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Dễ sử dụng: </a:t>
            </a:r>
          </a:p>
          <a:p>
            <a:pPr marL="0" indent="0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+ Bật điện sẽ hút vật có từ tính, tắt điện thì sẽ không hút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+ Có thể tăng khả năng hút bằng cách tăng độ mạnh của dòng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9915" y="624849"/>
            <a:ext cx="9601196" cy="107143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I. Nam châm điện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9131" y="1495885"/>
            <a:ext cx="783571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Cấu tạo của nam châm điện bao gồm 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ống dây dẫn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một thỏi sắt non lồng trong lòng ống dây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hai đầu ống dây nối với 2 cực của nguồn điện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14" y="838092"/>
            <a:ext cx="3411607" cy="3687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79" y="3335882"/>
            <a:ext cx="2859163" cy="3039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00" y="3458071"/>
            <a:ext cx="4637655" cy="29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9915" y="624849"/>
            <a:ext cx="9601196" cy="107143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I. Nam châm điện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9131" y="1495885"/>
            <a:ext cx="783571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Cấu tạo của nam châm điện bao gồm 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ống dây dẫn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một thỏi sắt non lồng trong lòng ống dây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+ hai đầu ống dây nối với 2 cực của nguồn điện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9131" y="3472069"/>
            <a:ext cx="102839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Từ trường của nam châm điện chỉ tồn tại trong thời gian dòng điện chạy trong ống dây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131" y="4599680"/>
            <a:ext cx="102839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Để biết ống dây đã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</a:t>
            </a: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 châm điện ta sử dụng kim nam châm (nam châm thử).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45686" y="598106"/>
            <a:ext cx="5255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CHO TIẾT SAU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348" y="1196747"/>
            <a:ext cx="10449060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- 1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 dây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đồng						- 1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cục pin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 trở lên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Kéo										- Băng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dính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đen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- 1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đinh sắt to và nhiều đinh sắt nhỏ/ kẹp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ghim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													   -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chiếc khăn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13447" r="12829" b="12060"/>
          <a:stretch/>
        </p:blipFill>
        <p:spPr>
          <a:xfrm>
            <a:off x="1738107" y="1644897"/>
            <a:ext cx="1494492" cy="1466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8" b="29117"/>
          <a:stretch/>
        </p:blipFill>
        <p:spPr>
          <a:xfrm>
            <a:off x="1751142" y="3111454"/>
            <a:ext cx="2528466" cy="1048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15596" r="25405" b="19502"/>
          <a:stretch/>
        </p:blipFill>
        <p:spPr>
          <a:xfrm>
            <a:off x="8601259" y="3111454"/>
            <a:ext cx="1030310" cy="1390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11810"/>
          <a:stretch/>
        </p:blipFill>
        <p:spPr>
          <a:xfrm>
            <a:off x="1154807" y="4891158"/>
            <a:ext cx="1751525" cy="1352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2" t="26956" r="20840" b="13655"/>
          <a:stretch/>
        </p:blipFill>
        <p:spPr>
          <a:xfrm>
            <a:off x="3992448" y="4889925"/>
            <a:ext cx="1326525" cy="1354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6197" r="5731" b="10488"/>
          <a:stretch/>
        </p:blipFill>
        <p:spPr>
          <a:xfrm>
            <a:off x="5387662" y="4889925"/>
            <a:ext cx="1586497" cy="1353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b="17700"/>
          <a:stretch/>
        </p:blipFill>
        <p:spPr>
          <a:xfrm>
            <a:off x="9032703" y="4508585"/>
            <a:ext cx="2143125" cy="1313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5" t="67878" r="2726" b="10488"/>
          <a:stretch/>
        </p:blipFill>
        <p:spPr>
          <a:xfrm>
            <a:off x="7068967" y="5370490"/>
            <a:ext cx="1527660" cy="872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92" y="1644897"/>
            <a:ext cx="1955409" cy="14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532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1584" y="315754"/>
            <a:ext cx="9601196" cy="107143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II. Chế tạo nam châm điện đơn giản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166" y="1147351"/>
            <a:ext cx="11330609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0"/>
              </a:spcAft>
            </a:pPr>
            <a:r>
              <a:rPr lang="en-US" sz="2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*Các bước tiến hành làm nam châm điện đơn giản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Bước 1: Chọn 1 cây </a:t>
            </a:r>
            <a:r>
              <a:rPr 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 </a:t>
            </a:r>
            <a:r>
              <a:rPr lang="en-US" sz="2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khoảng 8 -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15cm, quấn </a:t>
            </a:r>
            <a:r>
              <a:rPr lang="en-US" sz="2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băng dính đen xung quanh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Bước 2: Để thừa 1 đoạn khoảng 5 - 8cm ở đầu sợi dây đồng và bắt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 cuốn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dây đồng quanh cây đinh theo một hướng xác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161" y="5132445"/>
            <a:ext cx="11330612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6: Kiểm tra nam châm điện bằng cách đưa vào gần các đinh nhỏ hoặc kẹp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ghim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 chuẩn bị sẵn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165" y="2854652"/>
            <a:ext cx="11330609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Bước 3: Cuốn cho đến khi cây đinh còn thừa khoảng 2cm ở cuối thì để thừa thêm 1 đoạn khoảng 5 - 8cm rồi cắt dây dẫn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164" y="3733317"/>
            <a:ext cx="11330610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Bước 4: Dùng kéo cạo bỏ lớp cách điện của dây đồng (khoảng 1 - 2cm ở đầu dây)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9162" y="4230566"/>
            <a:ext cx="11330611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Bước 5: Nối 2 đầu dây với mỗi đầu của cục pin C, dán băng dính đen để cố định. Cẩn thận bỏng tay do dòng điện chuyển hóa một phần thành nhiệt năng</a:t>
            </a:r>
          </a:p>
        </p:txBody>
      </p:sp>
    </p:spTree>
    <p:extLst>
      <p:ext uri="{BB962C8B-B14F-4D97-AF65-F5344CB8AC3E}">
        <p14:creationId xmlns:p14="http://schemas.microsoft.com/office/powerpoint/2010/main" val="269478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1584" y="315754"/>
            <a:ext cx="9601196" cy="107143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II. Chế tạo nam châm điện đơn giản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408" y="1108713"/>
            <a:ext cx="11330609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0"/>
              </a:spcAft>
            </a:pPr>
            <a:r>
              <a:rPr lang="en-US" sz="26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*Yêu cầu</a:t>
            </a:r>
            <a:endParaRPr lang="en-US" sz="26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hành theo nhóm 5 – 6 người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Chế tạo được nam châm điện đơn giản theo hướng dẫn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Suy nghĩ các cách làm tăng lực hút của nam châm điện và giải thích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0113" y="3327402"/>
            <a:ext cx="82571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600" i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en-US" sz="2600" i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yếu </a:t>
            </a:r>
            <a:r>
              <a:rPr lang="en-US" sz="2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 có thể làm thay đổi lực hút của nam châm điện</a:t>
            </a:r>
            <a:endParaRPr lang="en-US" sz="2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408" y="3729692"/>
            <a:ext cx="10223026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Dòng điện càng mạnh thì nam châm điện hút càng mạnh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Càng quấn nhiều vòng dây thì nam châm điện hút càng mạnh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77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5863" y="2439333"/>
            <a:ext cx="9972541" cy="283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Học sinh thuyết trình về cấu tạo, nguyên lý hoạt động và ứng dụng của nam châm điện trong các thiết bị: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Tổ 3: Chuông điện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Tổ 4: Loa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181" y="1271305"/>
            <a:ext cx="4653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TẬP VỀ NHÀ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43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319</TotalTime>
  <Words>474</Words>
  <Application>Microsoft Office PowerPoint</Application>
  <PresentationFormat>Widescreen</PresentationFormat>
  <Paragraphs>62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Unicode MS</vt:lpstr>
      <vt:lpstr>Arial</vt:lpstr>
      <vt:lpstr>Calibri</vt:lpstr>
      <vt:lpstr>Garamond</vt:lpstr>
      <vt:lpstr>Times New Roman</vt:lpstr>
      <vt:lpstr>Organic</vt:lpstr>
      <vt:lpstr>PowerPoint Presentation</vt:lpstr>
      <vt:lpstr>BÀI 20: CHẾ TẠO NAM CHÂM ĐIỆN ĐƠN GIẢN</vt:lpstr>
      <vt:lpstr>Các con hãy nêu đặc điểm nổi trội của nam châm điện so với nam châm vĩnh cửu thông thường?</vt:lpstr>
      <vt:lpstr>I. Nam châm điện</vt:lpstr>
      <vt:lpstr>I. Nam châm điện</vt:lpstr>
      <vt:lpstr>PowerPoint Presentation</vt:lpstr>
      <vt:lpstr>II. Chế tạo nam châm điện đơn giản</vt:lpstr>
      <vt:lpstr>II. Chế tạo nam châm điện đơn giản</vt:lpstr>
      <vt:lpstr>PowerPoint Presentation</vt:lpstr>
      <vt:lpstr>III. Ứng dụng của nam châm điện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39</cp:revision>
  <dcterms:created xsi:type="dcterms:W3CDTF">2024-01-01T13:39:30Z</dcterms:created>
  <dcterms:modified xsi:type="dcterms:W3CDTF">2024-01-19T08:35:16Z</dcterms:modified>
</cp:coreProperties>
</file>