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8"/>
  </p:notesMasterIdLst>
  <p:sldIdLst>
    <p:sldId id="257" r:id="rId5"/>
    <p:sldId id="258" r:id="rId6"/>
    <p:sldId id="280" r:id="rId7"/>
    <p:sldId id="281" r:id="rId8"/>
    <p:sldId id="282" r:id="rId9"/>
    <p:sldId id="304" r:id="rId10"/>
    <p:sldId id="270" r:id="rId11"/>
    <p:sldId id="305" r:id="rId12"/>
    <p:sldId id="262" r:id="rId13"/>
    <p:sldId id="276" r:id="rId14"/>
    <p:sldId id="277" r:id="rId15"/>
    <p:sldId id="291" r:id="rId16"/>
    <p:sldId id="264" r:id="rId17"/>
    <p:sldId id="266" r:id="rId18"/>
    <p:sldId id="293" r:id="rId19"/>
    <p:sldId id="289" r:id="rId20"/>
    <p:sldId id="303" r:id="rId21"/>
    <p:sldId id="294" r:id="rId22"/>
    <p:sldId id="279" r:id="rId23"/>
    <p:sldId id="272" r:id="rId24"/>
    <p:sldId id="307" r:id="rId25"/>
    <p:sldId id="315" r:id="rId26"/>
    <p:sldId id="308" r:id="rId27"/>
    <p:sldId id="316" r:id="rId28"/>
    <p:sldId id="310" r:id="rId29"/>
    <p:sldId id="317" r:id="rId30"/>
    <p:sldId id="311" r:id="rId31"/>
    <p:sldId id="320" r:id="rId32"/>
    <p:sldId id="318" r:id="rId33"/>
    <p:sldId id="321" r:id="rId34"/>
    <p:sldId id="313" r:id="rId35"/>
    <p:sldId id="286"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8/22/2021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268" name="WordArt 4"/>
          <p:cNvSpPr>
            <a:spLocks noChangeArrowheads="1" noChangeShapeType="1" noTextEdit="1"/>
          </p:cNvSpPr>
          <p:nvPr/>
        </p:nvSpPr>
        <p:spPr bwMode="auto">
          <a:xfrm>
            <a:off x="0" y="1371600"/>
            <a:ext cx="9144000" cy="2438400"/>
          </a:xfrm>
          <a:prstGeom prst="rect">
            <a:avLst/>
          </a:prstGeom>
        </p:spPr>
        <p:txBody>
          <a:bodyPr wrap="none" fromWordArt="1">
            <a:prstTxWarp prst="textPlain">
              <a:avLst>
                <a:gd name="adj" fmla="val 50000"/>
              </a:avLst>
            </a:prstTxWarp>
          </a:bodyPr>
          <a:lstStyle/>
          <a:p>
            <a:pPr algn="ctr"/>
            <a:endParaRPr lang="en-US" sz="3600" i="1" kern="10">
              <a:ln w="12700">
                <a:solidFill>
                  <a:srgbClr val="3333CC"/>
                </a:solidFill>
                <a:round/>
                <a:headEnd/>
                <a:tailEnd/>
              </a:ln>
              <a:solidFill>
                <a:srgbClr val="1E1C11"/>
              </a:solidFill>
              <a:effectLst>
                <a:outerShdw dist="38100" dir="2700000" algn="tl" rotWithShape="0">
                  <a:srgbClr val="000000">
                    <a:alpha val="43137"/>
                  </a:srgbClr>
                </a:outerShdw>
              </a:effectLst>
              <a:latin typeface="Times New Roman"/>
              <a:cs typeface="Times New Roman"/>
            </a:endParaRPr>
          </a:p>
        </p:txBody>
      </p:sp>
      <p:pic>
        <p:nvPicPr>
          <p:cNvPr id="11269" name="Picture 5" descr="POINSET2"/>
          <p:cNvPicPr>
            <a:picLocks noChangeAspect="1" noChangeArrowheads="1"/>
          </p:cNvPicPr>
          <p:nvPr/>
        </p:nvPicPr>
        <p:blipFill>
          <a:blip r:embed="rId2"/>
          <a:srcRect/>
          <a:stretch>
            <a:fillRect/>
          </a:stretch>
        </p:blipFill>
        <p:spPr bwMode="auto">
          <a:xfrm rot="10429311">
            <a:off x="7297642" y="4720839"/>
            <a:ext cx="1547813" cy="1905000"/>
          </a:xfrm>
          <a:prstGeom prst="rect">
            <a:avLst/>
          </a:prstGeom>
          <a:noFill/>
          <a:ln w="9525">
            <a:noFill/>
            <a:miter lim="800000"/>
            <a:headEnd/>
            <a:tailEnd/>
          </a:ln>
        </p:spPr>
      </p:pic>
      <p:pic>
        <p:nvPicPr>
          <p:cNvPr id="11270" name="Picture 6" descr="POINSET2"/>
          <p:cNvPicPr>
            <a:picLocks noChangeAspect="1" noChangeArrowheads="1"/>
          </p:cNvPicPr>
          <p:nvPr/>
        </p:nvPicPr>
        <p:blipFill>
          <a:blip r:embed="rId2"/>
          <a:srcRect/>
          <a:stretch>
            <a:fillRect/>
          </a:stretch>
        </p:blipFill>
        <p:spPr bwMode="auto">
          <a:xfrm rot="16200000">
            <a:off x="434531" y="4720840"/>
            <a:ext cx="1547813" cy="1905000"/>
          </a:xfrm>
          <a:prstGeom prst="rect">
            <a:avLst/>
          </a:prstGeom>
          <a:noFill/>
          <a:ln w="9525">
            <a:noFill/>
            <a:miter lim="800000"/>
            <a:headEnd/>
            <a:tailEnd/>
          </a:ln>
        </p:spPr>
      </p:pic>
      <p:pic>
        <p:nvPicPr>
          <p:cNvPr id="11273" name="Picture 9" descr="POINSET2"/>
          <p:cNvPicPr>
            <a:picLocks noChangeAspect="1" noChangeArrowheads="1"/>
          </p:cNvPicPr>
          <p:nvPr/>
        </p:nvPicPr>
        <p:blipFill>
          <a:blip r:embed="rId2"/>
          <a:srcRect/>
          <a:stretch>
            <a:fillRect/>
          </a:stretch>
        </p:blipFill>
        <p:spPr bwMode="auto">
          <a:xfrm rot="5667575">
            <a:off x="7198677" y="-80725"/>
            <a:ext cx="1547812" cy="1905000"/>
          </a:xfrm>
          <a:prstGeom prst="rect">
            <a:avLst/>
          </a:prstGeom>
          <a:noFill/>
          <a:ln w="9525">
            <a:noFill/>
            <a:miter lim="800000"/>
            <a:headEnd/>
            <a:tailEnd/>
          </a:ln>
        </p:spPr>
      </p:pic>
      <p:pic>
        <p:nvPicPr>
          <p:cNvPr id="11276" name="Picture 12" descr="POINSET2"/>
          <p:cNvPicPr>
            <a:picLocks noChangeAspect="1" noChangeArrowheads="1"/>
          </p:cNvPicPr>
          <p:nvPr/>
        </p:nvPicPr>
        <p:blipFill>
          <a:blip r:embed="rId2"/>
          <a:srcRect/>
          <a:stretch>
            <a:fillRect/>
          </a:stretch>
        </p:blipFill>
        <p:spPr bwMode="auto">
          <a:xfrm rot="151710">
            <a:off x="113602" y="72567"/>
            <a:ext cx="1547813" cy="1905000"/>
          </a:xfrm>
          <a:prstGeom prst="rect">
            <a:avLst/>
          </a:prstGeom>
          <a:noFill/>
          <a:ln w="9525">
            <a:noFill/>
            <a:miter lim="800000"/>
            <a:headEnd/>
            <a:tailEnd/>
          </a:ln>
        </p:spPr>
      </p:pic>
      <p:sp>
        <p:nvSpPr>
          <p:cNvPr id="11279" name="Text Box 15"/>
          <p:cNvSpPr txBox="1">
            <a:spLocks noChangeArrowheads="1"/>
          </p:cNvSpPr>
          <p:nvPr/>
        </p:nvSpPr>
        <p:spPr bwMode="auto">
          <a:xfrm>
            <a:off x="0" y="3429000"/>
            <a:ext cx="8485538" cy="2554545"/>
          </a:xfrm>
          <a:prstGeom prst="rect">
            <a:avLst/>
          </a:prstGeom>
          <a:noFill/>
          <a:ln w="9525">
            <a:noFill/>
            <a:miter lim="800000"/>
            <a:headEnd/>
            <a:tailEnd/>
          </a:ln>
        </p:spPr>
        <p:txBody>
          <a:bodyPr wrap="square">
            <a:spAutoFit/>
          </a:bodyPr>
          <a:lstStyle/>
          <a:p>
            <a:pPr algn="ctr"/>
            <a:endParaRPr lang="en-US" sz="4000" b="1" i="1" dirty="0">
              <a:solidFill>
                <a:srgbClr val="800080"/>
              </a:solidFill>
              <a:latin typeface="Times New Roman" pitchFamily="18" charset="0"/>
            </a:endParaRPr>
          </a:p>
          <a:p>
            <a:pPr algn="ctr"/>
            <a:r>
              <a:rPr lang="en-US" sz="4000" b="1" i="1" dirty="0">
                <a:solidFill>
                  <a:srgbClr val="800080"/>
                </a:solidFill>
                <a:latin typeface="Times New Roman" pitchFamily="18" charset="0"/>
              </a:rPr>
              <a:t>CHÀO MỪNG QUÝ THẦY CÔ </a:t>
            </a:r>
          </a:p>
          <a:p>
            <a:pPr algn="ctr"/>
            <a:r>
              <a:rPr lang="en-US" sz="4000" b="1" i="1" dirty="0">
                <a:solidFill>
                  <a:srgbClr val="800080"/>
                </a:solidFill>
                <a:latin typeface="Times New Roman" pitchFamily="18" charset="0"/>
              </a:rPr>
              <a:t>ĐẾN DỰ GIỜ TIẾT MỸ THUẬT</a:t>
            </a:r>
            <a:r>
              <a:rPr lang="vi-VN" sz="4000" b="1" i="1" dirty="0">
                <a:solidFill>
                  <a:srgbClr val="800080"/>
                </a:solidFill>
                <a:latin typeface="Times New Roman" pitchFamily="18" charset="0"/>
              </a:rPr>
              <a:t> </a:t>
            </a:r>
            <a:endParaRPr lang="en-US" sz="4000" b="1" i="1" dirty="0">
              <a:solidFill>
                <a:srgbClr val="800080"/>
              </a:solidFill>
              <a:latin typeface="Times New Roman" pitchFamily="18" charset="0"/>
            </a:endParaRPr>
          </a:p>
          <a:p>
            <a:pPr algn="ctr"/>
            <a:r>
              <a:rPr lang="en-US" sz="4000" b="1" i="1" dirty="0">
                <a:solidFill>
                  <a:srgbClr val="800080"/>
                </a:solidFill>
                <a:latin typeface="Times New Roman" pitchFamily="18" charset="0"/>
              </a:rPr>
              <a:t>LỚP  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481" y="152400"/>
            <a:ext cx="3779848" cy="3657600"/>
          </a:xfrm>
          <a:prstGeom prst="rect">
            <a:avLst/>
          </a:prstGeom>
        </p:spPr>
      </p:pic>
    </p:spTree>
    <p:extLst>
      <p:ext uri="{BB962C8B-B14F-4D97-AF65-F5344CB8AC3E}">
        <p14:creationId xmlns:p14="http://schemas.microsoft.com/office/powerpoint/2010/main" val="3127500120"/>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smtClean="0">
                <a:solidFill>
                  <a:srgbClr val="FF0000"/>
                </a:solidFill>
                <a:latin typeface="Times New Roman"/>
                <a:ea typeface="Times New Roman"/>
                <a:cs typeface="Times New Roman"/>
              </a:rPr>
              <a:t>Nhiệm vụ  </a:t>
            </a:r>
            <a:r>
              <a:rPr lang="en-US" sz="2400" b="1">
                <a:solidFill>
                  <a:srgbClr val="FF0000"/>
                </a:solidFill>
                <a:latin typeface="Times New Roman"/>
                <a:ea typeface="Times New Roman"/>
                <a:cs typeface="Times New Roman"/>
              </a:rPr>
              <a:t>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a:solidFill>
                  <a:srgbClr val="FF0000"/>
                </a:solidFill>
                <a:latin typeface="Times New Roman"/>
                <a:ea typeface="Times New Roman"/>
                <a:cs typeface="Times New Roman"/>
              </a:rPr>
              <a:t>KIẾN TẠO KIẾN THỨC - </a:t>
            </a:r>
            <a:r>
              <a:rPr lang="fr-FR" sz="2800" b="1">
                <a:solidFill>
                  <a:srgbClr val="FF0000"/>
                </a:solidFill>
                <a:latin typeface="Times New Roman"/>
                <a:ea typeface="Times New Roman"/>
                <a:cs typeface="Times New Roman"/>
              </a:rPr>
              <a:t>KĨ </a:t>
            </a:r>
            <a:r>
              <a:rPr lang="fr-FR" sz="2800" b="1" smtClean="0">
                <a:solidFill>
                  <a:srgbClr val="FF0000"/>
                </a:solidFill>
                <a:latin typeface="Times New Roman"/>
                <a:ea typeface="Times New Roman"/>
                <a:cs typeface="Times New Roman"/>
              </a:rPr>
              <a:t>NĂNG</a:t>
            </a:r>
            <a:endParaRPr lang="fr-FR" sz="2800" b="1" smtClean="0">
              <a:solidFill>
                <a:srgbClr val="FF0000"/>
              </a:solidFill>
              <a:latin typeface="Times New Roman"/>
              <a:ea typeface="Times New Roman"/>
              <a:cs typeface="Times New Roman"/>
            </a:endParaRP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a:solidFill>
                  <a:srgbClr val="FF0000"/>
                </a:solidFill>
                <a:latin typeface="Times New Roman"/>
                <a:ea typeface="Times New Roman"/>
                <a:cs typeface="Times New Roman"/>
              </a:rPr>
              <a:t>KIẾN TẠO KIẾN THỨC - </a:t>
            </a:r>
            <a:r>
              <a:rPr lang="fr-FR" sz="2800" b="1">
                <a:solidFill>
                  <a:srgbClr val="FF0000"/>
                </a:solidFill>
                <a:latin typeface="Times New Roman"/>
                <a:ea typeface="Times New Roman"/>
                <a:cs typeface="Times New Roman"/>
              </a:rPr>
              <a:t>KĨ </a:t>
            </a:r>
            <a:r>
              <a:rPr lang="fr-FR" sz="2800" b="1" smtClean="0">
                <a:solidFill>
                  <a:srgbClr val="FF0000"/>
                </a:solidFill>
                <a:latin typeface="Times New Roman"/>
                <a:ea typeface="Times New Roman"/>
                <a:cs typeface="Times New Roman"/>
              </a:rPr>
              <a:t>NĂNG</a:t>
            </a:r>
            <a:endParaRPr lang="fr-FR" sz="2800" b="1" smtClean="0">
              <a:solidFill>
                <a:srgbClr val="FF0000"/>
              </a:solidFill>
              <a:latin typeface="Times New Roman"/>
              <a:ea typeface="Times New Roman"/>
              <a:cs typeface="Times New Roman"/>
            </a:endParaRP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smtClean="0">
                <a:solidFill>
                  <a:srgbClr val="FF0000"/>
                </a:solidFill>
                <a:latin typeface="Times New Roman"/>
                <a:ea typeface="Times New Roman"/>
                <a:cs typeface="Times New Roman"/>
              </a:rPr>
              <a:t>KIẾN TẠO KIẾN THỨC - KĨ NĂNG</a:t>
            </a:r>
            <a:endParaRPr lang="fr-FR" sz="2800" b="1" smtClean="0">
              <a:solidFill>
                <a:srgbClr val="FF0000"/>
              </a:solidFill>
              <a:latin typeface="Times New Roman"/>
              <a:ea typeface="Times New Roman"/>
              <a:cs typeface="Times New Roman"/>
            </a:endParaRP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r>
              <a:rPr lang="en-US" sz="4800" b="1" dirty="0">
                <a:solidFill>
                  <a:srgbClr val="FF0000"/>
                </a:solidFill>
                <a:latin typeface="Times New Roman" panose="02020603050405020304" pitchFamily="18" charset="0"/>
                <a:cs typeface="Times New Roman" panose="02020603050405020304" pitchFamily="18" charset="0"/>
              </a:rPr>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smtClea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a:solidFill>
                  <a:srgbClr val="C00000"/>
                </a:solidFill>
                <a:latin typeface="Times New Roman"/>
                <a:ea typeface="Calibri"/>
                <a:cs typeface="Times New Roman"/>
              </a:rPr>
              <a:t>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a:t>
            </a:r>
            <a:r>
              <a:rPr lang="en-US" sz="3200" b="1" kern="0" smtClean="0">
                <a:solidFill>
                  <a:srgbClr val="FF0000"/>
                </a:solidFill>
                <a:latin typeface="Times New Roman"/>
                <a:ea typeface="Calibri"/>
                <a:cs typeface="Times New Roman"/>
              </a:rPr>
              <a:t>LUYỆN TẬP – SÁNG TẠO</a:t>
            </a:r>
          </a:p>
          <a:p>
            <a:pPr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smtClea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r>
              <a:rPr lang="fr-FR" sz="2400" smtClean="0">
                <a:solidFill>
                  <a:srgbClr val="000000"/>
                </a:solidFill>
                <a:latin typeface="Times New Roman"/>
                <a:ea typeface="Calibri"/>
                <a:cs typeface="Times New Roman"/>
              </a:rPr>
              <a:t>?</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smtClean="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a:t>
            </a:r>
            <a:r>
              <a:rPr lang="nl-NL" sz="3200" b="1" smtClean="0">
                <a:solidFill>
                  <a:srgbClr val="FF0000"/>
                </a:solidFill>
                <a:latin typeface="Times New Roman"/>
                <a:ea typeface="Times New Roman"/>
                <a:cs typeface="Times New Roman"/>
              </a:rPr>
              <a:t>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smtClean="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smtClean="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smtClean="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1541</TotalTime>
  <Words>1105</Words>
  <Application>Microsoft Office PowerPoint</Application>
  <PresentationFormat>On-screen Show (4:3)</PresentationFormat>
  <Paragraphs>99</Paragraphs>
  <Slides>33</Slides>
  <Notes>0</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1_Office Theme</vt:lpstr>
      <vt:lpstr>Default Design</vt:lpstr>
      <vt:lpstr>6_Office Theme</vt:lpstr>
      <vt:lpstr>Waveform</vt:lpstr>
      <vt:lpstr>PowerPoint Presentation</vt:lpstr>
      <vt:lpstr>               CHỦ ĐỀ       BIỂU CẢM CỦA MÀU SẮC          Bài 3: Tranh in hoa lá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169</cp:revision>
  <dcterms:created xsi:type="dcterms:W3CDTF">2021-08-09T06:40:00Z</dcterms:created>
  <dcterms:modified xsi:type="dcterms:W3CDTF">2021-08-22T11:26:57Z</dcterms:modified>
</cp:coreProperties>
</file>