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30" r:id="rId2"/>
    <p:sldMasterId id="2147483842" r:id="rId3"/>
    <p:sldMasterId id="2147484855" r:id="rId4"/>
  </p:sldMasterIdLst>
  <p:notesMasterIdLst>
    <p:notesMasterId r:id="rId20"/>
  </p:notesMasterIdLst>
  <p:sldIdLst>
    <p:sldId id="312" r:id="rId5"/>
    <p:sldId id="302" r:id="rId6"/>
    <p:sldId id="316" r:id="rId7"/>
    <p:sldId id="258" r:id="rId8"/>
    <p:sldId id="304" r:id="rId9"/>
    <p:sldId id="305" r:id="rId10"/>
    <p:sldId id="270" r:id="rId11"/>
    <p:sldId id="259" r:id="rId12"/>
    <p:sldId id="306" r:id="rId13"/>
    <p:sldId id="317" r:id="rId14"/>
    <p:sldId id="271" r:id="rId15"/>
    <p:sldId id="272" r:id="rId16"/>
    <p:sldId id="315" r:id="rId17"/>
    <p:sldId id="318" r:id="rId18"/>
    <p:sldId id="31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8D"/>
    <a:srgbClr val="FF0000"/>
    <a:srgbClr val="FF33CC"/>
    <a:srgbClr val="FFFFCC"/>
    <a:srgbClr val="FF9900"/>
    <a:srgbClr val="00FFFF"/>
    <a:srgbClr val="CC00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 varScale="1">
        <p:scale>
          <a:sx n="70" d="100"/>
          <a:sy n="70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B2BD72-D14C-4F16-ABA6-E46302ED3A86}" type="datetimeFigureOut">
              <a:rPr lang="en-US"/>
              <a:pPr>
                <a:defRPr/>
              </a:pPr>
              <a:t>08/23/21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79E4C0-E985-4771-9D17-E101F6B201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086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61F078-8CBA-402D-BCAC-2D5161F6EDB1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72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693C4-2230-490A-B06D-859A6BE4183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045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C1286-3690-4276-807C-0072BEE49EA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7717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2D1C-71FA-4453-AD61-DC31C3F6EFB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622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DFF88-A66E-4AF6-919E-5E65D9B5EEC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6243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FAFE5-65D3-47E1-8CF2-D9FEBD35B9F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6622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0E06-2CC4-40FE-B26B-FA66E734E48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2206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0221E-CD64-4902-A54B-BF3412BC2B5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2195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6DAA0-7A23-4652-B599-2279C484E7D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84091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D1C358-2FBB-4B18-A997-ABA779D4489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148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6C957-0E99-4511-AB93-43E94A6692F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50472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CC9CD2-3629-436E-AE72-6B0C1C537E2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9047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E2CC9-B833-4412-A031-0842D6337FF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526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BF46538-EA23-41AD-B33E-2FEAA04F331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2581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7DF15-89D2-47A9-98D9-9CCB96AD95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961135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A212B-958A-486D-B1ED-3ECE5D77335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42572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B5E32-B732-4B04-AA9A-D903028CCF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6018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F4A90-F93A-4EFA-994E-EBAB36FE4C6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46761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CE0DF-0917-411C-890E-BC63B6492A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3557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BC08-5A50-4A33-9EC1-714D8A31DAD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32101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50012-BEBE-49D1-A4AC-7AA7274C599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7507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0D9D7-32CA-4CCC-B4CD-0EC0188CA78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13351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B436B-6948-4EDD-8AD0-A281F336F76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633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6218F-B610-4D59-9C8D-FEED830D4A2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314518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5E2E-CF9F-4223-8313-3ADD277A75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10936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25C95-4AA9-4AD1-94E6-B56C870C19B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96919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EA787-B7EC-4FEE-9D18-4A3DF485B5C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06162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A7BCA-32B1-45D8-A6D0-97AC94B6980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7523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C734A-4FB6-491F-82FE-113E5FB582D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7592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20B27-527A-459D-A813-6A837C95FCE3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6385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E477-B3AF-4DC0-84F5-EC1056F06F6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0871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7765-E397-48B1-AEE6-77E40A644078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921968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5AB6-F8A8-4E62-A856-92F2874F5BB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02077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52513-780C-4868-8F19-54A0A6492642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5867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18FB-67C6-4B99-8EDE-0B9705791E1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868327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E4853-56E0-48F9-9BC2-681FE3792AE0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1598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D52B-AE36-4AE4-8498-73D58B323996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30277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14AD6-98C5-46B5-B659-A3ED0E9D5AC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94810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F7D9E-B72C-4F51-B791-9D8C9FC6DC2D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6161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2DAF-7398-48E2-A936-AF2F1E023394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918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643EB-8484-4F42-9AA5-64E7861825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0162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FD73C-F508-4BFF-9B8D-9EE860381E4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8891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131A0-2DC6-4D60-A183-AD1F0FCCCB7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164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A187A-E9FF-41BC-9AD8-AEAEE59DD4AB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94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B421E-238E-4506-945F-BCFD0347B55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0692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D7DA0A3-0B74-4BE1-BFFB-7A2FBA8BBF24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FB9A85AD-D014-4D61-954A-F982D35EA3DC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  <p:sldLayoutId id="2147484825" r:id="rId2"/>
    <p:sldLayoutId id="2147484852" r:id="rId3"/>
    <p:sldLayoutId id="2147484826" r:id="rId4"/>
    <p:sldLayoutId id="2147484827" r:id="rId5"/>
    <p:sldLayoutId id="2147484828" r:id="rId6"/>
    <p:sldLayoutId id="2147484829" r:id="rId7"/>
    <p:sldLayoutId id="2147484853" r:id="rId8"/>
    <p:sldLayoutId id="2147484854" r:id="rId9"/>
    <p:sldLayoutId id="2147484830" r:id="rId10"/>
    <p:sldLayoutId id="2147484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9340151-4A41-400B-A9AE-E51DE3ACF0A2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2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A7C8-2BC2-457E-903D-1EF1EF93CA11}" type="slidenum">
              <a:rPr lang="vi-VN" altLang="en-US" smtClean="0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5642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6" r:id="rId1"/>
    <p:sldLayoutId id="2147484857" r:id="rId2"/>
    <p:sldLayoutId id="2147484858" r:id="rId3"/>
    <p:sldLayoutId id="2147484859" r:id="rId4"/>
    <p:sldLayoutId id="2147484860" r:id="rId5"/>
    <p:sldLayoutId id="2147484861" r:id="rId6"/>
    <p:sldLayoutId id="2147484862" r:id="rId7"/>
    <p:sldLayoutId id="2147484863" r:id="rId8"/>
    <p:sldLayoutId id="2147484864" r:id="rId9"/>
    <p:sldLayoutId id="2147484865" r:id="rId10"/>
    <p:sldLayoutId id="214748486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5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762000"/>
            <a:ext cx="6629400" cy="33528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TRÂN TRỌNG CHÀO QUÝ THẦY CÔ</a:t>
            </a: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CÙNG CÁC EM HỌC SINH THÂN MẾN </a:t>
            </a:r>
          </a:p>
        </p:txBody>
      </p:sp>
      <p:pic>
        <p:nvPicPr>
          <p:cNvPr id="13317" name="Picture 5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18334"/>
            <a:ext cx="1913299" cy="792932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Program Files\Microsoft Office\MEDIA\CAGCAT10\j033607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45756">
            <a:off x="6163901" y="3647996"/>
            <a:ext cx="1913299" cy="792932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95873" y="160504"/>
            <a:ext cx="541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II. CÁCH VẼ MÔ PHỎNG THEO HÌNH MẪU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873" y="560614"/>
            <a:ext cx="8915400" cy="322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 :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86200"/>
            <a:ext cx="2809875" cy="1809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4364321"/>
            <a:ext cx="2762250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328" y="4800600"/>
            <a:ext cx="2714625" cy="179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487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pic>
        <p:nvPicPr>
          <p:cNvPr id="29713" name="Picture 12" descr="WindowsMed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17463"/>
            <a:ext cx="91440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276475" y="3487738"/>
            <a:ext cx="1685926" cy="8413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7788" y="1530350"/>
            <a:ext cx="2587625" cy="23241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161088" y="794884"/>
            <a:ext cx="2754312" cy="32004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3" idx="6"/>
          </p:cNvCxnSpPr>
          <p:nvPr/>
        </p:nvCxnSpPr>
        <p:spPr>
          <a:xfrm flipV="1">
            <a:off x="6172200" y="3854450"/>
            <a:ext cx="762000" cy="10604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581400" y="3657600"/>
            <a:ext cx="2590800" cy="2514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MĨ THUẬT THỜI TIỀN SỬ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57200" y="1004888"/>
            <a:ext cx="8305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cố</a:t>
            </a:r>
            <a:endParaRPr lang="en-US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23" name="Picture 27" descr="question_pop_up_from_box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498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04800" y="4343400"/>
            <a:ext cx="8229600" cy="2195513"/>
            <a:chOff x="192" y="2736"/>
            <a:chExt cx="5184" cy="1383"/>
          </a:xfrm>
        </p:grpSpPr>
        <p:sp>
          <p:nvSpPr>
            <p:cNvPr id="30745" name="Rectangle 12"/>
            <p:cNvSpPr>
              <a:spLocks noChangeArrowheads="1"/>
            </p:cNvSpPr>
            <p:nvPr/>
          </p:nvSpPr>
          <p:spPr bwMode="auto">
            <a:xfrm>
              <a:off x="384" y="3072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6" name="Rectangle 13"/>
            <p:cNvSpPr>
              <a:spLocks noChangeArrowheads="1"/>
            </p:cNvSpPr>
            <p:nvPr/>
          </p:nvSpPr>
          <p:spPr bwMode="auto">
            <a:xfrm>
              <a:off x="384" y="336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7" name="Rectangle 14"/>
            <p:cNvSpPr>
              <a:spLocks noChangeArrowheads="1"/>
            </p:cNvSpPr>
            <p:nvPr/>
          </p:nvSpPr>
          <p:spPr bwMode="auto">
            <a:xfrm>
              <a:off x="384" y="3888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8" name="Text Box 22"/>
            <p:cNvSpPr txBox="1">
              <a:spLocks noChangeArrowheads="1"/>
            </p:cNvSpPr>
            <p:nvPr/>
          </p:nvSpPr>
          <p:spPr bwMode="auto">
            <a:xfrm>
              <a:off x="720" y="3072"/>
              <a:ext cx="3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A.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da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9" name="Text Box 23"/>
            <p:cNvSpPr txBox="1">
              <a:spLocks noChangeArrowheads="1"/>
            </p:cNvSpPr>
            <p:nvPr/>
          </p:nvSpPr>
          <p:spPr bwMode="auto">
            <a:xfrm>
              <a:off x="720" y="3360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B.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Trong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hình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chụp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0" name="Text Box 24"/>
            <p:cNvSpPr txBox="1">
              <a:spLocks noChangeArrowheads="1"/>
            </p:cNvSpPr>
            <p:nvPr/>
          </p:nvSpPr>
          <p:spPr bwMode="auto">
            <a:xfrm>
              <a:off x="672" y="388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D.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Trong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các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hang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động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1" name="Text Box 28"/>
            <p:cNvSpPr txBox="1">
              <a:spLocks noChangeArrowheads="1"/>
            </p:cNvSpPr>
            <p:nvPr/>
          </p:nvSpPr>
          <p:spPr bwMode="auto">
            <a:xfrm>
              <a:off x="192" y="2736"/>
              <a:ext cx="51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Câu2:</a:t>
              </a:r>
              <a:r>
                <a:rPr lang="en-US" altLang="en-US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Mĩ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thuật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thời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tiền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sử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được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lưu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lại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ở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đâu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52" name="Text Box 33"/>
            <p:cNvSpPr txBox="1">
              <a:spLocks noChangeArrowheads="1"/>
            </p:cNvSpPr>
            <p:nvPr/>
          </p:nvSpPr>
          <p:spPr bwMode="auto">
            <a:xfrm>
              <a:off x="672" y="364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C.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áo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quần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53" name="Rectangle 34"/>
            <p:cNvSpPr>
              <a:spLocks noChangeArrowheads="1"/>
            </p:cNvSpPr>
            <p:nvPr/>
          </p:nvSpPr>
          <p:spPr bwMode="auto">
            <a:xfrm>
              <a:off x="384" y="360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04800" y="1905000"/>
            <a:ext cx="8839200" cy="2347913"/>
            <a:chOff x="192" y="1200"/>
            <a:chExt cx="5568" cy="1479"/>
          </a:xfrm>
        </p:grpSpPr>
        <p:sp>
          <p:nvSpPr>
            <p:cNvPr id="30736" name="Text Box 6"/>
            <p:cNvSpPr txBox="1">
              <a:spLocks noChangeArrowheads="1"/>
            </p:cNvSpPr>
            <p:nvPr/>
          </p:nvSpPr>
          <p:spPr bwMode="auto">
            <a:xfrm>
              <a:off x="192" y="1200"/>
              <a:ext cx="5568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Câu1: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vẽ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mô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phỏng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theo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hình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mẫu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có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mấy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bước</a:t>
              </a:r>
              <a:r>
                <a:rPr lang="en-US" altLang="en-US" b="1" i="1" dirty="0" smtClean="0">
                  <a:solidFill>
                    <a:srgbClr val="0066FF"/>
                  </a:solidFill>
                  <a:latin typeface="Times New Roman" panose="02020603050405020304" pitchFamily="18" charset="0"/>
                </a:rPr>
                <a:t>?</a:t>
              </a: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</a:pPr>
              <a:endParaRPr lang="en-US" altLang="en-US" b="1" i="1" dirty="0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7" name="Rectangle 35"/>
            <p:cNvSpPr>
              <a:spLocks noChangeArrowheads="1"/>
            </p:cNvSpPr>
            <p:nvPr/>
          </p:nvSpPr>
          <p:spPr bwMode="auto">
            <a:xfrm>
              <a:off x="384" y="1632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38" name="Rectangle 36"/>
            <p:cNvSpPr>
              <a:spLocks noChangeArrowheads="1"/>
            </p:cNvSpPr>
            <p:nvPr/>
          </p:nvSpPr>
          <p:spPr bwMode="auto">
            <a:xfrm>
              <a:off x="384" y="192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39" name="Rectangle 37"/>
            <p:cNvSpPr>
              <a:spLocks noChangeArrowheads="1"/>
            </p:cNvSpPr>
            <p:nvPr/>
          </p:nvSpPr>
          <p:spPr bwMode="auto">
            <a:xfrm>
              <a:off x="384" y="2448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  <p:sp>
          <p:nvSpPr>
            <p:cNvPr id="30740" name="Text Box 38"/>
            <p:cNvSpPr txBox="1">
              <a:spLocks noChangeArrowheads="1"/>
            </p:cNvSpPr>
            <p:nvPr/>
          </p:nvSpPr>
          <p:spPr bwMode="auto">
            <a:xfrm>
              <a:off x="720" y="1632"/>
              <a:ext cx="48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A. 3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1" name="Text Box 39"/>
            <p:cNvSpPr txBox="1">
              <a:spLocks noChangeArrowheads="1"/>
            </p:cNvSpPr>
            <p:nvPr/>
          </p:nvSpPr>
          <p:spPr bwMode="auto">
            <a:xfrm>
              <a:off x="720" y="1920"/>
              <a:ext cx="50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B. 2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2" name="Text Box 40"/>
            <p:cNvSpPr txBox="1">
              <a:spLocks noChangeArrowheads="1"/>
            </p:cNvSpPr>
            <p:nvPr/>
          </p:nvSpPr>
          <p:spPr bwMode="auto">
            <a:xfrm>
              <a:off x="672" y="244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D.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Cả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3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phương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án</a:t>
              </a:r>
              <a:r>
                <a:rPr lang="en-US" altLang="en-US" b="1" i="1" dirty="0" smtClean="0">
                  <a:latin typeface="Times New Roman" panose="02020603050405020304" pitchFamily="18" charset="0"/>
                </a:rPr>
                <a:t> </a:t>
              </a:r>
              <a:r>
                <a:rPr lang="en-US" altLang="en-US" b="1" i="1" dirty="0" err="1" smtClean="0">
                  <a:latin typeface="Times New Roman" panose="02020603050405020304" pitchFamily="18" charset="0"/>
                </a:rPr>
                <a:t>trên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3" name="Text Box 41"/>
            <p:cNvSpPr txBox="1">
              <a:spLocks noChangeArrowheads="1"/>
            </p:cNvSpPr>
            <p:nvPr/>
          </p:nvSpPr>
          <p:spPr bwMode="auto">
            <a:xfrm>
              <a:off x="672" y="2208"/>
              <a:ext cx="37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i="1" dirty="0" smtClean="0">
                  <a:latin typeface="Times New Roman" panose="02020603050405020304" pitchFamily="18" charset="0"/>
                </a:rPr>
                <a:t>C. 1</a:t>
              </a:r>
              <a:endParaRPr lang="en-US" altLang="en-US" b="1" i="1" dirty="0">
                <a:latin typeface="Times New Roman" panose="02020603050405020304" pitchFamily="18" charset="0"/>
              </a:endParaRPr>
            </a:p>
          </p:txBody>
        </p:sp>
        <p:sp>
          <p:nvSpPr>
            <p:cNvPr id="30744" name="Rectangle 42"/>
            <p:cNvSpPr>
              <a:spLocks noChangeArrowheads="1"/>
            </p:cNvSpPr>
            <p:nvPr/>
          </p:nvSpPr>
          <p:spPr bwMode="auto">
            <a:xfrm>
              <a:off x="384" y="2160"/>
              <a:ext cx="192" cy="1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EAE9B5"/>
                </a:gs>
              </a:gsLst>
              <a:path path="shape">
                <a:fillToRect l="50000" t="50000" r="50000" b="50000"/>
              </a:path>
            </a:gradFill>
            <a:ln w="38100" cmpd="dbl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vi-VN" altLang="en-US">
                <a:latin typeface=".VnAvant" panose="020B7200000000000000" pitchFamily="34" charset="0"/>
              </a:endParaRPr>
            </a:p>
          </p:txBody>
        </p:sp>
      </p:grpSp>
      <p:pic>
        <p:nvPicPr>
          <p:cNvPr id="18475" name="Picture 43" descr="duck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2895600"/>
            <a:ext cx="6477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Picture 50" descr="bigemo_harabe_net-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105400"/>
            <a:ext cx="571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Picture 52" descr="AG00317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25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5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grpSp>
        <p:nvGrpSpPr>
          <p:cNvPr id="30730" name="Group 56"/>
          <p:cNvGrpSpPr>
            <a:grpSpLocks/>
          </p:cNvGrpSpPr>
          <p:nvPr/>
        </p:nvGrpSpPr>
        <p:grpSpPr bwMode="auto">
          <a:xfrm>
            <a:off x="0" y="0"/>
            <a:ext cx="9144000" cy="990600"/>
            <a:chOff x="0" y="0"/>
            <a:chExt cx="5760" cy="624"/>
          </a:xfrm>
        </p:grpSpPr>
        <p:pic>
          <p:nvPicPr>
            <p:cNvPr id="30732" name="Picture 57" descr="WindowsMedia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0733" name="Group 58"/>
            <p:cNvGrpSpPr>
              <a:grpSpLocks/>
            </p:cNvGrpSpPr>
            <p:nvPr/>
          </p:nvGrpSpPr>
          <p:grpSpPr bwMode="auto">
            <a:xfrm>
              <a:off x="60" y="39"/>
              <a:ext cx="1312" cy="432"/>
              <a:chOff x="96" y="96"/>
              <a:chExt cx="1312" cy="385"/>
            </a:xfrm>
          </p:grpSpPr>
          <p:sp>
            <p:nvSpPr>
              <p:cNvPr id="30734" name="Rectangle 6"/>
              <p:cNvSpPr>
                <a:spLocks noChangeArrowheads="1"/>
              </p:cNvSpPr>
              <p:nvPr/>
            </p:nvSpPr>
            <p:spPr bwMode="auto">
              <a:xfrm>
                <a:off x="784" y="157"/>
                <a:ext cx="624" cy="192"/>
              </a:xfrm>
              <a:prstGeom prst="rect">
                <a:avLst/>
              </a:prstGeom>
              <a:solidFill>
                <a:srgbClr val="66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dirty="0" err="1">
                    <a:solidFill>
                      <a:schemeClr val="bg1"/>
                    </a:solidFill>
                  </a:rPr>
                  <a:t>Tiết</a:t>
                </a:r>
                <a:r>
                  <a:rPr lang="en-US" alt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altLang="en-US" dirty="0" smtClean="0">
                    <a:solidFill>
                      <a:schemeClr val="bg1"/>
                    </a:solidFill>
                  </a:rPr>
                  <a:t>1</a:t>
                </a:r>
                <a:endParaRPr lang="en-US" alt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0735" name="Picture 8" descr="Mang-bien-ve-nha-27274-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96"/>
                <a:ext cx="688" cy="3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C -0.00799 -0.05115 -0.03559 -0.0875 -0.0625 -0.12338 C -0.07465 -0.14004 -0.08194 -0.15972 -0.09757 -0.17014 C -0.10226 -0.18935 -0.09774 -0.17778 -0.11754 -0.19699 C -0.1309 -0.20949 -0.12309 -0.20532 -0.1375 -0.21018 C -0.1474 -0.22963 -0.13629 -0.2125 -0.1526 -0.22338 C -0.15625 -0.22592 -0.15885 -0.23055 -0.1625 -0.23333 C -0.16806 -0.2375 -0.17431 -0.23958 -0.18004 -0.24375 C -0.1934 -0.24236 -0.20694 -0.24282 -0.22014 -0.24004 C -0.23351 -0.23727 -0.23854 -0.20648 -0.24514 -0.19375 C -0.25556 -0.13541 -0.25087 -0.15833 -0.24757 -0.04699 C -0.24618 0.00232 -0.23872 0.04861 -0.23264 0.09653 C -0.23021 0.11574 -0.22865 0.13403 -0.225 0.15324 C -0.22309 0.17685 -0.22118 0.2 -0.21754 0.22292 C -0.21927 0.24977 -0.22049 0.27639 -0.22257 0.30301 C -0.22639 0.35347 -0.24948 0.3875 -0.28004 0.41297 C -0.28351 0.41597 -0.28629 0.4206 -0.2901 0.42292 C -0.29635 0.42662 -0.30347 0.42685 -0.31007 0.42963 C -0.3309 0.42871 -0.35174 0.42917 -0.37257 0.42639 C -0.37778 0.42593 -0.3875 0.41968 -0.3875 0.41968 C -0.39288 0.41459 -0.40104 0.40764 -0.40504 0.39977 C -0.40729 0.3956 -0.40799 0.39051 -0.41007 0.38635 C -0.425 0.35787 -0.42517 0.36551 -0.43264 0.34329 C -0.43819 0.32616 -0.44045 0.31227 -0.44757 0.2963 C -0.45295 0.26713 -0.45955 0.23889 -0.4651 0.20972 C -0.46354 0.14815 -0.46476 0.04468 -0.44757 -0.01666 C -0.44392 -0.0574 -0.43056 -0.09236 -0.42014 -0.13009 C -0.41649 -0.14352 -0.41875 -0.14699 -0.4125 -0.16041 C -0.41059 -0.16412 -0.40694 -0.16643 -0.40504 -0.17014 C -0.39358 -0.19444 -0.38802 -0.21759 -0.36754 -0.23333 C -0.35625 -0.2419 -0.32847 -0.24676 -0.3151 -0.25023 C -0.29427 -0.24907 -0.27344 -0.24884 -0.2526 -0.24676 C -0.24149 -0.24606 -0.23125 -0.23634 -0.22014 -0.23333 C -0.18941 -0.21365 -0.18646 -0.15833 -0.175 -0.12037 C -0.1691 -0.05625 -0.16424 0.0125 -0.18264 0.07315 C -0.19063 0.12755 -0.17917 0.06065 -0.1901 0.09977 C -0.19149 0.10533 -0.19097 0.11111 -0.19254 0.11667 C -0.19358 0.12014 -0.19601 0.12292 -0.19757 0.12662 C -0.20816 0.15116 -0.22153 0.16806 -0.2375 0.18635 C -0.24115 0.19074 -0.24462 0.19491 -0.24757 0.2 C -0.25052 0.20486 -0.25156 0.21181 -0.25504 0.21644 C -0.25851 0.22107 -0.26354 0.22292 -0.26754 0.22662 C -0.27188 0.23033 -0.27569 0.23565 -0.28004 0.23959 C -0.28247 0.2419 -0.28507 0.24398 -0.2875 0.2463 C -0.29618 0.26389 -0.28785 0.25047 -0.3026 0.2632 C -0.30868 0.26829 -0.31372 0.27547 -0.32014 0.27986 C -0.34566 0.29699 -0.3717 0.31111 -0.4 0.31667 C -0.41094 0.3213 -0.42135 0.32385 -0.43264 0.32639 C -0.46424 0.32338 -0.46719 0.32523 -0.4901 0.30625 C -0.49635 0.29607 -0.50382 0.28704 -0.51007 0.27639 C -0.53264 0.2382 -0.50451 0.27732 -0.525 0.25 C -0.53056 0.23172 -0.53177 0.21297 -0.5401 0.1963 C -0.54444 0.17847 -0.54618 0.16019 -0.5526 0.14306 C -0.55434 0.13195 -0.55747 0.1213 -0.55764 0.10996 C -0.55868 0.03773 -0.55747 -0.02754 -0.55 -0.09676 C -0.5474 -0.12083 -0.54861 -0.13773 -0.5375 -0.15694 C -0.5316 -0.21342 -0.53958 -0.15509 -0.53004 -0.19375 C -0.52865 -0.19884 -0.52934 -0.20532 -0.5276 -0.21018 C -0.52587 -0.21528 -0.5224 -0.21875 -0.52014 -0.22338 C -0.51823 -0.22754 -0.51649 -0.23217 -0.5151 -0.2368 C -0.5099 -0.25532 -0.50538 -0.2743 -0.5026 -0.29352 C -0.50608 -0.34259 -0.50434 -0.40023 -0.5401 -0.43009 C -0.55139 -0.43958 -0.56754 -0.44143 -0.58004 -0.44352 C -0.59844 -0.44236 -0.61684 -0.44305 -0.63507 -0.44004 C -0.63924 -0.43935 -0.65938 -0.42037 -0.6625 -0.41666 C -0.67622 -0.40069 -0.67083 -0.40509 -0.68264 -0.38356 C -0.6934 -0.36365 -0.70556 -0.34791 -0.7151 -0.32685 C -0.7184 -0.3044 -0.7276 -0.29004 -0.73507 -0.27014 C -0.74149 -0.22546 -0.73177 -0.28032 -0.74514 -0.24004 C -0.74688 -0.23495 -0.7467 -0.22893 -0.74757 -0.22338 C -0.75069 -0.2044 -0.75417 -0.18565 -0.75764 -0.16666 C -0.75868 -0.16111 -0.7592 -0.15578 -0.76007 -0.15023 C -0.76163 -0.1412 -0.7651 -0.12338 -0.7651 -0.12338 C -0.76389 -0.05324 -0.76944 0.05486 -0.74254 0.12662 C -0.73872 0.15209 -0.73125 0.17315 -0.72257 0.1963 C -0.72135 0.19977 -0.72101 0.20301 -0.72014 0.20648 C -0.71858 0.21181 -0.71719 0.21783 -0.7151 0.22292 C -0.71042 0.23565 -0.70504 0.24769 -0.7 0.25972 C -0.69028 0.2831 -0.68924 0.29838 -0.67014 0.31297 C -0.66389 0.31806 -0.65642 0.31898 -0.65 0.32315 C -0.6474 0.325 -0.64531 0.32801 -0.64254 0.32986 C -0.63594 0.33357 -0.62049 0.33519 -0.6151 0.33658 C -0.56719 0.3463 -0.60156 0.3419 -0.54514 0.3463 C -0.5217 0.34422 -0.49809 0.34584 -0.475 0.33959 C -0.44462 0.33195 -0.425 0.26597 -0.4151 0.23334 C -0.41215 0.21042 -0.41059 0.18866 -0.40504 0.16644 C -0.39462 0.08033 -0.39566 0.00232 -0.44254 -0.06018 C -0.45208 -0.07291 -0.4783 -0.08287 -0.4901 -0.0868 C -0.51719 -0.11134 -0.54826 -0.09861 -0.58004 -0.09676 C -0.59653 -0.09166 -0.61129 -0.08102 -0.6276 -0.07708 C -0.63004 -0.07361 -0.63229 -0.0699 -0.63507 -0.0669 C -0.63733 -0.06435 -0.64063 -0.06342 -0.64254 -0.06018 C -0.64497 -0.05648 -0.64531 -0.05092 -0.64757 -0.04699 C -0.65035 -0.04166 -0.65434 -0.03796 -0.65764 -0.03356 C -0.66233 -0.01412 -0.67222 0.00255 -0.68004 0.01991 C -0.68819 0.0632 -0.68403 0.04699 -0.6901 0.06968 C -0.69358 0.10625 -0.69635 0.14306 -0.7 0.17963 C -0.70226 0.20278 -0.70451 0.23889 -0.7151 0.25972 C -0.71858 0.27408 -0.72882 0.3 -0.7375 0.30972 C -0.74201 0.31505 -0.74774 0.31829 -0.7526 0.32315 C -0.7658 0.33658 -0.7783 0.35116 -0.79514 0.35625 C -0.80712 0.36019 -0.84236 0.3625 -0.85 0.36297 C -0.92882 0.3551 -0.8941 0.36297 -0.93004 0.3463 C -0.9309 0.34329 -0.93108 0.33935 -0.93264 0.33658 C -0.93785 0.32801 -0.95 0.31297 -0.95 0.31297 C -0.95434 0.29861 -0.95729 0.2838 -0.9625 0.26991 C -0.96927 0.25209 -0.97535 0.23611 -0.98004 0.21644 C -0.97951 0.19097 -0.9849 0.06505 -0.9625 0.01991 C -0.95052 -0.00416 -0.93646 -0.02569 -0.925 -0.05 C -0.9224 -0.05555 -0.92014 -0.06134 -0.91754 -0.0669 C -0.91354 -0.07477 -0.90504 -0.09004 -0.90504 -0.09004 C -0.90313 -0.09815 -0.89792 -0.10486 -0.89757 -0.11365 C -0.89635 -0.15139 -0.89444 -0.17083 -0.90764 -0.19699 C -0.91198 -0.21435 -0.90712 -0.2 -0.91754 -0.21666 C -0.91944 -0.2199 -0.92014 -0.2243 -0.92257 -0.22685 C -0.92465 -0.22893 -0.9276 -0.22893 -0.93004 -0.23009 C -0.94149 -0.25254 -0.96024 -0.26713 -0.98004 -0.27361 C -0.98854 -0.28102 -0.99514 -0.28333 -1.00504 -0.2868 C -1.01615 -0.30856 -1.02604 -0.2993 -1.04757 -0.29699 C -1.06024 -0.29259 -1.07188 -0.28842 -1.08004 -0.27361 C -1.09722 -0.24166 -1.0724 -0.27754 -1.09254 -0.25023 C -1.0967 -0.23403 -1.10556 -0.22083 -1.1125 -0.20671 C -1.11458 -0.20278 -1.11563 -0.19768 -1.11754 -0.19375 C -1.1191 -0.19028 -1.12083 -0.18703 -1.12257 -0.18356 C -1.12483 -0.17106 -1.12778 -0.15926 -1.13004 -0.14699 C -1.12917 -0.08889 -1.12899 -0.03148 -1.1276 0.02662 C -1.12691 0.05718 -1.12639 0.07361 -1.10764 0.08982 C -1.10191 0.10139 -1.09549 0.10417 -1.08507 0.10625 C -1.07101 0.10903 -1.04254 0.1132 -1.04254 0.1132 C -1.0092 0.11204 -0.97569 0.11389 -0.94254 0.10996 C -0.9349 0.1088 -0.9309 0.08334 -0.93004 0.07986 C -0.92917 0.07662 -0.9276 0.06968 -0.9276 0.06968 C -0.92847 0.04746 -0.92708 0.02523 -0.93004 0.00324 C -0.93056 -0.00069 -0.93472 -0.00185 -0.9375 -0.00347 C -0.95382 -0.01319 -0.97031 -0.01551 -0.9875 -0.02014 C -0.99427 -0.02222 -1.00764 -0.02685 -1.00764 -0.02685 C -1.02535 -0.04213 -1.04149 -0.03588 -1.0625 -0.03356 C -1.06754 -0.0324 -1.07309 -0.03333 -1.0776 -0.03032 C -1.08108 -0.02801 -1.08941 -0.00278 -1.09254 0.00324 C -1.09635 0.02315 -1.09948 0.03704 -1.08507 0.04977 C -1.05156 0.04746 -1.03559 0.06111 -1.02014 0.02986 C -1.02101 0.00209 -1.01962 -0.02592 -1.02257 -0.05347 C -1.02379 -0.06458 -1.04514 -0.0669 -1.04514 -0.0669 C -1.05122 -0.0794 -1.04774 -0.07407 -1.05504 -0.08333 " pathEditMode="relative" ptsTypes="fffffffffffffffffffffffffffffffffffffffffffffffffffffffffffffffffffffffffffffffffff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-0.0081 C -0.02326 -0.03611 -0.03541 -0.07129 -0.05711 -0.08148 C -0.05798 -0.08588 -0.05729 -0.09143 -0.05972 -0.09467 C -0.06406 -0.10046 -0.07135 -0.09884 -0.07708 -0.10139 C -0.09045 -0.11875 -0.10156 -0.12338 -0.11961 -0.13148 C -0.12934 -0.13588 -0.14965 -0.14143 -0.14965 -0.1412 C -0.18142 -0.13958 -0.21093 -0.13727 -0.24218 -0.13148 C -0.24635 -0.12916 -0.25034 -0.12662 -0.25468 -0.12477 C -0.25798 -0.12338 -0.26198 -0.12453 -0.26458 -0.12153 C -0.26753 -0.11828 -0.2677 -0.11227 -0.26961 -0.1081 C -0.27187 -0.10347 -0.27465 -0.09907 -0.27708 -0.09467 C -0.27951 -0.08565 -0.28455 -0.07754 -0.28472 -0.06805 C -0.28541 -0.02801 -0.28437 0.01204 -0.28211 0.05185 C -0.28177 0.05787 -0.27864 0.06297 -0.27708 0.06829 C -0.26319 0.11783 -0.22569 0.1338 -0.19218 0.15185 C -0.18211 0.1507 -0.17152 0.15324 -0.16215 0.14838 C -0.15694 0.14584 -0.15069 0.11597 -0.14965 0.11181 C -0.14409 0.02732 -0.14496 -0.10694 -0.16718 -0.19467 C -0.16892 -0.2081 -0.16996 -0.22153 -0.17222 -0.23472 C -0.17326 -0.24051 -0.17586 -0.2456 -0.17708 -0.25139 C -0.17725 -0.25208 -0.18055 -0.28078 -0.18211 -0.28472 C -0.18472 -0.29097 -0.18941 -0.29537 -0.19218 -0.30139 C -0.20364 -0.32662 -0.18993 -0.31018 -0.20468 -0.33472 C -0.22014 -0.36041 -0.23889 -0.38379 -0.25972 -0.40139 C -0.27968 -0.41828 -0.29618 -0.43634 -0.31961 -0.44143 C -0.3717 -0.46736 -0.3901 -0.45254 -0.46215 -0.44815 C -0.48507 -0.44352 -0.50677 -0.43333 -0.52968 -0.42801 C -0.53559 -0.42361 -0.54114 -0.41852 -0.54722 -0.41481 C -0.55191 -0.4118 -0.55781 -0.4118 -0.56215 -0.4081 C -0.56718 -0.40393 -0.56996 -0.39629 -0.57465 -0.39143 C -0.57847 -0.3875 -0.58298 -0.38472 -0.58715 -0.38148 C -0.60937 -0.34166 -0.58107 -0.3912 -0.60208 -0.3581 C -0.60902 -0.34722 -0.62222 -0.32477 -0.62222 -0.32453 C -0.62812 -0.3044 -0.63472 -0.28426 -0.64218 -0.26481 C -0.6493 -0.21551 -0.64826 -0.12569 -0.62968 -0.07153 C -0.6276 -0.06574 -0.6243 -0.06065 -0.62222 -0.05486 C -0.61996 -0.04838 -0.61996 -0.04074 -0.61718 -0.03472 C -0.59809 0.00625 -0.60347 -0.01134 -0.58472 0.01181 C -0.57777 0.02014 -0.57291 0.03218 -0.56458 0.03866 C -0.55885 0.04306 -0.55243 0.04653 -0.54722 0.05185 C -0.54166 0.05741 -0.53784 0.06597 -0.53211 0.07199 C -0.51354 0.09097 -0.51597 0.08148 -0.49461 0.0919 C -0.4427 0.11644 -0.49965 0.09653 -0.45208 0.11181 C -0.44548 0.11597 -0.43923 0.12199 -0.43211 0.125 C -0.42569 0.12801 -0.41875 0.12685 -0.41215 0.12847 C -0.3552 0.14236 -0.42882 0.12847 -0.37222 0.13866 C -0.34843 0.13519 -0.32691 0.13496 -0.30468 0.125 C -0.29583 0.10741 -0.29479 0.08588 -0.29218 0.06528 C -0.29514 -0.025 -0.29288 -0.10879 -0.31215 -0.19467 C -0.31701 -0.24166 -0.31267 -0.20879 -0.32968 -0.28472 C -0.33142 -0.29259 -0.33194 -0.30092 -0.33472 -0.3081 C -0.34149 -0.32639 -0.35034 -0.34328 -0.35711 -0.36134 C -0.36406 -0.37986 -0.3585 -0.37592 -0.36961 -0.38819 C -0.38264 -0.40278 -0.40086 -0.41273 -0.41718 -0.41805 C -0.45364 -0.44699 -0.49392 -0.42963 -0.53715 -0.42801 C -0.55764 -0.41898 -0.54687 -0.42245 -0.56961 -0.41805 C -0.58264 -0.40532 -0.58923 -0.38773 -0.60208 -0.37477 C -0.60382 -0.36921 -0.60555 -0.36366 -0.60711 -0.3581 C -0.60798 -0.35486 -0.60885 -0.35139 -0.60972 -0.34815 C -0.61302 -0.33703 -0.61961 -0.31481 -0.61961 -0.31458 C -0.62135 -0.22268 -0.62152 -0.13032 -0.62465 -0.03819 C -0.62534 -0.0162 -0.62934 -0.01435 -0.63472 0.00185 C -0.6467 0.03797 -0.65659 0.0831 -0.68472 0.10185 C -0.69027 0.11297 -0.6908 0.11875 -0.70468 0.11829 C -0.75139 0.11759 -0.79791 0.11181 -0.84461 0.10857 C -0.85208 0.10672 -0.87205 0.10185 -0.87708 0.09838 C -0.90173 0.0831 -0.91857 0.05255 -0.92708 0.01829 C -0.93194 -0.00069 -0.93281 -0.01967 -0.93958 -0.03819 C -0.95208 -0.11828 -0.96059 -0.2618 -0.88472 -0.29467 C -0.84965 -0.33217 -0.8427 -0.30972 -0.77708 -0.30486 C -0.76354 -0.29861 -0.75989 -0.29051 -0.75208 -0.27477 C -0.74809 -0.2669 -0.73958 -0.25139 -0.73958 -0.25116 C -0.73732 -0.23588 -0.73611 -0.22453 -0.72968 -0.21134 C -0.72673 -0.19259 -0.725 -0.17361 -0.72222 -0.15486 C -0.72378 -0.11921 -0.72482 -0.08356 -0.72708 -0.04815 C -0.73003 -0.00254 -0.72934 -0.00926 -0.73715 0.02199 C -0.73819 0.02616 -0.74253 0.02801 -0.74461 0.03195 C -0.7467 0.03588 -0.74687 0.0419 -0.74965 0.04514 C -0.75434 0.05023 -0.76163 0.04838 -0.76718 0.05185 C -0.78784 0.06343 -0.79809 0.06597 -0.82222 0.06829 C -0.84218 0.06713 -0.86232 0.06806 -0.88211 0.06528 C -0.88576 0.06482 -0.88854 0.05996 -0.89218 0.05857 C -0.89618 0.05672 -0.90052 0.05625 -0.90468 0.05509 C -0.90937 0.05116 -0.91527 0.04977 -0.91961 0.04514 C -0.92604 0.0382 -0.93073 0.02847 -0.93715 0.02199 C -0.94461 0.01412 -0.95225 0.00648 -0.95972 -0.00139 C -0.96684 -0.00879 -0.98941 -0.05231 -0.99722 -0.06481 C -1.00312 -0.0743 -1.00104 -0.07847 -1.00468 -0.08819 C -1.00694 -0.09398 -1.01007 -0.09907 -1.01215 -0.10486 C -1.01684 -0.11736 -1.01614 -0.1294 -1.02222 -0.14143 C -1.02066 -0.17916 -1.03125 -0.20926 -1.00468 -0.21805 C -0.95503 -0.21458 -0.96805 -0.22037 -0.93958 -0.20139 C -0.93455 -0.19259 -0.92968 -0.18356 -0.92465 -0.17477 C -0.92187 -0.16967 -0.91909 -0.15509 -0.91718 -0.14815 C -0.91215 -0.13032 -0.90902 -0.11273 -0.90468 -0.09467 C -0.90555 -0.0625 -0.90416 -0.03009 -0.90711 0.00185 C -0.90816 0.01343 -0.94097 0.03472 -0.94965 0.03519 C -0.98472 0.03704 -1.01961 0.0375 -1.05468 0.03866 C -1.06059 0.04074 -1.06649 0.04283 -1.07222 0.04514 C -1.07482 0.04607 -1.07777 0.04607 -1.07968 0.04838 C -1.08385 0.05417 -1.08958 0.06829 -1.08958 0.06852 C -1.08871 0.08195 -1.08836 0.09537 -1.08715 0.10857 C -1.0868 0.11297 -1.0868 0.11829 -1.08472 0.12199 C -1.08298 0.12477 -1.07968 0.12477 -1.07708 0.125 C -1.06961 0.12685 -1.06215 0.12685 -1.05468 0.12847 C -1.03802 0.13148 -1.02291 0.14491 -1.00711 0.14491 " pathEditMode="relative" rAng="0" ptsTypes="ffffffffffffffffffffffffffffffffffffffffffffffffffffffffffff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07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8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1049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THỰC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VẼ MÔ PHỎNG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VẼ THỜI TIỀN SỬ. 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02657"/>
            <a:ext cx="2228850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240"/>
          <a:stretch/>
        </p:blipFill>
        <p:spPr>
          <a:xfrm>
            <a:off x="3181350" y="1302658"/>
            <a:ext cx="226695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302657"/>
            <a:ext cx="2568407" cy="3439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8377"/>
          <a:stretch/>
        </p:blipFill>
        <p:spPr>
          <a:xfrm>
            <a:off x="1183368" y="4560207"/>
            <a:ext cx="2286000" cy="2138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4909300"/>
            <a:ext cx="4114800" cy="1789043"/>
          </a:xfrm>
          <a:prstGeom prst="rect">
            <a:avLst/>
          </a:prstGeom>
          <a:effectLst>
            <a:glow rad="114300">
              <a:schemeClr val="accent1">
                <a:alpha val="21000"/>
              </a:schemeClr>
            </a:glow>
            <a:reflection blurRad="88900" stA="45000" endPos="65000" dist="508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762000"/>
            <a:ext cx="8138264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phỏng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xốp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khuôn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>
              <a:solidFill>
                <a:schemeClr val="accent1"/>
              </a:solidFill>
            </a:endParaRPr>
          </a:p>
        </p:txBody>
      </p:sp>
      <p:pic>
        <p:nvPicPr>
          <p:cNvPr id="34827" name="Picture 6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11629" name="WordArt 13"/>
          <p:cNvSpPr>
            <a:spLocks noChangeArrowheads="1" noChangeShapeType="1" noTextEdit="1"/>
          </p:cNvSpPr>
          <p:nvPr/>
        </p:nvSpPr>
        <p:spPr bwMode="auto">
          <a:xfrm>
            <a:off x="2125167" y="1295400"/>
            <a:ext cx="4962525" cy="2057400"/>
          </a:xfrm>
          <a:prstGeom prst="rect">
            <a:avLst/>
          </a:prstGeom>
        </p:spPr>
        <p:txBody>
          <a:bodyPr wrap="none" fromWordArt="1"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</a:t>
            </a:r>
          </a:p>
          <a:p>
            <a:pPr algn="ctr">
              <a:defRPr/>
            </a:pPr>
            <a:r>
              <a:rPr lang="en-US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KẾT THÚC</a:t>
            </a:r>
          </a:p>
          <a:p>
            <a:pPr algn="ctr">
              <a:defRPr/>
            </a:pPr>
            <a:endParaRPr lang="en-US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0075" y="5181600"/>
            <a:ext cx="8229600" cy="1447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CÁC EM LUÔN VUI KHỎE HỌC TỐT</a:t>
            </a:r>
          </a:p>
        </p:txBody>
      </p:sp>
      <p:pic>
        <p:nvPicPr>
          <p:cNvPr id="3482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4725">
            <a:off x="2722563" y="2741613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17">
            <a:off x="5006975" y="2781300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4725">
            <a:off x="508000" y="1812925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917">
            <a:off x="7216775" y="1682750"/>
            <a:ext cx="167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9" grpId="0"/>
      <p:bldP spid="1116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993775"/>
            <a:ext cx="8305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3" name="Picture 20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26"/>
          <p:cNvGrpSpPr>
            <a:grpSpLocks/>
          </p:cNvGrpSpPr>
          <p:nvPr/>
        </p:nvGrpSpPr>
        <p:grpSpPr bwMode="auto">
          <a:xfrm>
            <a:off x="0" y="0"/>
            <a:ext cx="9144721" cy="914400"/>
            <a:chOff x="96" y="96"/>
            <a:chExt cx="3499" cy="385"/>
          </a:xfrm>
        </p:grpSpPr>
        <p:sp>
          <p:nvSpPr>
            <p:cNvPr id="14347" name="Rectangle 6"/>
            <p:cNvSpPr>
              <a:spLocks noChangeArrowheads="1"/>
            </p:cNvSpPr>
            <p:nvPr/>
          </p:nvSpPr>
          <p:spPr bwMode="auto">
            <a:xfrm>
              <a:off x="784" y="209"/>
              <a:ext cx="2811" cy="192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dirty="0" err="1">
                  <a:solidFill>
                    <a:schemeClr val="bg1"/>
                  </a:solidFill>
                </a:rPr>
                <a:t>Chủ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>
                  <a:solidFill>
                    <a:schemeClr val="bg1"/>
                  </a:solidFill>
                </a:rPr>
                <a:t>đề</a:t>
              </a:r>
              <a:r>
                <a:rPr lang="en-US" altLang="en-US" dirty="0">
                  <a:solidFill>
                    <a:schemeClr val="bg1"/>
                  </a:solidFill>
                </a:rPr>
                <a:t> 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: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Nghệ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thuật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Tiền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sử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thế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giới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và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</a:t>
              </a:r>
              <a:r>
                <a:rPr lang="en-US" altLang="en-US" dirty="0" err="1" smtClean="0">
                  <a:solidFill>
                    <a:schemeClr val="bg1"/>
                  </a:solidFill>
                </a:rPr>
                <a:t>Việt</a:t>
              </a:r>
              <a:r>
                <a:rPr lang="en-US" altLang="en-US" dirty="0" smtClean="0">
                  <a:solidFill>
                    <a:schemeClr val="bg1"/>
                  </a:solidFill>
                </a:rPr>
                <a:t> Nam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14348" name="Picture 8" descr="Mang-bien-ve-nha-27274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688" cy="38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28625" y="1204170"/>
            <a:ext cx="8305800" cy="369332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NHỮNG HÌNH VẼ TRONG HANG ĐỘNG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3" y="1645192"/>
            <a:ext cx="3302467" cy="507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3998890"/>
            <a:ext cx="4902201" cy="271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2" y="1624146"/>
            <a:ext cx="4762500" cy="2324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428625" y="993775"/>
            <a:ext cx="8305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13" y="1645192"/>
            <a:ext cx="3302467" cy="5074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3998890"/>
            <a:ext cx="4902201" cy="2711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70" y="1586051"/>
            <a:ext cx="4762500" cy="2324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gradFill>
            <a:gsLst>
              <a:gs pos="19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nl-NL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nl-N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con người chúng ta có nguồn gốc từ đâu? Họ đã sinh sống ở đâu khi mới xuất </a:t>
            </a:r>
            <a:r>
              <a:rPr lang="nl-NL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hiện?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hang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Theo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Tiền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vẽ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hang </a:t>
            </a:r>
            <a:r>
              <a:rPr lang="en-US" sz="22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?.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21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458086" y="272530"/>
            <a:ext cx="48339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0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KHÁM PHÁ HÌNH VẼ THỜI TIỀN SỬ</a:t>
            </a:r>
            <a:endParaRPr lang="en-US" altLang="en-US" sz="20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838200" y="906662"/>
            <a:ext cx="75999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A50021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quan sát các hình vẽ thời Ti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ề</a:t>
            </a:r>
            <a:r>
              <a:rPr lang="vi-VN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n sử và chỉ ra được đối tượng, nội dung, nét, hình, màu, chất liệu và cách thức thể hiện hình vẽ</a:t>
            </a:r>
            <a:r>
              <a:rPr lang="en-US" altLang="en-US" sz="2000" b="1" dirty="0" smtClean="0">
                <a:solidFill>
                  <a:srgbClr val="A50021"/>
                </a:solidFill>
                <a:latin typeface="Times New Roman" panose="02020603050405020304" pitchFamily="18" charset="0"/>
              </a:rPr>
              <a:t>?</a:t>
            </a:r>
            <a:endParaRPr lang="en-US" altLang="en-US" sz="20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23" name="Picture 27" descr="13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17" y="732268"/>
            <a:ext cx="62865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3" y="1657309"/>
            <a:ext cx="4762500" cy="2324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29" y="4146037"/>
            <a:ext cx="6245373" cy="2023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1742368"/>
            <a:ext cx="3258082" cy="2103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2496" y="4146037"/>
            <a:ext cx="3011504" cy="2034367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2" name="Text Box 7"/>
          <p:cNvSpPr txBox="1">
            <a:spLocks noChangeArrowheads="1"/>
          </p:cNvSpPr>
          <p:nvPr/>
        </p:nvSpPr>
        <p:spPr bwMode="auto">
          <a:xfrm>
            <a:off x="223325" y="4398941"/>
            <a:ext cx="8839200" cy="230832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vẽ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đây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khoảng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vạn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năm,được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khắc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đá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sâu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2cm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mặt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người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diễn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tả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góc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nhìn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chính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diện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dứt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khoát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rõ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ràng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xắp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xếp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bố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cục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xứng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,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tỉ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hợp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lí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tạo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cảm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hài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hoà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 </a:t>
            </a:r>
          </a:p>
        </p:txBody>
      </p:sp>
      <p:pic>
        <p:nvPicPr>
          <p:cNvPr id="104458" name="Picture 10" descr="a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0" y="1598697"/>
            <a:ext cx="4038600" cy="27098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90500" y="10525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vách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hang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).</a:t>
            </a:r>
          </a:p>
        </p:txBody>
      </p:sp>
      <p:pic>
        <p:nvPicPr>
          <p:cNvPr id="17417" name="Picture 19" descr="WindowsMedi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565739" y="118574"/>
            <a:ext cx="14859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QUAN SÁT </a:t>
            </a:r>
          </a:p>
          <a:p>
            <a:pPr algn="ctr">
              <a:defRPr/>
            </a:pPr>
            <a:r>
              <a:rPr lang="en-US" dirty="0"/>
              <a:t>HÌNH ẢNH </a:t>
            </a:r>
          </a:p>
          <a:p>
            <a:pPr algn="ctr">
              <a:defRPr/>
            </a:pPr>
            <a:r>
              <a:rPr lang="en-US" dirty="0"/>
              <a:t>SAU ĐÂY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2" grpId="0"/>
      <p:bldP spid="1044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" b="-69"/>
          <a:stretch>
            <a:fillRect/>
          </a:stretch>
        </p:blipFill>
        <p:spPr bwMode="auto">
          <a:xfrm>
            <a:off x="4765942" y="953617"/>
            <a:ext cx="4119563" cy="5029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371474" y="358170"/>
            <a:ext cx="85351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7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cuội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khắc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ở Na-ca (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105481" name="Picture 9" descr="DSC00391"/>
          <p:cNvPicPr>
            <a:picLocks noChangeAspect="1" noChangeArrowheads="1"/>
          </p:cNvPicPr>
          <p:nvPr/>
        </p:nvPicPr>
        <p:blipFill>
          <a:blip r:embed="rId3">
            <a:lum bright="4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65726"/>
            <a:ext cx="3733800" cy="280035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371840" y="4766076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Rìu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đá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chày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nghiền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Thọ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/>
      <p:bldP spid="105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TrongDong%200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"/>
          <a:stretch>
            <a:fillRect/>
          </a:stretch>
        </p:blipFill>
        <p:spPr bwMode="auto">
          <a:xfrm>
            <a:off x="704850" y="700087"/>
            <a:ext cx="1905000" cy="14589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 descr="TrongDong%200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" b="151"/>
          <a:stretch>
            <a:fillRect/>
          </a:stretch>
        </p:blipFill>
        <p:spPr bwMode="auto">
          <a:xfrm>
            <a:off x="3295650" y="696117"/>
            <a:ext cx="1752600" cy="16271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TrongDong%200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2" b="9254"/>
          <a:stretch>
            <a:fillRect/>
          </a:stretch>
        </p:blipFill>
        <p:spPr bwMode="auto">
          <a:xfrm>
            <a:off x="5562600" y="785811"/>
            <a:ext cx="2971800" cy="1447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 descr="TrongDong%200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5" b="13318"/>
          <a:stretch>
            <a:fillRect/>
          </a:stretch>
        </p:blipFill>
        <p:spPr bwMode="auto">
          <a:xfrm>
            <a:off x="675821" y="2772568"/>
            <a:ext cx="4630041" cy="169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19"/>
          <p:cNvSpPr txBox="1">
            <a:spLocks noChangeArrowheads="1"/>
          </p:cNvSpPr>
          <p:nvPr/>
        </p:nvSpPr>
        <p:spPr bwMode="auto">
          <a:xfrm>
            <a:off x="704850" y="80963"/>
            <a:ext cx="518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i="1" dirty="0" err="1">
                <a:latin typeface="Times New Roman" panose="02020603050405020304" pitchFamily="18" charset="0"/>
              </a:rPr>
              <a:t>Một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số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hoa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văn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trang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trí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latin typeface="Times New Roman" panose="02020603050405020304" pitchFamily="18" charset="0"/>
              </a:rPr>
              <a:t>đồng</a:t>
            </a:r>
            <a:endParaRPr lang="en-US" altLang="en-US" b="1" i="1" dirty="0">
              <a:latin typeface="Times New Roman" panose="02020603050405020304" pitchFamily="18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533400" y="2389188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chèo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thuyền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giã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gạo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nhảy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múa</a:t>
            </a:r>
            <a:endParaRPr lang="en-US" altLang="en-US" b="1" i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533400" y="4690835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( Con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nai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6408" name="Picture 24" descr="DSC0098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42107" r="13850" b="47368"/>
          <a:stretch>
            <a:fillRect/>
          </a:stretch>
        </p:blipFill>
        <p:spPr bwMode="auto">
          <a:xfrm>
            <a:off x="1143000" y="5142364"/>
            <a:ext cx="35814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  <p:bldP spid="164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pic>
        <p:nvPicPr>
          <p:cNvPr id="16392" name="Picture 17" descr="Soạn tin: VNN 670258 gửi đến: 998 để nhận ảnh này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75" y="988117"/>
            <a:ext cx="10636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523945" y="2103073"/>
            <a:ext cx="7988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1059996" y="1579853"/>
            <a:ext cx="6599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en-US" sz="2800" b="1" dirty="0" smtClean="0">
                <a:solidFill>
                  <a:srgbClr val="0066FF"/>
                </a:solidFill>
                <a:latin typeface="Times New Roman" panose="02020603050405020304" pitchFamily="18" charset="0"/>
              </a:rPr>
              <a:t>KHÁM PHÁ HÌNH VẼ THỜI TIỀN SỬ</a:t>
            </a:r>
            <a:endParaRPr lang="en-US" altLang="en-US" sz="2800" b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" name="Picture 19" descr="WindowsMedi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19" descr="WindowsMedi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2276475" y="0"/>
            <a:ext cx="4962525" cy="1143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defRPr/>
            </a:pPr>
            <a:r>
              <a:rPr lang="vi-VN" sz="24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658880" y="127032"/>
            <a:ext cx="5418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II. CÁCH VẼ MÔ PHỎNG THEO HÌNH MẪU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60614"/>
            <a:ext cx="4933950" cy="62211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5873" y="1525330"/>
            <a:ext cx="4038600" cy="524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mô phỏng có nhất thiết phải vẽ màu giống hình mẫu không? Vì sao</a:t>
            </a:r>
            <a:r>
              <a:rPr lang="nl-N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l-NL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Cách vẽ mô phỏng được thực hiện như thế nào?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6490" y="68459"/>
            <a:ext cx="1485900" cy="1143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QUAN SÁT </a:t>
            </a:r>
          </a:p>
          <a:p>
            <a:pPr algn="ctr">
              <a:defRPr/>
            </a:pPr>
            <a:r>
              <a:rPr lang="en-US" dirty="0"/>
              <a:t>HÌNH ẢNH </a:t>
            </a:r>
          </a:p>
          <a:p>
            <a:pPr algn="ctr">
              <a:defRPr/>
            </a:pPr>
            <a:r>
              <a:rPr lang="en-US" dirty="0"/>
              <a:t>SAU ĐÂY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 - &amp;quot;Hình khắc ở hang Phú Thượng&amp;quot;&quot;/&gt;&lt;property id=&quot;20307&quot; value=&quot;289&quot;/&gt;&lt;/object&gt;&lt;object type=&quot;3&quot; unique_id=&quot;10011&quot;&gt;&lt;property id=&quot;20148&quot; value=&quot;5&quot;/&gt;&lt;property id=&quot;20300&quot; value=&quot;Slide 8&quot;/&gt;&lt;property id=&quot;20307&quot; value=&quot;298&quot;/&gt;&lt;/object&gt;&lt;object type=&quot;3&quot; unique_id=&quot;10012&quot;&gt;&lt;property id=&quot;20148&quot; value=&quot;5&quot;/&gt;&lt;property id=&quot;20300&quot; value=&quot;Slide 9 - &amp;quot;Mét vµi kiÓu d¸ng gèm Hoa Léc …&amp;#x0D;&amp;#x0A;(Thuéc thêi kú ®å ®¸ míi)&amp;quot;&quot;/&gt;&lt;property id=&quot;20307&quot; value=&quot;290&quot;/&gt;&lt;/object&gt;&lt;object type=&quot;3&quot; unique_id=&quot;10013&quot;&gt;&lt;property id=&quot;20148&quot; value=&quot;5&quot;/&gt;&lt;property id=&quot;20300&quot; value=&quot;Slide 10&quot;/&gt;&lt;property id=&quot;20307&quot; value=&quot;291&quot;/&gt;&lt;/object&gt;&lt;object type=&quot;3&quot; unique_id=&quot;10014&quot;&gt;&lt;property id=&quot;20148&quot; value=&quot;5&quot;/&gt;&lt;property id=&quot;20300&quot; value=&quot;Slide 11 - &amp;quot;Hoa Văn trên con dấu gốm Hoa Lộc&amp;quot;&quot;/&gt;&lt;property id=&quot;20307&quot; value=&quot;292&quot;/&gt;&lt;/object&gt;&lt;object type=&quot;3&quot; unique_id=&quot;10015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3&quot;/&gt;&lt;property id=&quot;20307&quot; value=&quot;293&quot;/&gt;&lt;/object&gt;&lt;object type=&quot;3&quot; unique_id=&quot;10017&quot;&gt;&lt;property id=&quot;20148&quot; value=&quot;5&quot;/&gt;&lt;property id=&quot;20300&quot; value=&quot;Slide 14&quot;/&gt;&lt;property id=&quot;20307&quot; value=&quot;294&quot;/&gt;&lt;/object&gt;&lt;object type=&quot;3&quot; unique_id=&quot;10018&quot;&gt;&lt;property id=&quot;20148&quot; value=&quot;5&quot;/&gt;&lt;property id=&quot;20300&quot; value=&quot;Slide 15&quot;/&gt;&lt;property id=&quot;20307&quot; value=&quot;264&quot;/&gt;&lt;/object&gt;&lt;object type=&quot;3&quot; unique_id=&quot;10019&quot;&gt;&lt;property id=&quot;20148&quot; value=&quot;5&quot;/&gt;&lt;property id=&quot;20300&quot; value=&quot;Slide 16&quot;/&gt;&lt;property id=&quot;20307&quot; value=&quot;295&quot;/&gt;&lt;/object&gt;&lt;object type=&quot;3&quot; unique_id=&quot;10020&quot;&gt;&lt;property id=&quot;20148&quot; value=&quot;5&quot;/&gt;&lt;property id=&quot;20300&quot; value=&quot;Slide 17&quot;/&gt;&lt;property id=&quot;20307&quot; value=&quot;265&quot;/&gt;&lt;/object&gt;&lt;object type=&quot;3&quot; unique_id=&quot;10021&quot;&gt;&lt;property id=&quot;20148&quot; value=&quot;5&quot;/&gt;&lt;property id=&quot;20300&quot; value=&quot;Slide 18&quot;/&gt;&lt;property id=&quot;20307&quot; value=&quot;297&quot;/&gt;&lt;/object&gt;&lt;object type=&quot;3&quot; unique_id=&quot;10022&quot;&gt;&lt;property id=&quot;20148&quot; value=&quot;5&quot;/&gt;&lt;property id=&quot;20300&quot; value=&quot;Slide 19&quot;/&gt;&lt;property id=&quot;20307&quot; value=&quot;266&quot;/&gt;&lt;/object&gt;&lt;object type=&quot;3&quot; unique_id=&quot;10023&quot;&gt;&lt;property id=&quot;20148&quot; value=&quot;5&quot;/&gt;&lt;property id=&quot;20300&quot; value=&quot;Slide 20&quot;/&gt;&lt;property id=&quot;20307&quot; value=&quot;267&quot;/&gt;&lt;/object&gt;&lt;object type=&quot;3&quot; unique_id=&quot;10024&quot;&gt;&lt;property id=&quot;20148&quot; value=&quot;5&quot;/&gt;&lt;property id=&quot;20300&quot; value=&quot;Slide 21&quot;/&gt;&lt;property id=&quot;20307&quot; value=&quot;300&quot;/&gt;&lt;/object&gt;&lt;object type=&quot;3&quot; unique_id=&quot;10025&quot;&gt;&lt;property id=&quot;20148&quot; value=&quot;5&quot;/&gt;&lt;property id=&quot;20300&quot; value=&quot;Slide 22&quot;/&gt;&lt;property id=&quot;20307&quot; value=&quot;268&quot;/&gt;&lt;/object&gt;&lt;object type=&quot;3&quot; unique_id=&quot;10026&quot;&gt;&lt;property id=&quot;20148&quot; value=&quot;5&quot;/&gt;&lt;property id=&quot;20300&quot; value=&quot;Slide 23&quot;/&gt;&lt;property id=&quot;20307&quot; value=&quot;270&quot;/&gt;&lt;/object&gt;&lt;object type=&quot;3&quot; unique_id=&quot;10027&quot;&gt;&lt;property id=&quot;20148&quot; value=&quot;5&quot;/&gt;&lt;property id=&quot;20300&quot; value=&quot;Slide 24 - &amp;quot;KÕt luËn:&amp;quot;&quot;/&gt;&lt;property id=&quot;20307&quot; value=&quot;271&quot;/&gt;&lt;/object&gt;&lt;object type=&quot;3&quot; unique_id=&quot;10028&quot;&gt;&lt;property id=&quot;20148&quot; value=&quot;5&quot;/&gt;&lt;property id=&quot;20300&quot; value=&quot;Slide 25&quot;/&gt;&lt;property id=&quot;20307&quot; value=&quot;272&quot;/&gt;&lt;/object&gt;&lt;object type=&quot;3&quot; unique_id=&quot;10029&quot;&gt;&lt;property id=&quot;20148&quot; value=&quot;5&quot;/&gt;&lt;property id=&quot;20300&quot; value=&quot;Slide 26&quot;/&gt;&lt;property id=&quot;20307&quot; value=&quot;273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3060</TotalTime>
  <Words>650</Words>
  <Application>Microsoft Office PowerPoint</Application>
  <PresentationFormat>On-screen Show (4:3)</PresentationFormat>
  <Paragraphs>74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.VnAvant</vt:lpstr>
      <vt:lpstr>Arial</vt:lpstr>
      <vt:lpstr>Calibri</vt:lpstr>
      <vt:lpstr>Calibri Light</vt:lpstr>
      <vt:lpstr>Franklin Gothic Book</vt:lpstr>
      <vt:lpstr>Franklin Gothic Medium</vt:lpstr>
      <vt:lpstr>Times New Roman</vt:lpstr>
      <vt:lpstr>Tunga</vt:lpstr>
      <vt:lpstr>Wingdings</vt:lpstr>
      <vt:lpstr>1_Office Theme</vt:lpstr>
      <vt:lpstr>Angles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Sơ lược MT Việt Nam thời kì cổ đại</dc:title>
  <dc:creator>NHƯ THANH</dc:creator>
  <cp:keywords>nhu.thanh118@gmai.com</cp:keywords>
  <cp:lastModifiedBy>Windows User</cp:lastModifiedBy>
  <cp:revision>228</cp:revision>
  <dcterms:created xsi:type="dcterms:W3CDTF">2008-08-27T01:29:54Z</dcterms:created>
  <dcterms:modified xsi:type="dcterms:W3CDTF">2021-08-23T09:41:48Z</dcterms:modified>
</cp:coreProperties>
</file>