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256" r:id="rId2"/>
    <p:sldId id="259" r:id="rId3"/>
    <p:sldId id="257" r:id="rId4"/>
    <p:sldId id="270" r:id="rId5"/>
    <p:sldId id="269" r:id="rId6"/>
    <p:sldId id="258" r:id="rId7"/>
    <p:sldId id="309" r:id="rId8"/>
    <p:sldId id="307" r:id="rId9"/>
    <p:sldId id="310" r:id="rId10"/>
    <p:sldId id="260" r:id="rId11"/>
    <p:sldId id="261" r:id="rId12"/>
    <p:sldId id="313" r:id="rId13"/>
    <p:sldId id="311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4" r:id="rId24"/>
    <p:sldId id="323" r:id="rId25"/>
    <p:sldId id="325" r:id="rId26"/>
    <p:sldId id="326" r:id="rId27"/>
    <p:sldId id="327" r:id="rId28"/>
    <p:sldId id="328" r:id="rId29"/>
    <p:sldId id="264" r:id="rId30"/>
    <p:sldId id="263" r:id="rId31"/>
  </p:sldIdLst>
  <p:sldSz cx="9144000" cy="5143500" type="screen16x9"/>
  <p:notesSz cx="6858000" cy="9144000"/>
  <p:embeddedFontLst>
    <p:embeddedFont>
      <p:font typeface="Amasis MT Pro Black" panose="02040A04050005020304" pitchFamily="18" charset="0"/>
      <p:bold r:id="rId33"/>
      <p:boldItalic r:id="rId34"/>
    </p:embeddedFont>
    <p:embeddedFont>
      <p:font typeface="Gochi Hand" panose="020B0604020202020204" charset="0"/>
      <p:regular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  <p:embeddedFont>
      <p:font typeface="Roboto Light" panose="02000000000000000000" pitchFamily="2" charset="0"/>
      <p:regular r:id="rId44"/>
      <p: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6239A5C-F5AE-498B-A9EE-D268BA58FDD1}">
          <p14:sldIdLst>
            <p14:sldId id="256"/>
            <p14:sldId id="259"/>
            <p14:sldId id="257"/>
            <p14:sldId id="270"/>
            <p14:sldId id="269"/>
            <p14:sldId id="258"/>
            <p14:sldId id="309"/>
            <p14:sldId id="307"/>
            <p14:sldId id="310"/>
            <p14:sldId id="260"/>
            <p14:sldId id="261"/>
            <p14:sldId id="313"/>
            <p14:sldId id="311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264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8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10A24A-9004-4BB3-86D1-2F11C031BD73}">
  <a:tblStyle styleId="{6010A24A-9004-4BB3-86D1-2F11C031BD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8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192b1aa6a_5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192b1aa6a_5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200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192b1aa6a_5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192b1aa6a_5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491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192b1aa6a_5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192b1aa6a_5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146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6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07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997bf304f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997bf304f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8cf1e9838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8cf1e98382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192b1aa6a_5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192b1aa6a_5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192b1aa6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192b1aa6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905f8bbb73_0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905f8bbb73_0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905f8bbb73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905f8bbb73_0_1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cabe9939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cabe9939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192b1aa6a_5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9192b1aa6a_5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5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cabe9939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cabe9939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8cf1e9838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8cf1e9838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27545" y="-1774916"/>
            <a:ext cx="10783796" cy="5613946"/>
            <a:chOff x="-1127545" y="-1774916"/>
            <a:chExt cx="10783796" cy="56139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27545" y="-1774916"/>
              <a:ext cx="10401570" cy="5613946"/>
              <a:chOff x="-1127545" y="-1774916"/>
              <a:chExt cx="10401570" cy="561394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975" y="-522825"/>
                <a:ext cx="9300000" cy="250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029712" y="-1774916"/>
                <a:ext cx="4828236" cy="5613946"/>
                <a:chOff x="2207750" y="238125"/>
                <a:chExt cx="3168550" cy="36841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07750" y="238125"/>
                  <a:ext cx="3168550" cy="3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2" h="124493" extrusionOk="0">
                      <a:moveTo>
                        <a:pt x="1687" y="0"/>
                      </a:moveTo>
                      <a:lnTo>
                        <a:pt x="1687" y="0"/>
                      </a:lnTo>
                      <a:cubicBezTo>
                        <a:pt x="0" y="38248"/>
                        <a:pt x="313" y="76620"/>
                        <a:pt x="2750" y="114868"/>
                      </a:cubicBezTo>
                      <a:cubicBezTo>
                        <a:pt x="15124" y="117868"/>
                        <a:pt x="27686" y="121805"/>
                        <a:pt x="44060" y="124493"/>
                      </a:cubicBezTo>
                      <a:cubicBezTo>
                        <a:pt x="52997" y="124493"/>
                        <a:pt x="69183" y="121930"/>
                        <a:pt x="77557" y="120868"/>
                      </a:cubicBezTo>
                      <a:cubicBezTo>
                        <a:pt x="94056" y="118680"/>
                        <a:pt x="110430" y="115993"/>
                        <a:pt x="126742" y="112618"/>
                      </a:cubicBezTo>
                      <a:cubicBezTo>
                        <a:pt x="123242" y="75433"/>
                        <a:pt x="122617" y="38060"/>
                        <a:pt x="124867" y="812"/>
                      </a:cubicBezTo>
                      <a:lnTo>
                        <a:pt x="124867" y="812"/>
                      </a:lnTo>
                      <a:cubicBezTo>
                        <a:pt x="121492" y="937"/>
                        <a:pt x="118180" y="1000"/>
                        <a:pt x="114805" y="1062"/>
                      </a:cubicBezTo>
                      <a:cubicBezTo>
                        <a:pt x="101230" y="1400"/>
                        <a:pt x="87654" y="1568"/>
                        <a:pt x="74076" y="1568"/>
                      </a:cubicBezTo>
                      <a:cubicBezTo>
                        <a:pt x="49961" y="1568"/>
                        <a:pt x="25837" y="1040"/>
                        <a:pt x="1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3121750" y="3050450"/>
                  <a:ext cx="468725" cy="7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31311" extrusionOk="0">
                      <a:moveTo>
                        <a:pt x="18749" y="0"/>
                      </a:moveTo>
                      <a:lnTo>
                        <a:pt x="63" y="1375"/>
                      </a:lnTo>
                      <a:cubicBezTo>
                        <a:pt x="0" y="10750"/>
                        <a:pt x="0" y="20124"/>
                        <a:pt x="188" y="29499"/>
                      </a:cubicBezTo>
                      <a:lnTo>
                        <a:pt x="3812" y="31311"/>
                      </a:lnTo>
                      <a:cubicBezTo>
                        <a:pt x="4312" y="30124"/>
                        <a:pt x="4875" y="28999"/>
                        <a:pt x="5375" y="27811"/>
                      </a:cubicBezTo>
                      <a:cubicBezTo>
                        <a:pt x="9624" y="18437"/>
                        <a:pt x="14062" y="9187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217050" y="3745725"/>
                  <a:ext cx="182825" cy="1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3" h="7063" extrusionOk="0">
                      <a:moveTo>
                        <a:pt x="1563" y="0"/>
                      </a:moveTo>
                      <a:cubicBezTo>
                        <a:pt x="1063" y="1125"/>
                        <a:pt x="500" y="2313"/>
                        <a:pt x="0" y="3500"/>
                      </a:cubicBezTo>
                      <a:cubicBezTo>
                        <a:pt x="2438" y="4687"/>
                        <a:pt x="4875" y="5875"/>
                        <a:pt x="7312" y="7062"/>
                      </a:cubicBezTo>
                      <a:lnTo>
                        <a:pt x="15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6;p2"/>
              <p:cNvSpPr/>
              <p:nvPr/>
            </p:nvSpPr>
            <p:spPr>
              <a:xfrm rot="639656">
                <a:off x="-903799" y="232978"/>
                <a:ext cx="5168207" cy="29006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-200">
              <a:off x="4488151" y="-323821"/>
              <a:ext cx="5168100" cy="290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300" y="763925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46850" y="1710050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50" y="381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5350" y="-323975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38175" y="357660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76075" y="-2958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3855602">
            <a:off x="-307589" y="2779980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 rot="244223">
            <a:off x="296431" y="136442"/>
            <a:ext cx="5063272" cy="22214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 rot="-9783406" flipH="1">
            <a:off x="4314668" y="881464"/>
            <a:ext cx="3949948" cy="5696220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/>
          </p:nvPr>
        </p:nvSpPr>
        <p:spPr>
          <a:xfrm>
            <a:off x="5671250" y="1722628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1"/>
          </p:nvPr>
        </p:nvSpPr>
        <p:spPr>
          <a:xfrm>
            <a:off x="5671250" y="2321666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"/>
          <p:cNvSpPr/>
          <p:nvPr/>
        </p:nvSpPr>
        <p:spPr>
          <a:xfrm>
            <a:off x="346551" y="140275"/>
            <a:ext cx="5932202" cy="4900938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6"/>
          <p:cNvSpPr/>
          <p:nvPr/>
        </p:nvSpPr>
        <p:spPr>
          <a:xfrm rot="2110842">
            <a:off x="7976635" y="-152905"/>
            <a:ext cx="1976547" cy="1673700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"/>
          <p:cNvSpPr/>
          <p:nvPr/>
        </p:nvSpPr>
        <p:spPr>
          <a:xfrm rot="2178021">
            <a:off x="750819" y="406508"/>
            <a:ext cx="29374" cy="20674"/>
          </a:xfrm>
          <a:custGeom>
            <a:avLst/>
            <a:gdLst/>
            <a:ahLst/>
            <a:cxnLst/>
            <a:rect l="l" t="t" r="r" b="b"/>
            <a:pathLst>
              <a:path w="1175" h="827" extrusionOk="0">
                <a:moveTo>
                  <a:pt x="566" y="0"/>
                </a:moveTo>
                <a:cubicBezTo>
                  <a:pt x="0" y="0"/>
                  <a:pt x="0" y="826"/>
                  <a:pt x="566" y="826"/>
                </a:cubicBezTo>
                <a:cubicBezTo>
                  <a:pt x="1174" y="826"/>
                  <a:pt x="1174" y="0"/>
                  <a:pt x="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 rot="-2902359">
            <a:off x="8155436" y="1299292"/>
            <a:ext cx="77227" cy="59827"/>
          </a:xfrm>
          <a:custGeom>
            <a:avLst/>
            <a:gdLst/>
            <a:ahLst/>
            <a:cxnLst/>
            <a:rect l="l" t="t" r="r" b="b"/>
            <a:pathLst>
              <a:path w="3089" h="2393" extrusionOk="0">
                <a:moveTo>
                  <a:pt x="1566" y="0"/>
                </a:moveTo>
                <a:cubicBezTo>
                  <a:pt x="1" y="0"/>
                  <a:pt x="1" y="2392"/>
                  <a:pt x="1566" y="2392"/>
                </a:cubicBezTo>
                <a:cubicBezTo>
                  <a:pt x="3089" y="2392"/>
                  <a:pt x="3089" y="0"/>
                  <a:pt x="1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"/>
          <p:cNvSpPr/>
          <p:nvPr/>
        </p:nvSpPr>
        <p:spPr>
          <a:xfrm rot="-2902359">
            <a:off x="9152635" y="780296"/>
            <a:ext cx="124003" cy="124253"/>
          </a:xfrm>
          <a:custGeom>
            <a:avLst/>
            <a:gdLst/>
            <a:ahLst/>
            <a:cxnLst/>
            <a:rect l="l" t="t" r="r" b="b"/>
            <a:pathLst>
              <a:path w="4960" h="4970" extrusionOk="0">
                <a:moveTo>
                  <a:pt x="2480" y="1"/>
                </a:moveTo>
                <a:cubicBezTo>
                  <a:pt x="1828" y="44"/>
                  <a:pt x="1219" y="305"/>
                  <a:pt x="697" y="740"/>
                </a:cubicBezTo>
                <a:cubicBezTo>
                  <a:pt x="262" y="1218"/>
                  <a:pt x="1" y="1827"/>
                  <a:pt x="1" y="2480"/>
                </a:cubicBezTo>
                <a:lnTo>
                  <a:pt x="88" y="3132"/>
                </a:lnTo>
                <a:cubicBezTo>
                  <a:pt x="218" y="3567"/>
                  <a:pt x="436" y="3915"/>
                  <a:pt x="697" y="4219"/>
                </a:cubicBezTo>
                <a:lnTo>
                  <a:pt x="1219" y="4611"/>
                </a:lnTo>
                <a:cubicBezTo>
                  <a:pt x="1610" y="4828"/>
                  <a:pt x="2045" y="4959"/>
                  <a:pt x="2480" y="4959"/>
                </a:cubicBezTo>
                <a:cubicBezTo>
                  <a:pt x="2540" y="4966"/>
                  <a:pt x="2598" y="4970"/>
                  <a:pt x="2655" y="4970"/>
                </a:cubicBezTo>
                <a:cubicBezTo>
                  <a:pt x="2932" y="4970"/>
                  <a:pt x="3185" y="4885"/>
                  <a:pt x="3437" y="4741"/>
                </a:cubicBezTo>
                <a:cubicBezTo>
                  <a:pt x="3741" y="4654"/>
                  <a:pt x="4002" y="4480"/>
                  <a:pt x="4220" y="4263"/>
                </a:cubicBezTo>
                <a:cubicBezTo>
                  <a:pt x="4481" y="4045"/>
                  <a:pt x="4655" y="3741"/>
                  <a:pt x="4742" y="3437"/>
                </a:cubicBezTo>
                <a:cubicBezTo>
                  <a:pt x="4916" y="3176"/>
                  <a:pt x="4959" y="2828"/>
                  <a:pt x="4959" y="2480"/>
                </a:cubicBezTo>
                <a:lnTo>
                  <a:pt x="4872" y="1827"/>
                </a:lnTo>
                <a:cubicBezTo>
                  <a:pt x="4742" y="1436"/>
                  <a:pt x="4524" y="1044"/>
                  <a:pt x="4220" y="740"/>
                </a:cubicBezTo>
                <a:lnTo>
                  <a:pt x="3741" y="349"/>
                </a:lnTo>
                <a:cubicBezTo>
                  <a:pt x="3350" y="131"/>
                  <a:pt x="2915" y="1"/>
                  <a:pt x="24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 rot="-2902359">
            <a:off x="8126241" y="1013427"/>
            <a:ext cx="77227" cy="59827"/>
          </a:xfrm>
          <a:custGeom>
            <a:avLst/>
            <a:gdLst/>
            <a:ahLst/>
            <a:cxnLst/>
            <a:rect l="l" t="t" r="r" b="b"/>
            <a:pathLst>
              <a:path w="3089" h="2393" extrusionOk="0">
                <a:moveTo>
                  <a:pt x="1566" y="1"/>
                </a:moveTo>
                <a:cubicBezTo>
                  <a:pt x="0" y="1"/>
                  <a:pt x="0" y="2393"/>
                  <a:pt x="1566" y="2393"/>
                </a:cubicBezTo>
                <a:cubicBezTo>
                  <a:pt x="3088" y="2393"/>
                  <a:pt x="3088" y="1"/>
                  <a:pt x="15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 rot="-2902359">
            <a:off x="7784334" y="771411"/>
            <a:ext cx="29376" cy="20676"/>
          </a:xfrm>
          <a:custGeom>
            <a:avLst/>
            <a:gdLst/>
            <a:ahLst/>
            <a:cxnLst/>
            <a:rect l="l" t="t" r="r" b="b"/>
            <a:pathLst>
              <a:path w="1175" h="827" extrusionOk="0">
                <a:moveTo>
                  <a:pt x="566" y="0"/>
                </a:moveTo>
                <a:cubicBezTo>
                  <a:pt x="0" y="0"/>
                  <a:pt x="0" y="826"/>
                  <a:pt x="566" y="826"/>
                </a:cubicBezTo>
                <a:cubicBezTo>
                  <a:pt x="1174" y="826"/>
                  <a:pt x="1174" y="0"/>
                  <a:pt x="5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538200" y="4430100"/>
            <a:ext cx="60950" cy="46900"/>
          </a:xfrm>
          <a:custGeom>
            <a:avLst/>
            <a:gdLst/>
            <a:ahLst/>
            <a:cxnLst/>
            <a:rect l="l" t="t" r="r" b="b"/>
            <a:pathLst>
              <a:path w="2438" h="1876" extrusionOk="0">
                <a:moveTo>
                  <a:pt x="1250" y="1"/>
                </a:moveTo>
                <a:cubicBezTo>
                  <a:pt x="0" y="1"/>
                  <a:pt x="0" y="1876"/>
                  <a:pt x="1250" y="1876"/>
                </a:cubicBezTo>
                <a:cubicBezTo>
                  <a:pt x="2438" y="1813"/>
                  <a:pt x="2438" y="1"/>
                  <a:pt x="12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title" idx="2"/>
          </p:nvPr>
        </p:nvSpPr>
        <p:spPr>
          <a:xfrm>
            <a:off x="2442450" y="1722628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title" idx="3" hasCustomPrompt="1"/>
          </p:nvPr>
        </p:nvSpPr>
        <p:spPr>
          <a:xfrm>
            <a:off x="1354450" y="1722631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 idx="4" hasCustomPrompt="1"/>
          </p:nvPr>
        </p:nvSpPr>
        <p:spPr>
          <a:xfrm>
            <a:off x="4583250" y="1722631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 idx="5"/>
          </p:nvPr>
        </p:nvSpPr>
        <p:spPr>
          <a:xfrm>
            <a:off x="2442450" y="3228075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6" hasCustomPrompt="1"/>
          </p:nvPr>
        </p:nvSpPr>
        <p:spPr>
          <a:xfrm>
            <a:off x="1354450" y="3228075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title" idx="7"/>
          </p:nvPr>
        </p:nvSpPr>
        <p:spPr>
          <a:xfrm>
            <a:off x="5671250" y="3228075"/>
            <a:ext cx="21408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5" name="Google Shape;165;p16"/>
          <p:cNvSpPr txBox="1">
            <a:spLocks noGrp="1"/>
          </p:cNvSpPr>
          <p:nvPr>
            <p:ph type="title" idx="8" hasCustomPrompt="1"/>
          </p:nvPr>
        </p:nvSpPr>
        <p:spPr>
          <a:xfrm>
            <a:off x="4583250" y="3228075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9"/>
          </p:nvPr>
        </p:nvSpPr>
        <p:spPr>
          <a:xfrm>
            <a:off x="2442450" y="2321666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subTitle" idx="13"/>
          </p:nvPr>
        </p:nvSpPr>
        <p:spPr>
          <a:xfrm>
            <a:off x="2442450" y="3826669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4"/>
          </p:nvPr>
        </p:nvSpPr>
        <p:spPr>
          <a:xfrm>
            <a:off x="5671250" y="3826669"/>
            <a:ext cx="15912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6"/>
          <p:cNvSpPr/>
          <p:nvPr/>
        </p:nvSpPr>
        <p:spPr>
          <a:xfrm rot="2015395">
            <a:off x="4625799" y="1136108"/>
            <a:ext cx="3708" cy="3318"/>
          </a:xfrm>
          <a:custGeom>
            <a:avLst/>
            <a:gdLst/>
            <a:ahLst/>
            <a:cxnLst/>
            <a:rect l="l" t="t" r="r" b="b"/>
            <a:pathLst>
              <a:path w="38" h="34" extrusionOk="0">
                <a:moveTo>
                  <a:pt x="31" y="0"/>
                </a:moveTo>
                <a:cubicBezTo>
                  <a:pt x="27" y="0"/>
                  <a:pt x="19" y="9"/>
                  <a:pt x="0" y="34"/>
                </a:cubicBezTo>
                <a:lnTo>
                  <a:pt x="38" y="34"/>
                </a:lnTo>
                <a:cubicBezTo>
                  <a:pt x="25" y="34"/>
                  <a:pt x="38" y="0"/>
                  <a:pt x="31" y="0"/>
                </a:cubicBezTo>
                <a:close/>
              </a:path>
            </a:pathLst>
          </a:custGeom>
          <a:solidFill>
            <a:srgbClr val="3780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 rot="2015395">
            <a:off x="5672341" y="-439506"/>
            <a:ext cx="9271" cy="11027"/>
          </a:xfrm>
          <a:custGeom>
            <a:avLst/>
            <a:gdLst/>
            <a:ahLst/>
            <a:cxnLst/>
            <a:rect l="l" t="t" r="r" b="b"/>
            <a:pathLst>
              <a:path w="95" h="113" extrusionOk="0">
                <a:moveTo>
                  <a:pt x="20" y="1"/>
                </a:moveTo>
                <a:lnTo>
                  <a:pt x="20" y="1"/>
                </a:lnTo>
                <a:cubicBezTo>
                  <a:pt x="1" y="94"/>
                  <a:pt x="38" y="113"/>
                  <a:pt x="94" y="113"/>
                </a:cubicBezTo>
                <a:lnTo>
                  <a:pt x="94" y="57"/>
                </a:lnTo>
                <a:lnTo>
                  <a:pt x="2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title" idx="15"/>
          </p:nvPr>
        </p:nvSpPr>
        <p:spPr>
          <a:xfrm>
            <a:off x="735475" y="539496"/>
            <a:ext cx="38364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3542639" y="2603975"/>
            <a:ext cx="427875" cy="844625"/>
          </a:xfrm>
          <a:custGeom>
            <a:avLst/>
            <a:gdLst/>
            <a:ahLst/>
            <a:cxnLst/>
            <a:rect l="l" t="t" r="r" b="b"/>
            <a:pathLst>
              <a:path w="17115" h="33785" extrusionOk="0">
                <a:moveTo>
                  <a:pt x="15593" y="0"/>
                </a:moveTo>
                <a:lnTo>
                  <a:pt x="3614" y="2662"/>
                </a:lnTo>
                <a:lnTo>
                  <a:pt x="3677" y="3042"/>
                </a:lnTo>
                <a:cubicBezTo>
                  <a:pt x="3741" y="3296"/>
                  <a:pt x="3804" y="3676"/>
                  <a:pt x="3867" y="4120"/>
                </a:cubicBezTo>
                <a:cubicBezTo>
                  <a:pt x="3994" y="4627"/>
                  <a:pt x="4121" y="5134"/>
                  <a:pt x="4248" y="5768"/>
                </a:cubicBezTo>
                <a:lnTo>
                  <a:pt x="4691" y="7923"/>
                </a:lnTo>
                <a:cubicBezTo>
                  <a:pt x="5072" y="9508"/>
                  <a:pt x="5452" y="11282"/>
                  <a:pt x="5959" y="13311"/>
                </a:cubicBezTo>
                <a:cubicBezTo>
                  <a:pt x="6213" y="14262"/>
                  <a:pt x="6466" y="15339"/>
                  <a:pt x="6783" y="16353"/>
                </a:cubicBezTo>
                <a:cubicBezTo>
                  <a:pt x="6910" y="16924"/>
                  <a:pt x="7037" y="17431"/>
                  <a:pt x="7163" y="17938"/>
                </a:cubicBezTo>
                <a:lnTo>
                  <a:pt x="7417" y="19079"/>
                </a:lnTo>
                <a:cubicBezTo>
                  <a:pt x="7480" y="19396"/>
                  <a:pt x="7544" y="19649"/>
                  <a:pt x="7544" y="19713"/>
                </a:cubicBezTo>
                <a:lnTo>
                  <a:pt x="7544" y="19903"/>
                </a:lnTo>
                <a:cubicBezTo>
                  <a:pt x="7544" y="20030"/>
                  <a:pt x="7544" y="20156"/>
                  <a:pt x="7480" y="20283"/>
                </a:cubicBezTo>
                <a:cubicBezTo>
                  <a:pt x="7353" y="20473"/>
                  <a:pt x="7290" y="20600"/>
                  <a:pt x="7163" y="20790"/>
                </a:cubicBezTo>
                <a:lnTo>
                  <a:pt x="6973" y="21044"/>
                </a:lnTo>
                <a:lnTo>
                  <a:pt x="6910" y="21234"/>
                </a:lnTo>
                <a:lnTo>
                  <a:pt x="6846" y="21297"/>
                </a:lnTo>
                <a:lnTo>
                  <a:pt x="6846" y="21361"/>
                </a:lnTo>
                <a:lnTo>
                  <a:pt x="5896" y="22692"/>
                </a:lnTo>
                <a:cubicBezTo>
                  <a:pt x="4691" y="24530"/>
                  <a:pt x="3614" y="26305"/>
                  <a:pt x="2726" y="27826"/>
                </a:cubicBezTo>
                <a:cubicBezTo>
                  <a:pt x="952" y="30932"/>
                  <a:pt x="1" y="33150"/>
                  <a:pt x="1" y="33150"/>
                </a:cubicBezTo>
                <a:lnTo>
                  <a:pt x="635" y="33784"/>
                </a:lnTo>
                <a:cubicBezTo>
                  <a:pt x="635" y="33784"/>
                  <a:pt x="2853" y="32770"/>
                  <a:pt x="5832" y="30868"/>
                </a:cubicBezTo>
                <a:cubicBezTo>
                  <a:pt x="7353" y="29918"/>
                  <a:pt x="9128" y="28840"/>
                  <a:pt x="10903" y="27509"/>
                </a:cubicBezTo>
                <a:lnTo>
                  <a:pt x="12234" y="26495"/>
                </a:lnTo>
                <a:lnTo>
                  <a:pt x="12234" y="26495"/>
                </a:lnTo>
                <a:cubicBezTo>
                  <a:pt x="12213" y="26516"/>
                  <a:pt x="12213" y="26523"/>
                  <a:pt x="12222" y="26523"/>
                </a:cubicBezTo>
                <a:cubicBezTo>
                  <a:pt x="12241" y="26523"/>
                  <a:pt x="12297" y="26495"/>
                  <a:pt x="12297" y="26495"/>
                </a:cubicBezTo>
                <a:lnTo>
                  <a:pt x="12361" y="26368"/>
                </a:lnTo>
                <a:lnTo>
                  <a:pt x="12551" y="26241"/>
                </a:lnTo>
                <a:lnTo>
                  <a:pt x="12931" y="25924"/>
                </a:lnTo>
                <a:cubicBezTo>
                  <a:pt x="13121" y="25734"/>
                  <a:pt x="13438" y="25417"/>
                  <a:pt x="13692" y="25164"/>
                </a:cubicBezTo>
                <a:cubicBezTo>
                  <a:pt x="14009" y="24783"/>
                  <a:pt x="14262" y="24467"/>
                  <a:pt x="14516" y="24150"/>
                </a:cubicBezTo>
                <a:cubicBezTo>
                  <a:pt x="14769" y="23706"/>
                  <a:pt x="15086" y="23262"/>
                  <a:pt x="15277" y="22755"/>
                </a:cubicBezTo>
                <a:cubicBezTo>
                  <a:pt x="15720" y="21931"/>
                  <a:pt x="15974" y="20980"/>
                  <a:pt x="16164" y="20030"/>
                </a:cubicBezTo>
                <a:cubicBezTo>
                  <a:pt x="16354" y="19206"/>
                  <a:pt x="16417" y="18445"/>
                  <a:pt x="16544" y="17748"/>
                </a:cubicBezTo>
                <a:lnTo>
                  <a:pt x="16734" y="15910"/>
                </a:lnTo>
                <a:cubicBezTo>
                  <a:pt x="16861" y="14705"/>
                  <a:pt x="16925" y="13501"/>
                  <a:pt x="17051" y="12360"/>
                </a:cubicBezTo>
                <a:cubicBezTo>
                  <a:pt x="17115" y="11156"/>
                  <a:pt x="17051" y="10078"/>
                  <a:pt x="17051" y="9001"/>
                </a:cubicBezTo>
                <a:cubicBezTo>
                  <a:pt x="16988" y="7923"/>
                  <a:pt x="16861" y="6909"/>
                  <a:pt x="16798" y="6022"/>
                </a:cubicBezTo>
                <a:cubicBezTo>
                  <a:pt x="16671" y="5134"/>
                  <a:pt x="16544" y="4247"/>
                  <a:pt x="16417" y="3550"/>
                </a:cubicBezTo>
                <a:cubicBezTo>
                  <a:pt x="16291" y="2789"/>
                  <a:pt x="16164" y="2155"/>
                  <a:pt x="16037" y="1585"/>
                </a:cubicBezTo>
                <a:cubicBezTo>
                  <a:pt x="15910" y="1014"/>
                  <a:pt x="15784" y="697"/>
                  <a:pt x="15720" y="444"/>
                </a:cubicBezTo>
                <a:lnTo>
                  <a:pt x="1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-593362" y="-35500"/>
            <a:ext cx="10114283" cy="2881450"/>
          </a:xfrm>
          <a:custGeom>
            <a:avLst/>
            <a:gdLst/>
            <a:ahLst/>
            <a:cxnLst/>
            <a:rect l="l" t="t" r="r" b="b"/>
            <a:pathLst>
              <a:path w="131333" h="115258" extrusionOk="0">
                <a:moveTo>
                  <a:pt x="57968" y="0"/>
                </a:moveTo>
                <a:cubicBezTo>
                  <a:pt x="38640" y="0"/>
                  <a:pt x="19314" y="103"/>
                  <a:pt x="0" y="360"/>
                </a:cubicBezTo>
                <a:cubicBezTo>
                  <a:pt x="570" y="35475"/>
                  <a:pt x="1965" y="70591"/>
                  <a:pt x="4120" y="105642"/>
                </a:cubicBezTo>
                <a:cubicBezTo>
                  <a:pt x="12994" y="109065"/>
                  <a:pt x="22502" y="111093"/>
                  <a:pt x="31882" y="112551"/>
                </a:cubicBezTo>
                <a:cubicBezTo>
                  <a:pt x="41580" y="114073"/>
                  <a:pt x="51341" y="114960"/>
                  <a:pt x="61103" y="115213"/>
                </a:cubicBezTo>
                <a:cubicBezTo>
                  <a:pt x="62489" y="115243"/>
                  <a:pt x="63874" y="115258"/>
                  <a:pt x="65259" y="115258"/>
                </a:cubicBezTo>
                <a:cubicBezTo>
                  <a:pt x="87759" y="115258"/>
                  <a:pt x="110136" y="111380"/>
                  <a:pt x="131333" y="103677"/>
                </a:cubicBezTo>
                <a:cubicBezTo>
                  <a:pt x="129495" y="69323"/>
                  <a:pt x="130065" y="34715"/>
                  <a:pt x="128417" y="360"/>
                </a:cubicBezTo>
                <a:cubicBezTo>
                  <a:pt x="104946" y="152"/>
                  <a:pt x="81456" y="0"/>
                  <a:pt x="57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7"/>
          <p:cNvSpPr/>
          <p:nvPr/>
        </p:nvSpPr>
        <p:spPr>
          <a:xfrm rot="-8100000">
            <a:off x="8551559" y="3655522"/>
            <a:ext cx="571420" cy="1990756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title"/>
          </p:nvPr>
        </p:nvSpPr>
        <p:spPr>
          <a:xfrm>
            <a:off x="720300" y="797004"/>
            <a:ext cx="77034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1"/>
          </p:nvPr>
        </p:nvSpPr>
        <p:spPr>
          <a:xfrm>
            <a:off x="4572000" y="1639700"/>
            <a:ext cx="345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 big numbers">
  <p:cSld name="BIG_NUMBER_1">
    <p:bg>
      <p:bgPr>
        <a:solidFill>
          <a:schemeClr val="accen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 rot="-5400000">
            <a:off x="-37731" y="-282315"/>
            <a:ext cx="5884047" cy="6146133"/>
          </a:xfrm>
          <a:custGeom>
            <a:avLst/>
            <a:gdLst/>
            <a:ahLst/>
            <a:cxnLst/>
            <a:rect l="l" t="t" r="r" b="b"/>
            <a:pathLst>
              <a:path w="131333" h="115258" extrusionOk="0">
                <a:moveTo>
                  <a:pt x="57968" y="0"/>
                </a:moveTo>
                <a:cubicBezTo>
                  <a:pt x="38640" y="0"/>
                  <a:pt x="19314" y="103"/>
                  <a:pt x="0" y="360"/>
                </a:cubicBezTo>
                <a:cubicBezTo>
                  <a:pt x="570" y="35475"/>
                  <a:pt x="1965" y="70591"/>
                  <a:pt x="4120" y="105642"/>
                </a:cubicBezTo>
                <a:cubicBezTo>
                  <a:pt x="12994" y="109065"/>
                  <a:pt x="22502" y="111093"/>
                  <a:pt x="31882" y="112551"/>
                </a:cubicBezTo>
                <a:cubicBezTo>
                  <a:pt x="41580" y="114073"/>
                  <a:pt x="51341" y="114960"/>
                  <a:pt x="61103" y="115213"/>
                </a:cubicBezTo>
                <a:cubicBezTo>
                  <a:pt x="62489" y="115243"/>
                  <a:pt x="63874" y="115258"/>
                  <a:pt x="65259" y="115258"/>
                </a:cubicBezTo>
                <a:cubicBezTo>
                  <a:pt x="87759" y="115258"/>
                  <a:pt x="110136" y="111380"/>
                  <a:pt x="131333" y="103677"/>
                </a:cubicBezTo>
                <a:cubicBezTo>
                  <a:pt x="129495" y="69323"/>
                  <a:pt x="130065" y="34715"/>
                  <a:pt x="128417" y="360"/>
                </a:cubicBezTo>
                <a:cubicBezTo>
                  <a:pt x="104946" y="152"/>
                  <a:pt x="81456" y="0"/>
                  <a:pt x="57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 hasCustomPrompt="1"/>
          </p:nvPr>
        </p:nvSpPr>
        <p:spPr>
          <a:xfrm>
            <a:off x="1405150" y="4687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1405008" y="1245375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 idx="2" hasCustomPrompt="1"/>
          </p:nvPr>
        </p:nvSpPr>
        <p:spPr>
          <a:xfrm>
            <a:off x="1405150" y="18613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3"/>
          </p:nvPr>
        </p:nvSpPr>
        <p:spPr>
          <a:xfrm>
            <a:off x="1405008" y="2637979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4" hasCustomPrompt="1"/>
          </p:nvPr>
        </p:nvSpPr>
        <p:spPr>
          <a:xfrm>
            <a:off x="1405150" y="32539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5"/>
          </p:nvPr>
        </p:nvSpPr>
        <p:spPr>
          <a:xfrm>
            <a:off x="1405008" y="4030583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/>
          <p:nvPr/>
        </p:nvSpPr>
        <p:spPr>
          <a:xfrm rot="-4849329">
            <a:off x="5961683" y="2538216"/>
            <a:ext cx="427876" cy="844627"/>
          </a:xfrm>
          <a:custGeom>
            <a:avLst/>
            <a:gdLst/>
            <a:ahLst/>
            <a:cxnLst/>
            <a:rect l="l" t="t" r="r" b="b"/>
            <a:pathLst>
              <a:path w="17115" h="33785" extrusionOk="0">
                <a:moveTo>
                  <a:pt x="15593" y="0"/>
                </a:moveTo>
                <a:lnTo>
                  <a:pt x="3614" y="2662"/>
                </a:lnTo>
                <a:lnTo>
                  <a:pt x="3677" y="3042"/>
                </a:lnTo>
                <a:cubicBezTo>
                  <a:pt x="3741" y="3296"/>
                  <a:pt x="3804" y="3676"/>
                  <a:pt x="3867" y="4120"/>
                </a:cubicBezTo>
                <a:cubicBezTo>
                  <a:pt x="3994" y="4627"/>
                  <a:pt x="4121" y="5134"/>
                  <a:pt x="4248" y="5768"/>
                </a:cubicBezTo>
                <a:lnTo>
                  <a:pt x="4691" y="7923"/>
                </a:lnTo>
                <a:cubicBezTo>
                  <a:pt x="5072" y="9508"/>
                  <a:pt x="5452" y="11282"/>
                  <a:pt x="5959" y="13311"/>
                </a:cubicBezTo>
                <a:cubicBezTo>
                  <a:pt x="6213" y="14262"/>
                  <a:pt x="6466" y="15339"/>
                  <a:pt x="6783" y="16353"/>
                </a:cubicBezTo>
                <a:cubicBezTo>
                  <a:pt x="6910" y="16924"/>
                  <a:pt x="7037" y="17431"/>
                  <a:pt x="7163" y="17938"/>
                </a:cubicBezTo>
                <a:lnTo>
                  <a:pt x="7417" y="19079"/>
                </a:lnTo>
                <a:cubicBezTo>
                  <a:pt x="7480" y="19396"/>
                  <a:pt x="7544" y="19649"/>
                  <a:pt x="7544" y="19713"/>
                </a:cubicBezTo>
                <a:lnTo>
                  <a:pt x="7544" y="19903"/>
                </a:lnTo>
                <a:cubicBezTo>
                  <a:pt x="7544" y="20030"/>
                  <a:pt x="7544" y="20156"/>
                  <a:pt x="7480" y="20283"/>
                </a:cubicBezTo>
                <a:cubicBezTo>
                  <a:pt x="7353" y="20473"/>
                  <a:pt x="7290" y="20600"/>
                  <a:pt x="7163" y="20790"/>
                </a:cubicBezTo>
                <a:lnTo>
                  <a:pt x="6973" y="21044"/>
                </a:lnTo>
                <a:lnTo>
                  <a:pt x="6910" y="21234"/>
                </a:lnTo>
                <a:lnTo>
                  <a:pt x="6846" y="21297"/>
                </a:lnTo>
                <a:lnTo>
                  <a:pt x="6846" y="21361"/>
                </a:lnTo>
                <a:lnTo>
                  <a:pt x="5896" y="22692"/>
                </a:lnTo>
                <a:cubicBezTo>
                  <a:pt x="4691" y="24530"/>
                  <a:pt x="3614" y="26305"/>
                  <a:pt x="2726" y="27826"/>
                </a:cubicBezTo>
                <a:cubicBezTo>
                  <a:pt x="952" y="30932"/>
                  <a:pt x="1" y="33150"/>
                  <a:pt x="1" y="33150"/>
                </a:cubicBezTo>
                <a:lnTo>
                  <a:pt x="635" y="33784"/>
                </a:lnTo>
                <a:cubicBezTo>
                  <a:pt x="635" y="33784"/>
                  <a:pt x="2853" y="32770"/>
                  <a:pt x="5832" y="30868"/>
                </a:cubicBezTo>
                <a:cubicBezTo>
                  <a:pt x="7353" y="29918"/>
                  <a:pt x="9128" y="28840"/>
                  <a:pt x="10903" y="27509"/>
                </a:cubicBezTo>
                <a:lnTo>
                  <a:pt x="12234" y="26495"/>
                </a:lnTo>
                <a:lnTo>
                  <a:pt x="12234" y="26495"/>
                </a:lnTo>
                <a:cubicBezTo>
                  <a:pt x="12213" y="26516"/>
                  <a:pt x="12213" y="26523"/>
                  <a:pt x="12222" y="26523"/>
                </a:cubicBezTo>
                <a:cubicBezTo>
                  <a:pt x="12241" y="26523"/>
                  <a:pt x="12297" y="26495"/>
                  <a:pt x="12297" y="26495"/>
                </a:cubicBezTo>
                <a:lnTo>
                  <a:pt x="12361" y="26368"/>
                </a:lnTo>
                <a:lnTo>
                  <a:pt x="12551" y="26241"/>
                </a:lnTo>
                <a:lnTo>
                  <a:pt x="12931" y="25924"/>
                </a:lnTo>
                <a:cubicBezTo>
                  <a:pt x="13121" y="25734"/>
                  <a:pt x="13438" y="25417"/>
                  <a:pt x="13692" y="25164"/>
                </a:cubicBezTo>
                <a:cubicBezTo>
                  <a:pt x="14009" y="24783"/>
                  <a:pt x="14262" y="24467"/>
                  <a:pt x="14516" y="24150"/>
                </a:cubicBezTo>
                <a:cubicBezTo>
                  <a:pt x="14769" y="23706"/>
                  <a:pt x="15086" y="23262"/>
                  <a:pt x="15277" y="22755"/>
                </a:cubicBezTo>
                <a:cubicBezTo>
                  <a:pt x="15720" y="21931"/>
                  <a:pt x="15974" y="20980"/>
                  <a:pt x="16164" y="20030"/>
                </a:cubicBezTo>
                <a:cubicBezTo>
                  <a:pt x="16354" y="19206"/>
                  <a:pt x="16417" y="18445"/>
                  <a:pt x="16544" y="17748"/>
                </a:cubicBezTo>
                <a:lnTo>
                  <a:pt x="16734" y="15910"/>
                </a:lnTo>
                <a:cubicBezTo>
                  <a:pt x="16861" y="14705"/>
                  <a:pt x="16925" y="13501"/>
                  <a:pt x="17051" y="12360"/>
                </a:cubicBezTo>
                <a:cubicBezTo>
                  <a:pt x="17115" y="11156"/>
                  <a:pt x="17051" y="10078"/>
                  <a:pt x="17051" y="9001"/>
                </a:cubicBezTo>
                <a:cubicBezTo>
                  <a:pt x="16988" y="7923"/>
                  <a:pt x="16861" y="6909"/>
                  <a:pt x="16798" y="6022"/>
                </a:cubicBezTo>
                <a:cubicBezTo>
                  <a:pt x="16671" y="5134"/>
                  <a:pt x="16544" y="4247"/>
                  <a:pt x="16417" y="3550"/>
                </a:cubicBezTo>
                <a:cubicBezTo>
                  <a:pt x="16291" y="2789"/>
                  <a:pt x="16164" y="2155"/>
                  <a:pt x="16037" y="1585"/>
                </a:cubicBezTo>
                <a:cubicBezTo>
                  <a:pt x="15910" y="1014"/>
                  <a:pt x="15784" y="697"/>
                  <a:pt x="15720" y="444"/>
                </a:cubicBezTo>
                <a:lnTo>
                  <a:pt x="1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8467463" y="1089938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8702138" y="966900"/>
            <a:ext cx="114075" cy="89075"/>
          </a:xfrm>
          <a:custGeom>
            <a:avLst/>
            <a:gdLst/>
            <a:ahLst/>
            <a:cxnLst/>
            <a:rect l="l" t="t" r="r" b="b"/>
            <a:pathLst>
              <a:path w="4563" h="3563" extrusionOk="0">
                <a:moveTo>
                  <a:pt x="2313" y="1"/>
                </a:moveTo>
                <a:cubicBezTo>
                  <a:pt x="0" y="1"/>
                  <a:pt x="0" y="3563"/>
                  <a:pt x="2313" y="3563"/>
                </a:cubicBezTo>
                <a:cubicBezTo>
                  <a:pt x="4562" y="3563"/>
                  <a:pt x="4562" y="1"/>
                  <a:pt x="23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 rot="-4135010">
            <a:off x="8071665" y="513280"/>
            <a:ext cx="887219" cy="1153777"/>
          </a:xfrm>
          <a:custGeom>
            <a:avLst/>
            <a:gdLst/>
            <a:ahLst/>
            <a:cxnLst/>
            <a:rect l="l" t="t" r="r" b="b"/>
            <a:pathLst>
              <a:path w="35491" h="46154" extrusionOk="0">
                <a:moveTo>
                  <a:pt x="23893" y="1"/>
                </a:moveTo>
                <a:cubicBezTo>
                  <a:pt x="23735" y="1"/>
                  <a:pt x="23583" y="87"/>
                  <a:pt x="23530" y="281"/>
                </a:cubicBezTo>
                <a:lnTo>
                  <a:pt x="23573" y="281"/>
                </a:lnTo>
                <a:cubicBezTo>
                  <a:pt x="20703" y="11502"/>
                  <a:pt x="0" y="15243"/>
                  <a:pt x="4088" y="29030"/>
                </a:cubicBezTo>
                <a:cubicBezTo>
                  <a:pt x="5785" y="34728"/>
                  <a:pt x="11395" y="39077"/>
                  <a:pt x="16397" y="41817"/>
                </a:cubicBezTo>
                <a:cubicBezTo>
                  <a:pt x="20965" y="44339"/>
                  <a:pt x="26484" y="46154"/>
                  <a:pt x="31846" y="46154"/>
                </a:cubicBezTo>
                <a:cubicBezTo>
                  <a:pt x="32866" y="46154"/>
                  <a:pt x="33881" y="46088"/>
                  <a:pt x="34882" y="45949"/>
                </a:cubicBezTo>
                <a:cubicBezTo>
                  <a:pt x="35490" y="45862"/>
                  <a:pt x="35273" y="44949"/>
                  <a:pt x="34708" y="44905"/>
                </a:cubicBezTo>
                <a:cubicBezTo>
                  <a:pt x="28184" y="44253"/>
                  <a:pt x="22225" y="43252"/>
                  <a:pt x="16441" y="39903"/>
                </a:cubicBezTo>
                <a:cubicBezTo>
                  <a:pt x="11352" y="36902"/>
                  <a:pt x="4610" y="31509"/>
                  <a:pt x="5350" y="24898"/>
                </a:cubicBezTo>
                <a:cubicBezTo>
                  <a:pt x="6568" y="13764"/>
                  <a:pt x="22051" y="11415"/>
                  <a:pt x="24313" y="499"/>
                </a:cubicBezTo>
                <a:cubicBezTo>
                  <a:pt x="24365" y="188"/>
                  <a:pt x="24124" y="1"/>
                  <a:pt x="23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TWO_COLUMNS_1">
    <p:bg>
      <p:bgPr>
        <a:noFill/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720300" y="538325"/>
            <a:ext cx="54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subTitle" idx="1"/>
          </p:nvPr>
        </p:nvSpPr>
        <p:spPr>
          <a:xfrm>
            <a:off x="746850" y="1236525"/>
            <a:ext cx="75867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Roboto Light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27"/>
          <p:cNvSpPr/>
          <p:nvPr/>
        </p:nvSpPr>
        <p:spPr>
          <a:xfrm rot="2110842">
            <a:off x="8044860" y="-607830"/>
            <a:ext cx="1976547" cy="1673700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7"/>
          <p:cNvSpPr/>
          <p:nvPr/>
        </p:nvSpPr>
        <p:spPr>
          <a:xfrm>
            <a:off x="299025" y="473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89625" y="498845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7"/>
          <p:cNvSpPr/>
          <p:nvPr/>
        </p:nvSpPr>
        <p:spPr>
          <a:xfrm rot="2027983">
            <a:off x="185841" y="-466023"/>
            <a:ext cx="1976430" cy="1673601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_1_3"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title"/>
          </p:nvPr>
        </p:nvSpPr>
        <p:spPr>
          <a:xfrm>
            <a:off x="724150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subTitle" idx="1"/>
          </p:nvPr>
        </p:nvSpPr>
        <p:spPr>
          <a:xfrm>
            <a:off x="72415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title" idx="2"/>
          </p:nvPr>
        </p:nvSpPr>
        <p:spPr>
          <a:xfrm>
            <a:off x="3505575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subTitle" idx="3"/>
          </p:nvPr>
        </p:nvSpPr>
        <p:spPr>
          <a:xfrm>
            <a:off x="3505575" y="3199869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title" idx="4"/>
          </p:nvPr>
        </p:nvSpPr>
        <p:spPr>
          <a:xfrm>
            <a:off x="6287288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subTitle" idx="5"/>
          </p:nvPr>
        </p:nvSpPr>
        <p:spPr>
          <a:xfrm>
            <a:off x="628730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9"/>
          <p:cNvSpPr txBox="1">
            <a:spLocks noGrp="1"/>
          </p:cNvSpPr>
          <p:nvPr>
            <p:ph type="title" idx="6"/>
          </p:nvPr>
        </p:nvSpPr>
        <p:spPr>
          <a:xfrm>
            <a:off x="724150" y="539496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316913" y="4278163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>
            <a:off x="396475" y="393106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rot="2912351">
            <a:off x="-988269" y="3780675"/>
            <a:ext cx="2015277" cy="2574870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300" y="3347725"/>
            <a:ext cx="764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11725" y="271575"/>
            <a:ext cx="120325" cy="92200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974738" y="1103875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68825" y="4447575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2717400" y="538325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-760900" y="36377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7392400" y="6442"/>
            <a:ext cx="1757800" cy="5143636"/>
          </a:xfrm>
          <a:custGeom>
            <a:avLst/>
            <a:gdLst/>
            <a:ahLst/>
            <a:cxnLst/>
            <a:rect l="l" t="t" r="r" b="b"/>
            <a:pathLst>
              <a:path w="70312" h="125058" extrusionOk="0">
                <a:moveTo>
                  <a:pt x="0" y="1"/>
                </a:moveTo>
                <a:lnTo>
                  <a:pt x="0" y="125058"/>
                </a:lnTo>
                <a:lnTo>
                  <a:pt x="70312" y="125058"/>
                </a:lnTo>
                <a:lnTo>
                  <a:pt x="703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0" y="-62"/>
            <a:ext cx="1757800" cy="5143636"/>
          </a:xfrm>
          <a:custGeom>
            <a:avLst/>
            <a:gdLst/>
            <a:ahLst/>
            <a:cxnLst/>
            <a:rect l="l" t="t" r="r" b="b"/>
            <a:pathLst>
              <a:path w="70312" h="125058" extrusionOk="0">
                <a:moveTo>
                  <a:pt x="0" y="1"/>
                </a:moveTo>
                <a:lnTo>
                  <a:pt x="0" y="125058"/>
                </a:lnTo>
                <a:lnTo>
                  <a:pt x="70312" y="125058"/>
                </a:lnTo>
                <a:lnTo>
                  <a:pt x="7031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rot="9972499">
            <a:off x="143716" y="-1669040"/>
            <a:ext cx="2015364" cy="2574982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rot="2014349">
            <a:off x="1536258" y="676935"/>
            <a:ext cx="114902" cy="89151"/>
          </a:xfrm>
          <a:custGeom>
            <a:avLst/>
            <a:gdLst/>
            <a:ahLst/>
            <a:cxnLst/>
            <a:rect l="l" t="t" r="r" b="b"/>
            <a:pathLst>
              <a:path w="4596" h="3566" extrusionOk="0">
                <a:moveTo>
                  <a:pt x="2298" y="0"/>
                </a:moveTo>
                <a:cubicBezTo>
                  <a:pt x="1" y="0"/>
                  <a:pt x="1" y="3566"/>
                  <a:pt x="2298" y="3566"/>
                </a:cubicBezTo>
                <a:cubicBezTo>
                  <a:pt x="4596" y="3566"/>
                  <a:pt x="4596" y="0"/>
                  <a:pt x="22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rot="2014349">
            <a:off x="1553599" y="863412"/>
            <a:ext cx="80226" cy="62426"/>
          </a:xfrm>
          <a:custGeom>
            <a:avLst/>
            <a:gdLst/>
            <a:ahLst/>
            <a:cxnLst/>
            <a:rect l="l" t="t" r="r" b="b"/>
            <a:pathLst>
              <a:path w="3209" h="2497" extrusionOk="0">
                <a:moveTo>
                  <a:pt x="1585" y="0"/>
                </a:moveTo>
                <a:cubicBezTo>
                  <a:pt x="0" y="0"/>
                  <a:pt x="0" y="2496"/>
                  <a:pt x="1585" y="2496"/>
                </a:cubicBezTo>
                <a:cubicBezTo>
                  <a:pt x="3209" y="2496"/>
                  <a:pt x="3209" y="0"/>
                  <a:pt x="15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2831550" y="1200926"/>
            <a:ext cx="3480900" cy="9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1"/>
          </p:nvPr>
        </p:nvSpPr>
        <p:spPr>
          <a:xfrm>
            <a:off x="2831550" y="2132320"/>
            <a:ext cx="3480900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/>
          <p:nvPr/>
        </p:nvSpPr>
        <p:spPr>
          <a:xfrm rot="-2295052">
            <a:off x="7186966" y="4486817"/>
            <a:ext cx="54499" cy="40625"/>
          </a:xfrm>
          <a:custGeom>
            <a:avLst/>
            <a:gdLst/>
            <a:ahLst/>
            <a:cxnLst/>
            <a:rect l="l" t="t" r="r" b="b"/>
            <a:pathLst>
              <a:path w="2180" h="1625" extrusionOk="0">
                <a:moveTo>
                  <a:pt x="1070" y="0"/>
                </a:moveTo>
                <a:cubicBezTo>
                  <a:pt x="1" y="0"/>
                  <a:pt x="1" y="1624"/>
                  <a:pt x="1070" y="1624"/>
                </a:cubicBezTo>
                <a:cubicBezTo>
                  <a:pt x="2179" y="1624"/>
                  <a:pt x="2179" y="0"/>
                  <a:pt x="10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 rot="-2295052">
            <a:off x="6977823" y="4393752"/>
            <a:ext cx="80224" cy="62424"/>
          </a:xfrm>
          <a:custGeom>
            <a:avLst/>
            <a:gdLst/>
            <a:ahLst/>
            <a:cxnLst/>
            <a:rect l="l" t="t" r="r" b="b"/>
            <a:pathLst>
              <a:path w="3209" h="2497" extrusionOk="0">
                <a:moveTo>
                  <a:pt x="1585" y="0"/>
                </a:moveTo>
                <a:cubicBezTo>
                  <a:pt x="0" y="0"/>
                  <a:pt x="0" y="2496"/>
                  <a:pt x="1585" y="2496"/>
                </a:cubicBezTo>
                <a:cubicBezTo>
                  <a:pt x="3209" y="2496"/>
                  <a:pt x="3209" y="0"/>
                  <a:pt x="15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-5400000">
            <a:off x="1232238" y="3204988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 rot="-5400000">
            <a:off x="1187138" y="3320988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 rot="-7661675">
            <a:off x="995580" y="3465809"/>
            <a:ext cx="853896" cy="790195"/>
            <a:chOff x="3904050" y="2322725"/>
            <a:chExt cx="464475" cy="429825"/>
          </a:xfrm>
        </p:grpSpPr>
        <p:sp>
          <p:nvSpPr>
            <p:cNvPr id="50" name="Google Shape;50;p4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rot="-6138663">
            <a:off x="5013333" y="1458927"/>
            <a:ext cx="3851695" cy="57139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76" name="Google Shape;76;p7"/>
          <p:cNvSpPr/>
          <p:nvPr/>
        </p:nvSpPr>
        <p:spPr>
          <a:xfrm rot="-4555569">
            <a:off x="5409489" y="-2146839"/>
            <a:ext cx="3851909" cy="57138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20300" y="1300125"/>
            <a:ext cx="2753100" cy="16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1"/>
          </p:nvPr>
        </p:nvSpPr>
        <p:spPr>
          <a:xfrm>
            <a:off x="720300" y="2787072"/>
            <a:ext cx="2753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rot="6583395" flipH="1">
            <a:off x="807714" y="-2271389"/>
            <a:ext cx="5988035" cy="8883576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300" y="450150"/>
            <a:ext cx="6137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rot="-6654526">
            <a:off x="7364739" y="1010872"/>
            <a:ext cx="1346197" cy="1582860"/>
            <a:chOff x="5233125" y="-310150"/>
            <a:chExt cx="1346125" cy="1582775"/>
          </a:xfrm>
        </p:grpSpPr>
        <p:sp>
          <p:nvSpPr>
            <p:cNvPr id="83" name="Google Shape;83;p8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8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 rot="-3970567">
            <a:off x="3898683" y="3407521"/>
            <a:ext cx="1818590" cy="2323568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2"/>
          </p:nvPr>
        </p:nvSpPr>
        <p:spPr>
          <a:xfrm>
            <a:off x="5116600" y="851900"/>
            <a:ext cx="330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437575" y="3311125"/>
            <a:ext cx="6594600" cy="16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720300" y="40000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chi Hand"/>
              <a:buNone/>
              <a:defRPr sz="2800"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100" name="Google Shape;100;p10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1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 rot="5501286" flipH="1">
            <a:off x="4653587" y="1060322"/>
            <a:ext cx="4360373" cy="5316702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/>
          <p:nvPr/>
        </p:nvSpPr>
        <p:spPr>
          <a:xfrm rot="-5289552" flipH="1">
            <a:off x="250259" y="633955"/>
            <a:ext cx="4598996" cy="6169362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724150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72415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2"/>
          </p:nvPr>
        </p:nvSpPr>
        <p:spPr>
          <a:xfrm>
            <a:off x="3505575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3505575" y="3199869"/>
            <a:ext cx="2130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4"/>
          </p:nvPr>
        </p:nvSpPr>
        <p:spPr>
          <a:xfrm>
            <a:off x="6287288" y="2618575"/>
            <a:ext cx="213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5"/>
          </p:nvPr>
        </p:nvSpPr>
        <p:spPr>
          <a:xfrm>
            <a:off x="6287300" y="3199869"/>
            <a:ext cx="213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6"/>
          </p:nvPr>
        </p:nvSpPr>
        <p:spPr>
          <a:xfrm>
            <a:off x="724150" y="539496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-682485" y="3903318"/>
            <a:ext cx="3849600" cy="189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641513" y="169600"/>
            <a:ext cx="120325" cy="92200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 rot="-4135010">
            <a:off x="89465" y="-347045"/>
            <a:ext cx="887219" cy="1153777"/>
          </a:xfrm>
          <a:custGeom>
            <a:avLst/>
            <a:gdLst/>
            <a:ahLst/>
            <a:cxnLst/>
            <a:rect l="l" t="t" r="r" b="b"/>
            <a:pathLst>
              <a:path w="35491" h="46154" extrusionOk="0">
                <a:moveTo>
                  <a:pt x="23893" y="1"/>
                </a:moveTo>
                <a:cubicBezTo>
                  <a:pt x="23735" y="1"/>
                  <a:pt x="23583" y="87"/>
                  <a:pt x="23530" y="281"/>
                </a:cubicBezTo>
                <a:lnTo>
                  <a:pt x="23573" y="281"/>
                </a:lnTo>
                <a:cubicBezTo>
                  <a:pt x="20703" y="11502"/>
                  <a:pt x="0" y="15243"/>
                  <a:pt x="4088" y="29030"/>
                </a:cubicBezTo>
                <a:cubicBezTo>
                  <a:pt x="5785" y="34728"/>
                  <a:pt x="11395" y="39077"/>
                  <a:pt x="16397" y="41817"/>
                </a:cubicBezTo>
                <a:cubicBezTo>
                  <a:pt x="20965" y="44339"/>
                  <a:pt x="26484" y="46154"/>
                  <a:pt x="31846" y="46154"/>
                </a:cubicBezTo>
                <a:cubicBezTo>
                  <a:pt x="32866" y="46154"/>
                  <a:pt x="33881" y="46088"/>
                  <a:pt x="34882" y="45949"/>
                </a:cubicBezTo>
                <a:cubicBezTo>
                  <a:pt x="35490" y="45862"/>
                  <a:pt x="35273" y="44949"/>
                  <a:pt x="34708" y="44905"/>
                </a:cubicBezTo>
                <a:cubicBezTo>
                  <a:pt x="28184" y="44253"/>
                  <a:pt x="22225" y="43252"/>
                  <a:pt x="16441" y="39903"/>
                </a:cubicBezTo>
                <a:cubicBezTo>
                  <a:pt x="11352" y="36902"/>
                  <a:pt x="4610" y="31509"/>
                  <a:pt x="5350" y="24898"/>
                </a:cubicBezTo>
                <a:cubicBezTo>
                  <a:pt x="6568" y="13764"/>
                  <a:pt x="22051" y="11415"/>
                  <a:pt x="24313" y="499"/>
                </a:cubicBezTo>
                <a:cubicBezTo>
                  <a:pt x="24365" y="188"/>
                  <a:pt x="24124" y="1"/>
                  <a:pt x="238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450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2" r:id="rId10"/>
    <p:sldLayoutId id="2147483663" r:id="rId11"/>
    <p:sldLayoutId id="2147483665" r:id="rId12"/>
    <p:sldLayoutId id="2147483673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644805" y="64293"/>
            <a:ext cx="7703400" cy="2485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+mj-lt"/>
              </a:rPr>
              <a:t>CHÀO MỪNG CÁC EM ĐẾN VỚI BÀI HỌC MỚI!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F65D78A-5E48-A306-27DF-F170D4552674}"/>
              </a:ext>
            </a:extLst>
          </p:cNvPr>
          <p:cNvSpPr/>
          <p:nvPr/>
        </p:nvSpPr>
        <p:spPr>
          <a:xfrm>
            <a:off x="3814998" y="2256020"/>
            <a:ext cx="2278504" cy="2887480"/>
          </a:xfrm>
          <a:custGeom>
            <a:avLst/>
            <a:gdLst/>
            <a:ahLst/>
            <a:cxnLst/>
            <a:rect l="l" t="t" r="r" b="b"/>
            <a:pathLst>
              <a:path w="6357366" h="8229600">
                <a:moveTo>
                  <a:pt x="0" y="0"/>
                </a:moveTo>
                <a:lnTo>
                  <a:pt x="6357366" y="0"/>
                </a:lnTo>
                <a:lnTo>
                  <a:pt x="63573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41"/>
          <p:cNvGrpSpPr/>
          <p:nvPr/>
        </p:nvGrpSpPr>
        <p:grpSpPr>
          <a:xfrm rot="8256043">
            <a:off x="129472" y="3937666"/>
            <a:ext cx="1421571" cy="1162479"/>
            <a:chOff x="3697750" y="3943825"/>
            <a:chExt cx="1190900" cy="973850"/>
          </a:xfrm>
        </p:grpSpPr>
        <p:sp>
          <p:nvSpPr>
            <p:cNvPr id="493" name="Google Shape;493;p41"/>
            <p:cNvSpPr/>
            <p:nvPr/>
          </p:nvSpPr>
          <p:spPr>
            <a:xfrm>
              <a:off x="3710475" y="3943825"/>
              <a:ext cx="1178175" cy="972725"/>
            </a:xfrm>
            <a:custGeom>
              <a:avLst/>
              <a:gdLst/>
              <a:ahLst/>
              <a:cxnLst/>
              <a:rect l="l" t="t" r="r" b="b"/>
              <a:pathLst>
                <a:path w="47127" h="38909" extrusionOk="0">
                  <a:moveTo>
                    <a:pt x="24255" y="9636"/>
                  </a:moveTo>
                  <a:cubicBezTo>
                    <a:pt x="25365" y="9636"/>
                    <a:pt x="26598" y="9848"/>
                    <a:pt x="27831" y="10296"/>
                  </a:cubicBezTo>
                  <a:cubicBezTo>
                    <a:pt x="31397" y="11570"/>
                    <a:pt x="33690" y="14245"/>
                    <a:pt x="32989" y="16219"/>
                  </a:cubicBezTo>
                  <a:cubicBezTo>
                    <a:pt x="32539" y="17527"/>
                    <a:pt x="30961" y="18231"/>
                    <a:pt x="28946" y="18231"/>
                  </a:cubicBezTo>
                  <a:cubicBezTo>
                    <a:pt x="27821" y="18231"/>
                    <a:pt x="26560" y="18012"/>
                    <a:pt x="25283" y="17556"/>
                  </a:cubicBezTo>
                  <a:cubicBezTo>
                    <a:pt x="21717" y="16282"/>
                    <a:pt x="19424" y="13671"/>
                    <a:pt x="20125" y="11634"/>
                  </a:cubicBezTo>
                  <a:cubicBezTo>
                    <a:pt x="20579" y="10354"/>
                    <a:pt x="22210" y="9636"/>
                    <a:pt x="24255" y="9636"/>
                  </a:cubicBezTo>
                  <a:close/>
                  <a:moveTo>
                    <a:pt x="15909" y="0"/>
                  </a:moveTo>
                  <a:cubicBezTo>
                    <a:pt x="12470" y="0"/>
                    <a:pt x="9395" y="2043"/>
                    <a:pt x="7452" y="4756"/>
                  </a:cubicBezTo>
                  <a:cubicBezTo>
                    <a:pt x="1" y="15327"/>
                    <a:pt x="3440" y="29974"/>
                    <a:pt x="14712" y="36215"/>
                  </a:cubicBezTo>
                  <a:cubicBezTo>
                    <a:pt x="18040" y="38048"/>
                    <a:pt x="21616" y="38909"/>
                    <a:pt x="25133" y="38909"/>
                  </a:cubicBezTo>
                  <a:cubicBezTo>
                    <a:pt x="33592" y="38909"/>
                    <a:pt x="41708" y="33929"/>
                    <a:pt x="45216" y="25517"/>
                  </a:cubicBezTo>
                  <a:cubicBezTo>
                    <a:pt x="46554" y="22205"/>
                    <a:pt x="47127" y="18575"/>
                    <a:pt x="46745" y="15009"/>
                  </a:cubicBezTo>
                  <a:cubicBezTo>
                    <a:pt x="46198" y="10691"/>
                    <a:pt x="42086" y="7686"/>
                    <a:pt x="36543" y="7686"/>
                  </a:cubicBezTo>
                  <a:cubicBezTo>
                    <a:pt x="35628" y="7686"/>
                    <a:pt x="34673" y="7768"/>
                    <a:pt x="33690" y="7940"/>
                  </a:cubicBezTo>
                  <a:cubicBezTo>
                    <a:pt x="32495" y="8143"/>
                    <a:pt x="31547" y="8242"/>
                    <a:pt x="30764" y="8242"/>
                  </a:cubicBezTo>
                  <a:cubicBezTo>
                    <a:pt x="27119" y="8242"/>
                    <a:pt x="27015" y="6098"/>
                    <a:pt x="22035" y="2272"/>
                  </a:cubicBezTo>
                  <a:cubicBezTo>
                    <a:pt x="19971" y="671"/>
                    <a:pt x="17880" y="0"/>
                    <a:pt x="15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3697750" y="3945400"/>
              <a:ext cx="614575" cy="972275"/>
            </a:xfrm>
            <a:custGeom>
              <a:avLst/>
              <a:gdLst/>
              <a:ahLst/>
              <a:cxnLst/>
              <a:rect l="l" t="t" r="r" b="b"/>
              <a:pathLst>
                <a:path w="24583" h="38891" extrusionOk="0">
                  <a:moveTo>
                    <a:pt x="16418" y="1"/>
                  </a:moveTo>
                  <a:cubicBezTo>
                    <a:pt x="12979" y="1"/>
                    <a:pt x="9904" y="2044"/>
                    <a:pt x="7961" y="4756"/>
                  </a:cubicBezTo>
                  <a:cubicBezTo>
                    <a:pt x="0" y="16156"/>
                    <a:pt x="4586" y="31949"/>
                    <a:pt x="17450" y="37299"/>
                  </a:cubicBezTo>
                  <a:cubicBezTo>
                    <a:pt x="19679" y="38254"/>
                    <a:pt x="22099" y="38764"/>
                    <a:pt x="24582" y="38891"/>
                  </a:cubicBezTo>
                  <a:cubicBezTo>
                    <a:pt x="22099" y="35834"/>
                    <a:pt x="20188" y="32331"/>
                    <a:pt x="18914" y="28638"/>
                  </a:cubicBezTo>
                  <a:cubicBezTo>
                    <a:pt x="16813" y="22397"/>
                    <a:pt x="16749" y="15328"/>
                    <a:pt x="19424" y="9278"/>
                  </a:cubicBezTo>
                  <a:cubicBezTo>
                    <a:pt x="20443" y="6985"/>
                    <a:pt x="21844" y="4884"/>
                    <a:pt x="23627" y="3037"/>
                  </a:cubicBezTo>
                  <a:cubicBezTo>
                    <a:pt x="23309" y="2782"/>
                    <a:pt x="22927" y="2527"/>
                    <a:pt x="22544" y="2273"/>
                  </a:cubicBezTo>
                  <a:cubicBezTo>
                    <a:pt x="20480" y="672"/>
                    <a:pt x="18389" y="1"/>
                    <a:pt x="16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4080275" y="4634275"/>
              <a:ext cx="220900" cy="188300"/>
            </a:xfrm>
            <a:custGeom>
              <a:avLst/>
              <a:gdLst/>
              <a:ahLst/>
              <a:cxnLst/>
              <a:rect l="l" t="t" r="r" b="b"/>
              <a:pathLst>
                <a:path w="8836" h="7532" extrusionOk="0">
                  <a:moveTo>
                    <a:pt x="4523" y="1"/>
                  </a:moveTo>
                  <a:cubicBezTo>
                    <a:pt x="2011" y="1"/>
                    <a:pt x="0" y="2611"/>
                    <a:pt x="1066" y="5222"/>
                  </a:cubicBezTo>
                  <a:cubicBezTo>
                    <a:pt x="1728" y="6767"/>
                    <a:pt x="3138" y="7531"/>
                    <a:pt x="4549" y="7531"/>
                  </a:cubicBezTo>
                  <a:cubicBezTo>
                    <a:pt x="5989" y="7531"/>
                    <a:pt x="7428" y="6735"/>
                    <a:pt x="8071" y="5159"/>
                  </a:cubicBezTo>
                  <a:cubicBezTo>
                    <a:pt x="8836" y="3248"/>
                    <a:pt x="7944" y="1083"/>
                    <a:pt x="6033" y="319"/>
                  </a:cubicBezTo>
                  <a:cubicBezTo>
                    <a:pt x="5524" y="100"/>
                    <a:pt x="5014" y="1"/>
                    <a:pt x="4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4084625" y="4639050"/>
              <a:ext cx="154450" cy="183900"/>
            </a:xfrm>
            <a:custGeom>
              <a:avLst/>
              <a:gdLst/>
              <a:ahLst/>
              <a:cxnLst/>
              <a:rect l="l" t="t" r="r" b="b"/>
              <a:pathLst>
                <a:path w="6178" h="7356" extrusionOk="0">
                  <a:moveTo>
                    <a:pt x="3185" y="0"/>
                  </a:moveTo>
                  <a:cubicBezTo>
                    <a:pt x="1083" y="701"/>
                    <a:pt x="0" y="3057"/>
                    <a:pt x="892" y="5095"/>
                  </a:cubicBezTo>
                  <a:cubicBezTo>
                    <a:pt x="1561" y="6522"/>
                    <a:pt x="2948" y="7356"/>
                    <a:pt x="4375" y="7356"/>
                  </a:cubicBezTo>
                  <a:cubicBezTo>
                    <a:pt x="4986" y="7356"/>
                    <a:pt x="5605" y="7203"/>
                    <a:pt x="6178" y="6878"/>
                  </a:cubicBezTo>
                  <a:cubicBezTo>
                    <a:pt x="5095" y="4968"/>
                    <a:pt x="4140" y="2930"/>
                    <a:pt x="3439" y="892"/>
                  </a:cubicBezTo>
                  <a:cubicBezTo>
                    <a:pt x="3376" y="573"/>
                    <a:pt x="3248" y="319"/>
                    <a:pt x="3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382575" y="46142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7"/>
                    <a:pt x="3128" y="7537"/>
                    <a:pt x="4545" y="7537"/>
                  </a:cubicBezTo>
                  <a:cubicBezTo>
                    <a:pt x="5962" y="7537"/>
                    <a:pt x="7379" y="6757"/>
                    <a:pt x="8016" y="5196"/>
                  </a:cubicBezTo>
                  <a:cubicBezTo>
                    <a:pt x="8843" y="3286"/>
                    <a:pt x="7888" y="1057"/>
                    <a:pt x="5978" y="293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4599100" y="44343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6"/>
                    <a:pt x="3128" y="7536"/>
                    <a:pt x="4545" y="7536"/>
                  </a:cubicBezTo>
                  <a:cubicBezTo>
                    <a:pt x="5962" y="7536"/>
                    <a:pt x="7379" y="6756"/>
                    <a:pt x="8016" y="5196"/>
                  </a:cubicBezTo>
                  <a:cubicBezTo>
                    <a:pt x="8843" y="3286"/>
                    <a:pt x="7888" y="1057"/>
                    <a:pt x="5978" y="292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3863625" y="4423075"/>
              <a:ext cx="221025" cy="188525"/>
            </a:xfrm>
            <a:custGeom>
              <a:avLst/>
              <a:gdLst/>
              <a:ahLst/>
              <a:cxnLst/>
              <a:rect l="l" t="t" r="r" b="b"/>
              <a:pathLst>
                <a:path w="8841" h="7541" extrusionOk="0">
                  <a:moveTo>
                    <a:pt x="4524" y="0"/>
                  </a:moveTo>
                  <a:cubicBezTo>
                    <a:pt x="2034" y="0"/>
                    <a:pt x="1" y="2578"/>
                    <a:pt x="1071" y="5200"/>
                  </a:cubicBezTo>
                  <a:cubicBezTo>
                    <a:pt x="1708" y="6761"/>
                    <a:pt x="3125" y="7541"/>
                    <a:pt x="4542" y="7541"/>
                  </a:cubicBezTo>
                  <a:cubicBezTo>
                    <a:pt x="5959" y="7541"/>
                    <a:pt x="7376" y="6761"/>
                    <a:pt x="8013" y="5200"/>
                  </a:cubicBezTo>
                  <a:cubicBezTo>
                    <a:pt x="8840" y="3290"/>
                    <a:pt x="7949" y="1061"/>
                    <a:pt x="5975" y="297"/>
                  </a:cubicBezTo>
                  <a:cubicBezTo>
                    <a:pt x="5487" y="93"/>
                    <a:pt x="4997" y="0"/>
                    <a:pt x="4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3854250" y="4150925"/>
              <a:ext cx="220850" cy="188625"/>
            </a:xfrm>
            <a:custGeom>
              <a:avLst/>
              <a:gdLst/>
              <a:ahLst/>
              <a:cxnLst/>
              <a:rect l="l" t="t" r="r" b="b"/>
              <a:pathLst>
                <a:path w="8834" h="7545" extrusionOk="0">
                  <a:moveTo>
                    <a:pt x="4576" y="1"/>
                  </a:moveTo>
                  <a:cubicBezTo>
                    <a:pt x="2039" y="1"/>
                    <a:pt x="1" y="2630"/>
                    <a:pt x="1128" y="5260"/>
                  </a:cubicBezTo>
                  <a:cubicBezTo>
                    <a:pt x="1761" y="6781"/>
                    <a:pt x="3167" y="7545"/>
                    <a:pt x="4576" y="7545"/>
                  </a:cubicBezTo>
                  <a:cubicBezTo>
                    <a:pt x="6001" y="7545"/>
                    <a:pt x="7429" y="6765"/>
                    <a:pt x="8069" y="5196"/>
                  </a:cubicBezTo>
                  <a:cubicBezTo>
                    <a:pt x="8833" y="3286"/>
                    <a:pt x="7942" y="1121"/>
                    <a:pt x="6031" y="293"/>
                  </a:cubicBezTo>
                  <a:cubicBezTo>
                    <a:pt x="5540" y="92"/>
                    <a:pt x="5050" y="1"/>
                    <a:pt x="4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41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502" name="Google Shape;502;p41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67FB527-4140-BBAF-1529-93BEAEBC34AD}"/>
              </a:ext>
            </a:extLst>
          </p:cNvPr>
          <p:cNvGrpSpPr/>
          <p:nvPr/>
        </p:nvGrpSpPr>
        <p:grpSpPr>
          <a:xfrm>
            <a:off x="1755806" y="334907"/>
            <a:ext cx="1955613" cy="2827832"/>
            <a:chOff x="1755806" y="334907"/>
            <a:chExt cx="1955613" cy="28278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C03EA4-6DA4-66EC-B7BA-701B68520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FF1F0"/>
                </a:clrFrom>
                <a:clrTo>
                  <a:srgbClr val="EFF1F0">
                    <a:alpha val="0"/>
                  </a:srgbClr>
                </a:clrTo>
              </a:clrChange>
            </a:blip>
            <a:srcRect l="33743" t="3275" r="36954" b="22548"/>
            <a:stretch/>
          </p:blipFill>
          <p:spPr>
            <a:xfrm>
              <a:off x="1755806" y="334907"/>
              <a:ext cx="1955613" cy="244337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010F38-ECE3-80A4-2A5A-0CF372D369E8}"/>
                </a:ext>
              </a:extLst>
            </p:cNvPr>
            <p:cNvSpPr/>
            <p:nvPr/>
          </p:nvSpPr>
          <p:spPr>
            <a:xfrm>
              <a:off x="2592097" y="2879710"/>
              <a:ext cx="283029" cy="283029"/>
            </a:xfrm>
            <a:prstGeom prst="ellipse">
              <a:avLst/>
            </a:prstGeom>
            <a:solidFill>
              <a:srgbClr val="C588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C05E74-6B87-7E1C-651B-1D03C2291A9E}"/>
              </a:ext>
            </a:extLst>
          </p:cNvPr>
          <p:cNvSpPr txBox="1"/>
          <p:nvPr/>
        </p:nvSpPr>
        <p:spPr>
          <a:xfrm>
            <a:off x="3768999" y="467733"/>
            <a:ext cx="3327168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Gắn vỏ trứng cho các mảng hình của bức tranh được thực hiện ở bước thứ 2</a:t>
            </a:r>
            <a:r>
              <a:rPr lang="en-US" sz="2000"/>
              <a:t>.</a:t>
            </a:r>
            <a:endParaRPr lang="vi-VN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BA11D-4975-75FF-F116-4537FB5EF340}"/>
              </a:ext>
            </a:extLst>
          </p:cNvPr>
          <p:cNvSpPr txBox="1"/>
          <p:nvPr/>
        </p:nvSpPr>
        <p:spPr>
          <a:xfrm>
            <a:off x="3313056" y="2792402"/>
            <a:ext cx="3327168" cy="1881990"/>
          </a:xfrm>
          <a:prstGeom prst="rect">
            <a:avLst/>
          </a:prstGeom>
          <a:noFill/>
          <a:ln w="127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2060"/>
                </a:solidFill>
              </a:rPr>
              <a:t>LƯU Ý</a:t>
            </a:r>
          </a:p>
          <a:p>
            <a:pPr algn="just">
              <a:lnSpc>
                <a:spcPct val="150000"/>
              </a:lnSpc>
            </a:pPr>
            <a:r>
              <a:rPr lang="en-US" sz="2000"/>
              <a:t>Trước khi gắn vỏ trứng chúng ta nên bôi keo nên bề mặt mảng hình. </a:t>
            </a:r>
            <a:endParaRPr lang="vi-VN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2"/>
          <p:cNvSpPr txBox="1">
            <a:spLocks noGrp="1"/>
          </p:cNvSpPr>
          <p:nvPr>
            <p:ph type="title"/>
          </p:nvPr>
        </p:nvSpPr>
        <p:spPr>
          <a:xfrm>
            <a:off x="320478" y="1595591"/>
            <a:ext cx="2753100" cy="586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C00000"/>
                </a:solidFill>
                <a:latin typeface="+mj-lt"/>
              </a:rPr>
              <a:t>KẾT LUẬN </a:t>
            </a:r>
          </a:p>
        </p:txBody>
      </p:sp>
      <p:sp>
        <p:nvSpPr>
          <p:cNvPr id="514" name="Google Shape;514;p42"/>
          <p:cNvSpPr/>
          <p:nvPr/>
        </p:nvSpPr>
        <p:spPr>
          <a:xfrm rot="-6138663">
            <a:off x="5013333" y="1458927"/>
            <a:ext cx="3851695" cy="57139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515" name="Google Shape;515;p42"/>
          <p:cNvSpPr/>
          <p:nvPr/>
        </p:nvSpPr>
        <p:spPr>
          <a:xfrm rot="-4555569">
            <a:off x="5409489" y="-2146839"/>
            <a:ext cx="3851909" cy="5713814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grpSp>
        <p:nvGrpSpPr>
          <p:cNvPr id="516" name="Google Shape;516;p42"/>
          <p:cNvGrpSpPr/>
          <p:nvPr/>
        </p:nvGrpSpPr>
        <p:grpSpPr>
          <a:xfrm rot="-2295177">
            <a:off x="6792731" y="-695834"/>
            <a:ext cx="685458" cy="634357"/>
            <a:chOff x="3904050" y="2322725"/>
            <a:chExt cx="464475" cy="429825"/>
          </a:xfrm>
        </p:grpSpPr>
        <p:sp>
          <p:nvSpPr>
            <p:cNvPr id="517" name="Google Shape;517;p42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42"/>
          <p:cNvSpPr/>
          <p:nvPr/>
        </p:nvSpPr>
        <p:spPr>
          <a:xfrm rot="5270711">
            <a:off x="7977651" y="1725906"/>
            <a:ext cx="571429" cy="1990789"/>
          </a:xfrm>
          <a:custGeom>
            <a:avLst/>
            <a:gdLst/>
            <a:ahLst/>
            <a:cxnLst/>
            <a:rect l="l" t="t" r="r" b="b"/>
            <a:pathLst>
              <a:path w="22857" h="79631" extrusionOk="0">
                <a:moveTo>
                  <a:pt x="928" y="0"/>
                </a:moveTo>
                <a:cubicBezTo>
                  <a:pt x="738" y="0"/>
                  <a:pt x="532" y="123"/>
                  <a:pt x="555" y="347"/>
                </a:cubicBezTo>
                <a:lnTo>
                  <a:pt x="515" y="347"/>
                </a:lnTo>
                <a:cubicBezTo>
                  <a:pt x="1347" y="7081"/>
                  <a:pt x="4952" y="13141"/>
                  <a:pt x="10497" y="17063"/>
                </a:cubicBezTo>
                <a:cubicBezTo>
                  <a:pt x="13706" y="19321"/>
                  <a:pt x="17628" y="21024"/>
                  <a:pt x="19529" y="24669"/>
                </a:cubicBezTo>
                <a:cubicBezTo>
                  <a:pt x="21628" y="28670"/>
                  <a:pt x="21787" y="34611"/>
                  <a:pt x="20559" y="38850"/>
                </a:cubicBezTo>
                <a:cubicBezTo>
                  <a:pt x="18459" y="46178"/>
                  <a:pt x="11844" y="50971"/>
                  <a:pt x="7487" y="56874"/>
                </a:cubicBezTo>
                <a:cubicBezTo>
                  <a:pt x="2813" y="63251"/>
                  <a:pt x="0" y="71253"/>
                  <a:pt x="594" y="79215"/>
                </a:cubicBezTo>
                <a:cubicBezTo>
                  <a:pt x="594" y="79492"/>
                  <a:pt x="792" y="79631"/>
                  <a:pt x="990" y="79631"/>
                </a:cubicBezTo>
                <a:cubicBezTo>
                  <a:pt x="1188" y="79631"/>
                  <a:pt x="1386" y="79492"/>
                  <a:pt x="1386" y="79215"/>
                </a:cubicBezTo>
                <a:cubicBezTo>
                  <a:pt x="1941" y="69985"/>
                  <a:pt x="4833" y="61786"/>
                  <a:pt x="10933" y="54735"/>
                </a:cubicBezTo>
                <a:cubicBezTo>
                  <a:pt x="15409" y="49506"/>
                  <a:pt x="21074" y="44435"/>
                  <a:pt x="22262" y="37265"/>
                </a:cubicBezTo>
                <a:cubicBezTo>
                  <a:pt x="22856" y="33383"/>
                  <a:pt x="22539" y="29422"/>
                  <a:pt x="21351" y="25699"/>
                </a:cubicBezTo>
                <a:cubicBezTo>
                  <a:pt x="20242" y="22648"/>
                  <a:pt x="18024" y="20589"/>
                  <a:pt x="15330" y="18806"/>
                </a:cubicBezTo>
                <a:cubicBezTo>
                  <a:pt x="12042" y="16667"/>
                  <a:pt x="8715" y="14805"/>
                  <a:pt x="6180" y="11676"/>
                </a:cubicBezTo>
                <a:cubicBezTo>
                  <a:pt x="3565" y="8348"/>
                  <a:pt x="1862" y="4427"/>
                  <a:pt x="1228" y="228"/>
                </a:cubicBezTo>
                <a:cubicBezTo>
                  <a:pt x="1211" y="73"/>
                  <a:pt x="1074" y="0"/>
                  <a:pt x="9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2"/>
          <p:cNvSpPr txBox="1">
            <a:spLocks noGrp="1"/>
          </p:cNvSpPr>
          <p:nvPr>
            <p:ph type="subTitle" idx="1"/>
          </p:nvPr>
        </p:nvSpPr>
        <p:spPr>
          <a:xfrm>
            <a:off x="292346" y="2278525"/>
            <a:ext cx="5069512" cy="1725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sz="2000">
                <a:latin typeface="+mn-lt"/>
              </a:rPr>
              <a:t>Sử dụng vỏ trứng để tạo hình và màu là một trong những đặc trưng về kĩ thuật thể hiện của tranh sơn mài Việt Nam.</a:t>
            </a:r>
            <a:endParaRPr sz="2000">
              <a:latin typeface="+mn-lt"/>
            </a:endParaRPr>
          </a:p>
        </p:txBody>
      </p:sp>
      <p:grpSp>
        <p:nvGrpSpPr>
          <p:cNvPr id="522" name="Google Shape;522;p42"/>
          <p:cNvGrpSpPr/>
          <p:nvPr/>
        </p:nvGrpSpPr>
        <p:grpSpPr>
          <a:xfrm rot="-6654526">
            <a:off x="2598964" y="3485472"/>
            <a:ext cx="1346197" cy="1582860"/>
            <a:chOff x="5233125" y="-310150"/>
            <a:chExt cx="1346125" cy="1582775"/>
          </a:xfrm>
        </p:grpSpPr>
        <p:sp>
          <p:nvSpPr>
            <p:cNvPr id="523" name="Google Shape;523;p42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" name="Google Shape;524;p42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525" name="Google Shape;525;p42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2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2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2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9" name="Google Shape;529;p42"/>
          <p:cNvGrpSpPr/>
          <p:nvPr/>
        </p:nvGrpSpPr>
        <p:grpSpPr>
          <a:xfrm rot="-3992060" flipH="1">
            <a:off x="3821503" y="840396"/>
            <a:ext cx="1346127" cy="1582777"/>
            <a:chOff x="5233125" y="-310150"/>
            <a:chExt cx="1346125" cy="1582775"/>
          </a:xfrm>
        </p:grpSpPr>
        <p:sp>
          <p:nvSpPr>
            <p:cNvPr id="530" name="Google Shape;530;p42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42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532" name="Google Shape;532;p42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rgbClr val="3A8C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2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2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7AC5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>
            <a:off x="2782999" y="636863"/>
            <a:ext cx="3660351" cy="2374828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863565" y="3025716"/>
            <a:ext cx="7597835" cy="140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>
                <a:latin typeface="+mn-lt"/>
              </a:rPr>
              <a:t>Tạo bức tranh kết hợp gắn vỏ trứng </a:t>
            </a: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 idx="2"/>
          </p:nvPr>
        </p:nvSpPr>
        <p:spPr>
          <a:xfrm>
            <a:off x="2717400" y="471843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sis MT Pro Black" panose="02040A04050005020304" pitchFamily="18" charset="0"/>
              </a:rPr>
              <a:t>03</a:t>
            </a:r>
            <a:endParaRPr>
              <a:latin typeface="Amasis MT Pro Black" panose="02040A04050005020304" pitchFamily="18" charset="0"/>
            </a:endParaRPr>
          </a:p>
        </p:txBody>
      </p:sp>
      <p:grpSp>
        <p:nvGrpSpPr>
          <p:cNvPr id="451" name="Google Shape;451;p40"/>
          <p:cNvGrpSpPr/>
          <p:nvPr/>
        </p:nvGrpSpPr>
        <p:grpSpPr>
          <a:xfrm>
            <a:off x="7792425" y="447263"/>
            <a:ext cx="1450700" cy="1499900"/>
            <a:chOff x="5937550" y="2126525"/>
            <a:chExt cx="1450700" cy="1499900"/>
          </a:xfrm>
        </p:grpSpPr>
        <p:sp>
          <p:nvSpPr>
            <p:cNvPr id="452" name="Google Shape;452;p40"/>
            <p:cNvSpPr/>
            <p:nvPr/>
          </p:nvSpPr>
          <p:spPr>
            <a:xfrm>
              <a:off x="5998325" y="2126525"/>
              <a:ext cx="1389925" cy="1471425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492;p41">
            <a:extLst>
              <a:ext uri="{FF2B5EF4-FFF2-40B4-BE49-F238E27FC236}">
                <a16:creationId xmlns:a16="http://schemas.microsoft.com/office/drawing/2014/main" id="{5B2EAE1C-DA00-0A8F-87C1-1A0E60191748}"/>
              </a:ext>
            </a:extLst>
          </p:cNvPr>
          <p:cNvGrpSpPr/>
          <p:nvPr/>
        </p:nvGrpSpPr>
        <p:grpSpPr>
          <a:xfrm rot="8256043">
            <a:off x="15393" y="3945479"/>
            <a:ext cx="999154" cy="1016077"/>
            <a:chOff x="3697750" y="3943825"/>
            <a:chExt cx="1190900" cy="973850"/>
          </a:xfrm>
        </p:grpSpPr>
        <p:sp>
          <p:nvSpPr>
            <p:cNvPr id="3" name="Google Shape;493;p41">
              <a:extLst>
                <a:ext uri="{FF2B5EF4-FFF2-40B4-BE49-F238E27FC236}">
                  <a16:creationId xmlns:a16="http://schemas.microsoft.com/office/drawing/2014/main" id="{347EE127-BCD3-2373-304F-395412F9D2F2}"/>
                </a:ext>
              </a:extLst>
            </p:cNvPr>
            <p:cNvSpPr/>
            <p:nvPr/>
          </p:nvSpPr>
          <p:spPr>
            <a:xfrm>
              <a:off x="3710475" y="3943825"/>
              <a:ext cx="1178175" cy="972725"/>
            </a:xfrm>
            <a:custGeom>
              <a:avLst/>
              <a:gdLst/>
              <a:ahLst/>
              <a:cxnLst/>
              <a:rect l="l" t="t" r="r" b="b"/>
              <a:pathLst>
                <a:path w="47127" h="38909" extrusionOk="0">
                  <a:moveTo>
                    <a:pt x="24255" y="9636"/>
                  </a:moveTo>
                  <a:cubicBezTo>
                    <a:pt x="25365" y="9636"/>
                    <a:pt x="26598" y="9848"/>
                    <a:pt x="27831" y="10296"/>
                  </a:cubicBezTo>
                  <a:cubicBezTo>
                    <a:pt x="31397" y="11570"/>
                    <a:pt x="33690" y="14245"/>
                    <a:pt x="32989" y="16219"/>
                  </a:cubicBezTo>
                  <a:cubicBezTo>
                    <a:pt x="32539" y="17527"/>
                    <a:pt x="30961" y="18231"/>
                    <a:pt x="28946" y="18231"/>
                  </a:cubicBezTo>
                  <a:cubicBezTo>
                    <a:pt x="27821" y="18231"/>
                    <a:pt x="26560" y="18012"/>
                    <a:pt x="25283" y="17556"/>
                  </a:cubicBezTo>
                  <a:cubicBezTo>
                    <a:pt x="21717" y="16282"/>
                    <a:pt x="19424" y="13671"/>
                    <a:pt x="20125" y="11634"/>
                  </a:cubicBezTo>
                  <a:cubicBezTo>
                    <a:pt x="20579" y="10354"/>
                    <a:pt x="22210" y="9636"/>
                    <a:pt x="24255" y="9636"/>
                  </a:cubicBezTo>
                  <a:close/>
                  <a:moveTo>
                    <a:pt x="15909" y="0"/>
                  </a:moveTo>
                  <a:cubicBezTo>
                    <a:pt x="12470" y="0"/>
                    <a:pt x="9395" y="2043"/>
                    <a:pt x="7452" y="4756"/>
                  </a:cubicBezTo>
                  <a:cubicBezTo>
                    <a:pt x="1" y="15327"/>
                    <a:pt x="3440" y="29974"/>
                    <a:pt x="14712" y="36215"/>
                  </a:cubicBezTo>
                  <a:cubicBezTo>
                    <a:pt x="18040" y="38048"/>
                    <a:pt x="21616" y="38909"/>
                    <a:pt x="25133" y="38909"/>
                  </a:cubicBezTo>
                  <a:cubicBezTo>
                    <a:pt x="33592" y="38909"/>
                    <a:pt x="41708" y="33929"/>
                    <a:pt x="45216" y="25517"/>
                  </a:cubicBezTo>
                  <a:cubicBezTo>
                    <a:pt x="46554" y="22205"/>
                    <a:pt x="47127" y="18575"/>
                    <a:pt x="46745" y="15009"/>
                  </a:cubicBezTo>
                  <a:cubicBezTo>
                    <a:pt x="46198" y="10691"/>
                    <a:pt x="42086" y="7686"/>
                    <a:pt x="36543" y="7686"/>
                  </a:cubicBezTo>
                  <a:cubicBezTo>
                    <a:pt x="35628" y="7686"/>
                    <a:pt x="34673" y="7768"/>
                    <a:pt x="33690" y="7940"/>
                  </a:cubicBezTo>
                  <a:cubicBezTo>
                    <a:pt x="32495" y="8143"/>
                    <a:pt x="31547" y="8242"/>
                    <a:pt x="30764" y="8242"/>
                  </a:cubicBezTo>
                  <a:cubicBezTo>
                    <a:pt x="27119" y="8242"/>
                    <a:pt x="27015" y="6098"/>
                    <a:pt x="22035" y="2272"/>
                  </a:cubicBezTo>
                  <a:cubicBezTo>
                    <a:pt x="19971" y="671"/>
                    <a:pt x="17880" y="0"/>
                    <a:pt x="15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94;p41">
              <a:extLst>
                <a:ext uri="{FF2B5EF4-FFF2-40B4-BE49-F238E27FC236}">
                  <a16:creationId xmlns:a16="http://schemas.microsoft.com/office/drawing/2014/main" id="{5898BE8B-748A-2F38-D653-197FBBBA2E8F}"/>
                </a:ext>
              </a:extLst>
            </p:cNvPr>
            <p:cNvSpPr/>
            <p:nvPr/>
          </p:nvSpPr>
          <p:spPr>
            <a:xfrm>
              <a:off x="3697750" y="3945400"/>
              <a:ext cx="614575" cy="972275"/>
            </a:xfrm>
            <a:custGeom>
              <a:avLst/>
              <a:gdLst/>
              <a:ahLst/>
              <a:cxnLst/>
              <a:rect l="l" t="t" r="r" b="b"/>
              <a:pathLst>
                <a:path w="24583" h="38891" extrusionOk="0">
                  <a:moveTo>
                    <a:pt x="16418" y="1"/>
                  </a:moveTo>
                  <a:cubicBezTo>
                    <a:pt x="12979" y="1"/>
                    <a:pt x="9904" y="2044"/>
                    <a:pt x="7961" y="4756"/>
                  </a:cubicBezTo>
                  <a:cubicBezTo>
                    <a:pt x="0" y="16156"/>
                    <a:pt x="4586" y="31949"/>
                    <a:pt x="17450" y="37299"/>
                  </a:cubicBezTo>
                  <a:cubicBezTo>
                    <a:pt x="19679" y="38254"/>
                    <a:pt x="22099" y="38764"/>
                    <a:pt x="24582" y="38891"/>
                  </a:cubicBezTo>
                  <a:cubicBezTo>
                    <a:pt x="22099" y="35834"/>
                    <a:pt x="20188" y="32331"/>
                    <a:pt x="18914" y="28638"/>
                  </a:cubicBezTo>
                  <a:cubicBezTo>
                    <a:pt x="16813" y="22397"/>
                    <a:pt x="16749" y="15328"/>
                    <a:pt x="19424" y="9278"/>
                  </a:cubicBezTo>
                  <a:cubicBezTo>
                    <a:pt x="20443" y="6985"/>
                    <a:pt x="21844" y="4884"/>
                    <a:pt x="23627" y="3037"/>
                  </a:cubicBezTo>
                  <a:cubicBezTo>
                    <a:pt x="23309" y="2782"/>
                    <a:pt x="22927" y="2527"/>
                    <a:pt x="22544" y="2273"/>
                  </a:cubicBezTo>
                  <a:cubicBezTo>
                    <a:pt x="20480" y="672"/>
                    <a:pt x="18389" y="1"/>
                    <a:pt x="16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95;p41">
              <a:extLst>
                <a:ext uri="{FF2B5EF4-FFF2-40B4-BE49-F238E27FC236}">
                  <a16:creationId xmlns:a16="http://schemas.microsoft.com/office/drawing/2014/main" id="{EDBD3B2C-94CC-B8C7-A4F4-7E737B2A32B6}"/>
                </a:ext>
              </a:extLst>
            </p:cNvPr>
            <p:cNvSpPr/>
            <p:nvPr/>
          </p:nvSpPr>
          <p:spPr>
            <a:xfrm>
              <a:off x="4080275" y="4634275"/>
              <a:ext cx="220900" cy="188300"/>
            </a:xfrm>
            <a:custGeom>
              <a:avLst/>
              <a:gdLst/>
              <a:ahLst/>
              <a:cxnLst/>
              <a:rect l="l" t="t" r="r" b="b"/>
              <a:pathLst>
                <a:path w="8836" h="7532" extrusionOk="0">
                  <a:moveTo>
                    <a:pt x="4523" y="1"/>
                  </a:moveTo>
                  <a:cubicBezTo>
                    <a:pt x="2011" y="1"/>
                    <a:pt x="0" y="2611"/>
                    <a:pt x="1066" y="5222"/>
                  </a:cubicBezTo>
                  <a:cubicBezTo>
                    <a:pt x="1728" y="6767"/>
                    <a:pt x="3138" y="7531"/>
                    <a:pt x="4549" y="7531"/>
                  </a:cubicBezTo>
                  <a:cubicBezTo>
                    <a:pt x="5989" y="7531"/>
                    <a:pt x="7428" y="6735"/>
                    <a:pt x="8071" y="5159"/>
                  </a:cubicBezTo>
                  <a:cubicBezTo>
                    <a:pt x="8836" y="3248"/>
                    <a:pt x="7944" y="1083"/>
                    <a:pt x="6033" y="319"/>
                  </a:cubicBezTo>
                  <a:cubicBezTo>
                    <a:pt x="5524" y="100"/>
                    <a:pt x="5014" y="1"/>
                    <a:pt x="4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6;p41">
              <a:extLst>
                <a:ext uri="{FF2B5EF4-FFF2-40B4-BE49-F238E27FC236}">
                  <a16:creationId xmlns:a16="http://schemas.microsoft.com/office/drawing/2014/main" id="{A37AAE66-7724-28C4-5592-D0F8A0BD5AD3}"/>
                </a:ext>
              </a:extLst>
            </p:cNvPr>
            <p:cNvSpPr/>
            <p:nvPr/>
          </p:nvSpPr>
          <p:spPr>
            <a:xfrm>
              <a:off x="4084625" y="4639050"/>
              <a:ext cx="154450" cy="183900"/>
            </a:xfrm>
            <a:custGeom>
              <a:avLst/>
              <a:gdLst/>
              <a:ahLst/>
              <a:cxnLst/>
              <a:rect l="l" t="t" r="r" b="b"/>
              <a:pathLst>
                <a:path w="6178" h="7356" extrusionOk="0">
                  <a:moveTo>
                    <a:pt x="3185" y="0"/>
                  </a:moveTo>
                  <a:cubicBezTo>
                    <a:pt x="1083" y="701"/>
                    <a:pt x="0" y="3057"/>
                    <a:pt x="892" y="5095"/>
                  </a:cubicBezTo>
                  <a:cubicBezTo>
                    <a:pt x="1561" y="6522"/>
                    <a:pt x="2948" y="7356"/>
                    <a:pt x="4375" y="7356"/>
                  </a:cubicBezTo>
                  <a:cubicBezTo>
                    <a:pt x="4986" y="7356"/>
                    <a:pt x="5605" y="7203"/>
                    <a:pt x="6178" y="6878"/>
                  </a:cubicBezTo>
                  <a:cubicBezTo>
                    <a:pt x="5095" y="4968"/>
                    <a:pt x="4140" y="2930"/>
                    <a:pt x="3439" y="892"/>
                  </a:cubicBezTo>
                  <a:cubicBezTo>
                    <a:pt x="3376" y="573"/>
                    <a:pt x="3248" y="319"/>
                    <a:pt x="3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7;p41">
              <a:extLst>
                <a:ext uri="{FF2B5EF4-FFF2-40B4-BE49-F238E27FC236}">
                  <a16:creationId xmlns:a16="http://schemas.microsoft.com/office/drawing/2014/main" id="{174DE9E4-63B5-8DD0-F710-EFFF97116582}"/>
                </a:ext>
              </a:extLst>
            </p:cNvPr>
            <p:cNvSpPr/>
            <p:nvPr/>
          </p:nvSpPr>
          <p:spPr>
            <a:xfrm>
              <a:off x="4382575" y="46142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7"/>
                    <a:pt x="3128" y="7537"/>
                    <a:pt x="4545" y="7537"/>
                  </a:cubicBezTo>
                  <a:cubicBezTo>
                    <a:pt x="5962" y="7537"/>
                    <a:pt x="7379" y="6757"/>
                    <a:pt x="8016" y="5196"/>
                  </a:cubicBezTo>
                  <a:cubicBezTo>
                    <a:pt x="8843" y="3286"/>
                    <a:pt x="7888" y="1057"/>
                    <a:pt x="5978" y="293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8;p41">
              <a:extLst>
                <a:ext uri="{FF2B5EF4-FFF2-40B4-BE49-F238E27FC236}">
                  <a16:creationId xmlns:a16="http://schemas.microsoft.com/office/drawing/2014/main" id="{8881577F-151D-F70F-8356-6D06AC1A28DC}"/>
                </a:ext>
              </a:extLst>
            </p:cNvPr>
            <p:cNvSpPr/>
            <p:nvPr/>
          </p:nvSpPr>
          <p:spPr>
            <a:xfrm>
              <a:off x="4599100" y="44343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6"/>
                    <a:pt x="3128" y="7536"/>
                    <a:pt x="4545" y="7536"/>
                  </a:cubicBezTo>
                  <a:cubicBezTo>
                    <a:pt x="5962" y="7536"/>
                    <a:pt x="7379" y="6756"/>
                    <a:pt x="8016" y="5196"/>
                  </a:cubicBezTo>
                  <a:cubicBezTo>
                    <a:pt x="8843" y="3286"/>
                    <a:pt x="7888" y="1057"/>
                    <a:pt x="5978" y="292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9;p41">
              <a:extLst>
                <a:ext uri="{FF2B5EF4-FFF2-40B4-BE49-F238E27FC236}">
                  <a16:creationId xmlns:a16="http://schemas.microsoft.com/office/drawing/2014/main" id="{A086A427-DA22-9255-BADD-6333037D6D97}"/>
                </a:ext>
              </a:extLst>
            </p:cNvPr>
            <p:cNvSpPr/>
            <p:nvPr/>
          </p:nvSpPr>
          <p:spPr>
            <a:xfrm>
              <a:off x="3863625" y="4423075"/>
              <a:ext cx="221025" cy="188525"/>
            </a:xfrm>
            <a:custGeom>
              <a:avLst/>
              <a:gdLst/>
              <a:ahLst/>
              <a:cxnLst/>
              <a:rect l="l" t="t" r="r" b="b"/>
              <a:pathLst>
                <a:path w="8841" h="7541" extrusionOk="0">
                  <a:moveTo>
                    <a:pt x="4524" y="0"/>
                  </a:moveTo>
                  <a:cubicBezTo>
                    <a:pt x="2034" y="0"/>
                    <a:pt x="1" y="2578"/>
                    <a:pt x="1071" y="5200"/>
                  </a:cubicBezTo>
                  <a:cubicBezTo>
                    <a:pt x="1708" y="6761"/>
                    <a:pt x="3125" y="7541"/>
                    <a:pt x="4542" y="7541"/>
                  </a:cubicBezTo>
                  <a:cubicBezTo>
                    <a:pt x="5959" y="7541"/>
                    <a:pt x="7376" y="6761"/>
                    <a:pt x="8013" y="5200"/>
                  </a:cubicBezTo>
                  <a:cubicBezTo>
                    <a:pt x="8840" y="3290"/>
                    <a:pt x="7949" y="1061"/>
                    <a:pt x="5975" y="297"/>
                  </a:cubicBezTo>
                  <a:cubicBezTo>
                    <a:pt x="5487" y="93"/>
                    <a:pt x="4997" y="0"/>
                    <a:pt x="4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0;p41">
              <a:extLst>
                <a:ext uri="{FF2B5EF4-FFF2-40B4-BE49-F238E27FC236}">
                  <a16:creationId xmlns:a16="http://schemas.microsoft.com/office/drawing/2014/main" id="{DA5E07CD-8FC7-2E7C-3587-DF3204DFFA3F}"/>
                </a:ext>
              </a:extLst>
            </p:cNvPr>
            <p:cNvSpPr/>
            <p:nvPr/>
          </p:nvSpPr>
          <p:spPr>
            <a:xfrm>
              <a:off x="3854250" y="4150925"/>
              <a:ext cx="220850" cy="188625"/>
            </a:xfrm>
            <a:custGeom>
              <a:avLst/>
              <a:gdLst/>
              <a:ahLst/>
              <a:cxnLst/>
              <a:rect l="l" t="t" r="r" b="b"/>
              <a:pathLst>
                <a:path w="8834" h="7545" extrusionOk="0">
                  <a:moveTo>
                    <a:pt x="4576" y="1"/>
                  </a:moveTo>
                  <a:cubicBezTo>
                    <a:pt x="2039" y="1"/>
                    <a:pt x="1" y="2630"/>
                    <a:pt x="1128" y="5260"/>
                  </a:cubicBezTo>
                  <a:cubicBezTo>
                    <a:pt x="1761" y="6781"/>
                    <a:pt x="3167" y="7545"/>
                    <a:pt x="4576" y="7545"/>
                  </a:cubicBezTo>
                  <a:cubicBezTo>
                    <a:pt x="6001" y="7545"/>
                    <a:pt x="7429" y="6765"/>
                    <a:pt x="8069" y="5196"/>
                  </a:cubicBezTo>
                  <a:cubicBezTo>
                    <a:pt x="8833" y="3286"/>
                    <a:pt x="7942" y="1121"/>
                    <a:pt x="6031" y="293"/>
                  </a:cubicBezTo>
                  <a:cubicBezTo>
                    <a:pt x="5540" y="92"/>
                    <a:pt x="5050" y="1"/>
                    <a:pt x="4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01;p41">
            <a:extLst>
              <a:ext uri="{FF2B5EF4-FFF2-40B4-BE49-F238E27FC236}">
                <a16:creationId xmlns:a16="http://schemas.microsoft.com/office/drawing/2014/main" id="{B4B1FEEA-EFA4-FE27-A56D-7B93809AD879}"/>
              </a:ext>
            </a:extLst>
          </p:cNvPr>
          <p:cNvGrpSpPr/>
          <p:nvPr/>
        </p:nvGrpSpPr>
        <p:grpSpPr>
          <a:xfrm rot="891456">
            <a:off x="349413" y="2442119"/>
            <a:ext cx="361374" cy="1335984"/>
            <a:chOff x="3608950" y="238125"/>
            <a:chExt cx="598550" cy="2371800"/>
          </a:xfrm>
        </p:grpSpPr>
        <p:sp>
          <p:nvSpPr>
            <p:cNvPr id="12" name="Google Shape;502;p41">
              <a:extLst>
                <a:ext uri="{FF2B5EF4-FFF2-40B4-BE49-F238E27FC236}">
                  <a16:creationId xmlns:a16="http://schemas.microsoft.com/office/drawing/2014/main" id="{6333296D-4874-B2C3-C391-D3DCBA276BE8}"/>
                </a:ext>
              </a:extLst>
            </p:cNvPr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3;p41">
              <a:extLst>
                <a:ext uri="{FF2B5EF4-FFF2-40B4-BE49-F238E27FC236}">
                  <a16:creationId xmlns:a16="http://schemas.microsoft.com/office/drawing/2014/main" id="{37CE54B0-A0C3-3971-0A74-313A70EE6C0A}"/>
                </a:ext>
              </a:extLst>
            </p:cNvPr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4;p41">
              <a:extLst>
                <a:ext uri="{FF2B5EF4-FFF2-40B4-BE49-F238E27FC236}">
                  <a16:creationId xmlns:a16="http://schemas.microsoft.com/office/drawing/2014/main" id="{994712B5-97B0-D6D4-0755-86D55E8403B1}"/>
                </a:ext>
              </a:extLst>
            </p:cNvPr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5;p41">
              <a:extLst>
                <a:ext uri="{FF2B5EF4-FFF2-40B4-BE49-F238E27FC236}">
                  <a16:creationId xmlns:a16="http://schemas.microsoft.com/office/drawing/2014/main" id="{0C4ED6A1-002F-4B9C-E103-84C352BBDC61}"/>
                </a:ext>
              </a:extLst>
            </p:cNvPr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6;p41">
              <a:extLst>
                <a:ext uri="{FF2B5EF4-FFF2-40B4-BE49-F238E27FC236}">
                  <a16:creationId xmlns:a16="http://schemas.microsoft.com/office/drawing/2014/main" id="{A69054A9-CE96-2100-3422-FC70EDF6D71B}"/>
                </a:ext>
              </a:extLst>
            </p:cNvPr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7;p41">
              <a:extLst>
                <a:ext uri="{FF2B5EF4-FFF2-40B4-BE49-F238E27FC236}">
                  <a16:creationId xmlns:a16="http://schemas.microsoft.com/office/drawing/2014/main" id="{D606ECB4-4C5B-2F80-B7E1-642927E64B14}"/>
                </a:ext>
              </a:extLst>
            </p:cNvPr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8;p41">
              <a:extLst>
                <a:ext uri="{FF2B5EF4-FFF2-40B4-BE49-F238E27FC236}">
                  <a16:creationId xmlns:a16="http://schemas.microsoft.com/office/drawing/2014/main" id="{38AEF5BD-64B8-F8B2-190B-886AF9B95BEA}"/>
                </a:ext>
              </a:extLst>
            </p:cNvPr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375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F04C32A-8ADC-5855-593E-B52C60B7AF12}"/>
              </a:ext>
            </a:extLst>
          </p:cNvPr>
          <p:cNvSpPr txBox="1"/>
          <p:nvPr/>
        </p:nvSpPr>
        <p:spPr>
          <a:xfrm>
            <a:off x="1680028" y="413657"/>
            <a:ext cx="57839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6">
                    <a:lumMod val="25000"/>
                  </a:schemeClr>
                </a:solidFill>
              </a:rPr>
              <a:t>CÁCH GẮN VỎ TRỨNG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C61EE2-FD65-C3EE-0E8F-B05E3C784247}"/>
              </a:ext>
            </a:extLst>
          </p:cNvPr>
          <p:cNvGrpSpPr/>
          <p:nvPr/>
        </p:nvGrpSpPr>
        <p:grpSpPr>
          <a:xfrm>
            <a:off x="0" y="1158203"/>
            <a:ext cx="2129970" cy="1611085"/>
            <a:chOff x="333829" y="1076620"/>
            <a:chExt cx="2129970" cy="161108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5F5BF45-4A57-3856-5EB4-BBC07650EE3E}"/>
                </a:ext>
              </a:extLst>
            </p:cNvPr>
            <p:cNvSpPr/>
            <p:nvPr/>
          </p:nvSpPr>
          <p:spPr>
            <a:xfrm>
              <a:off x="333829" y="1076620"/>
              <a:ext cx="2129970" cy="161108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459324FB-02D1-A298-4EA7-61E45C21D05B}"/>
                </a:ext>
              </a:extLst>
            </p:cNvPr>
            <p:cNvSpPr/>
            <p:nvPr/>
          </p:nvSpPr>
          <p:spPr>
            <a:xfrm>
              <a:off x="446315" y="1132114"/>
              <a:ext cx="2017484" cy="1500096"/>
            </a:xfrm>
            <a:prstGeom prst="wedgeRoundRectCallout">
              <a:avLst>
                <a:gd name="adj1" fmla="val 60103"/>
                <a:gd name="adj2" fmla="val 2331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60F26C-A4B7-9990-53AE-08C3065638E2}"/>
                </a:ext>
              </a:extLst>
            </p:cNvPr>
            <p:cNvSpPr txBox="1"/>
            <p:nvPr/>
          </p:nvSpPr>
          <p:spPr>
            <a:xfrm>
              <a:off x="486229" y="1238396"/>
              <a:ext cx="1825170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Bôi keo và mảng hình cần dán vỏ trứng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4C53C3-397A-BD8C-BF95-FCF8A0668DC6}"/>
              </a:ext>
            </a:extLst>
          </p:cNvPr>
          <p:cNvGrpSpPr/>
          <p:nvPr/>
        </p:nvGrpSpPr>
        <p:grpSpPr>
          <a:xfrm>
            <a:off x="2333171" y="1183137"/>
            <a:ext cx="2129970" cy="1611085"/>
            <a:chOff x="333829" y="1076620"/>
            <a:chExt cx="2129970" cy="161108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FA9A241-2A6A-A3EB-4553-D8B07B5415A2}"/>
                </a:ext>
              </a:extLst>
            </p:cNvPr>
            <p:cNvSpPr/>
            <p:nvPr/>
          </p:nvSpPr>
          <p:spPr>
            <a:xfrm>
              <a:off x="333829" y="1076620"/>
              <a:ext cx="2129970" cy="161108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7A34E76A-52A8-0213-0914-58EF50DD3EBE}"/>
                </a:ext>
              </a:extLst>
            </p:cNvPr>
            <p:cNvSpPr/>
            <p:nvPr/>
          </p:nvSpPr>
          <p:spPr>
            <a:xfrm>
              <a:off x="446315" y="1132114"/>
              <a:ext cx="2017484" cy="1500096"/>
            </a:xfrm>
            <a:prstGeom prst="wedgeRoundRectCallout">
              <a:avLst>
                <a:gd name="adj1" fmla="val 60103"/>
                <a:gd name="adj2" fmla="val 2331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7C2D3C-78F8-6AEA-7421-A1B56ED6E23F}"/>
                </a:ext>
              </a:extLst>
            </p:cNvPr>
            <p:cNvSpPr txBox="1"/>
            <p:nvPr/>
          </p:nvSpPr>
          <p:spPr>
            <a:xfrm>
              <a:off x="486229" y="1238396"/>
              <a:ext cx="1825170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Đặt vỏ trứng lên mảng hình đã bôi keo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406F60-3E7A-19FE-85D4-58D17E99A18F}"/>
              </a:ext>
            </a:extLst>
          </p:cNvPr>
          <p:cNvGrpSpPr/>
          <p:nvPr/>
        </p:nvGrpSpPr>
        <p:grpSpPr>
          <a:xfrm>
            <a:off x="4666342" y="1267060"/>
            <a:ext cx="2129970" cy="1611085"/>
            <a:chOff x="333829" y="1076620"/>
            <a:chExt cx="2129970" cy="161108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BA5205A-9926-34BF-E1EC-62F26C3D2405}"/>
                </a:ext>
              </a:extLst>
            </p:cNvPr>
            <p:cNvSpPr/>
            <p:nvPr/>
          </p:nvSpPr>
          <p:spPr>
            <a:xfrm>
              <a:off x="333829" y="1076620"/>
              <a:ext cx="2129970" cy="161108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D53D0095-6D57-4918-F270-602C5931AE02}"/>
                </a:ext>
              </a:extLst>
            </p:cNvPr>
            <p:cNvSpPr/>
            <p:nvPr/>
          </p:nvSpPr>
          <p:spPr>
            <a:xfrm>
              <a:off x="446315" y="1132114"/>
              <a:ext cx="2017484" cy="1500096"/>
            </a:xfrm>
            <a:prstGeom prst="wedgeRoundRectCallout">
              <a:avLst>
                <a:gd name="adj1" fmla="val 60103"/>
                <a:gd name="adj2" fmla="val 2331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90652D-25C2-DBE7-E3A3-D716EF2A3838}"/>
                </a:ext>
              </a:extLst>
            </p:cNvPr>
            <p:cNvSpPr txBox="1"/>
            <p:nvPr/>
          </p:nvSpPr>
          <p:spPr>
            <a:xfrm>
              <a:off x="486229" y="1238396"/>
              <a:ext cx="1825170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Dùng ngón tay ấn nhẹ để vỏ trứng dính đều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E622F66-959A-141B-D369-C53AE57789D3}"/>
              </a:ext>
            </a:extLst>
          </p:cNvPr>
          <p:cNvGrpSpPr/>
          <p:nvPr/>
        </p:nvGrpSpPr>
        <p:grpSpPr>
          <a:xfrm>
            <a:off x="6999513" y="1314352"/>
            <a:ext cx="2129970" cy="1611085"/>
            <a:chOff x="333829" y="1076620"/>
            <a:chExt cx="2129970" cy="161108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6244E3A-499F-91E1-93A2-33C13273D575}"/>
                </a:ext>
              </a:extLst>
            </p:cNvPr>
            <p:cNvSpPr/>
            <p:nvPr/>
          </p:nvSpPr>
          <p:spPr>
            <a:xfrm>
              <a:off x="333829" y="1076620"/>
              <a:ext cx="2129970" cy="161108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72F31F6-C084-33E9-A7EF-31BA1D638AD9}"/>
                </a:ext>
              </a:extLst>
            </p:cNvPr>
            <p:cNvSpPr/>
            <p:nvPr/>
          </p:nvSpPr>
          <p:spPr>
            <a:xfrm>
              <a:off x="446315" y="1132114"/>
              <a:ext cx="2017484" cy="1500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1AE729-1DD1-3AED-5E09-274CC0229C3E}"/>
                </a:ext>
              </a:extLst>
            </p:cNvPr>
            <p:cNvSpPr txBox="1"/>
            <p:nvPr/>
          </p:nvSpPr>
          <p:spPr>
            <a:xfrm>
              <a:off x="446315" y="1238396"/>
              <a:ext cx="2017484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800"/>
                <a:t>Dùng vỏ chai lăn đều lên phần hình đã gắn trứng </a:t>
              </a:r>
            </a:p>
          </p:txBody>
        </p:sp>
      </p:grpSp>
      <p:pic>
        <p:nvPicPr>
          <p:cNvPr id="3074" name="Picture 2" descr="Triển lãm 49 tranh sơn mài truyền thống">
            <a:extLst>
              <a:ext uri="{FF2B5EF4-FFF2-40B4-BE49-F238E27FC236}">
                <a16:creationId xmlns:a16="http://schemas.microsoft.com/office/drawing/2014/main" id="{64E9801B-F8EA-BA48-68D3-96F60422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1" y="3105159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35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7660E-0729-ABDE-361A-08E63CB185DC}"/>
              </a:ext>
            </a:extLst>
          </p:cNvPr>
          <p:cNvSpPr txBox="1"/>
          <p:nvPr/>
        </p:nvSpPr>
        <p:spPr>
          <a:xfrm>
            <a:off x="1041400" y="377372"/>
            <a:ext cx="7061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002060"/>
                </a:solidFill>
              </a:rPr>
              <a:t>QUAN SÁT TRANH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412653-DBE1-2A3E-7590-9930268981EA}"/>
              </a:ext>
            </a:extLst>
          </p:cNvPr>
          <p:cNvGrpSpPr/>
          <p:nvPr/>
        </p:nvGrpSpPr>
        <p:grpSpPr>
          <a:xfrm>
            <a:off x="4789717" y="1921921"/>
            <a:ext cx="4213998" cy="3099694"/>
            <a:chOff x="4767945" y="1820322"/>
            <a:chExt cx="4213998" cy="30996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7ED991-E4C3-CE2B-A863-8DE2E1FBF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7945" y="1820322"/>
              <a:ext cx="4213998" cy="263374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482B40-DE15-1C64-A566-9E48EA3DDFD3}"/>
                </a:ext>
              </a:extLst>
            </p:cNvPr>
            <p:cNvSpPr txBox="1"/>
            <p:nvPr/>
          </p:nvSpPr>
          <p:spPr>
            <a:xfrm>
              <a:off x="4767945" y="4612239"/>
              <a:ext cx="3225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2. Phạm Hậu, Gió mùa hạ, 1940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AA28F1-478F-239E-27D2-5F47FB2882DD}"/>
              </a:ext>
            </a:extLst>
          </p:cNvPr>
          <p:cNvGrpSpPr/>
          <p:nvPr/>
        </p:nvGrpSpPr>
        <p:grpSpPr>
          <a:xfrm>
            <a:off x="72571" y="1178765"/>
            <a:ext cx="4584058" cy="2939858"/>
            <a:chOff x="87086" y="1178765"/>
            <a:chExt cx="4584058" cy="29398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0801B0-8F5B-0CD7-E662-C227B3CB2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057" y="1178765"/>
              <a:ext cx="4509087" cy="252782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F1AE1E-9713-838C-11B1-81EB6FEFABB8}"/>
                </a:ext>
              </a:extLst>
            </p:cNvPr>
            <p:cNvSpPr txBox="1"/>
            <p:nvPr/>
          </p:nvSpPr>
          <p:spPr>
            <a:xfrm>
              <a:off x="87086" y="3810846"/>
              <a:ext cx="4408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1. Nguyễn Gia Trí, Bình Phong Phong cảnh, 1939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98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4A52E-C7BD-0599-4479-6BE0C6501201}"/>
              </a:ext>
            </a:extLst>
          </p:cNvPr>
          <p:cNvSpPr txBox="1"/>
          <p:nvPr/>
        </p:nvSpPr>
        <p:spPr>
          <a:xfrm>
            <a:off x="1138864" y="446917"/>
            <a:ext cx="4056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002060"/>
                </a:solidFill>
              </a:rPr>
              <a:t>THẢO LUẬN NHÓM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7C194-75DB-61B7-CAA0-EF7CCDD4E19B}"/>
              </a:ext>
            </a:extLst>
          </p:cNvPr>
          <p:cNvSpPr txBox="1"/>
          <p:nvPr/>
        </p:nvSpPr>
        <p:spPr>
          <a:xfrm>
            <a:off x="289779" y="874920"/>
            <a:ext cx="5754915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Em sẽ lựa chọn tác phẩm nào của họa sĩ để vẽ mô phỏng?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Em có cảm nhận gì về màu sắc, đậm nhạt trong tranh của họa sĩ?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Em sẽ vẽ thêm nhân vật mới nào trong bài vẽ của mình? Nhân vật đó được thể hiện ở vị trí nào trong bức tranh?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Em sẽ tạo sự gắn kết cho nhân vật mới với bức tranh bằng cách nào?</a:t>
            </a:r>
          </a:p>
        </p:txBody>
      </p:sp>
      <p:grpSp>
        <p:nvGrpSpPr>
          <p:cNvPr id="8" name="Google Shape;1729;p63">
            <a:extLst>
              <a:ext uri="{FF2B5EF4-FFF2-40B4-BE49-F238E27FC236}">
                <a16:creationId xmlns:a16="http://schemas.microsoft.com/office/drawing/2014/main" id="{31A97108-FD1F-E84D-3E23-D3124D337ABD}"/>
              </a:ext>
            </a:extLst>
          </p:cNvPr>
          <p:cNvGrpSpPr/>
          <p:nvPr/>
        </p:nvGrpSpPr>
        <p:grpSpPr>
          <a:xfrm>
            <a:off x="5979885" y="1631729"/>
            <a:ext cx="2966119" cy="3511771"/>
            <a:chOff x="5551146" y="2328947"/>
            <a:chExt cx="2683659" cy="3177349"/>
          </a:xfrm>
        </p:grpSpPr>
        <p:grpSp>
          <p:nvGrpSpPr>
            <p:cNvPr id="9" name="Google Shape;1730;p63">
              <a:extLst>
                <a:ext uri="{FF2B5EF4-FFF2-40B4-BE49-F238E27FC236}">
                  <a16:creationId xmlns:a16="http://schemas.microsoft.com/office/drawing/2014/main" id="{F179C594-FE79-52CD-03C8-BF0AABAB7C43}"/>
                </a:ext>
              </a:extLst>
            </p:cNvPr>
            <p:cNvGrpSpPr/>
            <p:nvPr/>
          </p:nvGrpSpPr>
          <p:grpSpPr>
            <a:xfrm rot="691136">
              <a:off x="5636392" y="4013490"/>
              <a:ext cx="1190950" cy="973891"/>
              <a:chOff x="3697750" y="3943825"/>
              <a:chExt cx="1190900" cy="973850"/>
            </a:xfrm>
          </p:grpSpPr>
          <p:sp>
            <p:nvSpPr>
              <p:cNvPr id="45" name="Google Shape;1731;p63">
                <a:extLst>
                  <a:ext uri="{FF2B5EF4-FFF2-40B4-BE49-F238E27FC236}">
                    <a16:creationId xmlns:a16="http://schemas.microsoft.com/office/drawing/2014/main" id="{10C6AF1A-D769-5512-FA23-1564DC7AE4A1}"/>
                  </a:ext>
                </a:extLst>
              </p:cNvPr>
              <p:cNvSpPr/>
              <p:nvPr/>
            </p:nvSpPr>
            <p:spPr>
              <a:xfrm>
                <a:off x="3710475" y="3943825"/>
                <a:ext cx="1178175" cy="972725"/>
              </a:xfrm>
              <a:custGeom>
                <a:avLst/>
                <a:gdLst/>
                <a:ahLst/>
                <a:cxnLst/>
                <a:rect l="l" t="t" r="r" b="b"/>
                <a:pathLst>
                  <a:path w="47127" h="38909" extrusionOk="0">
                    <a:moveTo>
                      <a:pt x="24255" y="9636"/>
                    </a:moveTo>
                    <a:cubicBezTo>
                      <a:pt x="25365" y="9636"/>
                      <a:pt x="26598" y="9848"/>
                      <a:pt x="27831" y="10296"/>
                    </a:cubicBezTo>
                    <a:cubicBezTo>
                      <a:pt x="31397" y="11570"/>
                      <a:pt x="33690" y="14245"/>
                      <a:pt x="32989" y="16219"/>
                    </a:cubicBezTo>
                    <a:cubicBezTo>
                      <a:pt x="32539" y="17527"/>
                      <a:pt x="30961" y="18231"/>
                      <a:pt x="28946" y="18231"/>
                    </a:cubicBezTo>
                    <a:cubicBezTo>
                      <a:pt x="27821" y="18231"/>
                      <a:pt x="26560" y="18012"/>
                      <a:pt x="25283" y="17556"/>
                    </a:cubicBezTo>
                    <a:cubicBezTo>
                      <a:pt x="21717" y="16282"/>
                      <a:pt x="19424" y="13671"/>
                      <a:pt x="20125" y="11634"/>
                    </a:cubicBezTo>
                    <a:cubicBezTo>
                      <a:pt x="20579" y="10354"/>
                      <a:pt x="22210" y="9636"/>
                      <a:pt x="24255" y="9636"/>
                    </a:cubicBezTo>
                    <a:close/>
                    <a:moveTo>
                      <a:pt x="15909" y="0"/>
                    </a:moveTo>
                    <a:cubicBezTo>
                      <a:pt x="12470" y="0"/>
                      <a:pt x="9395" y="2043"/>
                      <a:pt x="7452" y="4756"/>
                    </a:cubicBezTo>
                    <a:cubicBezTo>
                      <a:pt x="1" y="15327"/>
                      <a:pt x="3440" y="29974"/>
                      <a:pt x="14712" y="36215"/>
                    </a:cubicBezTo>
                    <a:cubicBezTo>
                      <a:pt x="18040" y="38048"/>
                      <a:pt x="21616" y="38909"/>
                      <a:pt x="25133" y="38909"/>
                    </a:cubicBezTo>
                    <a:cubicBezTo>
                      <a:pt x="33592" y="38909"/>
                      <a:pt x="41708" y="33929"/>
                      <a:pt x="45216" y="25517"/>
                    </a:cubicBezTo>
                    <a:cubicBezTo>
                      <a:pt x="46554" y="22205"/>
                      <a:pt x="47127" y="18575"/>
                      <a:pt x="46745" y="15009"/>
                    </a:cubicBezTo>
                    <a:cubicBezTo>
                      <a:pt x="46198" y="10691"/>
                      <a:pt x="42086" y="7686"/>
                      <a:pt x="36543" y="7686"/>
                    </a:cubicBezTo>
                    <a:cubicBezTo>
                      <a:pt x="35628" y="7686"/>
                      <a:pt x="34673" y="7768"/>
                      <a:pt x="33690" y="7940"/>
                    </a:cubicBezTo>
                    <a:cubicBezTo>
                      <a:pt x="32495" y="8143"/>
                      <a:pt x="31547" y="8242"/>
                      <a:pt x="30764" y="8242"/>
                    </a:cubicBezTo>
                    <a:cubicBezTo>
                      <a:pt x="27119" y="8242"/>
                      <a:pt x="27015" y="6098"/>
                      <a:pt x="22035" y="2272"/>
                    </a:cubicBezTo>
                    <a:cubicBezTo>
                      <a:pt x="19971" y="671"/>
                      <a:pt x="17880" y="0"/>
                      <a:pt x="159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732;p63">
                <a:extLst>
                  <a:ext uri="{FF2B5EF4-FFF2-40B4-BE49-F238E27FC236}">
                    <a16:creationId xmlns:a16="http://schemas.microsoft.com/office/drawing/2014/main" id="{B3191CB8-2426-1028-A933-14D4D2131204}"/>
                  </a:ext>
                </a:extLst>
              </p:cNvPr>
              <p:cNvSpPr/>
              <p:nvPr/>
            </p:nvSpPr>
            <p:spPr>
              <a:xfrm>
                <a:off x="3697750" y="3945400"/>
                <a:ext cx="614575" cy="972275"/>
              </a:xfrm>
              <a:custGeom>
                <a:avLst/>
                <a:gdLst/>
                <a:ahLst/>
                <a:cxnLst/>
                <a:rect l="l" t="t" r="r" b="b"/>
                <a:pathLst>
                  <a:path w="24583" h="38891" extrusionOk="0">
                    <a:moveTo>
                      <a:pt x="16418" y="1"/>
                    </a:moveTo>
                    <a:cubicBezTo>
                      <a:pt x="12979" y="1"/>
                      <a:pt x="9904" y="2044"/>
                      <a:pt x="7961" y="4756"/>
                    </a:cubicBezTo>
                    <a:cubicBezTo>
                      <a:pt x="0" y="16156"/>
                      <a:pt x="4586" y="31949"/>
                      <a:pt x="17450" y="37299"/>
                    </a:cubicBezTo>
                    <a:cubicBezTo>
                      <a:pt x="19679" y="38254"/>
                      <a:pt x="22099" y="38764"/>
                      <a:pt x="24582" y="38891"/>
                    </a:cubicBezTo>
                    <a:cubicBezTo>
                      <a:pt x="22099" y="35834"/>
                      <a:pt x="20188" y="32331"/>
                      <a:pt x="18914" y="28638"/>
                    </a:cubicBezTo>
                    <a:cubicBezTo>
                      <a:pt x="16813" y="22397"/>
                      <a:pt x="16749" y="15328"/>
                      <a:pt x="19424" y="9278"/>
                    </a:cubicBezTo>
                    <a:cubicBezTo>
                      <a:pt x="20443" y="6985"/>
                      <a:pt x="21844" y="4884"/>
                      <a:pt x="23627" y="3037"/>
                    </a:cubicBezTo>
                    <a:cubicBezTo>
                      <a:pt x="23309" y="2782"/>
                      <a:pt x="22927" y="2527"/>
                      <a:pt x="22544" y="2273"/>
                    </a:cubicBezTo>
                    <a:cubicBezTo>
                      <a:pt x="20480" y="672"/>
                      <a:pt x="18389" y="1"/>
                      <a:pt x="16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733;p63">
                <a:extLst>
                  <a:ext uri="{FF2B5EF4-FFF2-40B4-BE49-F238E27FC236}">
                    <a16:creationId xmlns:a16="http://schemas.microsoft.com/office/drawing/2014/main" id="{AF060FAC-C2BA-31A7-D0ED-5E914AA620FA}"/>
                  </a:ext>
                </a:extLst>
              </p:cNvPr>
              <p:cNvSpPr/>
              <p:nvPr/>
            </p:nvSpPr>
            <p:spPr>
              <a:xfrm>
                <a:off x="4080275" y="4634275"/>
                <a:ext cx="220900" cy="188300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7532" extrusionOk="0">
                    <a:moveTo>
                      <a:pt x="4523" y="1"/>
                    </a:moveTo>
                    <a:cubicBezTo>
                      <a:pt x="2011" y="1"/>
                      <a:pt x="0" y="2611"/>
                      <a:pt x="1066" y="5222"/>
                    </a:cubicBezTo>
                    <a:cubicBezTo>
                      <a:pt x="1728" y="6767"/>
                      <a:pt x="3138" y="7531"/>
                      <a:pt x="4549" y="7531"/>
                    </a:cubicBezTo>
                    <a:cubicBezTo>
                      <a:pt x="5989" y="7531"/>
                      <a:pt x="7428" y="6735"/>
                      <a:pt x="8071" y="5159"/>
                    </a:cubicBezTo>
                    <a:cubicBezTo>
                      <a:pt x="8836" y="3248"/>
                      <a:pt x="7944" y="1083"/>
                      <a:pt x="6033" y="319"/>
                    </a:cubicBezTo>
                    <a:cubicBezTo>
                      <a:pt x="5524" y="100"/>
                      <a:pt x="5014" y="1"/>
                      <a:pt x="4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734;p63">
                <a:extLst>
                  <a:ext uri="{FF2B5EF4-FFF2-40B4-BE49-F238E27FC236}">
                    <a16:creationId xmlns:a16="http://schemas.microsoft.com/office/drawing/2014/main" id="{B49D0820-ECFE-8194-F5FF-8E88F815C350}"/>
                  </a:ext>
                </a:extLst>
              </p:cNvPr>
              <p:cNvSpPr/>
              <p:nvPr/>
            </p:nvSpPr>
            <p:spPr>
              <a:xfrm>
                <a:off x="4084625" y="4639050"/>
                <a:ext cx="15445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7356" extrusionOk="0">
                    <a:moveTo>
                      <a:pt x="3185" y="0"/>
                    </a:moveTo>
                    <a:cubicBezTo>
                      <a:pt x="1083" y="701"/>
                      <a:pt x="0" y="3057"/>
                      <a:pt x="892" y="5095"/>
                    </a:cubicBezTo>
                    <a:cubicBezTo>
                      <a:pt x="1561" y="6522"/>
                      <a:pt x="2948" y="7356"/>
                      <a:pt x="4375" y="7356"/>
                    </a:cubicBezTo>
                    <a:cubicBezTo>
                      <a:pt x="4986" y="7356"/>
                      <a:pt x="5605" y="7203"/>
                      <a:pt x="6178" y="6878"/>
                    </a:cubicBezTo>
                    <a:cubicBezTo>
                      <a:pt x="5095" y="4968"/>
                      <a:pt x="4140" y="2930"/>
                      <a:pt x="3439" y="892"/>
                    </a:cubicBezTo>
                    <a:cubicBezTo>
                      <a:pt x="3376" y="573"/>
                      <a:pt x="3248" y="319"/>
                      <a:pt x="31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735;p63">
                <a:extLst>
                  <a:ext uri="{FF2B5EF4-FFF2-40B4-BE49-F238E27FC236}">
                    <a16:creationId xmlns:a16="http://schemas.microsoft.com/office/drawing/2014/main" id="{A315DE60-7F86-1130-B7E4-C970FF62093B}"/>
                  </a:ext>
                </a:extLst>
              </p:cNvPr>
              <p:cNvSpPr/>
              <p:nvPr/>
            </p:nvSpPr>
            <p:spPr>
              <a:xfrm>
                <a:off x="4382575" y="4614225"/>
                <a:ext cx="221100" cy="188425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7537" extrusionOk="0">
                    <a:moveTo>
                      <a:pt x="4525" y="0"/>
                    </a:moveTo>
                    <a:cubicBezTo>
                      <a:pt x="2002" y="0"/>
                      <a:pt x="1" y="2621"/>
                      <a:pt x="1074" y="5196"/>
                    </a:cubicBezTo>
                    <a:cubicBezTo>
                      <a:pt x="1711" y="6757"/>
                      <a:pt x="3128" y="7537"/>
                      <a:pt x="4545" y="7537"/>
                    </a:cubicBezTo>
                    <a:cubicBezTo>
                      <a:pt x="5962" y="7537"/>
                      <a:pt x="7379" y="6757"/>
                      <a:pt x="8016" y="5196"/>
                    </a:cubicBezTo>
                    <a:cubicBezTo>
                      <a:pt x="8843" y="3286"/>
                      <a:pt x="7888" y="1057"/>
                      <a:pt x="5978" y="293"/>
                    </a:cubicBezTo>
                    <a:cubicBezTo>
                      <a:pt x="5486" y="92"/>
                      <a:pt x="4996" y="0"/>
                      <a:pt x="45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36;p63">
                <a:extLst>
                  <a:ext uri="{FF2B5EF4-FFF2-40B4-BE49-F238E27FC236}">
                    <a16:creationId xmlns:a16="http://schemas.microsoft.com/office/drawing/2014/main" id="{45910E35-1828-0320-7FC1-459C1A08AB36}"/>
                  </a:ext>
                </a:extLst>
              </p:cNvPr>
              <p:cNvSpPr/>
              <p:nvPr/>
            </p:nvSpPr>
            <p:spPr>
              <a:xfrm>
                <a:off x="4599100" y="4434325"/>
                <a:ext cx="221100" cy="188425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7537" extrusionOk="0">
                    <a:moveTo>
                      <a:pt x="4525" y="0"/>
                    </a:moveTo>
                    <a:cubicBezTo>
                      <a:pt x="2002" y="0"/>
                      <a:pt x="1" y="2621"/>
                      <a:pt x="1074" y="5196"/>
                    </a:cubicBezTo>
                    <a:cubicBezTo>
                      <a:pt x="1711" y="6756"/>
                      <a:pt x="3128" y="7536"/>
                      <a:pt x="4545" y="7536"/>
                    </a:cubicBezTo>
                    <a:cubicBezTo>
                      <a:pt x="5962" y="7536"/>
                      <a:pt x="7379" y="6756"/>
                      <a:pt x="8016" y="5196"/>
                    </a:cubicBezTo>
                    <a:cubicBezTo>
                      <a:pt x="8843" y="3286"/>
                      <a:pt x="7888" y="1057"/>
                      <a:pt x="5978" y="292"/>
                    </a:cubicBezTo>
                    <a:cubicBezTo>
                      <a:pt x="5486" y="92"/>
                      <a:pt x="4996" y="0"/>
                      <a:pt x="4525" y="0"/>
                    </a:cubicBezTo>
                    <a:close/>
                  </a:path>
                </a:pathLst>
              </a:custGeom>
              <a:solidFill>
                <a:srgbClr val="E3AC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737;p63">
                <a:extLst>
                  <a:ext uri="{FF2B5EF4-FFF2-40B4-BE49-F238E27FC236}">
                    <a16:creationId xmlns:a16="http://schemas.microsoft.com/office/drawing/2014/main" id="{EE001153-CBD7-FA3D-2F99-293B50D2C989}"/>
                  </a:ext>
                </a:extLst>
              </p:cNvPr>
              <p:cNvSpPr/>
              <p:nvPr/>
            </p:nvSpPr>
            <p:spPr>
              <a:xfrm>
                <a:off x="3863625" y="4423075"/>
                <a:ext cx="221025" cy="1885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7541" extrusionOk="0">
                    <a:moveTo>
                      <a:pt x="4524" y="0"/>
                    </a:moveTo>
                    <a:cubicBezTo>
                      <a:pt x="2034" y="0"/>
                      <a:pt x="1" y="2578"/>
                      <a:pt x="1071" y="5200"/>
                    </a:cubicBezTo>
                    <a:cubicBezTo>
                      <a:pt x="1708" y="6761"/>
                      <a:pt x="3125" y="7541"/>
                      <a:pt x="4542" y="7541"/>
                    </a:cubicBezTo>
                    <a:cubicBezTo>
                      <a:pt x="5959" y="7541"/>
                      <a:pt x="7376" y="6761"/>
                      <a:pt x="8013" y="5200"/>
                    </a:cubicBezTo>
                    <a:cubicBezTo>
                      <a:pt x="8840" y="3290"/>
                      <a:pt x="7949" y="1061"/>
                      <a:pt x="5975" y="297"/>
                    </a:cubicBezTo>
                    <a:cubicBezTo>
                      <a:pt x="5487" y="93"/>
                      <a:pt x="4997" y="0"/>
                      <a:pt x="4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738;p63">
                <a:extLst>
                  <a:ext uri="{FF2B5EF4-FFF2-40B4-BE49-F238E27FC236}">
                    <a16:creationId xmlns:a16="http://schemas.microsoft.com/office/drawing/2014/main" id="{B839E598-9446-8431-D7A2-56F8EFDF594B}"/>
                  </a:ext>
                </a:extLst>
              </p:cNvPr>
              <p:cNvSpPr/>
              <p:nvPr/>
            </p:nvSpPr>
            <p:spPr>
              <a:xfrm>
                <a:off x="3854250" y="4150925"/>
                <a:ext cx="220850" cy="188625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7545" extrusionOk="0">
                    <a:moveTo>
                      <a:pt x="4576" y="1"/>
                    </a:moveTo>
                    <a:cubicBezTo>
                      <a:pt x="2039" y="1"/>
                      <a:pt x="1" y="2630"/>
                      <a:pt x="1128" y="5260"/>
                    </a:cubicBezTo>
                    <a:cubicBezTo>
                      <a:pt x="1761" y="6781"/>
                      <a:pt x="3167" y="7545"/>
                      <a:pt x="4576" y="7545"/>
                    </a:cubicBezTo>
                    <a:cubicBezTo>
                      <a:pt x="6001" y="7545"/>
                      <a:pt x="7429" y="6765"/>
                      <a:pt x="8069" y="5196"/>
                    </a:cubicBezTo>
                    <a:cubicBezTo>
                      <a:pt x="8833" y="3286"/>
                      <a:pt x="7942" y="1121"/>
                      <a:pt x="6031" y="293"/>
                    </a:cubicBezTo>
                    <a:cubicBezTo>
                      <a:pt x="5540" y="92"/>
                      <a:pt x="5050" y="1"/>
                      <a:pt x="4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739;p63">
              <a:extLst>
                <a:ext uri="{FF2B5EF4-FFF2-40B4-BE49-F238E27FC236}">
                  <a16:creationId xmlns:a16="http://schemas.microsoft.com/office/drawing/2014/main" id="{87A3A818-08FB-A0BF-905A-A1F1888D5C14}"/>
                </a:ext>
              </a:extLst>
            </p:cNvPr>
            <p:cNvGrpSpPr/>
            <p:nvPr/>
          </p:nvGrpSpPr>
          <p:grpSpPr>
            <a:xfrm flipH="1">
              <a:off x="6315881" y="2328947"/>
              <a:ext cx="1918924" cy="3177349"/>
              <a:chOff x="5309925" y="2880025"/>
              <a:chExt cx="985175" cy="1631250"/>
            </a:xfrm>
          </p:grpSpPr>
          <p:sp>
            <p:nvSpPr>
              <p:cNvPr id="12" name="Google Shape;1740;p63">
                <a:extLst>
                  <a:ext uri="{FF2B5EF4-FFF2-40B4-BE49-F238E27FC236}">
                    <a16:creationId xmlns:a16="http://schemas.microsoft.com/office/drawing/2014/main" id="{1FB77B4E-BD79-8520-261A-08A7E585DFDA}"/>
                  </a:ext>
                </a:extLst>
              </p:cNvPr>
              <p:cNvSpPr/>
              <p:nvPr/>
            </p:nvSpPr>
            <p:spPr>
              <a:xfrm>
                <a:off x="5737900" y="3550425"/>
                <a:ext cx="1248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520" extrusionOk="0">
                    <a:moveTo>
                      <a:pt x="3959" y="1"/>
                    </a:moveTo>
                    <a:cubicBezTo>
                      <a:pt x="3383" y="1"/>
                      <a:pt x="2795" y="19"/>
                      <a:pt x="2195" y="19"/>
                    </a:cubicBezTo>
                    <a:cubicBezTo>
                      <a:pt x="1926" y="19"/>
                      <a:pt x="1654" y="16"/>
                      <a:pt x="1381" y="5"/>
                    </a:cubicBezTo>
                    <a:cubicBezTo>
                      <a:pt x="1366" y="4"/>
                      <a:pt x="1352" y="3"/>
                      <a:pt x="1337" y="3"/>
                    </a:cubicBezTo>
                    <a:cubicBezTo>
                      <a:pt x="918" y="3"/>
                      <a:pt x="536" y="315"/>
                      <a:pt x="122" y="315"/>
                    </a:cubicBezTo>
                    <a:cubicBezTo>
                      <a:pt x="82" y="315"/>
                      <a:pt x="41" y="312"/>
                      <a:pt x="0" y="306"/>
                    </a:cubicBezTo>
                    <a:lnTo>
                      <a:pt x="0" y="406"/>
                    </a:lnTo>
                    <a:cubicBezTo>
                      <a:pt x="0" y="406"/>
                      <a:pt x="682" y="1519"/>
                      <a:pt x="2499" y="1519"/>
                    </a:cubicBezTo>
                    <a:cubicBezTo>
                      <a:pt x="2592" y="1519"/>
                      <a:pt x="2687" y="1517"/>
                      <a:pt x="2786" y="1510"/>
                    </a:cubicBezTo>
                    <a:cubicBezTo>
                      <a:pt x="2861" y="1485"/>
                      <a:pt x="2937" y="1485"/>
                      <a:pt x="3012" y="1485"/>
                    </a:cubicBezTo>
                    <a:cubicBezTo>
                      <a:pt x="4668" y="1310"/>
                      <a:pt x="4970" y="256"/>
                      <a:pt x="4995" y="30"/>
                    </a:cubicBezTo>
                    <a:cubicBezTo>
                      <a:pt x="4654" y="7"/>
                      <a:pt x="4309" y="1"/>
                      <a:pt x="3959" y="1"/>
                    </a:cubicBezTo>
                    <a:close/>
                  </a:path>
                </a:pathLst>
              </a:custGeom>
              <a:solidFill>
                <a:srgbClr val="FFE5D3"/>
              </a:solidFill>
              <a:ln w="9525" cap="flat" cmpd="sng">
                <a:solidFill>
                  <a:srgbClr val="FFE5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41;p63">
                <a:extLst>
                  <a:ext uri="{FF2B5EF4-FFF2-40B4-BE49-F238E27FC236}">
                    <a16:creationId xmlns:a16="http://schemas.microsoft.com/office/drawing/2014/main" id="{027A3D98-B963-071F-2646-332ED3B79942}"/>
                  </a:ext>
                </a:extLst>
              </p:cNvPr>
              <p:cNvSpPr/>
              <p:nvPr/>
            </p:nvSpPr>
            <p:spPr>
              <a:xfrm>
                <a:off x="5544625" y="3647775"/>
                <a:ext cx="45200" cy="1236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4946" extrusionOk="0">
                    <a:moveTo>
                      <a:pt x="1808" y="1"/>
                    </a:moveTo>
                    <a:lnTo>
                      <a:pt x="1808" y="1"/>
                    </a:lnTo>
                    <a:cubicBezTo>
                      <a:pt x="1105" y="729"/>
                      <a:pt x="603" y="1607"/>
                      <a:pt x="352" y="2586"/>
                    </a:cubicBezTo>
                    <a:cubicBezTo>
                      <a:pt x="1" y="3791"/>
                      <a:pt x="427" y="4443"/>
                      <a:pt x="929" y="4795"/>
                    </a:cubicBezTo>
                    <a:cubicBezTo>
                      <a:pt x="1030" y="4845"/>
                      <a:pt x="1080" y="4895"/>
                      <a:pt x="1180" y="4945"/>
                    </a:cubicBezTo>
                    <a:lnTo>
                      <a:pt x="1331" y="4920"/>
                    </a:lnTo>
                    <a:cubicBezTo>
                      <a:pt x="1507" y="2887"/>
                      <a:pt x="1758" y="478"/>
                      <a:pt x="1808" y="1"/>
                    </a:cubicBezTo>
                    <a:close/>
                  </a:path>
                </a:pathLst>
              </a:custGeom>
              <a:solidFill>
                <a:srgbClr val="FFF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42;p63">
                <a:extLst>
                  <a:ext uri="{FF2B5EF4-FFF2-40B4-BE49-F238E27FC236}">
                    <a16:creationId xmlns:a16="http://schemas.microsoft.com/office/drawing/2014/main" id="{15CC614F-5A4B-12F0-EB7E-DB8D505BFDD5}"/>
                  </a:ext>
                </a:extLst>
              </p:cNvPr>
              <p:cNvSpPr/>
              <p:nvPr/>
            </p:nvSpPr>
            <p:spPr>
              <a:xfrm>
                <a:off x="5976950" y="3693600"/>
                <a:ext cx="6402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559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53" y="1606"/>
                      <a:pt x="955" y="3639"/>
                      <a:pt x="1381" y="5597"/>
                    </a:cubicBezTo>
                    <a:cubicBezTo>
                      <a:pt x="1833" y="4769"/>
                      <a:pt x="2209" y="3915"/>
                      <a:pt x="2561" y="3037"/>
                    </a:cubicBezTo>
                    <a:cubicBezTo>
                      <a:pt x="1607" y="2108"/>
                      <a:pt x="754" y="1104"/>
                      <a:pt x="1" y="0"/>
                    </a:cubicBezTo>
                    <a:close/>
                  </a:path>
                </a:pathLst>
              </a:custGeom>
              <a:solidFill>
                <a:srgbClr val="FFF3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43;p63">
                <a:extLst>
                  <a:ext uri="{FF2B5EF4-FFF2-40B4-BE49-F238E27FC236}">
                    <a16:creationId xmlns:a16="http://schemas.microsoft.com/office/drawing/2014/main" id="{19BC147B-BA1A-1FD8-3FB5-9C6E5A3094B7}"/>
                  </a:ext>
                </a:extLst>
              </p:cNvPr>
              <p:cNvSpPr/>
              <p:nvPr/>
            </p:nvSpPr>
            <p:spPr>
              <a:xfrm>
                <a:off x="6162050" y="3812175"/>
                <a:ext cx="133050" cy="85575"/>
              </a:xfrm>
              <a:custGeom>
                <a:avLst/>
                <a:gdLst/>
                <a:ahLst/>
                <a:cxnLst/>
                <a:rect l="l" t="t" r="r" b="b"/>
                <a:pathLst>
                  <a:path w="5322" h="3423" extrusionOk="0">
                    <a:moveTo>
                      <a:pt x="2686" y="1"/>
                    </a:moveTo>
                    <a:cubicBezTo>
                      <a:pt x="1457" y="26"/>
                      <a:pt x="402" y="779"/>
                      <a:pt x="1" y="1908"/>
                    </a:cubicBezTo>
                    <a:cubicBezTo>
                      <a:pt x="227" y="2134"/>
                      <a:pt x="402" y="2360"/>
                      <a:pt x="528" y="2636"/>
                    </a:cubicBezTo>
                    <a:lnTo>
                      <a:pt x="603" y="2686"/>
                    </a:lnTo>
                    <a:cubicBezTo>
                      <a:pt x="829" y="2385"/>
                      <a:pt x="1155" y="2159"/>
                      <a:pt x="1532" y="2034"/>
                    </a:cubicBezTo>
                    <a:cubicBezTo>
                      <a:pt x="1733" y="2335"/>
                      <a:pt x="1908" y="2661"/>
                      <a:pt x="2059" y="3038"/>
                    </a:cubicBezTo>
                    <a:cubicBezTo>
                      <a:pt x="2170" y="3260"/>
                      <a:pt x="2281" y="3423"/>
                      <a:pt x="2461" y="3423"/>
                    </a:cubicBezTo>
                    <a:cubicBezTo>
                      <a:pt x="2485" y="3423"/>
                      <a:pt x="2510" y="3420"/>
                      <a:pt x="2536" y="3414"/>
                    </a:cubicBezTo>
                    <a:cubicBezTo>
                      <a:pt x="3138" y="3289"/>
                      <a:pt x="2787" y="1859"/>
                      <a:pt x="2787" y="1858"/>
                    </a:cubicBezTo>
                    <a:lnTo>
                      <a:pt x="2787" y="1858"/>
                    </a:lnTo>
                    <a:cubicBezTo>
                      <a:pt x="2787" y="1859"/>
                      <a:pt x="3243" y="3008"/>
                      <a:pt x="3730" y="3008"/>
                    </a:cubicBezTo>
                    <a:cubicBezTo>
                      <a:pt x="3767" y="3008"/>
                      <a:pt x="3804" y="3002"/>
                      <a:pt x="3841" y="2987"/>
                    </a:cubicBezTo>
                    <a:cubicBezTo>
                      <a:pt x="4318" y="2812"/>
                      <a:pt x="3967" y="1858"/>
                      <a:pt x="3891" y="1632"/>
                    </a:cubicBezTo>
                    <a:lnTo>
                      <a:pt x="3891" y="1632"/>
                    </a:lnTo>
                    <a:cubicBezTo>
                      <a:pt x="3975" y="1842"/>
                      <a:pt x="4443" y="2785"/>
                      <a:pt x="4859" y="2785"/>
                    </a:cubicBezTo>
                    <a:cubicBezTo>
                      <a:pt x="4941" y="2785"/>
                      <a:pt x="5021" y="2748"/>
                      <a:pt x="5096" y="2661"/>
                    </a:cubicBezTo>
                    <a:cubicBezTo>
                      <a:pt x="5171" y="2561"/>
                      <a:pt x="5221" y="2460"/>
                      <a:pt x="5247" y="2360"/>
                    </a:cubicBezTo>
                    <a:cubicBezTo>
                      <a:pt x="5322" y="1958"/>
                      <a:pt x="5247" y="1507"/>
                      <a:pt x="4996" y="1180"/>
                    </a:cubicBezTo>
                    <a:cubicBezTo>
                      <a:pt x="4644" y="603"/>
                      <a:pt x="3916" y="76"/>
                      <a:pt x="2686" y="1"/>
                    </a:cubicBezTo>
                    <a:close/>
                  </a:path>
                </a:pathLst>
              </a:custGeom>
              <a:solidFill>
                <a:srgbClr val="FFE5D3"/>
              </a:solidFill>
              <a:ln w="9525" cap="flat" cmpd="sng">
                <a:solidFill>
                  <a:srgbClr val="FFE5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44;p63">
                <a:extLst>
                  <a:ext uri="{FF2B5EF4-FFF2-40B4-BE49-F238E27FC236}">
                    <a16:creationId xmlns:a16="http://schemas.microsoft.com/office/drawing/2014/main" id="{918380EC-E365-654B-F79B-53F458E82F56}"/>
                  </a:ext>
                </a:extLst>
              </p:cNvPr>
              <p:cNvSpPr/>
              <p:nvPr/>
            </p:nvSpPr>
            <p:spPr>
              <a:xfrm>
                <a:off x="6142600" y="3793350"/>
                <a:ext cx="8600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662" extrusionOk="0">
                    <a:moveTo>
                      <a:pt x="2486" y="1"/>
                    </a:moveTo>
                    <a:cubicBezTo>
                      <a:pt x="904" y="176"/>
                      <a:pt x="76" y="1958"/>
                      <a:pt x="1" y="2134"/>
                    </a:cubicBezTo>
                    <a:cubicBezTo>
                      <a:pt x="177" y="2260"/>
                      <a:pt x="352" y="2360"/>
                      <a:pt x="553" y="2460"/>
                    </a:cubicBezTo>
                    <a:cubicBezTo>
                      <a:pt x="553" y="2460"/>
                      <a:pt x="653" y="2536"/>
                      <a:pt x="754" y="2661"/>
                    </a:cubicBezTo>
                    <a:cubicBezTo>
                      <a:pt x="1155" y="1532"/>
                      <a:pt x="2235" y="779"/>
                      <a:pt x="3439" y="754"/>
                    </a:cubicBezTo>
                    <a:cubicBezTo>
                      <a:pt x="3088" y="553"/>
                      <a:pt x="2762" y="302"/>
                      <a:pt x="2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45;p63">
                <a:extLst>
                  <a:ext uri="{FF2B5EF4-FFF2-40B4-BE49-F238E27FC236}">
                    <a16:creationId xmlns:a16="http://schemas.microsoft.com/office/drawing/2014/main" id="{C4A0EB4D-66B6-D8C0-AC24-3B38DA33D1BE}"/>
                  </a:ext>
                </a:extLst>
              </p:cNvPr>
              <p:cNvSpPr/>
              <p:nvPr/>
            </p:nvSpPr>
            <p:spPr>
              <a:xfrm>
                <a:off x="5427300" y="3515750"/>
                <a:ext cx="777450" cy="449250"/>
              </a:xfrm>
              <a:custGeom>
                <a:avLst/>
                <a:gdLst/>
                <a:ahLst/>
                <a:cxnLst/>
                <a:rect l="l" t="t" r="r" b="b"/>
                <a:pathLst>
                  <a:path w="31098" h="17970" extrusionOk="0">
                    <a:moveTo>
                      <a:pt x="20909" y="1"/>
                    </a:moveTo>
                    <a:cubicBezTo>
                      <a:pt x="20629" y="1"/>
                      <a:pt x="20453" y="67"/>
                      <a:pt x="20406" y="86"/>
                    </a:cubicBezTo>
                    <a:cubicBezTo>
                      <a:pt x="19904" y="413"/>
                      <a:pt x="19351" y="689"/>
                      <a:pt x="18799" y="915"/>
                    </a:cubicBezTo>
                    <a:cubicBezTo>
                      <a:pt x="18799" y="915"/>
                      <a:pt x="19125" y="3450"/>
                      <a:pt x="17921" y="3801"/>
                    </a:cubicBezTo>
                    <a:cubicBezTo>
                      <a:pt x="17778" y="3843"/>
                      <a:pt x="17635" y="3861"/>
                      <a:pt x="17493" y="3861"/>
                    </a:cubicBezTo>
                    <a:cubicBezTo>
                      <a:pt x="16441" y="3861"/>
                      <a:pt x="15486" y="2847"/>
                      <a:pt x="15486" y="2847"/>
                    </a:cubicBezTo>
                    <a:cubicBezTo>
                      <a:pt x="15486" y="2847"/>
                      <a:pt x="14684" y="4566"/>
                      <a:pt x="13453" y="4566"/>
                    </a:cubicBezTo>
                    <a:cubicBezTo>
                      <a:pt x="13395" y="4566"/>
                      <a:pt x="13337" y="4562"/>
                      <a:pt x="13277" y="4554"/>
                    </a:cubicBezTo>
                    <a:cubicBezTo>
                      <a:pt x="11947" y="4353"/>
                      <a:pt x="11295" y="1668"/>
                      <a:pt x="11295" y="1668"/>
                    </a:cubicBezTo>
                    <a:lnTo>
                      <a:pt x="11370" y="1442"/>
                    </a:lnTo>
                    <a:cubicBezTo>
                      <a:pt x="10567" y="1216"/>
                      <a:pt x="9764" y="915"/>
                      <a:pt x="9011" y="563"/>
                    </a:cubicBezTo>
                    <a:lnTo>
                      <a:pt x="8986" y="614"/>
                    </a:lnTo>
                    <a:cubicBezTo>
                      <a:pt x="8502" y="397"/>
                      <a:pt x="7973" y="284"/>
                      <a:pt x="7445" y="284"/>
                    </a:cubicBezTo>
                    <a:cubicBezTo>
                      <a:pt x="6931" y="284"/>
                      <a:pt x="6419" y="391"/>
                      <a:pt x="5949" y="614"/>
                    </a:cubicBezTo>
                    <a:cubicBezTo>
                      <a:pt x="3489" y="1743"/>
                      <a:pt x="1657" y="3876"/>
                      <a:pt x="929" y="6462"/>
                    </a:cubicBezTo>
                    <a:cubicBezTo>
                      <a:pt x="0" y="9699"/>
                      <a:pt x="1506" y="13263"/>
                      <a:pt x="4819" y="14343"/>
                    </a:cubicBezTo>
                    <a:lnTo>
                      <a:pt x="4819" y="14267"/>
                    </a:lnTo>
                    <a:cubicBezTo>
                      <a:pt x="4217" y="11431"/>
                      <a:pt x="5422" y="10251"/>
                      <a:pt x="5673" y="10051"/>
                    </a:cubicBezTo>
                    <a:cubicBezTo>
                      <a:pt x="5472" y="9423"/>
                      <a:pt x="5497" y="8720"/>
                      <a:pt x="5723" y="8068"/>
                    </a:cubicBezTo>
                    <a:cubicBezTo>
                      <a:pt x="6049" y="6838"/>
                      <a:pt x="6476" y="5533"/>
                      <a:pt x="6953" y="5031"/>
                    </a:cubicBezTo>
                    <a:lnTo>
                      <a:pt x="6953" y="5031"/>
                    </a:lnTo>
                    <a:cubicBezTo>
                      <a:pt x="6175" y="6110"/>
                      <a:pt x="6250" y="8143"/>
                      <a:pt x="6074" y="10176"/>
                    </a:cubicBezTo>
                    <a:lnTo>
                      <a:pt x="5898" y="10201"/>
                    </a:lnTo>
                    <a:cubicBezTo>
                      <a:pt x="6074" y="10302"/>
                      <a:pt x="6275" y="10377"/>
                      <a:pt x="6476" y="10427"/>
                    </a:cubicBezTo>
                    <a:cubicBezTo>
                      <a:pt x="6551" y="10452"/>
                      <a:pt x="6651" y="10477"/>
                      <a:pt x="6752" y="10477"/>
                    </a:cubicBezTo>
                    <a:cubicBezTo>
                      <a:pt x="6752" y="10477"/>
                      <a:pt x="7298" y="10366"/>
                      <a:pt x="7752" y="10366"/>
                    </a:cubicBezTo>
                    <a:cubicBezTo>
                      <a:pt x="7979" y="10366"/>
                      <a:pt x="8182" y="10394"/>
                      <a:pt x="8283" y="10477"/>
                    </a:cubicBezTo>
                    <a:cubicBezTo>
                      <a:pt x="8785" y="10904"/>
                      <a:pt x="7831" y="11280"/>
                      <a:pt x="7831" y="11280"/>
                    </a:cubicBezTo>
                    <a:cubicBezTo>
                      <a:pt x="7831" y="11280"/>
                      <a:pt x="9437" y="11406"/>
                      <a:pt x="9387" y="12033"/>
                    </a:cubicBezTo>
                    <a:cubicBezTo>
                      <a:pt x="9351" y="12482"/>
                      <a:pt x="8714" y="12546"/>
                      <a:pt x="8352" y="12546"/>
                    </a:cubicBezTo>
                    <a:cubicBezTo>
                      <a:pt x="8208" y="12546"/>
                      <a:pt x="8107" y="12535"/>
                      <a:pt x="8107" y="12535"/>
                    </a:cubicBezTo>
                    <a:lnTo>
                      <a:pt x="8107" y="12535"/>
                    </a:lnTo>
                    <a:cubicBezTo>
                      <a:pt x="8107" y="12535"/>
                      <a:pt x="9161" y="12912"/>
                      <a:pt x="9136" y="13339"/>
                    </a:cubicBezTo>
                    <a:cubicBezTo>
                      <a:pt x="9136" y="13764"/>
                      <a:pt x="8348" y="13826"/>
                      <a:pt x="7885" y="13826"/>
                    </a:cubicBezTo>
                    <a:cubicBezTo>
                      <a:pt x="7692" y="13826"/>
                      <a:pt x="7555" y="13815"/>
                      <a:pt x="7555" y="13815"/>
                    </a:cubicBezTo>
                    <a:lnTo>
                      <a:pt x="7555" y="13815"/>
                    </a:lnTo>
                    <a:cubicBezTo>
                      <a:pt x="7555" y="13815"/>
                      <a:pt x="9764" y="14619"/>
                      <a:pt x="7053" y="14669"/>
                    </a:cubicBezTo>
                    <a:cubicBezTo>
                      <a:pt x="6676" y="14669"/>
                      <a:pt x="6300" y="14644"/>
                      <a:pt x="5924" y="14593"/>
                    </a:cubicBezTo>
                    <a:cubicBezTo>
                      <a:pt x="5748" y="14568"/>
                      <a:pt x="5572" y="14543"/>
                      <a:pt x="5396" y="14518"/>
                    </a:cubicBezTo>
                    <a:lnTo>
                      <a:pt x="5396" y="14543"/>
                    </a:lnTo>
                    <a:cubicBezTo>
                      <a:pt x="5321" y="15045"/>
                      <a:pt x="5221" y="15522"/>
                      <a:pt x="5070" y="16024"/>
                    </a:cubicBezTo>
                    <a:cubicBezTo>
                      <a:pt x="8459" y="17003"/>
                      <a:pt x="11922" y="17630"/>
                      <a:pt x="15436" y="17932"/>
                    </a:cubicBezTo>
                    <a:cubicBezTo>
                      <a:pt x="15839" y="17958"/>
                      <a:pt x="16245" y="17970"/>
                      <a:pt x="16649" y="17970"/>
                    </a:cubicBezTo>
                    <a:cubicBezTo>
                      <a:pt x="20466" y="17970"/>
                      <a:pt x="24120" y="16903"/>
                      <a:pt x="24120" y="16903"/>
                    </a:cubicBezTo>
                    <a:cubicBezTo>
                      <a:pt x="23995" y="15698"/>
                      <a:pt x="23719" y="14217"/>
                      <a:pt x="23367" y="12711"/>
                    </a:cubicBezTo>
                    <a:cubicBezTo>
                      <a:pt x="22941" y="10753"/>
                      <a:pt x="22439" y="8720"/>
                      <a:pt x="21987" y="7114"/>
                    </a:cubicBezTo>
                    <a:lnTo>
                      <a:pt x="21987" y="7114"/>
                    </a:lnTo>
                    <a:cubicBezTo>
                      <a:pt x="22740" y="8193"/>
                      <a:pt x="23593" y="9222"/>
                      <a:pt x="24547" y="10151"/>
                    </a:cubicBezTo>
                    <a:cubicBezTo>
                      <a:pt x="25752" y="11356"/>
                      <a:pt x="27132" y="12385"/>
                      <a:pt x="28613" y="13263"/>
                    </a:cubicBezTo>
                    <a:cubicBezTo>
                      <a:pt x="28713" y="13062"/>
                      <a:pt x="29516" y="11280"/>
                      <a:pt x="31098" y="11105"/>
                    </a:cubicBezTo>
                    <a:cubicBezTo>
                      <a:pt x="29918" y="10000"/>
                      <a:pt x="28839" y="8796"/>
                      <a:pt x="27835" y="7541"/>
                    </a:cubicBezTo>
                    <a:cubicBezTo>
                      <a:pt x="27308" y="6888"/>
                      <a:pt x="26655" y="5985"/>
                      <a:pt x="25977" y="5081"/>
                    </a:cubicBezTo>
                    <a:cubicBezTo>
                      <a:pt x="24748" y="3349"/>
                      <a:pt x="23493" y="1542"/>
                      <a:pt x="23016" y="1015"/>
                    </a:cubicBezTo>
                    <a:cubicBezTo>
                      <a:pt x="22099" y="176"/>
                      <a:pt x="21365" y="1"/>
                      <a:pt x="20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46;p63">
                <a:extLst>
                  <a:ext uri="{FF2B5EF4-FFF2-40B4-BE49-F238E27FC236}">
                    <a16:creationId xmlns:a16="http://schemas.microsoft.com/office/drawing/2014/main" id="{C4590185-81B0-6468-587A-6C89D5FFD931}"/>
                  </a:ext>
                </a:extLst>
              </p:cNvPr>
              <p:cNvSpPr/>
              <p:nvPr/>
            </p:nvSpPr>
            <p:spPr>
              <a:xfrm>
                <a:off x="5309925" y="2880025"/>
                <a:ext cx="858425" cy="1100325"/>
              </a:xfrm>
              <a:custGeom>
                <a:avLst/>
                <a:gdLst/>
                <a:ahLst/>
                <a:cxnLst/>
                <a:rect l="l" t="t" r="r" b="b"/>
                <a:pathLst>
                  <a:path w="34337" h="44013" extrusionOk="0">
                    <a:moveTo>
                      <a:pt x="16407" y="0"/>
                    </a:moveTo>
                    <a:cubicBezTo>
                      <a:pt x="10828" y="0"/>
                      <a:pt x="9313" y="4056"/>
                      <a:pt x="9313" y="4056"/>
                    </a:cubicBezTo>
                    <a:cubicBezTo>
                      <a:pt x="9313" y="4056"/>
                      <a:pt x="9257" y="4051"/>
                      <a:pt x="9153" y="4051"/>
                    </a:cubicBezTo>
                    <a:cubicBezTo>
                      <a:pt x="8345" y="4051"/>
                      <a:pt x="4664" y="4347"/>
                      <a:pt x="2461" y="9553"/>
                    </a:cubicBezTo>
                    <a:cubicBezTo>
                      <a:pt x="2" y="15401"/>
                      <a:pt x="4043" y="30786"/>
                      <a:pt x="1583" y="36960"/>
                    </a:cubicBezTo>
                    <a:cubicBezTo>
                      <a:pt x="0" y="40933"/>
                      <a:pt x="309" y="42007"/>
                      <a:pt x="1104" y="42007"/>
                    </a:cubicBezTo>
                    <a:cubicBezTo>
                      <a:pt x="1545" y="42007"/>
                      <a:pt x="2136" y="41677"/>
                      <a:pt x="2637" y="41328"/>
                    </a:cubicBezTo>
                    <a:lnTo>
                      <a:pt x="2637" y="41328"/>
                    </a:lnTo>
                    <a:cubicBezTo>
                      <a:pt x="2637" y="41328"/>
                      <a:pt x="2160" y="43185"/>
                      <a:pt x="3340" y="43336"/>
                    </a:cubicBezTo>
                    <a:cubicBezTo>
                      <a:pt x="3377" y="43339"/>
                      <a:pt x="3415" y="43341"/>
                      <a:pt x="3454" y="43341"/>
                    </a:cubicBezTo>
                    <a:cubicBezTo>
                      <a:pt x="4648" y="43341"/>
                      <a:pt x="6607" y="41525"/>
                      <a:pt x="6728" y="41428"/>
                    </a:cubicBezTo>
                    <a:lnTo>
                      <a:pt x="6728" y="41428"/>
                    </a:lnTo>
                    <a:cubicBezTo>
                      <a:pt x="6653" y="41554"/>
                      <a:pt x="5599" y="43210"/>
                      <a:pt x="6402" y="43863"/>
                    </a:cubicBezTo>
                    <a:cubicBezTo>
                      <a:pt x="6537" y="43968"/>
                      <a:pt x="6689" y="44013"/>
                      <a:pt x="6850" y="44013"/>
                    </a:cubicBezTo>
                    <a:cubicBezTo>
                      <a:pt x="7760" y="44013"/>
                      <a:pt x="8952" y="42568"/>
                      <a:pt x="9037" y="42482"/>
                    </a:cubicBezTo>
                    <a:lnTo>
                      <a:pt x="9062" y="42507"/>
                    </a:lnTo>
                    <a:cubicBezTo>
                      <a:pt x="9514" y="41754"/>
                      <a:pt x="9715" y="41453"/>
                      <a:pt x="9715" y="41453"/>
                    </a:cubicBezTo>
                    <a:cubicBezTo>
                      <a:pt x="9866" y="40976"/>
                      <a:pt x="9966" y="40474"/>
                      <a:pt x="10041" y="39972"/>
                    </a:cubicBezTo>
                    <a:lnTo>
                      <a:pt x="10041" y="39947"/>
                    </a:lnTo>
                    <a:cubicBezTo>
                      <a:pt x="9840" y="39897"/>
                      <a:pt x="9640" y="39847"/>
                      <a:pt x="9439" y="39772"/>
                    </a:cubicBezTo>
                    <a:cubicBezTo>
                      <a:pt x="6151" y="38717"/>
                      <a:pt x="4645" y="35153"/>
                      <a:pt x="5549" y="31916"/>
                    </a:cubicBezTo>
                    <a:cubicBezTo>
                      <a:pt x="6302" y="29330"/>
                      <a:pt x="8134" y="27197"/>
                      <a:pt x="10568" y="26043"/>
                    </a:cubicBezTo>
                    <a:cubicBezTo>
                      <a:pt x="11051" y="25832"/>
                      <a:pt x="11570" y="25726"/>
                      <a:pt x="12086" y="25726"/>
                    </a:cubicBezTo>
                    <a:cubicBezTo>
                      <a:pt x="12618" y="25726"/>
                      <a:pt x="13147" y="25838"/>
                      <a:pt x="13630" y="26068"/>
                    </a:cubicBezTo>
                    <a:lnTo>
                      <a:pt x="13655" y="26017"/>
                    </a:lnTo>
                    <a:cubicBezTo>
                      <a:pt x="11848" y="25164"/>
                      <a:pt x="10192" y="24010"/>
                      <a:pt x="8786" y="22604"/>
                    </a:cubicBezTo>
                    <a:cubicBezTo>
                      <a:pt x="8786" y="22604"/>
                      <a:pt x="8211" y="23219"/>
                      <a:pt x="7207" y="23219"/>
                    </a:cubicBezTo>
                    <a:cubicBezTo>
                      <a:pt x="6836" y="23219"/>
                      <a:pt x="6406" y="23135"/>
                      <a:pt x="5925" y="22905"/>
                    </a:cubicBezTo>
                    <a:cubicBezTo>
                      <a:pt x="3440" y="21726"/>
                      <a:pt x="3239" y="17986"/>
                      <a:pt x="5523" y="17383"/>
                    </a:cubicBezTo>
                    <a:cubicBezTo>
                      <a:pt x="5892" y="17290"/>
                      <a:pt x="6216" y="17251"/>
                      <a:pt x="6500" y="17251"/>
                    </a:cubicBezTo>
                    <a:cubicBezTo>
                      <a:pt x="7430" y="17251"/>
                      <a:pt x="7922" y="17672"/>
                      <a:pt x="8134" y="17961"/>
                    </a:cubicBezTo>
                    <a:lnTo>
                      <a:pt x="8234" y="17936"/>
                    </a:lnTo>
                    <a:cubicBezTo>
                      <a:pt x="11999" y="16354"/>
                      <a:pt x="11171" y="7344"/>
                      <a:pt x="11171" y="7344"/>
                    </a:cubicBezTo>
                    <a:lnTo>
                      <a:pt x="11171" y="7344"/>
                    </a:lnTo>
                    <a:cubicBezTo>
                      <a:pt x="11171" y="7344"/>
                      <a:pt x="18863" y="13182"/>
                      <a:pt x="26551" y="13182"/>
                    </a:cubicBezTo>
                    <a:cubicBezTo>
                      <a:pt x="26913" y="13182"/>
                      <a:pt x="27275" y="13169"/>
                      <a:pt x="27636" y="13142"/>
                    </a:cubicBezTo>
                    <a:cubicBezTo>
                      <a:pt x="28464" y="13092"/>
                      <a:pt x="29267" y="12941"/>
                      <a:pt x="30045" y="12715"/>
                    </a:cubicBezTo>
                    <a:cubicBezTo>
                      <a:pt x="31727" y="12263"/>
                      <a:pt x="34337" y="10481"/>
                      <a:pt x="32329" y="10431"/>
                    </a:cubicBezTo>
                    <a:cubicBezTo>
                      <a:pt x="30321" y="10381"/>
                      <a:pt x="28238" y="2500"/>
                      <a:pt x="19830" y="442"/>
                    </a:cubicBezTo>
                    <a:cubicBezTo>
                      <a:pt x="18547" y="132"/>
                      <a:pt x="17411" y="0"/>
                      <a:pt x="16407" y="0"/>
                    </a:cubicBezTo>
                    <a:close/>
                  </a:path>
                </a:pathLst>
              </a:custGeom>
              <a:solidFill>
                <a:srgbClr val="FFF6DD"/>
              </a:solidFill>
              <a:ln w="9525" cap="flat" cmpd="sng">
                <a:solidFill>
                  <a:srgbClr val="FFF6D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47;p63">
                <a:extLst>
                  <a:ext uri="{FF2B5EF4-FFF2-40B4-BE49-F238E27FC236}">
                    <a16:creationId xmlns:a16="http://schemas.microsoft.com/office/drawing/2014/main" id="{D595BDD6-BEA7-BB49-58C0-E4B8FC318210}"/>
                  </a:ext>
                </a:extLst>
              </p:cNvPr>
              <p:cNvSpPr/>
              <p:nvPr/>
            </p:nvSpPr>
            <p:spPr>
              <a:xfrm>
                <a:off x="5936800" y="3197900"/>
                <a:ext cx="184500" cy="4442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7770" extrusionOk="0">
                    <a:moveTo>
                      <a:pt x="4995" y="0"/>
                    </a:moveTo>
                    <a:cubicBezTo>
                      <a:pt x="4192" y="226"/>
                      <a:pt x="3389" y="377"/>
                      <a:pt x="2586" y="427"/>
                    </a:cubicBezTo>
                    <a:lnTo>
                      <a:pt x="2611" y="879"/>
                    </a:lnTo>
                    <a:cubicBezTo>
                      <a:pt x="2837" y="1908"/>
                      <a:pt x="2987" y="2987"/>
                      <a:pt x="3088" y="4066"/>
                    </a:cubicBezTo>
                    <a:cubicBezTo>
                      <a:pt x="3088" y="4066"/>
                      <a:pt x="4468" y="5522"/>
                      <a:pt x="4343" y="7203"/>
                    </a:cubicBezTo>
                    <a:cubicBezTo>
                      <a:pt x="4192" y="8960"/>
                      <a:pt x="2561" y="11269"/>
                      <a:pt x="0" y="12826"/>
                    </a:cubicBezTo>
                    <a:cubicBezTo>
                      <a:pt x="38" y="12807"/>
                      <a:pt x="208" y="12741"/>
                      <a:pt x="485" y="12741"/>
                    </a:cubicBezTo>
                    <a:cubicBezTo>
                      <a:pt x="941" y="12741"/>
                      <a:pt x="1688" y="12919"/>
                      <a:pt x="2611" y="13779"/>
                    </a:cubicBezTo>
                    <a:cubicBezTo>
                      <a:pt x="3138" y="14256"/>
                      <a:pt x="4368" y="16063"/>
                      <a:pt x="5623" y="17770"/>
                    </a:cubicBezTo>
                    <a:cubicBezTo>
                      <a:pt x="7379" y="8634"/>
                      <a:pt x="4995" y="0"/>
                      <a:pt x="4995" y="0"/>
                    </a:cubicBezTo>
                    <a:close/>
                  </a:path>
                </a:pathLst>
              </a:custGeom>
              <a:solidFill>
                <a:srgbClr val="FFF3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48;p63">
                <a:extLst>
                  <a:ext uri="{FF2B5EF4-FFF2-40B4-BE49-F238E27FC236}">
                    <a16:creationId xmlns:a16="http://schemas.microsoft.com/office/drawing/2014/main" id="{6481790A-FF8B-3D4D-56F9-7993D3DFAF5E}"/>
                  </a:ext>
                </a:extLst>
              </p:cNvPr>
              <p:cNvSpPr/>
              <p:nvPr/>
            </p:nvSpPr>
            <p:spPr>
              <a:xfrm>
                <a:off x="5425400" y="3916975"/>
                <a:ext cx="699025" cy="338225"/>
              </a:xfrm>
              <a:custGeom>
                <a:avLst/>
                <a:gdLst/>
                <a:ahLst/>
                <a:cxnLst/>
                <a:rect l="l" t="t" r="r" b="b"/>
                <a:pathLst>
                  <a:path w="27961" h="13529" extrusionOk="0">
                    <a:moveTo>
                      <a:pt x="5121" y="0"/>
                    </a:moveTo>
                    <a:cubicBezTo>
                      <a:pt x="5121" y="0"/>
                      <a:pt x="4895" y="327"/>
                      <a:pt x="4468" y="1054"/>
                    </a:cubicBezTo>
                    <a:cubicBezTo>
                      <a:pt x="4017" y="1782"/>
                      <a:pt x="3339" y="2962"/>
                      <a:pt x="2410" y="4694"/>
                    </a:cubicBezTo>
                    <a:cubicBezTo>
                      <a:pt x="1381" y="6551"/>
                      <a:pt x="1" y="10140"/>
                      <a:pt x="1" y="10140"/>
                    </a:cubicBezTo>
                    <a:cubicBezTo>
                      <a:pt x="1080" y="10818"/>
                      <a:pt x="2235" y="11420"/>
                      <a:pt x="3414" y="11897"/>
                    </a:cubicBezTo>
                    <a:cubicBezTo>
                      <a:pt x="5422" y="12775"/>
                      <a:pt x="7581" y="13303"/>
                      <a:pt x="9764" y="13478"/>
                    </a:cubicBezTo>
                    <a:cubicBezTo>
                      <a:pt x="10467" y="13528"/>
                      <a:pt x="11044" y="13528"/>
                      <a:pt x="11546" y="13528"/>
                    </a:cubicBezTo>
                    <a:cubicBezTo>
                      <a:pt x="14015" y="13465"/>
                      <a:pt x="14692" y="12852"/>
                      <a:pt x="16605" y="12852"/>
                    </a:cubicBezTo>
                    <a:cubicBezTo>
                      <a:pt x="16967" y="12852"/>
                      <a:pt x="17374" y="12874"/>
                      <a:pt x="17846" y="12926"/>
                    </a:cubicBezTo>
                    <a:cubicBezTo>
                      <a:pt x="18298" y="12976"/>
                      <a:pt x="18825" y="13052"/>
                      <a:pt x="19402" y="13152"/>
                    </a:cubicBezTo>
                    <a:cubicBezTo>
                      <a:pt x="20262" y="13305"/>
                      <a:pt x="21044" y="13370"/>
                      <a:pt x="21755" y="13370"/>
                    </a:cubicBezTo>
                    <a:cubicBezTo>
                      <a:pt x="23263" y="13370"/>
                      <a:pt x="24446" y="13076"/>
                      <a:pt x="25351" y="12700"/>
                    </a:cubicBezTo>
                    <a:cubicBezTo>
                      <a:pt x="27133" y="11947"/>
                      <a:pt x="27861" y="10818"/>
                      <a:pt x="27861" y="10818"/>
                    </a:cubicBezTo>
                    <a:cubicBezTo>
                      <a:pt x="27861" y="10818"/>
                      <a:pt x="27961" y="10768"/>
                      <a:pt x="27861" y="10241"/>
                    </a:cubicBezTo>
                    <a:cubicBezTo>
                      <a:pt x="27685" y="9312"/>
                      <a:pt x="26957" y="6927"/>
                      <a:pt x="24196" y="879"/>
                    </a:cubicBezTo>
                    <a:cubicBezTo>
                      <a:pt x="24196" y="879"/>
                      <a:pt x="20522" y="1946"/>
                      <a:pt x="16700" y="1946"/>
                    </a:cubicBezTo>
                    <a:cubicBezTo>
                      <a:pt x="16296" y="1946"/>
                      <a:pt x="15890" y="1934"/>
                      <a:pt x="15487" y="1908"/>
                    </a:cubicBezTo>
                    <a:cubicBezTo>
                      <a:pt x="11973" y="1607"/>
                      <a:pt x="8509" y="979"/>
                      <a:pt x="51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49;p63">
                <a:extLst>
                  <a:ext uri="{FF2B5EF4-FFF2-40B4-BE49-F238E27FC236}">
                    <a16:creationId xmlns:a16="http://schemas.microsoft.com/office/drawing/2014/main" id="{E8988D4B-A015-3A36-C82F-3ADF375C5485}"/>
                  </a:ext>
                </a:extLst>
              </p:cNvPr>
              <p:cNvSpPr/>
              <p:nvPr/>
            </p:nvSpPr>
            <p:spPr>
              <a:xfrm>
                <a:off x="5988875" y="4456600"/>
                <a:ext cx="14247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2187" extrusionOk="0">
                    <a:moveTo>
                      <a:pt x="3740" y="0"/>
                    </a:moveTo>
                    <a:cubicBezTo>
                      <a:pt x="2300" y="938"/>
                      <a:pt x="380" y="979"/>
                      <a:pt x="50" y="979"/>
                    </a:cubicBezTo>
                    <a:cubicBezTo>
                      <a:pt x="18" y="979"/>
                      <a:pt x="1" y="979"/>
                      <a:pt x="1" y="979"/>
                    </a:cubicBezTo>
                    <a:lnTo>
                      <a:pt x="1" y="979"/>
                    </a:lnTo>
                    <a:cubicBezTo>
                      <a:pt x="402" y="1682"/>
                      <a:pt x="729" y="2134"/>
                      <a:pt x="904" y="2159"/>
                    </a:cubicBezTo>
                    <a:cubicBezTo>
                      <a:pt x="1018" y="2178"/>
                      <a:pt x="1178" y="2187"/>
                      <a:pt x="1369" y="2187"/>
                    </a:cubicBezTo>
                    <a:cubicBezTo>
                      <a:pt x="2689" y="2187"/>
                      <a:pt x="5535" y="1756"/>
                      <a:pt x="5623" y="1230"/>
                    </a:cubicBezTo>
                    <a:cubicBezTo>
                      <a:pt x="5698" y="628"/>
                      <a:pt x="3740" y="0"/>
                      <a:pt x="3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50;p63">
                <a:extLst>
                  <a:ext uri="{FF2B5EF4-FFF2-40B4-BE49-F238E27FC236}">
                    <a16:creationId xmlns:a16="http://schemas.microsoft.com/office/drawing/2014/main" id="{685C3EBD-D9A2-A4CC-F532-EF4ABAF37CE5}"/>
                  </a:ext>
                </a:extLst>
              </p:cNvPr>
              <p:cNvSpPr/>
              <p:nvPr/>
            </p:nvSpPr>
            <p:spPr>
              <a:xfrm>
                <a:off x="5391525" y="3063600"/>
                <a:ext cx="657000" cy="498750"/>
              </a:xfrm>
              <a:custGeom>
                <a:avLst/>
                <a:gdLst/>
                <a:ahLst/>
                <a:cxnLst/>
                <a:rect l="l" t="t" r="r" b="b"/>
                <a:pathLst>
                  <a:path w="26280" h="19950" extrusionOk="0">
                    <a:moveTo>
                      <a:pt x="7932" y="1"/>
                    </a:moveTo>
                    <a:lnTo>
                      <a:pt x="7932" y="1"/>
                    </a:lnTo>
                    <a:cubicBezTo>
                      <a:pt x="7932" y="1"/>
                      <a:pt x="8735" y="9037"/>
                      <a:pt x="4970" y="10593"/>
                    </a:cubicBezTo>
                    <a:lnTo>
                      <a:pt x="4895" y="10643"/>
                    </a:lnTo>
                    <a:cubicBezTo>
                      <a:pt x="4667" y="10339"/>
                      <a:pt x="4194" y="9919"/>
                      <a:pt x="3279" y="9919"/>
                    </a:cubicBezTo>
                    <a:cubicBezTo>
                      <a:pt x="2987" y="9919"/>
                      <a:pt x="2649" y="9962"/>
                      <a:pt x="2259" y="10066"/>
                    </a:cubicBezTo>
                    <a:cubicBezTo>
                      <a:pt x="1" y="10643"/>
                      <a:pt x="176" y="14408"/>
                      <a:pt x="2661" y="15587"/>
                    </a:cubicBezTo>
                    <a:cubicBezTo>
                      <a:pt x="3131" y="15806"/>
                      <a:pt x="3553" y="15886"/>
                      <a:pt x="3919" y="15886"/>
                    </a:cubicBezTo>
                    <a:cubicBezTo>
                      <a:pt x="4938" y="15886"/>
                      <a:pt x="5522" y="15261"/>
                      <a:pt x="5522" y="15261"/>
                    </a:cubicBezTo>
                    <a:cubicBezTo>
                      <a:pt x="6953" y="16692"/>
                      <a:pt x="8584" y="17846"/>
                      <a:pt x="10417" y="18700"/>
                    </a:cubicBezTo>
                    <a:cubicBezTo>
                      <a:pt x="11170" y="19051"/>
                      <a:pt x="11948" y="19327"/>
                      <a:pt x="12751" y="19553"/>
                    </a:cubicBezTo>
                    <a:cubicBezTo>
                      <a:pt x="13127" y="19653"/>
                      <a:pt x="13504" y="19729"/>
                      <a:pt x="13880" y="19779"/>
                    </a:cubicBezTo>
                    <a:cubicBezTo>
                      <a:pt x="14509" y="19893"/>
                      <a:pt x="15145" y="19950"/>
                      <a:pt x="15781" y="19950"/>
                    </a:cubicBezTo>
                    <a:cubicBezTo>
                      <a:pt x="16821" y="19950"/>
                      <a:pt x="17863" y="19799"/>
                      <a:pt x="18875" y="19503"/>
                    </a:cubicBezTo>
                    <a:cubicBezTo>
                      <a:pt x="19302" y="19377"/>
                      <a:pt x="19753" y="19227"/>
                      <a:pt x="20180" y="19051"/>
                    </a:cubicBezTo>
                    <a:cubicBezTo>
                      <a:pt x="20757" y="18825"/>
                      <a:pt x="21284" y="18549"/>
                      <a:pt x="21811" y="18223"/>
                    </a:cubicBezTo>
                    <a:cubicBezTo>
                      <a:pt x="24346" y="16667"/>
                      <a:pt x="26003" y="14357"/>
                      <a:pt x="26128" y="12601"/>
                    </a:cubicBezTo>
                    <a:cubicBezTo>
                      <a:pt x="26279" y="10919"/>
                      <a:pt x="24873" y="9463"/>
                      <a:pt x="24873" y="9463"/>
                    </a:cubicBezTo>
                    <a:cubicBezTo>
                      <a:pt x="24798" y="8384"/>
                      <a:pt x="24648" y="7305"/>
                      <a:pt x="24422" y="6251"/>
                    </a:cubicBezTo>
                    <a:lnTo>
                      <a:pt x="24397" y="5824"/>
                    </a:lnTo>
                    <a:cubicBezTo>
                      <a:pt x="24037" y="5851"/>
                      <a:pt x="23677" y="5864"/>
                      <a:pt x="23316" y="5864"/>
                    </a:cubicBezTo>
                    <a:cubicBezTo>
                      <a:pt x="15627" y="5864"/>
                      <a:pt x="7932" y="1"/>
                      <a:pt x="7932" y="1"/>
                    </a:cubicBezTo>
                    <a:close/>
                  </a:path>
                </a:pathLst>
              </a:custGeom>
              <a:solidFill>
                <a:srgbClr val="FFE5D3"/>
              </a:solidFill>
              <a:ln w="9525" cap="flat" cmpd="sng">
                <a:solidFill>
                  <a:srgbClr val="FFE5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51;p63">
                <a:extLst>
                  <a:ext uri="{FF2B5EF4-FFF2-40B4-BE49-F238E27FC236}">
                    <a16:creationId xmlns:a16="http://schemas.microsoft.com/office/drawing/2014/main" id="{DEB35546-7D87-4549-FFE4-1BCB1B6F4649}"/>
                  </a:ext>
                </a:extLst>
              </p:cNvPr>
              <p:cNvSpPr/>
              <p:nvPr/>
            </p:nvSpPr>
            <p:spPr>
              <a:xfrm>
                <a:off x="5872800" y="4233850"/>
                <a:ext cx="209600" cy="24665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9866" extrusionOk="0">
                    <a:moveTo>
                      <a:pt x="7480" y="0"/>
                    </a:moveTo>
                    <a:cubicBezTo>
                      <a:pt x="6584" y="389"/>
                      <a:pt x="5415" y="675"/>
                      <a:pt x="3935" y="675"/>
                    </a:cubicBezTo>
                    <a:cubicBezTo>
                      <a:pt x="3217" y="675"/>
                      <a:pt x="2426" y="608"/>
                      <a:pt x="1556" y="452"/>
                    </a:cubicBezTo>
                    <a:cubicBezTo>
                      <a:pt x="954" y="351"/>
                      <a:pt x="452" y="276"/>
                      <a:pt x="0" y="226"/>
                    </a:cubicBezTo>
                    <a:lnTo>
                      <a:pt x="0" y="226"/>
                    </a:lnTo>
                    <a:cubicBezTo>
                      <a:pt x="452" y="1255"/>
                      <a:pt x="3113" y="7279"/>
                      <a:pt x="4644" y="9864"/>
                    </a:cubicBezTo>
                    <a:cubicBezTo>
                      <a:pt x="4644" y="9864"/>
                      <a:pt x="4679" y="9865"/>
                      <a:pt x="4743" y="9865"/>
                    </a:cubicBezTo>
                    <a:cubicBezTo>
                      <a:pt x="5185" y="9865"/>
                      <a:pt x="7004" y="9808"/>
                      <a:pt x="8383" y="8910"/>
                    </a:cubicBezTo>
                    <a:lnTo>
                      <a:pt x="7480" y="0"/>
                    </a:lnTo>
                    <a:close/>
                  </a:path>
                </a:pathLst>
              </a:custGeom>
              <a:solidFill>
                <a:srgbClr val="FFE5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52;p63">
                <a:extLst>
                  <a:ext uri="{FF2B5EF4-FFF2-40B4-BE49-F238E27FC236}">
                    <a16:creationId xmlns:a16="http://schemas.microsoft.com/office/drawing/2014/main" id="{35DF1240-2582-97F0-D48D-5CB19EAB32B7}"/>
                  </a:ext>
                </a:extLst>
              </p:cNvPr>
              <p:cNvSpPr/>
              <p:nvPr/>
            </p:nvSpPr>
            <p:spPr>
              <a:xfrm>
                <a:off x="5813175" y="3539225"/>
                <a:ext cx="910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2942" extrusionOk="0">
                    <a:moveTo>
                      <a:pt x="3314" y="1"/>
                    </a:moveTo>
                    <a:lnTo>
                      <a:pt x="3314" y="1"/>
                    </a:lnTo>
                    <a:cubicBezTo>
                      <a:pt x="2887" y="202"/>
                      <a:pt x="2436" y="352"/>
                      <a:pt x="1984" y="478"/>
                    </a:cubicBezTo>
                    <a:cubicBezTo>
                      <a:pt x="1959" y="704"/>
                      <a:pt x="1657" y="1758"/>
                      <a:pt x="1" y="1958"/>
                    </a:cubicBezTo>
                    <a:cubicBezTo>
                      <a:pt x="1" y="1958"/>
                      <a:pt x="984" y="2941"/>
                      <a:pt x="2027" y="2941"/>
                    </a:cubicBezTo>
                    <a:cubicBezTo>
                      <a:pt x="2163" y="2941"/>
                      <a:pt x="2300" y="2925"/>
                      <a:pt x="2436" y="2887"/>
                    </a:cubicBezTo>
                    <a:cubicBezTo>
                      <a:pt x="3640" y="2561"/>
                      <a:pt x="3314" y="1"/>
                      <a:pt x="3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53;p63">
                <a:extLst>
                  <a:ext uri="{FF2B5EF4-FFF2-40B4-BE49-F238E27FC236}">
                    <a16:creationId xmlns:a16="http://schemas.microsoft.com/office/drawing/2014/main" id="{B4AA7E05-6B3D-0233-9A21-FB6FABAC06E3}"/>
                  </a:ext>
                </a:extLst>
              </p:cNvPr>
              <p:cNvSpPr/>
              <p:nvPr/>
            </p:nvSpPr>
            <p:spPr>
              <a:xfrm>
                <a:off x="5709025" y="3551775"/>
                <a:ext cx="1041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50" extrusionOk="0">
                    <a:moveTo>
                      <a:pt x="51" y="1"/>
                    </a:moveTo>
                    <a:lnTo>
                      <a:pt x="1" y="252"/>
                    </a:lnTo>
                    <a:cubicBezTo>
                      <a:pt x="1" y="252"/>
                      <a:pt x="628" y="2937"/>
                      <a:pt x="1958" y="3138"/>
                    </a:cubicBezTo>
                    <a:cubicBezTo>
                      <a:pt x="2018" y="3146"/>
                      <a:pt x="2076" y="3150"/>
                      <a:pt x="2133" y="3150"/>
                    </a:cubicBezTo>
                    <a:cubicBezTo>
                      <a:pt x="3365" y="3150"/>
                      <a:pt x="4167" y="1432"/>
                      <a:pt x="4167" y="1431"/>
                    </a:cubicBezTo>
                    <a:lnTo>
                      <a:pt x="4167" y="1431"/>
                    </a:lnTo>
                    <a:cubicBezTo>
                      <a:pt x="4092" y="1456"/>
                      <a:pt x="4016" y="1456"/>
                      <a:pt x="3941" y="1456"/>
                    </a:cubicBezTo>
                    <a:cubicBezTo>
                      <a:pt x="3842" y="1463"/>
                      <a:pt x="3747" y="1465"/>
                      <a:pt x="3654" y="1465"/>
                    </a:cubicBezTo>
                    <a:cubicBezTo>
                      <a:pt x="1839" y="1465"/>
                      <a:pt x="1180" y="352"/>
                      <a:pt x="1180" y="352"/>
                    </a:cubicBezTo>
                    <a:lnTo>
                      <a:pt x="1180" y="252"/>
                    </a:lnTo>
                    <a:cubicBezTo>
                      <a:pt x="779" y="176"/>
                      <a:pt x="427" y="101"/>
                      <a:pt x="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54;p63">
                <a:extLst>
                  <a:ext uri="{FF2B5EF4-FFF2-40B4-BE49-F238E27FC236}">
                    <a16:creationId xmlns:a16="http://schemas.microsoft.com/office/drawing/2014/main" id="{3E7A4449-C0FA-1446-45FB-F60F1232C5FE}"/>
                  </a:ext>
                </a:extLst>
              </p:cNvPr>
              <p:cNvSpPr/>
              <p:nvPr/>
            </p:nvSpPr>
            <p:spPr>
              <a:xfrm>
                <a:off x="5560950" y="3775225"/>
                <a:ext cx="10920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4368" h="4300" extrusionOk="0">
                    <a:moveTo>
                      <a:pt x="2356" y="1"/>
                    </a:moveTo>
                    <a:cubicBezTo>
                      <a:pt x="1902" y="1"/>
                      <a:pt x="1356" y="123"/>
                      <a:pt x="1356" y="123"/>
                    </a:cubicBezTo>
                    <a:cubicBezTo>
                      <a:pt x="1255" y="123"/>
                      <a:pt x="1180" y="98"/>
                      <a:pt x="1079" y="73"/>
                    </a:cubicBezTo>
                    <a:cubicBezTo>
                      <a:pt x="201" y="1253"/>
                      <a:pt x="0" y="2809"/>
                      <a:pt x="552" y="4189"/>
                    </a:cubicBezTo>
                    <a:lnTo>
                      <a:pt x="552" y="4240"/>
                    </a:lnTo>
                    <a:cubicBezTo>
                      <a:pt x="828" y="4276"/>
                      <a:pt x="1104" y="4300"/>
                      <a:pt x="1379" y="4300"/>
                    </a:cubicBezTo>
                    <a:cubicBezTo>
                      <a:pt x="1480" y="4300"/>
                      <a:pt x="1581" y="4297"/>
                      <a:pt x="1682" y="4290"/>
                    </a:cubicBezTo>
                    <a:cubicBezTo>
                      <a:pt x="4367" y="4240"/>
                      <a:pt x="2184" y="3436"/>
                      <a:pt x="2184" y="3436"/>
                    </a:cubicBezTo>
                    <a:lnTo>
                      <a:pt x="2184" y="3436"/>
                    </a:lnTo>
                    <a:cubicBezTo>
                      <a:pt x="2184" y="3436"/>
                      <a:pt x="2348" y="3452"/>
                      <a:pt x="2569" y="3452"/>
                    </a:cubicBezTo>
                    <a:cubicBezTo>
                      <a:pt x="3030" y="3452"/>
                      <a:pt x="3740" y="3384"/>
                      <a:pt x="3740" y="2960"/>
                    </a:cubicBezTo>
                    <a:cubicBezTo>
                      <a:pt x="3765" y="2533"/>
                      <a:pt x="2736" y="2156"/>
                      <a:pt x="2736" y="2156"/>
                    </a:cubicBezTo>
                    <a:lnTo>
                      <a:pt x="2736" y="2156"/>
                    </a:lnTo>
                    <a:cubicBezTo>
                      <a:pt x="2736" y="2156"/>
                      <a:pt x="2840" y="2167"/>
                      <a:pt x="2989" y="2167"/>
                    </a:cubicBezTo>
                    <a:cubicBezTo>
                      <a:pt x="3347" y="2167"/>
                      <a:pt x="3963" y="2105"/>
                      <a:pt x="4016" y="1680"/>
                    </a:cubicBezTo>
                    <a:cubicBezTo>
                      <a:pt x="4066" y="1052"/>
                      <a:pt x="2435" y="927"/>
                      <a:pt x="2435" y="927"/>
                    </a:cubicBezTo>
                    <a:cubicBezTo>
                      <a:pt x="2435" y="927"/>
                      <a:pt x="3414" y="525"/>
                      <a:pt x="2887" y="123"/>
                    </a:cubicBezTo>
                    <a:cubicBezTo>
                      <a:pt x="2786" y="31"/>
                      <a:pt x="2583" y="1"/>
                      <a:pt x="2356" y="1"/>
                    </a:cubicBezTo>
                    <a:close/>
                  </a:path>
                </a:pathLst>
              </a:custGeom>
              <a:solidFill>
                <a:srgbClr val="FFE5D3"/>
              </a:solidFill>
              <a:ln w="9525" cap="flat" cmpd="sng">
                <a:solidFill>
                  <a:srgbClr val="FFE5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55;p63">
                <a:extLst>
                  <a:ext uri="{FF2B5EF4-FFF2-40B4-BE49-F238E27FC236}">
                    <a16:creationId xmlns:a16="http://schemas.microsoft.com/office/drawing/2014/main" id="{284DFD72-8B17-E68F-1E7D-AD193799DAA7}"/>
                  </a:ext>
                </a:extLst>
              </p:cNvPr>
              <p:cNvSpPr/>
              <p:nvPr/>
            </p:nvSpPr>
            <p:spPr>
              <a:xfrm>
                <a:off x="5416625" y="4214400"/>
                <a:ext cx="297450" cy="203950"/>
              </a:xfrm>
              <a:custGeom>
                <a:avLst/>
                <a:gdLst/>
                <a:ahLst/>
                <a:cxnLst/>
                <a:rect l="l" t="t" r="r" b="b"/>
                <a:pathLst>
                  <a:path w="11898" h="8158" extrusionOk="0">
                    <a:moveTo>
                      <a:pt x="3765" y="0"/>
                    </a:moveTo>
                    <a:cubicBezTo>
                      <a:pt x="2485" y="2560"/>
                      <a:pt x="1055" y="3740"/>
                      <a:pt x="1" y="4468"/>
                    </a:cubicBezTo>
                    <a:lnTo>
                      <a:pt x="201" y="4468"/>
                    </a:lnTo>
                    <a:cubicBezTo>
                      <a:pt x="201" y="4468"/>
                      <a:pt x="904" y="7053"/>
                      <a:pt x="2084" y="8157"/>
                    </a:cubicBezTo>
                    <a:cubicBezTo>
                      <a:pt x="2084" y="8157"/>
                      <a:pt x="8936" y="5622"/>
                      <a:pt x="11897" y="1606"/>
                    </a:cubicBezTo>
                    <a:lnTo>
                      <a:pt x="11897" y="1606"/>
                    </a:lnTo>
                    <a:cubicBezTo>
                      <a:pt x="11750" y="1614"/>
                      <a:pt x="11597" y="1617"/>
                      <a:pt x="11436" y="1617"/>
                    </a:cubicBezTo>
                    <a:cubicBezTo>
                      <a:pt x="11046" y="1617"/>
                      <a:pt x="10612" y="1599"/>
                      <a:pt x="10115" y="1581"/>
                    </a:cubicBezTo>
                    <a:cubicBezTo>
                      <a:pt x="7932" y="1406"/>
                      <a:pt x="5773" y="878"/>
                      <a:pt x="3765" y="0"/>
                    </a:cubicBezTo>
                    <a:close/>
                  </a:path>
                </a:pathLst>
              </a:custGeom>
              <a:solidFill>
                <a:srgbClr val="FFE5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56;p63">
                <a:extLst>
                  <a:ext uri="{FF2B5EF4-FFF2-40B4-BE49-F238E27FC236}">
                    <a16:creationId xmlns:a16="http://schemas.microsoft.com/office/drawing/2014/main" id="{A2E9B9C9-EC19-ED79-45EF-E99ED6BFC26D}"/>
                  </a:ext>
                </a:extLst>
              </p:cNvPr>
              <p:cNvSpPr/>
              <p:nvPr/>
            </p:nvSpPr>
            <p:spPr>
              <a:xfrm>
                <a:off x="5531450" y="3767625"/>
                <a:ext cx="57125" cy="113600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4544" extrusionOk="0">
                    <a:moveTo>
                      <a:pt x="1481" y="1"/>
                    </a:moveTo>
                    <a:cubicBezTo>
                      <a:pt x="1230" y="202"/>
                      <a:pt x="1" y="1381"/>
                      <a:pt x="628" y="4217"/>
                    </a:cubicBezTo>
                    <a:lnTo>
                      <a:pt x="603" y="4293"/>
                    </a:lnTo>
                    <a:cubicBezTo>
                      <a:pt x="804" y="4343"/>
                      <a:pt x="1005" y="4393"/>
                      <a:pt x="1205" y="4443"/>
                    </a:cubicBezTo>
                    <a:cubicBezTo>
                      <a:pt x="1381" y="4493"/>
                      <a:pt x="1557" y="4518"/>
                      <a:pt x="1732" y="4544"/>
                    </a:cubicBezTo>
                    <a:lnTo>
                      <a:pt x="1732" y="4493"/>
                    </a:lnTo>
                    <a:cubicBezTo>
                      <a:pt x="1205" y="3113"/>
                      <a:pt x="1406" y="1557"/>
                      <a:pt x="2285" y="377"/>
                    </a:cubicBezTo>
                    <a:cubicBezTo>
                      <a:pt x="2084" y="327"/>
                      <a:pt x="1883" y="252"/>
                      <a:pt x="1707" y="151"/>
                    </a:cubicBezTo>
                    <a:cubicBezTo>
                      <a:pt x="1607" y="101"/>
                      <a:pt x="1557" y="51"/>
                      <a:pt x="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57;p63">
                <a:extLst>
                  <a:ext uri="{FF2B5EF4-FFF2-40B4-BE49-F238E27FC236}">
                    <a16:creationId xmlns:a16="http://schemas.microsoft.com/office/drawing/2014/main" id="{CF6FCA06-9F8A-C331-FCB3-BA8D8CC29057}"/>
                  </a:ext>
                </a:extLst>
              </p:cNvPr>
              <p:cNvSpPr/>
              <p:nvPr/>
            </p:nvSpPr>
            <p:spPr>
              <a:xfrm>
                <a:off x="5370825" y="4326075"/>
                <a:ext cx="97900" cy="157050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6282" extrusionOk="0">
                    <a:moveTo>
                      <a:pt x="1833" y="1"/>
                    </a:moveTo>
                    <a:cubicBezTo>
                      <a:pt x="1130" y="503"/>
                      <a:pt x="578" y="804"/>
                      <a:pt x="427" y="1180"/>
                    </a:cubicBezTo>
                    <a:cubicBezTo>
                      <a:pt x="0" y="2109"/>
                      <a:pt x="2435" y="5999"/>
                      <a:pt x="2786" y="6225"/>
                    </a:cubicBezTo>
                    <a:cubicBezTo>
                      <a:pt x="2844" y="6263"/>
                      <a:pt x="2899" y="6281"/>
                      <a:pt x="2952" y="6281"/>
                    </a:cubicBezTo>
                    <a:cubicBezTo>
                      <a:pt x="3595" y="6281"/>
                      <a:pt x="3916" y="3690"/>
                      <a:pt x="3916" y="3690"/>
                    </a:cubicBezTo>
                    <a:cubicBezTo>
                      <a:pt x="2736" y="2586"/>
                      <a:pt x="2033" y="1"/>
                      <a:pt x="2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58;p63">
                <a:extLst>
                  <a:ext uri="{FF2B5EF4-FFF2-40B4-BE49-F238E27FC236}">
                    <a16:creationId xmlns:a16="http://schemas.microsoft.com/office/drawing/2014/main" id="{C775E80A-57FF-DF9A-92B8-5789B3AF28AD}"/>
                  </a:ext>
                </a:extLst>
              </p:cNvPr>
              <p:cNvSpPr/>
              <p:nvPr/>
            </p:nvSpPr>
            <p:spPr>
              <a:xfrm>
                <a:off x="5740400" y="3396500"/>
                <a:ext cx="1041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1694" extrusionOk="0">
                    <a:moveTo>
                      <a:pt x="1931" y="1"/>
                    </a:moveTo>
                    <a:cubicBezTo>
                      <a:pt x="1365" y="1"/>
                      <a:pt x="724" y="211"/>
                      <a:pt x="51" y="816"/>
                    </a:cubicBezTo>
                    <a:lnTo>
                      <a:pt x="1" y="866"/>
                    </a:lnTo>
                    <a:cubicBezTo>
                      <a:pt x="628" y="1393"/>
                      <a:pt x="1456" y="1694"/>
                      <a:pt x="2285" y="1694"/>
                    </a:cubicBezTo>
                    <a:cubicBezTo>
                      <a:pt x="2937" y="1694"/>
                      <a:pt x="3590" y="1518"/>
                      <a:pt x="4167" y="1217"/>
                    </a:cubicBezTo>
                    <a:lnTo>
                      <a:pt x="4117" y="1092"/>
                    </a:lnTo>
                    <a:cubicBezTo>
                      <a:pt x="4117" y="1092"/>
                      <a:pt x="3220" y="1"/>
                      <a:pt x="1931" y="1"/>
                    </a:cubicBezTo>
                    <a:close/>
                  </a:path>
                </a:pathLst>
              </a:custGeom>
              <a:solidFill>
                <a:srgbClr val="E561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59;p63">
                <a:extLst>
                  <a:ext uri="{FF2B5EF4-FFF2-40B4-BE49-F238E27FC236}">
                    <a16:creationId xmlns:a16="http://schemas.microsoft.com/office/drawing/2014/main" id="{F2153189-5E7B-D8E1-2FF1-43D783B7318E}"/>
                  </a:ext>
                </a:extLst>
              </p:cNvPr>
              <p:cNvSpPr/>
              <p:nvPr/>
            </p:nvSpPr>
            <p:spPr>
              <a:xfrm>
                <a:off x="5704625" y="3335700"/>
                <a:ext cx="183875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7355" h="3650" extrusionOk="0">
                    <a:moveTo>
                      <a:pt x="1319" y="0"/>
                    </a:moveTo>
                    <a:cubicBezTo>
                      <a:pt x="1034" y="0"/>
                      <a:pt x="765" y="123"/>
                      <a:pt x="478" y="462"/>
                    </a:cubicBezTo>
                    <a:cubicBezTo>
                      <a:pt x="1" y="1014"/>
                      <a:pt x="377" y="2394"/>
                      <a:pt x="1432" y="3298"/>
                    </a:cubicBezTo>
                    <a:lnTo>
                      <a:pt x="1482" y="3248"/>
                    </a:lnTo>
                    <a:cubicBezTo>
                      <a:pt x="2155" y="2643"/>
                      <a:pt x="2796" y="2433"/>
                      <a:pt x="3362" y="2433"/>
                    </a:cubicBezTo>
                    <a:cubicBezTo>
                      <a:pt x="4651" y="2433"/>
                      <a:pt x="5548" y="3524"/>
                      <a:pt x="5548" y="3524"/>
                    </a:cubicBezTo>
                    <a:lnTo>
                      <a:pt x="5598" y="3649"/>
                    </a:lnTo>
                    <a:cubicBezTo>
                      <a:pt x="6878" y="2946"/>
                      <a:pt x="7355" y="1616"/>
                      <a:pt x="6803" y="913"/>
                    </a:cubicBezTo>
                    <a:cubicBezTo>
                      <a:pt x="6560" y="604"/>
                      <a:pt x="6326" y="503"/>
                      <a:pt x="6072" y="503"/>
                    </a:cubicBezTo>
                    <a:cubicBezTo>
                      <a:pt x="5603" y="503"/>
                      <a:pt x="5068" y="846"/>
                      <a:pt x="4291" y="846"/>
                    </a:cubicBezTo>
                    <a:cubicBezTo>
                      <a:pt x="4227" y="846"/>
                      <a:pt x="4160" y="843"/>
                      <a:pt x="4092" y="838"/>
                    </a:cubicBezTo>
                    <a:cubicBezTo>
                      <a:pt x="2779" y="714"/>
                      <a:pt x="2006" y="0"/>
                      <a:pt x="1319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60;p63">
                <a:extLst>
                  <a:ext uri="{FF2B5EF4-FFF2-40B4-BE49-F238E27FC236}">
                    <a16:creationId xmlns:a16="http://schemas.microsoft.com/office/drawing/2014/main" id="{A3D2FFA4-5403-241D-EFF8-C0517C3EFF22}"/>
                  </a:ext>
                </a:extLst>
              </p:cNvPr>
              <p:cNvSpPr/>
              <p:nvPr/>
            </p:nvSpPr>
            <p:spPr>
              <a:xfrm>
                <a:off x="5616150" y="3255325"/>
                <a:ext cx="90400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3616" h="2680" extrusionOk="0">
                    <a:moveTo>
                      <a:pt x="108" y="0"/>
                    </a:moveTo>
                    <a:cubicBezTo>
                      <a:pt x="92" y="0"/>
                      <a:pt x="82" y="4"/>
                      <a:pt x="76" y="12"/>
                    </a:cubicBezTo>
                    <a:cubicBezTo>
                      <a:pt x="1" y="87"/>
                      <a:pt x="227" y="840"/>
                      <a:pt x="729" y="1192"/>
                    </a:cubicBezTo>
                    <a:cubicBezTo>
                      <a:pt x="729" y="1192"/>
                      <a:pt x="729" y="1242"/>
                      <a:pt x="729" y="1267"/>
                    </a:cubicBezTo>
                    <a:cubicBezTo>
                      <a:pt x="636" y="2062"/>
                      <a:pt x="1292" y="2680"/>
                      <a:pt x="1996" y="2680"/>
                    </a:cubicBezTo>
                    <a:cubicBezTo>
                      <a:pt x="2247" y="2680"/>
                      <a:pt x="2505" y="2600"/>
                      <a:pt x="2737" y="2422"/>
                    </a:cubicBezTo>
                    <a:cubicBezTo>
                      <a:pt x="3615" y="1744"/>
                      <a:pt x="3264" y="338"/>
                      <a:pt x="2159" y="163"/>
                    </a:cubicBezTo>
                    <a:lnTo>
                      <a:pt x="2134" y="163"/>
                    </a:lnTo>
                    <a:cubicBezTo>
                      <a:pt x="2083" y="155"/>
                      <a:pt x="2030" y="152"/>
                      <a:pt x="1978" y="152"/>
                    </a:cubicBezTo>
                    <a:cubicBezTo>
                      <a:pt x="1675" y="152"/>
                      <a:pt x="1369" y="271"/>
                      <a:pt x="1155" y="464"/>
                    </a:cubicBezTo>
                    <a:cubicBezTo>
                      <a:pt x="1080" y="439"/>
                      <a:pt x="1005" y="414"/>
                      <a:pt x="930" y="389"/>
                    </a:cubicBezTo>
                    <a:cubicBezTo>
                      <a:pt x="661" y="254"/>
                      <a:pt x="233" y="0"/>
                      <a:pt x="108" y="0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61;p63">
                <a:extLst>
                  <a:ext uri="{FF2B5EF4-FFF2-40B4-BE49-F238E27FC236}">
                    <a16:creationId xmlns:a16="http://schemas.microsoft.com/office/drawing/2014/main" id="{9B4491E7-7702-C9E6-835D-BDB76C2F910A}"/>
                  </a:ext>
                </a:extLst>
              </p:cNvPr>
              <p:cNvSpPr/>
              <p:nvPr/>
            </p:nvSpPr>
            <p:spPr>
              <a:xfrm>
                <a:off x="5886600" y="3233525"/>
                <a:ext cx="86000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2853" extrusionOk="0">
                    <a:moveTo>
                      <a:pt x="3344" y="1"/>
                    </a:moveTo>
                    <a:cubicBezTo>
                      <a:pt x="3230" y="1"/>
                      <a:pt x="2817" y="318"/>
                      <a:pt x="2536" y="483"/>
                    </a:cubicBezTo>
                    <a:cubicBezTo>
                      <a:pt x="2460" y="533"/>
                      <a:pt x="2410" y="558"/>
                      <a:pt x="2335" y="583"/>
                    </a:cubicBezTo>
                    <a:cubicBezTo>
                      <a:pt x="2119" y="421"/>
                      <a:pt x="1865" y="350"/>
                      <a:pt x="1609" y="350"/>
                    </a:cubicBezTo>
                    <a:cubicBezTo>
                      <a:pt x="1507" y="350"/>
                      <a:pt x="1405" y="361"/>
                      <a:pt x="1306" y="382"/>
                    </a:cubicBezTo>
                    <a:cubicBezTo>
                      <a:pt x="226" y="633"/>
                      <a:pt x="1" y="2064"/>
                      <a:pt x="954" y="2666"/>
                    </a:cubicBezTo>
                    <a:cubicBezTo>
                      <a:pt x="1167" y="2795"/>
                      <a:pt x="1390" y="2852"/>
                      <a:pt x="1607" y="2852"/>
                    </a:cubicBezTo>
                    <a:cubicBezTo>
                      <a:pt x="2362" y="2852"/>
                      <a:pt x="3032" y="2150"/>
                      <a:pt x="2837" y="1311"/>
                    </a:cubicBezTo>
                    <a:cubicBezTo>
                      <a:pt x="2812" y="1286"/>
                      <a:pt x="2812" y="1261"/>
                      <a:pt x="2812" y="1236"/>
                    </a:cubicBezTo>
                    <a:cubicBezTo>
                      <a:pt x="3288" y="859"/>
                      <a:pt x="3439" y="81"/>
                      <a:pt x="3364" y="6"/>
                    </a:cubicBezTo>
                    <a:cubicBezTo>
                      <a:pt x="3359" y="2"/>
                      <a:pt x="3352" y="1"/>
                      <a:pt x="3344" y="1"/>
                    </a:cubicBezTo>
                    <a:close/>
                  </a:path>
                </a:pathLst>
              </a:custGeom>
              <a:solidFill>
                <a:srgbClr val="1E12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62;p63">
                <a:extLst>
                  <a:ext uri="{FF2B5EF4-FFF2-40B4-BE49-F238E27FC236}">
                    <a16:creationId xmlns:a16="http://schemas.microsoft.com/office/drawing/2014/main" id="{7596D160-6744-F530-E7AF-848CBC841251}"/>
                  </a:ext>
                </a:extLst>
              </p:cNvPr>
              <p:cNvSpPr/>
              <p:nvPr/>
            </p:nvSpPr>
            <p:spPr>
              <a:xfrm>
                <a:off x="5506975" y="3246125"/>
                <a:ext cx="68425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153" extrusionOk="0">
                    <a:moveTo>
                      <a:pt x="2478" y="0"/>
                    </a:moveTo>
                    <a:cubicBezTo>
                      <a:pt x="2430" y="0"/>
                      <a:pt x="2381" y="17"/>
                      <a:pt x="2335" y="54"/>
                    </a:cubicBezTo>
                    <a:cubicBezTo>
                      <a:pt x="2159" y="154"/>
                      <a:pt x="2009" y="255"/>
                      <a:pt x="1858" y="380"/>
                    </a:cubicBezTo>
                    <a:cubicBezTo>
                      <a:pt x="1557" y="656"/>
                      <a:pt x="1281" y="957"/>
                      <a:pt x="1005" y="1284"/>
                    </a:cubicBezTo>
                    <a:cubicBezTo>
                      <a:pt x="754" y="1585"/>
                      <a:pt x="503" y="1936"/>
                      <a:pt x="302" y="2288"/>
                    </a:cubicBezTo>
                    <a:cubicBezTo>
                      <a:pt x="202" y="2438"/>
                      <a:pt x="126" y="2614"/>
                      <a:pt x="51" y="2790"/>
                    </a:cubicBezTo>
                    <a:cubicBezTo>
                      <a:pt x="1" y="2865"/>
                      <a:pt x="26" y="2965"/>
                      <a:pt x="51" y="3041"/>
                    </a:cubicBezTo>
                    <a:cubicBezTo>
                      <a:pt x="118" y="3108"/>
                      <a:pt x="207" y="3152"/>
                      <a:pt x="296" y="3152"/>
                    </a:cubicBezTo>
                    <a:cubicBezTo>
                      <a:pt x="341" y="3152"/>
                      <a:pt x="386" y="3141"/>
                      <a:pt x="427" y="3116"/>
                    </a:cubicBezTo>
                    <a:cubicBezTo>
                      <a:pt x="578" y="3016"/>
                      <a:pt x="729" y="2890"/>
                      <a:pt x="879" y="2765"/>
                    </a:cubicBezTo>
                    <a:cubicBezTo>
                      <a:pt x="1180" y="2488"/>
                      <a:pt x="1482" y="2187"/>
                      <a:pt x="1733" y="1886"/>
                    </a:cubicBezTo>
                    <a:cubicBezTo>
                      <a:pt x="2009" y="1560"/>
                      <a:pt x="2235" y="1234"/>
                      <a:pt x="2460" y="882"/>
                    </a:cubicBezTo>
                    <a:cubicBezTo>
                      <a:pt x="2561" y="706"/>
                      <a:pt x="2636" y="531"/>
                      <a:pt x="2711" y="355"/>
                    </a:cubicBezTo>
                    <a:cubicBezTo>
                      <a:pt x="2737" y="280"/>
                      <a:pt x="2737" y="204"/>
                      <a:pt x="2686" y="129"/>
                    </a:cubicBezTo>
                    <a:cubicBezTo>
                      <a:pt x="2639" y="50"/>
                      <a:pt x="2561" y="0"/>
                      <a:pt x="2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63;p63">
                <a:extLst>
                  <a:ext uri="{FF2B5EF4-FFF2-40B4-BE49-F238E27FC236}">
                    <a16:creationId xmlns:a16="http://schemas.microsoft.com/office/drawing/2014/main" id="{D20176F8-27FF-9BA8-393F-01988015CA8F}"/>
                  </a:ext>
                </a:extLst>
              </p:cNvPr>
              <p:cNvSpPr/>
              <p:nvPr/>
            </p:nvSpPr>
            <p:spPr>
              <a:xfrm>
                <a:off x="5756900" y="3257850"/>
                <a:ext cx="851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2356" extrusionOk="0">
                    <a:moveTo>
                      <a:pt x="1651" y="0"/>
                    </a:moveTo>
                    <a:cubicBezTo>
                      <a:pt x="1625" y="0"/>
                      <a:pt x="1599" y="3"/>
                      <a:pt x="1574" y="12"/>
                    </a:cubicBezTo>
                    <a:cubicBezTo>
                      <a:pt x="1474" y="12"/>
                      <a:pt x="1399" y="37"/>
                      <a:pt x="1323" y="37"/>
                    </a:cubicBezTo>
                    <a:cubicBezTo>
                      <a:pt x="1173" y="62"/>
                      <a:pt x="1022" y="112"/>
                      <a:pt x="897" y="187"/>
                    </a:cubicBezTo>
                    <a:cubicBezTo>
                      <a:pt x="771" y="263"/>
                      <a:pt x="671" y="338"/>
                      <a:pt x="570" y="413"/>
                    </a:cubicBezTo>
                    <a:cubicBezTo>
                      <a:pt x="420" y="539"/>
                      <a:pt x="269" y="689"/>
                      <a:pt x="169" y="865"/>
                    </a:cubicBezTo>
                    <a:cubicBezTo>
                      <a:pt x="144" y="890"/>
                      <a:pt x="119" y="940"/>
                      <a:pt x="93" y="990"/>
                    </a:cubicBezTo>
                    <a:lnTo>
                      <a:pt x="68" y="1041"/>
                    </a:lnTo>
                    <a:cubicBezTo>
                      <a:pt x="0" y="1143"/>
                      <a:pt x="83" y="1234"/>
                      <a:pt x="167" y="1234"/>
                    </a:cubicBezTo>
                    <a:cubicBezTo>
                      <a:pt x="206" y="1234"/>
                      <a:pt x="245" y="1214"/>
                      <a:pt x="269" y="1166"/>
                    </a:cubicBezTo>
                    <a:lnTo>
                      <a:pt x="294" y="1141"/>
                    </a:lnTo>
                    <a:lnTo>
                      <a:pt x="395" y="1041"/>
                    </a:lnTo>
                    <a:cubicBezTo>
                      <a:pt x="520" y="915"/>
                      <a:pt x="646" y="815"/>
                      <a:pt x="771" y="714"/>
                    </a:cubicBezTo>
                    <a:cubicBezTo>
                      <a:pt x="872" y="664"/>
                      <a:pt x="972" y="614"/>
                      <a:pt x="1047" y="564"/>
                    </a:cubicBezTo>
                    <a:cubicBezTo>
                      <a:pt x="1173" y="539"/>
                      <a:pt x="1273" y="514"/>
                      <a:pt x="1399" y="488"/>
                    </a:cubicBezTo>
                    <a:lnTo>
                      <a:pt x="1574" y="463"/>
                    </a:lnTo>
                    <a:lnTo>
                      <a:pt x="1750" y="463"/>
                    </a:lnTo>
                    <a:cubicBezTo>
                      <a:pt x="1901" y="488"/>
                      <a:pt x="2026" y="514"/>
                      <a:pt x="2152" y="564"/>
                    </a:cubicBezTo>
                    <a:cubicBezTo>
                      <a:pt x="2177" y="564"/>
                      <a:pt x="2202" y="564"/>
                      <a:pt x="2227" y="589"/>
                    </a:cubicBezTo>
                    <a:lnTo>
                      <a:pt x="2327" y="614"/>
                    </a:lnTo>
                    <a:lnTo>
                      <a:pt x="2428" y="664"/>
                    </a:lnTo>
                    <a:lnTo>
                      <a:pt x="2503" y="714"/>
                    </a:lnTo>
                    <a:cubicBezTo>
                      <a:pt x="2603" y="765"/>
                      <a:pt x="2679" y="840"/>
                      <a:pt x="2754" y="940"/>
                    </a:cubicBezTo>
                    <a:cubicBezTo>
                      <a:pt x="2829" y="1016"/>
                      <a:pt x="2879" y="1116"/>
                      <a:pt x="2930" y="1216"/>
                    </a:cubicBezTo>
                    <a:cubicBezTo>
                      <a:pt x="2980" y="1317"/>
                      <a:pt x="3005" y="1442"/>
                      <a:pt x="3030" y="1543"/>
                    </a:cubicBezTo>
                    <a:cubicBezTo>
                      <a:pt x="3055" y="1693"/>
                      <a:pt x="3080" y="1869"/>
                      <a:pt x="3080" y="2045"/>
                    </a:cubicBezTo>
                    <a:lnTo>
                      <a:pt x="3080" y="2170"/>
                    </a:lnTo>
                    <a:cubicBezTo>
                      <a:pt x="3080" y="2195"/>
                      <a:pt x="3080" y="2220"/>
                      <a:pt x="3080" y="2220"/>
                    </a:cubicBezTo>
                    <a:cubicBezTo>
                      <a:pt x="3080" y="2270"/>
                      <a:pt x="3105" y="2321"/>
                      <a:pt x="3156" y="2346"/>
                    </a:cubicBezTo>
                    <a:cubicBezTo>
                      <a:pt x="3174" y="2352"/>
                      <a:pt x="3192" y="2355"/>
                      <a:pt x="3207" y="2355"/>
                    </a:cubicBezTo>
                    <a:cubicBezTo>
                      <a:pt x="3254" y="2355"/>
                      <a:pt x="3287" y="2327"/>
                      <a:pt x="3306" y="2270"/>
                    </a:cubicBezTo>
                    <a:cubicBezTo>
                      <a:pt x="3331" y="2195"/>
                      <a:pt x="3356" y="2145"/>
                      <a:pt x="3381" y="2070"/>
                    </a:cubicBezTo>
                    <a:cubicBezTo>
                      <a:pt x="3407" y="1869"/>
                      <a:pt x="3407" y="1668"/>
                      <a:pt x="3407" y="1492"/>
                    </a:cubicBezTo>
                    <a:cubicBezTo>
                      <a:pt x="3381" y="1342"/>
                      <a:pt x="3356" y="1216"/>
                      <a:pt x="3331" y="1091"/>
                    </a:cubicBezTo>
                    <a:cubicBezTo>
                      <a:pt x="3281" y="940"/>
                      <a:pt x="3206" y="790"/>
                      <a:pt x="3105" y="664"/>
                    </a:cubicBezTo>
                    <a:cubicBezTo>
                      <a:pt x="3005" y="539"/>
                      <a:pt x="2879" y="413"/>
                      <a:pt x="2754" y="313"/>
                    </a:cubicBezTo>
                    <a:lnTo>
                      <a:pt x="2628" y="237"/>
                    </a:lnTo>
                    <a:cubicBezTo>
                      <a:pt x="2603" y="212"/>
                      <a:pt x="2553" y="212"/>
                      <a:pt x="2528" y="187"/>
                    </a:cubicBezTo>
                    <a:lnTo>
                      <a:pt x="2428" y="162"/>
                    </a:lnTo>
                    <a:cubicBezTo>
                      <a:pt x="2377" y="137"/>
                      <a:pt x="2352" y="112"/>
                      <a:pt x="2302" y="112"/>
                    </a:cubicBezTo>
                    <a:cubicBezTo>
                      <a:pt x="2126" y="62"/>
                      <a:pt x="1976" y="12"/>
                      <a:pt x="1825" y="12"/>
                    </a:cubicBezTo>
                    <a:cubicBezTo>
                      <a:pt x="1758" y="12"/>
                      <a:pt x="1703" y="0"/>
                      <a:pt x="1651" y="0"/>
                    </a:cubicBezTo>
                    <a:close/>
                  </a:path>
                </a:pathLst>
              </a:custGeom>
              <a:solidFill>
                <a:srgbClr val="F3BE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64;p63">
                <a:extLst>
                  <a:ext uri="{FF2B5EF4-FFF2-40B4-BE49-F238E27FC236}">
                    <a16:creationId xmlns:a16="http://schemas.microsoft.com/office/drawing/2014/main" id="{34C8C2F8-742B-6487-04FA-8A6CC51E64EA}"/>
                  </a:ext>
                </a:extLst>
              </p:cNvPr>
              <p:cNvSpPr/>
              <p:nvPr/>
            </p:nvSpPr>
            <p:spPr>
              <a:xfrm>
                <a:off x="5562425" y="3342150"/>
                <a:ext cx="1265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4300" extrusionOk="0">
                    <a:moveTo>
                      <a:pt x="2810" y="1"/>
                    </a:moveTo>
                    <a:cubicBezTo>
                      <a:pt x="2240" y="1"/>
                      <a:pt x="1662" y="228"/>
                      <a:pt x="1221" y="731"/>
                    </a:cubicBezTo>
                    <a:cubicBezTo>
                      <a:pt x="0" y="2147"/>
                      <a:pt x="1036" y="4300"/>
                      <a:pt x="2827" y="4300"/>
                    </a:cubicBezTo>
                    <a:cubicBezTo>
                      <a:pt x="2877" y="4300"/>
                      <a:pt x="2927" y="4298"/>
                      <a:pt x="2978" y="4295"/>
                    </a:cubicBezTo>
                    <a:cubicBezTo>
                      <a:pt x="4158" y="4194"/>
                      <a:pt x="5061" y="3190"/>
                      <a:pt x="4986" y="2011"/>
                    </a:cubicBezTo>
                    <a:cubicBezTo>
                      <a:pt x="4888" y="774"/>
                      <a:pt x="3862" y="1"/>
                      <a:pt x="2810" y="1"/>
                    </a:cubicBezTo>
                    <a:close/>
                  </a:path>
                </a:pathLst>
              </a:custGeom>
              <a:solidFill>
                <a:srgbClr val="FFD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65;p63">
                <a:extLst>
                  <a:ext uri="{FF2B5EF4-FFF2-40B4-BE49-F238E27FC236}">
                    <a16:creationId xmlns:a16="http://schemas.microsoft.com/office/drawing/2014/main" id="{6F18A2BC-057E-F384-F690-BA50B06FF4B0}"/>
                  </a:ext>
                </a:extLst>
              </p:cNvPr>
              <p:cNvSpPr/>
              <p:nvPr/>
            </p:nvSpPr>
            <p:spPr>
              <a:xfrm>
                <a:off x="5890600" y="3315625"/>
                <a:ext cx="126550" cy="107675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4307" extrusionOk="0">
                    <a:moveTo>
                      <a:pt x="2831" y="1"/>
                    </a:moveTo>
                    <a:cubicBezTo>
                      <a:pt x="2253" y="1"/>
                      <a:pt x="1666" y="230"/>
                      <a:pt x="1221" y="737"/>
                    </a:cubicBezTo>
                    <a:cubicBezTo>
                      <a:pt x="0" y="2154"/>
                      <a:pt x="1036" y="4307"/>
                      <a:pt x="2850" y="4307"/>
                    </a:cubicBezTo>
                    <a:cubicBezTo>
                      <a:pt x="2900" y="4307"/>
                      <a:pt x="2951" y="4305"/>
                      <a:pt x="3003" y="4302"/>
                    </a:cubicBezTo>
                    <a:cubicBezTo>
                      <a:pt x="4183" y="4201"/>
                      <a:pt x="5061" y="3172"/>
                      <a:pt x="4986" y="1992"/>
                    </a:cubicBezTo>
                    <a:cubicBezTo>
                      <a:pt x="4905" y="761"/>
                      <a:pt x="3883" y="1"/>
                      <a:pt x="2831" y="1"/>
                    </a:cubicBezTo>
                    <a:close/>
                  </a:path>
                </a:pathLst>
              </a:custGeom>
              <a:solidFill>
                <a:srgbClr val="FFD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766;p63">
                <a:extLst>
                  <a:ext uri="{FF2B5EF4-FFF2-40B4-BE49-F238E27FC236}">
                    <a16:creationId xmlns:a16="http://schemas.microsoft.com/office/drawing/2014/main" id="{3C47BF5F-A8F3-3144-D6A3-B073501311CD}"/>
                  </a:ext>
                </a:extLst>
              </p:cNvPr>
              <p:cNvSpPr/>
              <p:nvPr/>
            </p:nvSpPr>
            <p:spPr>
              <a:xfrm>
                <a:off x="5557175" y="3214825"/>
                <a:ext cx="195800" cy="155100"/>
              </a:xfrm>
              <a:custGeom>
                <a:avLst/>
                <a:gdLst/>
                <a:ahLst/>
                <a:cxnLst/>
                <a:rect l="l" t="t" r="r" b="b"/>
                <a:pathLst>
                  <a:path w="7832" h="6204" extrusionOk="0">
                    <a:moveTo>
                      <a:pt x="3038" y="929"/>
                    </a:moveTo>
                    <a:cubicBezTo>
                      <a:pt x="4719" y="929"/>
                      <a:pt x="6150" y="1281"/>
                      <a:pt x="6426" y="1607"/>
                    </a:cubicBezTo>
                    <a:cubicBezTo>
                      <a:pt x="6752" y="1984"/>
                      <a:pt x="6878" y="2887"/>
                      <a:pt x="6476" y="3740"/>
                    </a:cubicBezTo>
                    <a:cubicBezTo>
                      <a:pt x="6225" y="4318"/>
                      <a:pt x="5547" y="5271"/>
                      <a:pt x="3891" y="5271"/>
                    </a:cubicBezTo>
                    <a:cubicBezTo>
                      <a:pt x="3864" y="5272"/>
                      <a:pt x="3837" y="5273"/>
                      <a:pt x="3810" y="5273"/>
                    </a:cubicBezTo>
                    <a:cubicBezTo>
                      <a:pt x="3086" y="5273"/>
                      <a:pt x="2393" y="4950"/>
                      <a:pt x="1933" y="4393"/>
                    </a:cubicBezTo>
                    <a:cubicBezTo>
                      <a:pt x="1105" y="3414"/>
                      <a:pt x="980" y="1808"/>
                      <a:pt x="1055" y="1231"/>
                    </a:cubicBezTo>
                    <a:lnTo>
                      <a:pt x="1030" y="1231"/>
                    </a:lnTo>
                    <a:cubicBezTo>
                      <a:pt x="1205" y="1130"/>
                      <a:pt x="1833" y="929"/>
                      <a:pt x="3038" y="929"/>
                    </a:cubicBezTo>
                    <a:close/>
                    <a:moveTo>
                      <a:pt x="3038" y="1"/>
                    </a:moveTo>
                    <a:cubicBezTo>
                      <a:pt x="1230" y="1"/>
                      <a:pt x="252" y="302"/>
                      <a:pt x="126" y="1005"/>
                    </a:cubicBezTo>
                    <a:cubicBezTo>
                      <a:pt x="1" y="1707"/>
                      <a:pt x="101" y="3665"/>
                      <a:pt x="1205" y="4995"/>
                    </a:cubicBezTo>
                    <a:cubicBezTo>
                      <a:pt x="1825" y="5758"/>
                      <a:pt x="2739" y="6204"/>
                      <a:pt x="3711" y="6204"/>
                    </a:cubicBezTo>
                    <a:cubicBezTo>
                      <a:pt x="3762" y="6204"/>
                      <a:pt x="3814" y="6203"/>
                      <a:pt x="3866" y="6200"/>
                    </a:cubicBezTo>
                    <a:cubicBezTo>
                      <a:pt x="5472" y="6200"/>
                      <a:pt x="6727" y="5447"/>
                      <a:pt x="7330" y="4117"/>
                    </a:cubicBezTo>
                    <a:cubicBezTo>
                      <a:pt x="7831" y="3013"/>
                      <a:pt x="7731" y="1707"/>
                      <a:pt x="7104" y="980"/>
                    </a:cubicBezTo>
                    <a:cubicBezTo>
                      <a:pt x="6300" y="26"/>
                      <a:pt x="3364" y="1"/>
                      <a:pt x="3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767;p63">
                <a:extLst>
                  <a:ext uri="{FF2B5EF4-FFF2-40B4-BE49-F238E27FC236}">
                    <a16:creationId xmlns:a16="http://schemas.microsoft.com/office/drawing/2014/main" id="{EDEA5DD5-15D8-53F3-FB74-C1B4B745FCCB}"/>
                  </a:ext>
                </a:extLst>
              </p:cNvPr>
              <p:cNvSpPr/>
              <p:nvPr/>
            </p:nvSpPr>
            <p:spPr>
              <a:xfrm>
                <a:off x="5833900" y="3197900"/>
                <a:ext cx="186375" cy="158775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6351" extrusionOk="0">
                    <a:moveTo>
                      <a:pt x="5472" y="922"/>
                    </a:moveTo>
                    <a:cubicBezTo>
                      <a:pt x="5764" y="922"/>
                      <a:pt x="6053" y="975"/>
                      <a:pt x="6325" y="1079"/>
                    </a:cubicBezTo>
                    <a:cubicBezTo>
                      <a:pt x="6451" y="1682"/>
                      <a:pt x="6476" y="3313"/>
                      <a:pt x="5748" y="4392"/>
                    </a:cubicBezTo>
                    <a:cubicBezTo>
                      <a:pt x="5371" y="4970"/>
                      <a:pt x="4744" y="5346"/>
                      <a:pt x="4041" y="5371"/>
                    </a:cubicBezTo>
                    <a:cubicBezTo>
                      <a:pt x="3916" y="5396"/>
                      <a:pt x="3790" y="5396"/>
                      <a:pt x="3690" y="5396"/>
                    </a:cubicBezTo>
                    <a:cubicBezTo>
                      <a:pt x="3667" y="5397"/>
                      <a:pt x="3644" y="5397"/>
                      <a:pt x="3621" y="5397"/>
                    </a:cubicBezTo>
                    <a:cubicBezTo>
                      <a:pt x="2694" y="5397"/>
                      <a:pt x="1847" y="4899"/>
                      <a:pt x="1406" y="4066"/>
                    </a:cubicBezTo>
                    <a:cubicBezTo>
                      <a:pt x="979" y="3238"/>
                      <a:pt x="1029" y="2359"/>
                      <a:pt x="1305" y="1958"/>
                    </a:cubicBezTo>
                    <a:cubicBezTo>
                      <a:pt x="1607" y="1506"/>
                      <a:pt x="3589" y="929"/>
                      <a:pt x="5296" y="929"/>
                    </a:cubicBezTo>
                    <a:cubicBezTo>
                      <a:pt x="5355" y="925"/>
                      <a:pt x="5413" y="922"/>
                      <a:pt x="5472" y="922"/>
                    </a:cubicBezTo>
                    <a:close/>
                    <a:moveTo>
                      <a:pt x="5296" y="0"/>
                    </a:moveTo>
                    <a:cubicBezTo>
                      <a:pt x="3740" y="0"/>
                      <a:pt x="1155" y="502"/>
                      <a:pt x="527" y="1431"/>
                    </a:cubicBezTo>
                    <a:cubicBezTo>
                      <a:pt x="0" y="2209"/>
                      <a:pt x="25" y="3464"/>
                      <a:pt x="603" y="4518"/>
                    </a:cubicBezTo>
                    <a:cubicBezTo>
                      <a:pt x="1170" y="5652"/>
                      <a:pt x="2343" y="6351"/>
                      <a:pt x="3622" y="6351"/>
                    </a:cubicBezTo>
                    <a:cubicBezTo>
                      <a:pt x="3645" y="6351"/>
                      <a:pt x="3667" y="6350"/>
                      <a:pt x="3690" y="6350"/>
                    </a:cubicBezTo>
                    <a:cubicBezTo>
                      <a:pt x="3840" y="6350"/>
                      <a:pt x="3991" y="6325"/>
                      <a:pt x="4142" y="6325"/>
                    </a:cubicBezTo>
                    <a:cubicBezTo>
                      <a:pt x="5095" y="6250"/>
                      <a:pt x="5974" y="5723"/>
                      <a:pt x="6526" y="4919"/>
                    </a:cubicBezTo>
                    <a:cubicBezTo>
                      <a:pt x="7455" y="3589"/>
                      <a:pt x="7429" y="1556"/>
                      <a:pt x="7229" y="778"/>
                    </a:cubicBezTo>
                    <a:cubicBezTo>
                      <a:pt x="7078" y="251"/>
                      <a:pt x="6451" y="0"/>
                      <a:pt x="5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768;p63">
                <a:extLst>
                  <a:ext uri="{FF2B5EF4-FFF2-40B4-BE49-F238E27FC236}">
                    <a16:creationId xmlns:a16="http://schemas.microsoft.com/office/drawing/2014/main" id="{F274AC2D-3C08-6F1A-B0E0-4C5BC9540467}"/>
                  </a:ext>
                </a:extLst>
              </p:cNvPr>
              <p:cNvSpPr/>
              <p:nvPr/>
            </p:nvSpPr>
            <p:spPr>
              <a:xfrm>
                <a:off x="5727225" y="3230525"/>
                <a:ext cx="126775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1507" extrusionOk="0">
                    <a:moveTo>
                      <a:pt x="2510" y="0"/>
                    </a:moveTo>
                    <a:cubicBezTo>
                      <a:pt x="2159" y="0"/>
                      <a:pt x="1808" y="75"/>
                      <a:pt x="1481" y="176"/>
                    </a:cubicBezTo>
                    <a:cubicBezTo>
                      <a:pt x="1331" y="226"/>
                      <a:pt x="1180" y="276"/>
                      <a:pt x="1029" y="352"/>
                    </a:cubicBezTo>
                    <a:cubicBezTo>
                      <a:pt x="904" y="402"/>
                      <a:pt x="778" y="477"/>
                      <a:pt x="678" y="552"/>
                    </a:cubicBezTo>
                    <a:cubicBezTo>
                      <a:pt x="502" y="678"/>
                      <a:pt x="327" y="803"/>
                      <a:pt x="176" y="954"/>
                    </a:cubicBezTo>
                    <a:cubicBezTo>
                      <a:pt x="76" y="1054"/>
                      <a:pt x="0" y="1130"/>
                      <a:pt x="0" y="1130"/>
                    </a:cubicBezTo>
                    <a:lnTo>
                      <a:pt x="352" y="1506"/>
                    </a:lnTo>
                    <a:lnTo>
                      <a:pt x="528" y="1431"/>
                    </a:lnTo>
                    <a:cubicBezTo>
                      <a:pt x="653" y="1381"/>
                      <a:pt x="804" y="1305"/>
                      <a:pt x="1029" y="1230"/>
                    </a:cubicBezTo>
                    <a:cubicBezTo>
                      <a:pt x="1255" y="1155"/>
                      <a:pt x="1481" y="1079"/>
                      <a:pt x="1732" y="1029"/>
                    </a:cubicBezTo>
                    <a:cubicBezTo>
                      <a:pt x="1858" y="1029"/>
                      <a:pt x="1983" y="979"/>
                      <a:pt x="2134" y="979"/>
                    </a:cubicBezTo>
                    <a:cubicBezTo>
                      <a:pt x="2259" y="954"/>
                      <a:pt x="2410" y="954"/>
                      <a:pt x="2535" y="929"/>
                    </a:cubicBezTo>
                    <a:lnTo>
                      <a:pt x="2962" y="929"/>
                    </a:lnTo>
                    <a:cubicBezTo>
                      <a:pt x="3088" y="954"/>
                      <a:pt x="3238" y="979"/>
                      <a:pt x="3364" y="979"/>
                    </a:cubicBezTo>
                    <a:lnTo>
                      <a:pt x="3740" y="1054"/>
                    </a:lnTo>
                    <a:cubicBezTo>
                      <a:pt x="3866" y="1079"/>
                      <a:pt x="3966" y="1105"/>
                      <a:pt x="4092" y="1130"/>
                    </a:cubicBezTo>
                    <a:cubicBezTo>
                      <a:pt x="4192" y="1155"/>
                      <a:pt x="4292" y="1180"/>
                      <a:pt x="4393" y="1205"/>
                    </a:cubicBezTo>
                    <a:cubicBezTo>
                      <a:pt x="4468" y="1255"/>
                      <a:pt x="4543" y="1280"/>
                      <a:pt x="4619" y="1280"/>
                    </a:cubicBezTo>
                    <a:cubicBezTo>
                      <a:pt x="4744" y="1330"/>
                      <a:pt x="4819" y="1356"/>
                      <a:pt x="4819" y="1356"/>
                    </a:cubicBezTo>
                    <a:lnTo>
                      <a:pt x="5070" y="929"/>
                    </a:lnTo>
                    <a:lnTo>
                      <a:pt x="4895" y="778"/>
                    </a:lnTo>
                    <a:lnTo>
                      <a:pt x="4669" y="628"/>
                    </a:lnTo>
                    <a:cubicBezTo>
                      <a:pt x="4568" y="552"/>
                      <a:pt x="4468" y="477"/>
                      <a:pt x="4343" y="452"/>
                    </a:cubicBezTo>
                    <a:cubicBezTo>
                      <a:pt x="4242" y="377"/>
                      <a:pt x="4117" y="301"/>
                      <a:pt x="3966" y="251"/>
                    </a:cubicBezTo>
                    <a:cubicBezTo>
                      <a:pt x="3841" y="226"/>
                      <a:pt x="3690" y="151"/>
                      <a:pt x="3539" y="126"/>
                    </a:cubicBezTo>
                    <a:cubicBezTo>
                      <a:pt x="3364" y="75"/>
                      <a:pt x="3188" y="50"/>
                      <a:pt x="3037" y="25"/>
                    </a:cubicBezTo>
                    <a:cubicBezTo>
                      <a:pt x="2862" y="0"/>
                      <a:pt x="2686" y="0"/>
                      <a:pt x="2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769;p63">
                <a:extLst>
                  <a:ext uri="{FF2B5EF4-FFF2-40B4-BE49-F238E27FC236}">
                    <a16:creationId xmlns:a16="http://schemas.microsoft.com/office/drawing/2014/main" id="{D4518545-61F0-19D5-623F-6A330DD62B7F}"/>
                  </a:ext>
                </a:extLst>
              </p:cNvPr>
              <p:cNvSpPr/>
              <p:nvPr/>
            </p:nvSpPr>
            <p:spPr>
              <a:xfrm>
                <a:off x="5439225" y="3335300"/>
                <a:ext cx="74675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1664" extrusionOk="0">
                    <a:moveTo>
                      <a:pt x="1556" y="1"/>
                    </a:moveTo>
                    <a:cubicBezTo>
                      <a:pt x="1280" y="1"/>
                      <a:pt x="979" y="101"/>
                      <a:pt x="753" y="252"/>
                    </a:cubicBezTo>
                    <a:cubicBezTo>
                      <a:pt x="527" y="377"/>
                      <a:pt x="351" y="528"/>
                      <a:pt x="226" y="729"/>
                    </a:cubicBezTo>
                    <a:cubicBezTo>
                      <a:pt x="100" y="879"/>
                      <a:pt x="25" y="1055"/>
                      <a:pt x="0" y="1231"/>
                    </a:cubicBezTo>
                    <a:cubicBezTo>
                      <a:pt x="0" y="1281"/>
                      <a:pt x="0" y="1331"/>
                      <a:pt x="0" y="1406"/>
                    </a:cubicBezTo>
                    <a:lnTo>
                      <a:pt x="0" y="1431"/>
                    </a:lnTo>
                    <a:cubicBezTo>
                      <a:pt x="21" y="1493"/>
                      <a:pt x="75" y="1538"/>
                      <a:pt x="136" y="1538"/>
                    </a:cubicBezTo>
                    <a:cubicBezTo>
                      <a:pt x="149" y="1538"/>
                      <a:pt x="162" y="1536"/>
                      <a:pt x="176" y="1532"/>
                    </a:cubicBezTo>
                    <a:cubicBezTo>
                      <a:pt x="226" y="1532"/>
                      <a:pt x="276" y="1456"/>
                      <a:pt x="276" y="1406"/>
                    </a:cubicBezTo>
                    <a:lnTo>
                      <a:pt x="276" y="1356"/>
                    </a:lnTo>
                    <a:lnTo>
                      <a:pt x="301" y="1281"/>
                    </a:lnTo>
                    <a:cubicBezTo>
                      <a:pt x="351" y="1180"/>
                      <a:pt x="427" y="1080"/>
                      <a:pt x="527" y="980"/>
                    </a:cubicBezTo>
                    <a:cubicBezTo>
                      <a:pt x="803" y="703"/>
                      <a:pt x="1155" y="528"/>
                      <a:pt x="1556" y="503"/>
                    </a:cubicBezTo>
                    <a:cubicBezTo>
                      <a:pt x="1632" y="503"/>
                      <a:pt x="1732" y="503"/>
                      <a:pt x="1832" y="553"/>
                    </a:cubicBezTo>
                    <a:cubicBezTo>
                      <a:pt x="1882" y="553"/>
                      <a:pt x="1933" y="578"/>
                      <a:pt x="1958" y="603"/>
                    </a:cubicBezTo>
                    <a:lnTo>
                      <a:pt x="2033" y="628"/>
                    </a:lnTo>
                    <a:lnTo>
                      <a:pt x="2108" y="678"/>
                    </a:lnTo>
                    <a:cubicBezTo>
                      <a:pt x="2159" y="703"/>
                      <a:pt x="2184" y="729"/>
                      <a:pt x="2209" y="754"/>
                    </a:cubicBezTo>
                    <a:cubicBezTo>
                      <a:pt x="2259" y="779"/>
                      <a:pt x="2284" y="804"/>
                      <a:pt x="2334" y="829"/>
                    </a:cubicBezTo>
                    <a:cubicBezTo>
                      <a:pt x="2384" y="904"/>
                      <a:pt x="2435" y="954"/>
                      <a:pt x="2485" y="1030"/>
                    </a:cubicBezTo>
                    <a:cubicBezTo>
                      <a:pt x="2610" y="1180"/>
                      <a:pt x="2686" y="1356"/>
                      <a:pt x="2736" y="1532"/>
                    </a:cubicBezTo>
                    <a:cubicBezTo>
                      <a:pt x="2723" y="1620"/>
                      <a:pt x="2786" y="1663"/>
                      <a:pt x="2852" y="1663"/>
                    </a:cubicBezTo>
                    <a:cubicBezTo>
                      <a:pt x="2918" y="1663"/>
                      <a:pt x="2987" y="1620"/>
                      <a:pt x="2987" y="1532"/>
                    </a:cubicBezTo>
                    <a:lnTo>
                      <a:pt x="2987" y="1331"/>
                    </a:lnTo>
                    <a:cubicBezTo>
                      <a:pt x="2962" y="1155"/>
                      <a:pt x="2912" y="1005"/>
                      <a:pt x="2836" y="854"/>
                    </a:cubicBezTo>
                    <a:cubicBezTo>
                      <a:pt x="2786" y="754"/>
                      <a:pt x="2736" y="653"/>
                      <a:pt x="2661" y="553"/>
                    </a:cubicBezTo>
                    <a:cubicBezTo>
                      <a:pt x="2610" y="503"/>
                      <a:pt x="2560" y="452"/>
                      <a:pt x="2535" y="427"/>
                    </a:cubicBezTo>
                    <a:cubicBezTo>
                      <a:pt x="2485" y="377"/>
                      <a:pt x="2435" y="327"/>
                      <a:pt x="2359" y="302"/>
                    </a:cubicBezTo>
                    <a:lnTo>
                      <a:pt x="2309" y="227"/>
                    </a:lnTo>
                    <a:lnTo>
                      <a:pt x="2209" y="176"/>
                    </a:lnTo>
                    <a:cubicBezTo>
                      <a:pt x="2133" y="151"/>
                      <a:pt x="2058" y="101"/>
                      <a:pt x="2008" y="101"/>
                    </a:cubicBezTo>
                    <a:cubicBezTo>
                      <a:pt x="1857" y="26"/>
                      <a:pt x="1707" y="1"/>
                      <a:pt x="1556" y="1"/>
                    </a:cubicBezTo>
                    <a:close/>
                  </a:path>
                </a:pathLst>
              </a:custGeom>
              <a:solidFill>
                <a:srgbClr val="F3BE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439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C05D08-ED82-BB19-6615-545ACCCEDC55}"/>
              </a:ext>
            </a:extLst>
          </p:cNvPr>
          <p:cNvSpPr txBox="1"/>
          <p:nvPr/>
        </p:nvSpPr>
        <p:spPr>
          <a:xfrm>
            <a:off x="870857" y="341084"/>
            <a:ext cx="74022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002060"/>
                </a:solidFill>
              </a:rPr>
              <a:t>QUAN SÁT SẢN PHẨM THAM KHẢO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7365E-97F6-C3BE-6FEC-51FD9A47F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7" t="9881" r="75952" b="4382"/>
          <a:stretch/>
        </p:blipFill>
        <p:spPr>
          <a:xfrm>
            <a:off x="50800" y="986972"/>
            <a:ext cx="2245472" cy="4079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5EAEB-BDDA-DE69-5E2F-AE2FDE1F6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80" t="6223" r="6159" b="30062"/>
          <a:stretch/>
        </p:blipFill>
        <p:spPr>
          <a:xfrm>
            <a:off x="2209186" y="986972"/>
            <a:ext cx="6651955" cy="265197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290F4B3-D4FB-E37F-2D3D-A6BF7088911A}"/>
              </a:ext>
            </a:extLst>
          </p:cNvPr>
          <p:cNvSpPr txBox="1"/>
          <p:nvPr/>
        </p:nvSpPr>
        <p:spPr>
          <a:xfrm>
            <a:off x="2354328" y="3777005"/>
            <a:ext cx="6738872" cy="108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500"/>
              <a:t>Hà Lê (Nghệ An), Hoa, vỏ trứng và màu gouache trên bìa.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500"/>
              <a:t>Thu Lê (Hà Nội), Cây nấm, vỏ trứng và màu gouache trên bìa.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500"/>
              <a:t>Mỹ Hòa (Thừa Thiên Huế), Tĩnh vật, vỏ trứng và màu gouache trên bìa. </a:t>
            </a:r>
          </a:p>
        </p:txBody>
      </p:sp>
    </p:spTree>
    <p:extLst>
      <p:ext uri="{BB962C8B-B14F-4D97-AF65-F5344CB8AC3E}">
        <p14:creationId xmlns:p14="http://schemas.microsoft.com/office/powerpoint/2010/main" val="97747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>
            <a:off x="2782999" y="636863"/>
            <a:ext cx="3660351" cy="2374828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863565" y="3025716"/>
            <a:ext cx="7597835" cy="140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+mn-lt"/>
              </a:rPr>
              <a:t>Trưng bày sản phẩm và chia sẻ</a:t>
            </a:r>
            <a:endParaRPr lang="vi-VN" sz="3500">
              <a:latin typeface="+mn-lt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 idx="2"/>
          </p:nvPr>
        </p:nvSpPr>
        <p:spPr>
          <a:xfrm>
            <a:off x="2717400" y="471843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sis MT Pro Black" panose="02040A04050005020304" pitchFamily="18" charset="0"/>
              </a:rPr>
              <a:t>04</a:t>
            </a:r>
            <a:endParaRPr>
              <a:latin typeface="Amasis MT Pro Black" panose="02040A04050005020304" pitchFamily="18" charset="0"/>
            </a:endParaRPr>
          </a:p>
        </p:txBody>
      </p:sp>
      <p:grpSp>
        <p:nvGrpSpPr>
          <p:cNvPr id="451" name="Google Shape;451;p40"/>
          <p:cNvGrpSpPr/>
          <p:nvPr/>
        </p:nvGrpSpPr>
        <p:grpSpPr>
          <a:xfrm>
            <a:off x="7792425" y="447263"/>
            <a:ext cx="1450700" cy="1499900"/>
            <a:chOff x="5937550" y="2126525"/>
            <a:chExt cx="1450700" cy="1499900"/>
          </a:xfrm>
        </p:grpSpPr>
        <p:sp>
          <p:nvSpPr>
            <p:cNvPr id="452" name="Google Shape;452;p40"/>
            <p:cNvSpPr/>
            <p:nvPr/>
          </p:nvSpPr>
          <p:spPr>
            <a:xfrm>
              <a:off x="5998325" y="2126525"/>
              <a:ext cx="1389925" cy="1471425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492;p41">
            <a:extLst>
              <a:ext uri="{FF2B5EF4-FFF2-40B4-BE49-F238E27FC236}">
                <a16:creationId xmlns:a16="http://schemas.microsoft.com/office/drawing/2014/main" id="{5B2EAE1C-DA00-0A8F-87C1-1A0E60191748}"/>
              </a:ext>
            </a:extLst>
          </p:cNvPr>
          <p:cNvGrpSpPr/>
          <p:nvPr/>
        </p:nvGrpSpPr>
        <p:grpSpPr>
          <a:xfrm rot="8256043">
            <a:off x="15393" y="3945479"/>
            <a:ext cx="999154" cy="1016077"/>
            <a:chOff x="3697750" y="3943825"/>
            <a:chExt cx="1190900" cy="973850"/>
          </a:xfrm>
        </p:grpSpPr>
        <p:sp>
          <p:nvSpPr>
            <p:cNvPr id="3" name="Google Shape;493;p41">
              <a:extLst>
                <a:ext uri="{FF2B5EF4-FFF2-40B4-BE49-F238E27FC236}">
                  <a16:creationId xmlns:a16="http://schemas.microsoft.com/office/drawing/2014/main" id="{347EE127-BCD3-2373-304F-395412F9D2F2}"/>
                </a:ext>
              </a:extLst>
            </p:cNvPr>
            <p:cNvSpPr/>
            <p:nvPr/>
          </p:nvSpPr>
          <p:spPr>
            <a:xfrm>
              <a:off x="3710475" y="3943825"/>
              <a:ext cx="1178175" cy="972725"/>
            </a:xfrm>
            <a:custGeom>
              <a:avLst/>
              <a:gdLst/>
              <a:ahLst/>
              <a:cxnLst/>
              <a:rect l="l" t="t" r="r" b="b"/>
              <a:pathLst>
                <a:path w="47127" h="38909" extrusionOk="0">
                  <a:moveTo>
                    <a:pt x="24255" y="9636"/>
                  </a:moveTo>
                  <a:cubicBezTo>
                    <a:pt x="25365" y="9636"/>
                    <a:pt x="26598" y="9848"/>
                    <a:pt x="27831" y="10296"/>
                  </a:cubicBezTo>
                  <a:cubicBezTo>
                    <a:pt x="31397" y="11570"/>
                    <a:pt x="33690" y="14245"/>
                    <a:pt x="32989" y="16219"/>
                  </a:cubicBezTo>
                  <a:cubicBezTo>
                    <a:pt x="32539" y="17527"/>
                    <a:pt x="30961" y="18231"/>
                    <a:pt x="28946" y="18231"/>
                  </a:cubicBezTo>
                  <a:cubicBezTo>
                    <a:pt x="27821" y="18231"/>
                    <a:pt x="26560" y="18012"/>
                    <a:pt x="25283" y="17556"/>
                  </a:cubicBezTo>
                  <a:cubicBezTo>
                    <a:pt x="21717" y="16282"/>
                    <a:pt x="19424" y="13671"/>
                    <a:pt x="20125" y="11634"/>
                  </a:cubicBezTo>
                  <a:cubicBezTo>
                    <a:pt x="20579" y="10354"/>
                    <a:pt x="22210" y="9636"/>
                    <a:pt x="24255" y="9636"/>
                  </a:cubicBezTo>
                  <a:close/>
                  <a:moveTo>
                    <a:pt x="15909" y="0"/>
                  </a:moveTo>
                  <a:cubicBezTo>
                    <a:pt x="12470" y="0"/>
                    <a:pt x="9395" y="2043"/>
                    <a:pt x="7452" y="4756"/>
                  </a:cubicBezTo>
                  <a:cubicBezTo>
                    <a:pt x="1" y="15327"/>
                    <a:pt x="3440" y="29974"/>
                    <a:pt x="14712" y="36215"/>
                  </a:cubicBezTo>
                  <a:cubicBezTo>
                    <a:pt x="18040" y="38048"/>
                    <a:pt x="21616" y="38909"/>
                    <a:pt x="25133" y="38909"/>
                  </a:cubicBezTo>
                  <a:cubicBezTo>
                    <a:pt x="33592" y="38909"/>
                    <a:pt x="41708" y="33929"/>
                    <a:pt x="45216" y="25517"/>
                  </a:cubicBezTo>
                  <a:cubicBezTo>
                    <a:pt x="46554" y="22205"/>
                    <a:pt x="47127" y="18575"/>
                    <a:pt x="46745" y="15009"/>
                  </a:cubicBezTo>
                  <a:cubicBezTo>
                    <a:pt x="46198" y="10691"/>
                    <a:pt x="42086" y="7686"/>
                    <a:pt x="36543" y="7686"/>
                  </a:cubicBezTo>
                  <a:cubicBezTo>
                    <a:pt x="35628" y="7686"/>
                    <a:pt x="34673" y="7768"/>
                    <a:pt x="33690" y="7940"/>
                  </a:cubicBezTo>
                  <a:cubicBezTo>
                    <a:pt x="32495" y="8143"/>
                    <a:pt x="31547" y="8242"/>
                    <a:pt x="30764" y="8242"/>
                  </a:cubicBezTo>
                  <a:cubicBezTo>
                    <a:pt x="27119" y="8242"/>
                    <a:pt x="27015" y="6098"/>
                    <a:pt x="22035" y="2272"/>
                  </a:cubicBezTo>
                  <a:cubicBezTo>
                    <a:pt x="19971" y="671"/>
                    <a:pt x="17880" y="0"/>
                    <a:pt x="15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94;p41">
              <a:extLst>
                <a:ext uri="{FF2B5EF4-FFF2-40B4-BE49-F238E27FC236}">
                  <a16:creationId xmlns:a16="http://schemas.microsoft.com/office/drawing/2014/main" id="{5898BE8B-748A-2F38-D653-197FBBBA2E8F}"/>
                </a:ext>
              </a:extLst>
            </p:cNvPr>
            <p:cNvSpPr/>
            <p:nvPr/>
          </p:nvSpPr>
          <p:spPr>
            <a:xfrm>
              <a:off x="3697750" y="3945400"/>
              <a:ext cx="614575" cy="972275"/>
            </a:xfrm>
            <a:custGeom>
              <a:avLst/>
              <a:gdLst/>
              <a:ahLst/>
              <a:cxnLst/>
              <a:rect l="l" t="t" r="r" b="b"/>
              <a:pathLst>
                <a:path w="24583" h="38891" extrusionOk="0">
                  <a:moveTo>
                    <a:pt x="16418" y="1"/>
                  </a:moveTo>
                  <a:cubicBezTo>
                    <a:pt x="12979" y="1"/>
                    <a:pt x="9904" y="2044"/>
                    <a:pt x="7961" y="4756"/>
                  </a:cubicBezTo>
                  <a:cubicBezTo>
                    <a:pt x="0" y="16156"/>
                    <a:pt x="4586" y="31949"/>
                    <a:pt x="17450" y="37299"/>
                  </a:cubicBezTo>
                  <a:cubicBezTo>
                    <a:pt x="19679" y="38254"/>
                    <a:pt x="22099" y="38764"/>
                    <a:pt x="24582" y="38891"/>
                  </a:cubicBezTo>
                  <a:cubicBezTo>
                    <a:pt x="22099" y="35834"/>
                    <a:pt x="20188" y="32331"/>
                    <a:pt x="18914" y="28638"/>
                  </a:cubicBezTo>
                  <a:cubicBezTo>
                    <a:pt x="16813" y="22397"/>
                    <a:pt x="16749" y="15328"/>
                    <a:pt x="19424" y="9278"/>
                  </a:cubicBezTo>
                  <a:cubicBezTo>
                    <a:pt x="20443" y="6985"/>
                    <a:pt x="21844" y="4884"/>
                    <a:pt x="23627" y="3037"/>
                  </a:cubicBezTo>
                  <a:cubicBezTo>
                    <a:pt x="23309" y="2782"/>
                    <a:pt x="22927" y="2527"/>
                    <a:pt x="22544" y="2273"/>
                  </a:cubicBezTo>
                  <a:cubicBezTo>
                    <a:pt x="20480" y="672"/>
                    <a:pt x="18389" y="1"/>
                    <a:pt x="16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95;p41">
              <a:extLst>
                <a:ext uri="{FF2B5EF4-FFF2-40B4-BE49-F238E27FC236}">
                  <a16:creationId xmlns:a16="http://schemas.microsoft.com/office/drawing/2014/main" id="{EDBD3B2C-94CC-B8C7-A4F4-7E737B2A32B6}"/>
                </a:ext>
              </a:extLst>
            </p:cNvPr>
            <p:cNvSpPr/>
            <p:nvPr/>
          </p:nvSpPr>
          <p:spPr>
            <a:xfrm>
              <a:off x="4080275" y="4634275"/>
              <a:ext cx="220900" cy="188300"/>
            </a:xfrm>
            <a:custGeom>
              <a:avLst/>
              <a:gdLst/>
              <a:ahLst/>
              <a:cxnLst/>
              <a:rect l="l" t="t" r="r" b="b"/>
              <a:pathLst>
                <a:path w="8836" h="7532" extrusionOk="0">
                  <a:moveTo>
                    <a:pt x="4523" y="1"/>
                  </a:moveTo>
                  <a:cubicBezTo>
                    <a:pt x="2011" y="1"/>
                    <a:pt x="0" y="2611"/>
                    <a:pt x="1066" y="5222"/>
                  </a:cubicBezTo>
                  <a:cubicBezTo>
                    <a:pt x="1728" y="6767"/>
                    <a:pt x="3138" y="7531"/>
                    <a:pt x="4549" y="7531"/>
                  </a:cubicBezTo>
                  <a:cubicBezTo>
                    <a:pt x="5989" y="7531"/>
                    <a:pt x="7428" y="6735"/>
                    <a:pt x="8071" y="5159"/>
                  </a:cubicBezTo>
                  <a:cubicBezTo>
                    <a:pt x="8836" y="3248"/>
                    <a:pt x="7944" y="1083"/>
                    <a:pt x="6033" y="319"/>
                  </a:cubicBezTo>
                  <a:cubicBezTo>
                    <a:pt x="5524" y="100"/>
                    <a:pt x="5014" y="1"/>
                    <a:pt x="4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6;p41">
              <a:extLst>
                <a:ext uri="{FF2B5EF4-FFF2-40B4-BE49-F238E27FC236}">
                  <a16:creationId xmlns:a16="http://schemas.microsoft.com/office/drawing/2014/main" id="{A37AAE66-7724-28C4-5592-D0F8A0BD5AD3}"/>
                </a:ext>
              </a:extLst>
            </p:cNvPr>
            <p:cNvSpPr/>
            <p:nvPr/>
          </p:nvSpPr>
          <p:spPr>
            <a:xfrm>
              <a:off x="4084625" y="4639050"/>
              <a:ext cx="154450" cy="183900"/>
            </a:xfrm>
            <a:custGeom>
              <a:avLst/>
              <a:gdLst/>
              <a:ahLst/>
              <a:cxnLst/>
              <a:rect l="l" t="t" r="r" b="b"/>
              <a:pathLst>
                <a:path w="6178" h="7356" extrusionOk="0">
                  <a:moveTo>
                    <a:pt x="3185" y="0"/>
                  </a:moveTo>
                  <a:cubicBezTo>
                    <a:pt x="1083" y="701"/>
                    <a:pt x="0" y="3057"/>
                    <a:pt x="892" y="5095"/>
                  </a:cubicBezTo>
                  <a:cubicBezTo>
                    <a:pt x="1561" y="6522"/>
                    <a:pt x="2948" y="7356"/>
                    <a:pt x="4375" y="7356"/>
                  </a:cubicBezTo>
                  <a:cubicBezTo>
                    <a:pt x="4986" y="7356"/>
                    <a:pt x="5605" y="7203"/>
                    <a:pt x="6178" y="6878"/>
                  </a:cubicBezTo>
                  <a:cubicBezTo>
                    <a:pt x="5095" y="4968"/>
                    <a:pt x="4140" y="2930"/>
                    <a:pt x="3439" y="892"/>
                  </a:cubicBezTo>
                  <a:cubicBezTo>
                    <a:pt x="3376" y="573"/>
                    <a:pt x="3248" y="319"/>
                    <a:pt x="3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7;p41">
              <a:extLst>
                <a:ext uri="{FF2B5EF4-FFF2-40B4-BE49-F238E27FC236}">
                  <a16:creationId xmlns:a16="http://schemas.microsoft.com/office/drawing/2014/main" id="{174DE9E4-63B5-8DD0-F710-EFFF97116582}"/>
                </a:ext>
              </a:extLst>
            </p:cNvPr>
            <p:cNvSpPr/>
            <p:nvPr/>
          </p:nvSpPr>
          <p:spPr>
            <a:xfrm>
              <a:off x="4382575" y="46142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7"/>
                    <a:pt x="3128" y="7537"/>
                    <a:pt x="4545" y="7537"/>
                  </a:cubicBezTo>
                  <a:cubicBezTo>
                    <a:pt x="5962" y="7537"/>
                    <a:pt x="7379" y="6757"/>
                    <a:pt x="8016" y="5196"/>
                  </a:cubicBezTo>
                  <a:cubicBezTo>
                    <a:pt x="8843" y="3286"/>
                    <a:pt x="7888" y="1057"/>
                    <a:pt x="5978" y="293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8;p41">
              <a:extLst>
                <a:ext uri="{FF2B5EF4-FFF2-40B4-BE49-F238E27FC236}">
                  <a16:creationId xmlns:a16="http://schemas.microsoft.com/office/drawing/2014/main" id="{8881577F-151D-F70F-8356-6D06AC1A28DC}"/>
                </a:ext>
              </a:extLst>
            </p:cNvPr>
            <p:cNvSpPr/>
            <p:nvPr/>
          </p:nvSpPr>
          <p:spPr>
            <a:xfrm>
              <a:off x="4599100" y="44343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6"/>
                    <a:pt x="3128" y="7536"/>
                    <a:pt x="4545" y="7536"/>
                  </a:cubicBezTo>
                  <a:cubicBezTo>
                    <a:pt x="5962" y="7536"/>
                    <a:pt x="7379" y="6756"/>
                    <a:pt x="8016" y="5196"/>
                  </a:cubicBezTo>
                  <a:cubicBezTo>
                    <a:pt x="8843" y="3286"/>
                    <a:pt x="7888" y="1057"/>
                    <a:pt x="5978" y="292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9;p41">
              <a:extLst>
                <a:ext uri="{FF2B5EF4-FFF2-40B4-BE49-F238E27FC236}">
                  <a16:creationId xmlns:a16="http://schemas.microsoft.com/office/drawing/2014/main" id="{A086A427-DA22-9255-BADD-6333037D6D97}"/>
                </a:ext>
              </a:extLst>
            </p:cNvPr>
            <p:cNvSpPr/>
            <p:nvPr/>
          </p:nvSpPr>
          <p:spPr>
            <a:xfrm>
              <a:off x="3863625" y="4423075"/>
              <a:ext cx="221025" cy="188525"/>
            </a:xfrm>
            <a:custGeom>
              <a:avLst/>
              <a:gdLst/>
              <a:ahLst/>
              <a:cxnLst/>
              <a:rect l="l" t="t" r="r" b="b"/>
              <a:pathLst>
                <a:path w="8841" h="7541" extrusionOk="0">
                  <a:moveTo>
                    <a:pt x="4524" y="0"/>
                  </a:moveTo>
                  <a:cubicBezTo>
                    <a:pt x="2034" y="0"/>
                    <a:pt x="1" y="2578"/>
                    <a:pt x="1071" y="5200"/>
                  </a:cubicBezTo>
                  <a:cubicBezTo>
                    <a:pt x="1708" y="6761"/>
                    <a:pt x="3125" y="7541"/>
                    <a:pt x="4542" y="7541"/>
                  </a:cubicBezTo>
                  <a:cubicBezTo>
                    <a:pt x="5959" y="7541"/>
                    <a:pt x="7376" y="6761"/>
                    <a:pt x="8013" y="5200"/>
                  </a:cubicBezTo>
                  <a:cubicBezTo>
                    <a:pt x="8840" y="3290"/>
                    <a:pt x="7949" y="1061"/>
                    <a:pt x="5975" y="297"/>
                  </a:cubicBezTo>
                  <a:cubicBezTo>
                    <a:pt x="5487" y="93"/>
                    <a:pt x="4997" y="0"/>
                    <a:pt x="4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0;p41">
              <a:extLst>
                <a:ext uri="{FF2B5EF4-FFF2-40B4-BE49-F238E27FC236}">
                  <a16:creationId xmlns:a16="http://schemas.microsoft.com/office/drawing/2014/main" id="{DA5E07CD-8FC7-2E7C-3587-DF3204DFFA3F}"/>
                </a:ext>
              </a:extLst>
            </p:cNvPr>
            <p:cNvSpPr/>
            <p:nvPr/>
          </p:nvSpPr>
          <p:spPr>
            <a:xfrm>
              <a:off x="3854250" y="4150925"/>
              <a:ext cx="220850" cy="188625"/>
            </a:xfrm>
            <a:custGeom>
              <a:avLst/>
              <a:gdLst/>
              <a:ahLst/>
              <a:cxnLst/>
              <a:rect l="l" t="t" r="r" b="b"/>
              <a:pathLst>
                <a:path w="8834" h="7545" extrusionOk="0">
                  <a:moveTo>
                    <a:pt x="4576" y="1"/>
                  </a:moveTo>
                  <a:cubicBezTo>
                    <a:pt x="2039" y="1"/>
                    <a:pt x="1" y="2630"/>
                    <a:pt x="1128" y="5260"/>
                  </a:cubicBezTo>
                  <a:cubicBezTo>
                    <a:pt x="1761" y="6781"/>
                    <a:pt x="3167" y="7545"/>
                    <a:pt x="4576" y="7545"/>
                  </a:cubicBezTo>
                  <a:cubicBezTo>
                    <a:pt x="6001" y="7545"/>
                    <a:pt x="7429" y="6765"/>
                    <a:pt x="8069" y="5196"/>
                  </a:cubicBezTo>
                  <a:cubicBezTo>
                    <a:pt x="8833" y="3286"/>
                    <a:pt x="7942" y="1121"/>
                    <a:pt x="6031" y="293"/>
                  </a:cubicBezTo>
                  <a:cubicBezTo>
                    <a:pt x="5540" y="92"/>
                    <a:pt x="5050" y="1"/>
                    <a:pt x="4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01;p41">
            <a:extLst>
              <a:ext uri="{FF2B5EF4-FFF2-40B4-BE49-F238E27FC236}">
                <a16:creationId xmlns:a16="http://schemas.microsoft.com/office/drawing/2014/main" id="{B4B1FEEA-EFA4-FE27-A56D-7B93809AD879}"/>
              </a:ext>
            </a:extLst>
          </p:cNvPr>
          <p:cNvGrpSpPr/>
          <p:nvPr/>
        </p:nvGrpSpPr>
        <p:grpSpPr>
          <a:xfrm rot="891456">
            <a:off x="349413" y="2442119"/>
            <a:ext cx="361374" cy="1335984"/>
            <a:chOff x="3608950" y="238125"/>
            <a:chExt cx="598550" cy="2371800"/>
          </a:xfrm>
        </p:grpSpPr>
        <p:sp>
          <p:nvSpPr>
            <p:cNvPr id="12" name="Google Shape;502;p41">
              <a:extLst>
                <a:ext uri="{FF2B5EF4-FFF2-40B4-BE49-F238E27FC236}">
                  <a16:creationId xmlns:a16="http://schemas.microsoft.com/office/drawing/2014/main" id="{6333296D-4874-B2C3-C391-D3DCBA276BE8}"/>
                </a:ext>
              </a:extLst>
            </p:cNvPr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3;p41">
              <a:extLst>
                <a:ext uri="{FF2B5EF4-FFF2-40B4-BE49-F238E27FC236}">
                  <a16:creationId xmlns:a16="http://schemas.microsoft.com/office/drawing/2014/main" id="{37CE54B0-A0C3-3971-0A74-313A70EE6C0A}"/>
                </a:ext>
              </a:extLst>
            </p:cNvPr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4;p41">
              <a:extLst>
                <a:ext uri="{FF2B5EF4-FFF2-40B4-BE49-F238E27FC236}">
                  <a16:creationId xmlns:a16="http://schemas.microsoft.com/office/drawing/2014/main" id="{994712B5-97B0-D6D4-0755-86D55E8403B1}"/>
                </a:ext>
              </a:extLst>
            </p:cNvPr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5;p41">
              <a:extLst>
                <a:ext uri="{FF2B5EF4-FFF2-40B4-BE49-F238E27FC236}">
                  <a16:creationId xmlns:a16="http://schemas.microsoft.com/office/drawing/2014/main" id="{0C4ED6A1-002F-4B9C-E103-84C352BBDC61}"/>
                </a:ext>
              </a:extLst>
            </p:cNvPr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6;p41">
              <a:extLst>
                <a:ext uri="{FF2B5EF4-FFF2-40B4-BE49-F238E27FC236}">
                  <a16:creationId xmlns:a16="http://schemas.microsoft.com/office/drawing/2014/main" id="{A69054A9-CE96-2100-3422-FC70EDF6D71B}"/>
                </a:ext>
              </a:extLst>
            </p:cNvPr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7;p41">
              <a:extLst>
                <a:ext uri="{FF2B5EF4-FFF2-40B4-BE49-F238E27FC236}">
                  <a16:creationId xmlns:a16="http://schemas.microsoft.com/office/drawing/2014/main" id="{D606ECB4-4C5B-2F80-B7E1-642927E64B14}"/>
                </a:ext>
              </a:extLst>
            </p:cNvPr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8;p41">
              <a:extLst>
                <a:ext uri="{FF2B5EF4-FFF2-40B4-BE49-F238E27FC236}">
                  <a16:creationId xmlns:a16="http://schemas.microsoft.com/office/drawing/2014/main" id="{38AEF5BD-64B8-F8B2-190B-886AF9B95BEA}"/>
                </a:ext>
              </a:extLst>
            </p:cNvPr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448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DEB3A7-6152-99B6-8325-1997419483BA}"/>
              </a:ext>
            </a:extLst>
          </p:cNvPr>
          <p:cNvSpPr/>
          <p:nvPr/>
        </p:nvSpPr>
        <p:spPr>
          <a:xfrm>
            <a:off x="-116115" y="2416629"/>
            <a:ext cx="9593943" cy="2833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8F7B625-ACAB-14EA-1AC6-EB6D5B642F59}"/>
              </a:ext>
            </a:extLst>
          </p:cNvPr>
          <p:cNvSpPr/>
          <p:nvPr/>
        </p:nvSpPr>
        <p:spPr>
          <a:xfrm>
            <a:off x="1655912" y="114134"/>
            <a:ext cx="5832176" cy="4604989"/>
          </a:xfrm>
          <a:custGeom>
            <a:avLst/>
            <a:gdLst/>
            <a:ahLst/>
            <a:cxnLst/>
            <a:rect l="l" t="t" r="r" b="b"/>
            <a:pathLst>
              <a:path w="10422712" h="8229600">
                <a:moveTo>
                  <a:pt x="0" y="0"/>
                </a:moveTo>
                <a:lnTo>
                  <a:pt x="10422712" y="0"/>
                </a:lnTo>
                <a:lnTo>
                  <a:pt x="104227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66C060-B3C0-D447-E53B-715F47C82147}"/>
              </a:ext>
            </a:extLst>
          </p:cNvPr>
          <p:cNvSpPr txBox="1"/>
          <p:nvPr/>
        </p:nvSpPr>
        <p:spPr>
          <a:xfrm>
            <a:off x="1371599" y="3085410"/>
            <a:ext cx="73660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Bức tr</a:t>
            </a:r>
            <a:r>
              <a:rPr lang="en-US" sz="2000"/>
              <a:t>a</a:t>
            </a:r>
            <a:r>
              <a:rPr lang="vi-VN" sz="2000"/>
              <a:t>nh em yêu thích.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Hình và hòa sắc trong tranh.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Kĩ thuật gắn vỏ trứng để tạo hình, màu và chất cảm.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Ý tưởng điều chỉnh để bức tranh hoàn thiện hơn.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CAB17C-5CD2-19EE-EAAF-4F67F47D5417}"/>
              </a:ext>
            </a:extLst>
          </p:cNvPr>
          <p:cNvSpPr txBox="1"/>
          <p:nvPr/>
        </p:nvSpPr>
        <p:spPr>
          <a:xfrm>
            <a:off x="624113" y="2667915"/>
            <a:ext cx="8113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>
                <a:solidFill>
                  <a:srgbClr val="002060"/>
                </a:solidFill>
              </a:rPr>
              <a:t>Chia sẻ, góp ý với bạn cùng nhóm về sản phẩm mĩ thuật </a:t>
            </a:r>
          </a:p>
        </p:txBody>
      </p:sp>
    </p:spTree>
    <p:extLst>
      <p:ext uri="{BB962C8B-B14F-4D97-AF65-F5344CB8AC3E}">
        <p14:creationId xmlns:p14="http://schemas.microsoft.com/office/powerpoint/2010/main" val="401354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6D6E3F-48BC-9B05-DD48-14ED6542D077}"/>
              </a:ext>
            </a:extLst>
          </p:cNvPr>
          <p:cNvSpPr txBox="1"/>
          <p:nvPr/>
        </p:nvSpPr>
        <p:spPr>
          <a:xfrm>
            <a:off x="2071914" y="420915"/>
            <a:ext cx="5000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CÂU HỎI GỢI Ý THẢO LUẬN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141E694-C35E-DB53-FDEA-330E17BDF5BD}"/>
              </a:ext>
            </a:extLst>
          </p:cNvPr>
          <p:cNvSpPr/>
          <p:nvPr/>
        </p:nvSpPr>
        <p:spPr>
          <a:xfrm>
            <a:off x="360886" y="1487713"/>
            <a:ext cx="2507658" cy="3663043"/>
          </a:xfrm>
          <a:custGeom>
            <a:avLst/>
            <a:gdLst/>
            <a:ahLst/>
            <a:cxnLst/>
            <a:rect l="l" t="t" r="r" b="b"/>
            <a:pathLst>
              <a:path w="5633847" h="8229600">
                <a:moveTo>
                  <a:pt x="0" y="0"/>
                </a:moveTo>
                <a:lnTo>
                  <a:pt x="5633847" y="0"/>
                </a:lnTo>
                <a:lnTo>
                  <a:pt x="56338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AC7A32-515F-1AF3-BE8B-2A75AF44C3CE}"/>
              </a:ext>
            </a:extLst>
          </p:cNvPr>
          <p:cNvGrpSpPr/>
          <p:nvPr/>
        </p:nvGrpSpPr>
        <p:grpSpPr>
          <a:xfrm>
            <a:off x="3086256" y="1240970"/>
            <a:ext cx="5696858" cy="3568700"/>
            <a:chOff x="3169835" y="1480456"/>
            <a:chExt cx="5696858" cy="35687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95788D-49C8-7524-EB22-E035DD8E4DBF}"/>
                </a:ext>
              </a:extLst>
            </p:cNvPr>
            <p:cNvSpPr/>
            <p:nvPr/>
          </p:nvSpPr>
          <p:spPr>
            <a:xfrm>
              <a:off x="3169835" y="1480456"/>
              <a:ext cx="5588000" cy="345984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709D5A-F04E-18C9-948A-6EBC97006548}"/>
                </a:ext>
              </a:extLst>
            </p:cNvPr>
            <p:cNvSpPr/>
            <p:nvPr/>
          </p:nvSpPr>
          <p:spPr>
            <a:xfrm>
              <a:off x="3278693" y="1589314"/>
              <a:ext cx="5588000" cy="34598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C0609D-D21C-65BE-97C9-F256DBCF0266}"/>
                </a:ext>
              </a:extLst>
            </p:cNvPr>
            <p:cNvSpPr txBox="1"/>
            <p:nvPr/>
          </p:nvSpPr>
          <p:spPr>
            <a:xfrm>
              <a:off x="3409320" y="1916575"/>
              <a:ext cx="5326746" cy="2805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Em ấn tượng với bức tranh nào? Vì sao?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Bức tranh nào có kĩ thuật gắn trứng đẹp?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Màu sắc của vỏ trứng trên bức tranh nào hài hòa với nền xung quanh?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Em có ý tưởng điều chỉnh như thế nào để bài vẽ hoàn thiện hơn?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84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>
            <a:off x="2782999" y="636863"/>
            <a:ext cx="3660351" cy="2374828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567579" y="3123872"/>
            <a:ext cx="8174457" cy="140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>
                <a:latin typeface="+mn-lt"/>
              </a:rPr>
              <a:t>Quan sát – nhận thức nét đặc trưng của tranh sơn mài Việt Nam</a:t>
            </a: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 idx="2"/>
          </p:nvPr>
        </p:nvSpPr>
        <p:spPr>
          <a:xfrm>
            <a:off x="2717400" y="471843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sis MT Pro Black" panose="02040A04050005020304" pitchFamily="18" charset="0"/>
              </a:rPr>
              <a:t>01</a:t>
            </a:r>
            <a:endParaRPr>
              <a:latin typeface="Amasis MT Pro Black" panose="02040A04050005020304" pitchFamily="18" charset="0"/>
            </a:endParaRPr>
          </a:p>
        </p:txBody>
      </p:sp>
      <p:grpSp>
        <p:nvGrpSpPr>
          <p:cNvPr id="451" name="Google Shape;451;p40"/>
          <p:cNvGrpSpPr/>
          <p:nvPr/>
        </p:nvGrpSpPr>
        <p:grpSpPr>
          <a:xfrm>
            <a:off x="7792425" y="447263"/>
            <a:ext cx="1450700" cy="1499900"/>
            <a:chOff x="5937550" y="2126525"/>
            <a:chExt cx="1450700" cy="1499900"/>
          </a:xfrm>
        </p:grpSpPr>
        <p:sp>
          <p:nvSpPr>
            <p:cNvPr id="452" name="Google Shape;452;p40"/>
            <p:cNvSpPr/>
            <p:nvPr/>
          </p:nvSpPr>
          <p:spPr>
            <a:xfrm>
              <a:off x="5998325" y="2126525"/>
              <a:ext cx="1389925" cy="1471425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492;p41">
            <a:extLst>
              <a:ext uri="{FF2B5EF4-FFF2-40B4-BE49-F238E27FC236}">
                <a16:creationId xmlns:a16="http://schemas.microsoft.com/office/drawing/2014/main" id="{5B2EAE1C-DA00-0A8F-87C1-1A0E60191748}"/>
              </a:ext>
            </a:extLst>
          </p:cNvPr>
          <p:cNvGrpSpPr/>
          <p:nvPr/>
        </p:nvGrpSpPr>
        <p:grpSpPr>
          <a:xfrm rot="8256043">
            <a:off x="15393" y="3945479"/>
            <a:ext cx="999154" cy="1016077"/>
            <a:chOff x="3697750" y="3943825"/>
            <a:chExt cx="1190900" cy="973850"/>
          </a:xfrm>
        </p:grpSpPr>
        <p:sp>
          <p:nvSpPr>
            <p:cNvPr id="3" name="Google Shape;493;p41">
              <a:extLst>
                <a:ext uri="{FF2B5EF4-FFF2-40B4-BE49-F238E27FC236}">
                  <a16:creationId xmlns:a16="http://schemas.microsoft.com/office/drawing/2014/main" id="{347EE127-BCD3-2373-304F-395412F9D2F2}"/>
                </a:ext>
              </a:extLst>
            </p:cNvPr>
            <p:cNvSpPr/>
            <p:nvPr/>
          </p:nvSpPr>
          <p:spPr>
            <a:xfrm>
              <a:off x="3710475" y="3943825"/>
              <a:ext cx="1178175" cy="972725"/>
            </a:xfrm>
            <a:custGeom>
              <a:avLst/>
              <a:gdLst/>
              <a:ahLst/>
              <a:cxnLst/>
              <a:rect l="l" t="t" r="r" b="b"/>
              <a:pathLst>
                <a:path w="47127" h="38909" extrusionOk="0">
                  <a:moveTo>
                    <a:pt x="24255" y="9636"/>
                  </a:moveTo>
                  <a:cubicBezTo>
                    <a:pt x="25365" y="9636"/>
                    <a:pt x="26598" y="9848"/>
                    <a:pt x="27831" y="10296"/>
                  </a:cubicBezTo>
                  <a:cubicBezTo>
                    <a:pt x="31397" y="11570"/>
                    <a:pt x="33690" y="14245"/>
                    <a:pt x="32989" y="16219"/>
                  </a:cubicBezTo>
                  <a:cubicBezTo>
                    <a:pt x="32539" y="17527"/>
                    <a:pt x="30961" y="18231"/>
                    <a:pt x="28946" y="18231"/>
                  </a:cubicBezTo>
                  <a:cubicBezTo>
                    <a:pt x="27821" y="18231"/>
                    <a:pt x="26560" y="18012"/>
                    <a:pt x="25283" y="17556"/>
                  </a:cubicBezTo>
                  <a:cubicBezTo>
                    <a:pt x="21717" y="16282"/>
                    <a:pt x="19424" y="13671"/>
                    <a:pt x="20125" y="11634"/>
                  </a:cubicBezTo>
                  <a:cubicBezTo>
                    <a:pt x="20579" y="10354"/>
                    <a:pt x="22210" y="9636"/>
                    <a:pt x="24255" y="9636"/>
                  </a:cubicBezTo>
                  <a:close/>
                  <a:moveTo>
                    <a:pt x="15909" y="0"/>
                  </a:moveTo>
                  <a:cubicBezTo>
                    <a:pt x="12470" y="0"/>
                    <a:pt x="9395" y="2043"/>
                    <a:pt x="7452" y="4756"/>
                  </a:cubicBezTo>
                  <a:cubicBezTo>
                    <a:pt x="1" y="15327"/>
                    <a:pt x="3440" y="29974"/>
                    <a:pt x="14712" y="36215"/>
                  </a:cubicBezTo>
                  <a:cubicBezTo>
                    <a:pt x="18040" y="38048"/>
                    <a:pt x="21616" y="38909"/>
                    <a:pt x="25133" y="38909"/>
                  </a:cubicBezTo>
                  <a:cubicBezTo>
                    <a:pt x="33592" y="38909"/>
                    <a:pt x="41708" y="33929"/>
                    <a:pt x="45216" y="25517"/>
                  </a:cubicBezTo>
                  <a:cubicBezTo>
                    <a:pt x="46554" y="22205"/>
                    <a:pt x="47127" y="18575"/>
                    <a:pt x="46745" y="15009"/>
                  </a:cubicBezTo>
                  <a:cubicBezTo>
                    <a:pt x="46198" y="10691"/>
                    <a:pt x="42086" y="7686"/>
                    <a:pt x="36543" y="7686"/>
                  </a:cubicBezTo>
                  <a:cubicBezTo>
                    <a:pt x="35628" y="7686"/>
                    <a:pt x="34673" y="7768"/>
                    <a:pt x="33690" y="7940"/>
                  </a:cubicBezTo>
                  <a:cubicBezTo>
                    <a:pt x="32495" y="8143"/>
                    <a:pt x="31547" y="8242"/>
                    <a:pt x="30764" y="8242"/>
                  </a:cubicBezTo>
                  <a:cubicBezTo>
                    <a:pt x="27119" y="8242"/>
                    <a:pt x="27015" y="6098"/>
                    <a:pt x="22035" y="2272"/>
                  </a:cubicBezTo>
                  <a:cubicBezTo>
                    <a:pt x="19971" y="671"/>
                    <a:pt x="17880" y="0"/>
                    <a:pt x="15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94;p41">
              <a:extLst>
                <a:ext uri="{FF2B5EF4-FFF2-40B4-BE49-F238E27FC236}">
                  <a16:creationId xmlns:a16="http://schemas.microsoft.com/office/drawing/2014/main" id="{5898BE8B-748A-2F38-D653-197FBBBA2E8F}"/>
                </a:ext>
              </a:extLst>
            </p:cNvPr>
            <p:cNvSpPr/>
            <p:nvPr/>
          </p:nvSpPr>
          <p:spPr>
            <a:xfrm>
              <a:off x="3697750" y="3945400"/>
              <a:ext cx="614575" cy="972275"/>
            </a:xfrm>
            <a:custGeom>
              <a:avLst/>
              <a:gdLst/>
              <a:ahLst/>
              <a:cxnLst/>
              <a:rect l="l" t="t" r="r" b="b"/>
              <a:pathLst>
                <a:path w="24583" h="38891" extrusionOk="0">
                  <a:moveTo>
                    <a:pt x="16418" y="1"/>
                  </a:moveTo>
                  <a:cubicBezTo>
                    <a:pt x="12979" y="1"/>
                    <a:pt x="9904" y="2044"/>
                    <a:pt x="7961" y="4756"/>
                  </a:cubicBezTo>
                  <a:cubicBezTo>
                    <a:pt x="0" y="16156"/>
                    <a:pt x="4586" y="31949"/>
                    <a:pt x="17450" y="37299"/>
                  </a:cubicBezTo>
                  <a:cubicBezTo>
                    <a:pt x="19679" y="38254"/>
                    <a:pt x="22099" y="38764"/>
                    <a:pt x="24582" y="38891"/>
                  </a:cubicBezTo>
                  <a:cubicBezTo>
                    <a:pt x="22099" y="35834"/>
                    <a:pt x="20188" y="32331"/>
                    <a:pt x="18914" y="28638"/>
                  </a:cubicBezTo>
                  <a:cubicBezTo>
                    <a:pt x="16813" y="22397"/>
                    <a:pt x="16749" y="15328"/>
                    <a:pt x="19424" y="9278"/>
                  </a:cubicBezTo>
                  <a:cubicBezTo>
                    <a:pt x="20443" y="6985"/>
                    <a:pt x="21844" y="4884"/>
                    <a:pt x="23627" y="3037"/>
                  </a:cubicBezTo>
                  <a:cubicBezTo>
                    <a:pt x="23309" y="2782"/>
                    <a:pt x="22927" y="2527"/>
                    <a:pt x="22544" y="2273"/>
                  </a:cubicBezTo>
                  <a:cubicBezTo>
                    <a:pt x="20480" y="672"/>
                    <a:pt x="18389" y="1"/>
                    <a:pt x="16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95;p41">
              <a:extLst>
                <a:ext uri="{FF2B5EF4-FFF2-40B4-BE49-F238E27FC236}">
                  <a16:creationId xmlns:a16="http://schemas.microsoft.com/office/drawing/2014/main" id="{EDBD3B2C-94CC-B8C7-A4F4-7E737B2A32B6}"/>
                </a:ext>
              </a:extLst>
            </p:cNvPr>
            <p:cNvSpPr/>
            <p:nvPr/>
          </p:nvSpPr>
          <p:spPr>
            <a:xfrm>
              <a:off x="4080275" y="4634275"/>
              <a:ext cx="220900" cy="188300"/>
            </a:xfrm>
            <a:custGeom>
              <a:avLst/>
              <a:gdLst/>
              <a:ahLst/>
              <a:cxnLst/>
              <a:rect l="l" t="t" r="r" b="b"/>
              <a:pathLst>
                <a:path w="8836" h="7532" extrusionOk="0">
                  <a:moveTo>
                    <a:pt x="4523" y="1"/>
                  </a:moveTo>
                  <a:cubicBezTo>
                    <a:pt x="2011" y="1"/>
                    <a:pt x="0" y="2611"/>
                    <a:pt x="1066" y="5222"/>
                  </a:cubicBezTo>
                  <a:cubicBezTo>
                    <a:pt x="1728" y="6767"/>
                    <a:pt x="3138" y="7531"/>
                    <a:pt x="4549" y="7531"/>
                  </a:cubicBezTo>
                  <a:cubicBezTo>
                    <a:pt x="5989" y="7531"/>
                    <a:pt x="7428" y="6735"/>
                    <a:pt x="8071" y="5159"/>
                  </a:cubicBezTo>
                  <a:cubicBezTo>
                    <a:pt x="8836" y="3248"/>
                    <a:pt x="7944" y="1083"/>
                    <a:pt x="6033" y="319"/>
                  </a:cubicBezTo>
                  <a:cubicBezTo>
                    <a:pt x="5524" y="100"/>
                    <a:pt x="5014" y="1"/>
                    <a:pt x="4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6;p41">
              <a:extLst>
                <a:ext uri="{FF2B5EF4-FFF2-40B4-BE49-F238E27FC236}">
                  <a16:creationId xmlns:a16="http://schemas.microsoft.com/office/drawing/2014/main" id="{A37AAE66-7724-28C4-5592-D0F8A0BD5AD3}"/>
                </a:ext>
              </a:extLst>
            </p:cNvPr>
            <p:cNvSpPr/>
            <p:nvPr/>
          </p:nvSpPr>
          <p:spPr>
            <a:xfrm>
              <a:off x="4084625" y="4639050"/>
              <a:ext cx="154450" cy="183900"/>
            </a:xfrm>
            <a:custGeom>
              <a:avLst/>
              <a:gdLst/>
              <a:ahLst/>
              <a:cxnLst/>
              <a:rect l="l" t="t" r="r" b="b"/>
              <a:pathLst>
                <a:path w="6178" h="7356" extrusionOk="0">
                  <a:moveTo>
                    <a:pt x="3185" y="0"/>
                  </a:moveTo>
                  <a:cubicBezTo>
                    <a:pt x="1083" y="701"/>
                    <a:pt x="0" y="3057"/>
                    <a:pt x="892" y="5095"/>
                  </a:cubicBezTo>
                  <a:cubicBezTo>
                    <a:pt x="1561" y="6522"/>
                    <a:pt x="2948" y="7356"/>
                    <a:pt x="4375" y="7356"/>
                  </a:cubicBezTo>
                  <a:cubicBezTo>
                    <a:pt x="4986" y="7356"/>
                    <a:pt x="5605" y="7203"/>
                    <a:pt x="6178" y="6878"/>
                  </a:cubicBezTo>
                  <a:cubicBezTo>
                    <a:pt x="5095" y="4968"/>
                    <a:pt x="4140" y="2930"/>
                    <a:pt x="3439" y="892"/>
                  </a:cubicBezTo>
                  <a:cubicBezTo>
                    <a:pt x="3376" y="573"/>
                    <a:pt x="3248" y="319"/>
                    <a:pt x="3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7;p41">
              <a:extLst>
                <a:ext uri="{FF2B5EF4-FFF2-40B4-BE49-F238E27FC236}">
                  <a16:creationId xmlns:a16="http://schemas.microsoft.com/office/drawing/2014/main" id="{174DE9E4-63B5-8DD0-F710-EFFF97116582}"/>
                </a:ext>
              </a:extLst>
            </p:cNvPr>
            <p:cNvSpPr/>
            <p:nvPr/>
          </p:nvSpPr>
          <p:spPr>
            <a:xfrm>
              <a:off x="4382575" y="46142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7"/>
                    <a:pt x="3128" y="7537"/>
                    <a:pt x="4545" y="7537"/>
                  </a:cubicBezTo>
                  <a:cubicBezTo>
                    <a:pt x="5962" y="7537"/>
                    <a:pt x="7379" y="6757"/>
                    <a:pt x="8016" y="5196"/>
                  </a:cubicBezTo>
                  <a:cubicBezTo>
                    <a:pt x="8843" y="3286"/>
                    <a:pt x="7888" y="1057"/>
                    <a:pt x="5978" y="293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8;p41">
              <a:extLst>
                <a:ext uri="{FF2B5EF4-FFF2-40B4-BE49-F238E27FC236}">
                  <a16:creationId xmlns:a16="http://schemas.microsoft.com/office/drawing/2014/main" id="{8881577F-151D-F70F-8356-6D06AC1A28DC}"/>
                </a:ext>
              </a:extLst>
            </p:cNvPr>
            <p:cNvSpPr/>
            <p:nvPr/>
          </p:nvSpPr>
          <p:spPr>
            <a:xfrm>
              <a:off x="4599100" y="44343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6"/>
                    <a:pt x="3128" y="7536"/>
                    <a:pt x="4545" y="7536"/>
                  </a:cubicBezTo>
                  <a:cubicBezTo>
                    <a:pt x="5962" y="7536"/>
                    <a:pt x="7379" y="6756"/>
                    <a:pt x="8016" y="5196"/>
                  </a:cubicBezTo>
                  <a:cubicBezTo>
                    <a:pt x="8843" y="3286"/>
                    <a:pt x="7888" y="1057"/>
                    <a:pt x="5978" y="292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9;p41">
              <a:extLst>
                <a:ext uri="{FF2B5EF4-FFF2-40B4-BE49-F238E27FC236}">
                  <a16:creationId xmlns:a16="http://schemas.microsoft.com/office/drawing/2014/main" id="{A086A427-DA22-9255-BADD-6333037D6D97}"/>
                </a:ext>
              </a:extLst>
            </p:cNvPr>
            <p:cNvSpPr/>
            <p:nvPr/>
          </p:nvSpPr>
          <p:spPr>
            <a:xfrm>
              <a:off x="3863625" y="4423075"/>
              <a:ext cx="221025" cy="188525"/>
            </a:xfrm>
            <a:custGeom>
              <a:avLst/>
              <a:gdLst/>
              <a:ahLst/>
              <a:cxnLst/>
              <a:rect l="l" t="t" r="r" b="b"/>
              <a:pathLst>
                <a:path w="8841" h="7541" extrusionOk="0">
                  <a:moveTo>
                    <a:pt x="4524" y="0"/>
                  </a:moveTo>
                  <a:cubicBezTo>
                    <a:pt x="2034" y="0"/>
                    <a:pt x="1" y="2578"/>
                    <a:pt x="1071" y="5200"/>
                  </a:cubicBezTo>
                  <a:cubicBezTo>
                    <a:pt x="1708" y="6761"/>
                    <a:pt x="3125" y="7541"/>
                    <a:pt x="4542" y="7541"/>
                  </a:cubicBezTo>
                  <a:cubicBezTo>
                    <a:pt x="5959" y="7541"/>
                    <a:pt x="7376" y="6761"/>
                    <a:pt x="8013" y="5200"/>
                  </a:cubicBezTo>
                  <a:cubicBezTo>
                    <a:pt x="8840" y="3290"/>
                    <a:pt x="7949" y="1061"/>
                    <a:pt x="5975" y="297"/>
                  </a:cubicBezTo>
                  <a:cubicBezTo>
                    <a:pt x="5487" y="93"/>
                    <a:pt x="4997" y="0"/>
                    <a:pt x="4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0;p41">
              <a:extLst>
                <a:ext uri="{FF2B5EF4-FFF2-40B4-BE49-F238E27FC236}">
                  <a16:creationId xmlns:a16="http://schemas.microsoft.com/office/drawing/2014/main" id="{DA5E07CD-8FC7-2E7C-3587-DF3204DFFA3F}"/>
                </a:ext>
              </a:extLst>
            </p:cNvPr>
            <p:cNvSpPr/>
            <p:nvPr/>
          </p:nvSpPr>
          <p:spPr>
            <a:xfrm>
              <a:off x="3854250" y="4150925"/>
              <a:ext cx="220850" cy="188625"/>
            </a:xfrm>
            <a:custGeom>
              <a:avLst/>
              <a:gdLst/>
              <a:ahLst/>
              <a:cxnLst/>
              <a:rect l="l" t="t" r="r" b="b"/>
              <a:pathLst>
                <a:path w="8834" h="7545" extrusionOk="0">
                  <a:moveTo>
                    <a:pt x="4576" y="1"/>
                  </a:moveTo>
                  <a:cubicBezTo>
                    <a:pt x="2039" y="1"/>
                    <a:pt x="1" y="2630"/>
                    <a:pt x="1128" y="5260"/>
                  </a:cubicBezTo>
                  <a:cubicBezTo>
                    <a:pt x="1761" y="6781"/>
                    <a:pt x="3167" y="7545"/>
                    <a:pt x="4576" y="7545"/>
                  </a:cubicBezTo>
                  <a:cubicBezTo>
                    <a:pt x="6001" y="7545"/>
                    <a:pt x="7429" y="6765"/>
                    <a:pt x="8069" y="5196"/>
                  </a:cubicBezTo>
                  <a:cubicBezTo>
                    <a:pt x="8833" y="3286"/>
                    <a:pt x="7942" y="1121"/>
                    <a:pt x="6031" y="293"/>
                  </a:cubicBezTo>
                  <a:cubicBezTo>
                    <a:pt x="5540" y="92"/>
                    <a:pt x="5050" y="1"/>
                    <a:pt x="4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01;p41">
            <a:extLst>
              <a:ext uri="{FF2B5EF4-FFF2-40B4-BE49-F238E27FC236}">
                <a16:creationId xmlns:a16="http://schemas.microsoft.com/office/drawing/2014/main" id="{B4B1FEEA-EFA4-FE27-A56D-7B93809AD879}"/>
              </a:ext>
            </a:extLst>
          </p:cNvPr>
          <p:cNvGrpSpPr/>
          <p:nvPr/>
        </p:nvGrpSpPr>
        <p:grpSpPr>
          <a:xfrm rot="891456">
            <a:off x="349413" y="2442119"/>
            <a:ext cx="361374" cy="1335984"/>
            <a:chOff x="3608950" y="238125"/>
            <a:chExt cx="598550" cy="2371800"/>
          </a:xfrm>
        </p:grpSpPr>
        <p:sp>
          <p:nvSpPr>
            <p:cNvPr id="12" name="Google Shape;502;p41">
              <a:extLst>
                <a:ext uri="{FF2B5EF4-FFF2-40B4-BE49-F238E27FC236}">
                  <a16:creationId xmlns:a16="http://schemas.microsoft.com/office/drawing/2014/main" id="{6333296D-4874-B2C3-C391-D3DCBA276BE8}"/>
                </a:ext>
              </a:extLst>
            </p:cNvPr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3;p41">
              <a:extLst>
                <a:ext uri="{FF2B5EF4-FFF2-40B4-BE49-F238E27FC236}">
                  <a16:creationId xmlns:a16="http://schemas.microsoft.com/office/drawing/2014/main" id="{37CE54B0-A0C3-3971-0A74-313A70EE6C0A}"/>
                </a:ext>
              </a:extLst>
            </p:cNvPr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4;p41">
              <a:extLst>
                <a:ext uri="{FF2B5EF4-FFF2-40B4-BE49-F238E27FC236}">
                  <a16:creationId xmlns:a16="http://schemas.microsoft.com/office/drawing/2014/main" id="{994712B5-97B0-D6D4-0755-86D55E8403B1}"/>
                </a:ext>
              </a:extLst>
            </p:cNvPr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5;p41">
              <a:extLst>
                <a:ext uri="{FF2B5EF4-FFF2-40B4-BE49-F238E27FC236}">
                  <a16:creationId xmlns:a16="http://schemas.microsoft.com/office/drawing/2014/main" id="{0C4ED6A1-002F-4B9C-E103-84C352BBDC61}"/>
                </a:ext>
              </a:extLst>
            </p:cNvPr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6;p41">
              <a:extLst>
                <a:ext uri="{FF2B5EF4-FFF2-40B4-BE49-F238E27FC236}">
                  <a16:creationId xmlns:a16="http://schemas.microsoft.com/office/drawing/2014/main" id="{A69054A9-CE96-2100-3422-FC70EDF6D71B}"/>
                </a:ext>
              </a:extLst>
            </p:cNvPr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7;p41">
              <a:extLst>
                <a:ext uri="{FF2B5EF4-FFF2-40B4-BE49-F238E27FC236}">
                  <a16:creationId xmlns:a16="http://schemas.microsoft.com/office/drawing/2014/main" id="{D606ECB4-4C5B-2F80-B7E1-642927E64B14}"/>
                </a:ext>
              </a:extLst>
            </p:cNvPr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8;p41">
              <a:extLst>
                <a:ext uri="{FF2B5EF4-FFF2-40B4-BE49-F238E27FC236}">
                  <a16:creationId xmlns:a16="http://schemas.microsoft.com/office/drawing/2014/main" id="{38AEF5BD-64B8-F8B2-190B-886AF9B95BEA}"/>
                </a:ext>
              </a:extLst>
            </p:cNvPr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DCD6F55-09D2-541B-BB2B-B1C4AD676ED7}"/>
              </a:ext>
            </a:extLst>
          </p:cNvPr>
          <p:cNvGrpSpPr/>
          <p:nvPr/>
        </p:nvGrpSpPr>
        <p:grpSpPr>
          <a:xfrm>
            <a:off x="269919" y="56023"/>
            <a:ext cx="7074309" cy="2458013"/>
            <a:chOff x="269919" y="56023"/>
            <a:chExt cx="7074309" cy="2458013"/>
          </a:xfrm>
        </p:grpSpPr>
        <p:pic>
          <p:nvPicPr>
            <p:cNvPr id="7" name="Picture 6" descr="Những bức tranh sơn mài nổi tiếng của Việt Nam">
              <a:extLst>
                <a:ext uri="{FF2B5EF4-FFF2-40B4-BE49-F238E27FC236}">
                  <a16:creationId xmlns:a16="http://schemas.microsoft.com/office/drawing/2014/main" id="{96151DDD-ADF2-C034-1C9B-2F10704AD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19" y="56023"/>
              <a:ext cx="4389166" cy="2458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845EBB-4638-C938-A0C5-F4073292D009}"/>
                </a:ext>
              </a:extLst>
            </p:cNvPr>
            <p:cNvSpPr txBox="1"/>
            <p:nvPr/>
          </p:nvSpPr>
          <p:spPr>
            <a:xfrm>
              <a:off x="4659085" y="1642001"/>
              <a:ext cx="2685143" cy="87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8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Bức tranh Dọc mùng Nguyễn Gia Trí</a:t>
              </a:r>
              <a:endParaRPr lang="en-US" sz="1800">
                <a:latin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0BB42B-3D1A-DDB7-E4D6-73B0E8E1BB15}"/>
              </a:ext>
            </a:extLst>
          </p:cNvPr>
          <p:cNvGrpSpPr/>
          <p:nvPr/>
        </p:nvGrpSpPr>
        <p:grpSpPr>
          <a:xfrm>
            <a:off x="101600" y="2629465"/>
            <a:ext cx="8977086" cy="2458012"/>
            <a:chOff x="101600" y="2629465"/>
            <a:chExt cx="8977086" cy="2458012"/>
          </a:xfrm>
        </p:grpSpPr>
        <p:pic>
          <p:nvPicPr>
            <p:cNvPr id="7170" name="Picture 2" descr="Vườn Xuân Trung Nam Bắc | Uống Trà Thôi - Một Chữ Tín Vạn Niềm Tin">
              <a:extLst>
                <a:ext uri="{FF2B5EF4-FFF2-40B4-BE49-F238E27FC236}">
                  <a16:creationId xmlns:a16="http://schemas.microsoft.com/office/drawing/2014/main" id="{2E32E399-7EE1-3DFA-99A6-EC3D27022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6" y="2629465"/>
              <a:ext cx="76200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CAE190-21F8-B88E-8E6E-DB6A2AC7AC00}"/>
                </a:ext>
              </a:extLst>
            </p:cNvPr>
            <p:cNvSpPr txBox="1"/>
            <p:nvPr/>
          </p:nvSpPr>
          <p:spPr>
            <a:xfrm>
              <a:off x="101600" y="3384447"/>
              <a:ext cx="1357086" cy="17030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Bức tranh Vườn xuân Bắc Trung Nam </a:t>
              </a:r>
              <a:endParaRPr lang="en-US" sz="18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6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B9144B-EB9F-6190-D646-459649E36586}"/>
              </a:ext>
            </a:extLst>
          </p:cNvPr>
          <p:cNvGrpSpPr/>
          <p:nvPr/>
        </p:nvGrpSpPr>
        <p:grpSpPr>
          <a:xfrm>
            <a:off x="247169" y="188686"/>
            <a:ext cx="4176252" cy="3296695"/>
            <a:chOff x="376154" y="159658"/>
            <a:chExt cx="4176252" cy="32966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CAE190-21F8-B88E-8E6E-DB6A2AC7AC00}"/>
                </a:ext>
              </a:extLst>
            </p:cNvPr>
            <p:cNvSpPr txBox="1"/>
            <p:nvPr/>
          </p:nvSpPr>
          <p:spPr>
            <a:xfrm>
              <a:off x="719999" y="2999818"/>
              <a:ext cx="3488562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Lớp học đêm – Nguyễn Sáng  </a:t>
              </a:r>
              <a:endParaRPr lang="en-US" sz="1800">
                <a:latin typeface="+mn-lt"/>
              </a:endParaRPr>
            </a:p>
          </p:txBody>
        </p:sp>
        <p:pic>
          <p:nvPicPr>
            <p:cNvPr id="2" name="Picture 1" descr="Những bức tranh sơn mài nổi tiếng của Việt Nam">
              <a:extLst>
                <a:ext uri="{FF2B5EF4-FFF2-40B4-BE49-F238E27FC236}">
                  <a16:creationId xmlns:a16="http://schemas.microsoft.com/office/drawing/2014/main" id="{5E5FE092-1476-0764-5A77-73371C1FA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54" y="159658"/>
              <a:ext cx="4176252" cy="27791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00E5D8-E0C0-19CD-7037-0E25E575B5C9}"/>
              </a:ext>
            </a:extLst>
          </p:cNvPr>
          <p:cNvGrpSpPr/>
          <p:nvPr/>
        </p:nvGrpSpPr>
        <p:grpSpPr>
          <a:xfrm>
            <a:off x="4630057" y="1444345"/>
            <a:ext cx="4324831" cy="3511479"/>
            <a:chOff x="4630057" y="1560460"/>
            <a:chExt cx="4324831" cy="35114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845EBB-4638-C938-A0C5-F4073292D009}"/>
                </a:ext>
              </a:extLst>
            </p:cNvPr>
            <p:cNvSpPr txBox="1"/>
            <p:nvPr/>
          </p:nvSpPr>
          <p:spPr>
            <a:xfrm>
              <a:off x="4872850" y="1560460"/>
              <a:ext cx="3839243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Điệu múa cổ - Nguyễn Tư Nghiêm  </a:t>
              </a:r>
              <a:endParaRPr lang="en-US" sz="1800">
                <a:latin typeface="+mn-lt"/>
              </a:endParaRPr>
            </a:p>
          </p:txBody>
        </p:sp>
        <p:pic>
          <p:nvPicPr>
            <p:cNvPr id="4" name="Picture 2" descr="Những bức vẽ nổi tiếng của danh họa Nguyễn Tư Nghiêm - VnExpress Giải trí">
              <a:extLst>
                <a:ext uri="{FF2B5EF4-FFF2-40B4-BE49-F238E27FC236}">
                  <a16:creationId xmlns:a16="http://schemas.microsoft.com/office/drawing/2014/main" id="{B1C0770A-C424-464F-BCC9-CF750AA03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57" y="2131053"/>
              <a:ext cx="4324831" cy="294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50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008336-B8F0-FF5F-88B9-15DB3E0C45D7}"/>
              </a:ext>
            </a:extLst>
          </p:cNvPr>
          <p:cNvGrpSpPr/>
          <p:nvPr/>
        </p:nvGrpSpPr>
        <p:grpSpPr>
          <a:xfrm>
            <a:off x="136661" y="1105434"/>
            <a:ext cx="4572000" cy="3809605"/>
            <a:chOff x="356825" y="844177"/>
            <a:chExt cx="4572000" cy="3809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CAE190-21F8-B88E-8E6E-DB6A2AC7AC00}"/>
                </a:ext>
              </a:extLst>
            </p:cNvPr>
            <p:cNvSpPr txBox="1"/>
            <p:nvPr/>
          </p:nvSpPr>
          <p:spPr>
            <a:xfrm>
              <a:off x="1086168" y="4197247"/>
              <a:ext cx="3113314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Hội làng – Lê Quốc Lộc </a:t>
              </a:r>
              <a:endParaRPr lang="en-US" sz="1800">
                <a:latin typeface="+mn-lt"/>
              </a:endParaRPr>
            </a:p>
          </p:txBody>
        </p:sp>
        <p:pic>
          <p:nvPicPr>
            <p:cNvPr id="6" name="Picture 5" descr="Những bức tranh sơn mài nổi tiếng của Việt Nam">
              <a:extLst>
                <a:ext uri="{FF2B5EF4-FFF2-40B4-BE49-F238E27FC236}">
                  <a16:creationId xmlns:a16="http://schemas.microsoft.com/office/drawing/2014/main" id="{9D6848B1-C70E-588D-D689-AFF41E22F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25" y="844177"/>
              <a:ext cx="4572000" cy="32585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C1F1E-DAF8-2890-6572-7D55DA9BD5A0}"/>
              </a:ext>
            </a:extLst>
          </p:cNvPr>
          <p:cNvGrpSpPr/>
          <p:nvPr/>
        </p:nvGrpSpPr>
        <p:grpSpPr>
          <a:xfrm>
            <a:off x="4857173" y="268514"/>
            <a:ext cx="4150166" cy="3696336"/>
            <a:chOff x="4857173" y="268514"/>
            <a:chExt cx="4150166" cy="36963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845EBB-4638-C938-A0C5-F4073292D009}"/>
                </a:ext>
              </a:extLst>
            </p:cNvPr>
            <p:cNvSpPr txBox="1"/>
            <p:nvPr/>
          </p:nvSpPr>
          <p:spPr>
            <a:xfrm>
              <a:off x="5125120" y="3508315"/>
              <a:ext cx="3614271" cy="456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Hành quân đêm – Trần Đình Thọ </a:t>
              </a:r>
              <a:endParaRPr lang="en-US" sz="1800">
                <a:latin typeface="+mn-lt"/>
              </a:endParaRPr>
            </a:p>
          </p:txBody>
        </p:sp>
        <p:pic>
          <p:nvPicPr>
            <p:cNvPr id="8" name="Picture 7" descr="Những bức tranh sơn mài nổi tiếng của Việt Nam">
              <a:extLst>
                <a:ext uri="{FF2B5EF4-FFF2-40B4-BE49-F238E27FC236}">
                  <a16:creationId xmlns:a16="http://schemas.microsoft.com/office/drawing/2014/main" id="{69ABBE28-9A8D-3F7B-12B2-7FF393FE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173" y="268514"/>
              <a:ext cx="4150166" cy="31609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2105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>
            <a:off x="2782999" y="636863"/>
            <a:ext cx="3660351" cy="2374828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567579" y="2832530"/>
            <a:ext cx="8280435" cy="140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+mn-lt"/>
              </a:rPr>
              <a:t>Giới thiệu tác phẩm và tác giả Lê Gia Trí</a:t>
            </a:r>
            <a:endParaRPr lang="vi-VN" sz="3500">
              <a:latin typeface="+mn-lt"/>
            </a:endParaRP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 idx="2"/>
          </p:nvPr>
        </p:nvSpPr>
        <p:spPr>
          <a:xfrm>
            <a:off x="2717400" y="471843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sis MT Pro Black" panose="02040A04050005020304" pitchFamily="18" charset="0"/>
              </a:rPr>
              <a:t>05</a:t>
            </a:r>
            <a:endParaRPr>
              <a:latin typeface="Amasis MT Pro Black" panose="02040A04050005020304" pitchFamily="18" charset="0"/>
            </a:endParaRPr>
          </a:p>
        </p:txBody>
      </p:sp>
      <p:grpSp>
        <p:nvGrpSpPr>
          <p:cNvPr id="451" name="Google Shape;451;p40"/>
          <p:cNvGrpSpPr/>
          <p:nvPr/>
        </p:nvGrpSpPr>
        <p:grpSpPr>
          <a:xfrm>
            <a:off x="7792425" y="447263"/>
            <a:ext cx="1450700" cy="1499900"/>
            <a:chOff x="5937550" y="2126525"/>
            <a:chExt cx="1450700" cy="1499900"/>
          </a:xfrm>
        </p:grpSpPr>
        <p:sp>
          <p:nvSpPr>
            <p:cNvPr id="452" name="Google Shape;452;p40"/>
            <p:cNvSpPr/>
            <p:nvPr/>
          </p:nvSpPr>
          <p:spPr>
            <a:xfrm>
              <a:off x="5998325" y="2126525"/>
              <a:ext cx="1389925" cy="1471425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492;p41">
            <a:extLst>
              <a:ext uri="{FF2B5EF4-FFF2-40B4-BE49-F238E27FC236}">
                <a16:creationId xmlns:a16="http://schemas.microsoft.com/office/drawing/2014/main" id="{5B2EAE1C-DA00-0A8F-87C1-1A0E60191748}"/>
              </a:ext>
            </a:extLst>
          </p:cNvPr>
          <p:cNvGrpSpPr/>
          <p:nvPr/>
        </p:nvGrpSpPr>
        <p:grpSpPr>
          <a:xfrm rot="8256043">
            <a:off x="15393" y="3945479"/>
            <a:ext cx="999154" cy="1016077"/>
            <a:chOff x="3697750" y="3943825"/>
            <a:chExt cx="1190900" cy="973850"/>
          </a:xfrm>
        </p:grpSpPr>
        <p:sp>
          <p:nvSpPr>
            <p:cNvPr id="3" name="Google Shape;493;p41">
              <a:extLst>
                <a:ext uri="{FF2B5EF4-FFF2-40B4-BE49-F238E27FC236}">
                  <a16:creationId xmlns:a16="http://schemas.microsoft.com/office/drawing/2014/main" id="{347EE127-BCD3-2373-304F-395412F9D2F2}"/>
                </a:ext>
              </a:extLst>
            </p:cNvPr>
            <p:cNvSpPr/>
            <p:nvPr/>
          </p:nvSpPr>
          <p:spPr>
            <a:xfrm>
              <a:off x="3710475" y="3943825"/>
              <a:ext cx="1178175" cy="972725"/>
            </a:xfrm>
            <a:custGeom>
              <a:avLst/>
              <a:gdLst/>
              <a:ahLst/>
              <a:cxnLst/>
              <a:rect l="l" t="t" r="r" b="b"/>
              <a:pathLst>
                <a:path w="47127" h="38909" extrusionOk="0">
                  <a:moveTo>
                    <a:pt x="24255" y="9636"/>
                  </a:moveTo>
                  <a:cubicBezTo>
                    <a:pt x="25365" y="9636"/>
                    <a:pt x="26598" y="9848"/>
                    <a:pt x="27831" y="10296"/>
                  </a:cubicBezTo>
                  <a:cubicBezTo>
                    <a:pt x="31397" y="11570"/>
                    <a:pt x="33690" y="14245"/>
                    <a:pt x="32989" y="16219"/>
                  </a:cubicBezTo>
                  <a:cubicBezTo>
                    <a:pt x="32539" y="17527"/>
                    <a:pt x="30961" y="18231"/>
                    <a:pt x="28946" y="18231"/>
                  </a:cubicBezTo>
                  <a:cubicBezTo>
                    <a:pt x="27821" y="18231"/>
                    <a:pt x="26560" y="18012"/>
                    <a:pt x="25283" y="17556"/>
                  </a:cubicBezTo>
                  <a:cubicBezTo>
                    <a:pt x="21717" y="16282"/>
                    <a:pt x="19424" y="13671"/>
                    <a:pt x="20125" y="11634"/>
                  </a:cubicBezTo>
                  <a:cubicBezTo>
                    <a:pt x="20579" y="10354"/>
                    <a:pt x="22210" y="9636"/>
                    <a:pt x="24255" y="9636"/>
                  </a:cubicBezTo>
                  <a:close/>
                  <a:moveTo>
                    <a:pt x="15909" y="0"/>
                  </a:moveTo>
                  <a:cubicBezTo>
                    <a:pt x="12470" y="0"/>
                    <a:pt x="9395" y="2043"/>
                    <a:pt x="7452" y="4756"/>
                  </a:cubicBezTo>
                  <a:cubicBezTo>
                    <a:pt x="1" y="15327"/>
                    <a:pt x="3440" y="29974"/>
                    <a:pt x="14712" y="36215"/>
                  </a:cubicBezTo>
                  <a:cubicBezTo>
                    <a:pt x="18040" y="38048"/>
                    <a:pt x="21616" y="38909"/>
                    <a:pt x="25133" y="38909"/>
                  </a:cubicBezTo>
                  <a:cubicBezTo>
                    <a:pt x="33592" y="38909"/>
                    <a:pt x="41708" y="33929"/>
                    <a:pt x="45216" y="25517"/>
                  </a:cubicBezTo>
                  <a:cubicBezTo>
                    <a:pt x="46554" y="22205"/>
                    <a:pt x="47127" y="18575"/>
                    <a:pt x="46745" y="15009"/>
                  </a:cubicBezTo>
                  <a:cubicBezTo>
                    <a:pt x="46198" y="10691"/>
                    <a:pt x="42086" y="7686"/>
                    <a:pt x="36543" y="7686"/>
                  </a:cubicBezTo>
                  <a:cubicBezTo>
                    <a:pt x="35628" y="7686"/>
                    <a:pt x="34673" y="7768"/>
                    <a:pt x="33690" y="7940"/>
                  </a:cubicBezTo>
                  <a:cubicBezTo>
                    <a:pt x="32495" y="8143"/>
                    <a:pt x="31547" y="8242"/>
                    <a:pt x="30764" y="8242"/>
                  </a:cubicBezTo>
                  <a:cubicBezTo>
                    <a:pt x="27119" y="8242"/>
                    <a:pt x="27015" y="6098"/>
                    <a:pt x="22035" y="2272"/>
                  </a:cubicBezTo>
                  <a:cubicBezTo>
                    <a:pt x="19971" y="671"/>
                    <a:pt x="17880" y="0"/>
                    <a:pt x="15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94;p41">
              <a:extLst>
                <a:ext uri="{FF2B5EF4-FFF2-40B4-BE49-F238E27FC236}">
                  <a16:creationId xmlns:a16="http://schemas.microsoft.com/office/drawing/2014/main" id="{5898BE8B-748A-2F38-D653-197FBBBA2E8F}"/>
                </a:ext>
              </a:extLst>
            </p:cNvPr>
            <p:cNvSpPr/>
            <p:nvPr/>
          </p:nvSpPr>
          <p:spPr>
            <a:xfrm>
              <a:off x="3697750" y="3945400"/>
              <a:ext cx="614575" cy="972275"/>
            </a:xfrm>
            <a:custGeom>
              <a:avLst/>
              <a:gdLst/>
              <a:ahLst/>
              <a:cxnLst/>
              <a:rect l="l" t="t" r="r" b="b"/>
              <a:pathLst>
                <a:path w="24583" h="38891" extrusionOk="0">
                  <a:moveTo>
                    <a:pt x="16418" y="1"/>
                  </a:moveTo>
                  <a:cubicBezTo>
                    <a:pt x="12979" y="1"/>
                    <a:pt x="9904" y="2044"/>
                    <a:pt x="7961" y="4756"/>
                  </a:cubicBezTo>
                  <a:cubicBezTo>
                    <a:pt x="0" y="16156"/>
                    <a:pt x="4586" y="31949"/>
                    <a:pt x="17450" y="37299"/>
                  </a:cubicBezTo>
                  <a:cubicBezTo>
                    <a:pt x="19679" y="38254"/>
                    <a:pt x="22099" y="38764"/>
                    <a:pt x="24582" y="38891"/>
                  </a:cubicBezTo>
                  <a:cubicBezTo>
                    <a:pt x="22099" y="35834"/>
                    <a:pt x="20188" y="32331"/>
                    <a:pt x="18914" y="28638"/>
                  </a:cubicBezTo>
                  <a:cubicBezTo>
                    <a:pt x="16813" y="22397"/>
                    <a:pt x="16749" y="15328"/>
                    <a:pt x="19424" y="9278"/>
                  </a:cubicBezTo>
                  <a:cubicBezTo>
                    <a:pt x="20443" y="6985"/>
                    <a:pt x="21844" y="4884"/>
                    <a:pt x="23627" y="3037"/>
                  </a:cubicBezTo>
                  <a:cubicBezTo>
                    <a:pt x="23309" y="2782"/>
                    <a:pt x="22927" y="2527"/>
                    <a:pt x="22544" y="2273"/>
                  </a:cubicBezTo>
                  <a:cubicBezTo>
                    <a:pt x="20480" y="672"/>
                    <a:pt x="18389" y="1"/>
                    <a:pt x="16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95;p41">
              <a:extLst>
                <a:ext uri="{FF2B5EF4-FFF2-40B4-BE49-F238E27FC236}">
                  <a16:creationId xmlns:a16="http://schemas.microsoft.com/office/drawing/2014/main" id="{EDBD3B2C-94CC-B8C7-A4F4-7E737B2A32B6}"/>
                </a:ext>
              </a:extLst>
            </p:cNvPr>
            <p:cNvSpPr/>
            <p:nvPr/>
          </p:nvSpPr>
          <p:spPr>
            <a:xfrm>
              <a:off x="4080275" y="4634275"/>
              <a:ext cx="220900" cy="188300"/>
            </a:xfrm>
            <a:custGeom>
              <a:avLst/>
              <a:gdLst/>
              <a:ahLst/>
              <a:cxnLst/>
              <a:rect l="l" t="t" r="r" b="b"/>
              <a:pathLst>
                <a:path w="8836" h="7532" extrusionOk="0">
                  <a:moveTo>
                    <a:pt x="4523" y="1"/>
                  </a:moveTo>
                  <a:cubicBezTo>
                    <a:pt x="2011" y="1"/>
                    <a:pt x="0" y="2611"/>
                    <a:pt x="1066" y="5222"/>
                  </a:cubicBezTo>
                  <a:cubicBezTo>
                    <a:pt x="1728" y="6767"/>
                    <a:pt x="3138" y="7531"/>
                    <a:pt x="4549" y="7531"/>
                  </a:cubicBezTo>
                  <a:cubicBezTo>
                    <a:pt x="5989" y="7531"/>
                    <a:pt x="7428" y="6735"/>
                    <a:pt x="8071" y="5159"/>
                  </a:cubicBezTo>
                  <a:cubicBezTo>
                    <a:pt x="8836" y="3248"/>
                    <a:pt x="7944" y="1083"/>
                    <a:pt x="6033" y="319"/>
                  </a:cubicBezTo>
                  <a:cubicBezTo>
                    <a:pt x="5524" y="100"/>
                    <a:pt x="5014" y="1"/>
                    <a:pt x="4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6;p41">
              <a:extLst>
                <a:ext uri="{FF2B5EF4-FFF2-40B4-BE49-F238E27FC236}">
                  <a16:creationId xmlns:a16="http://schemas.microsoft.com/office/drawing/2014/main" id="{A37AAE66-7724-28C4-5592-D0F8A0BD5AD3}"/>
                </a:ext>
              </a:extLst>
            </p:cNvPr>
            <p:cNvSpPr/>
            <p:nvPr/>
          </p:nvSpPr>
          <p:spPr>
            <a:xfrm>
              <a:off x="4084625" y="4639050"/>
              <a:ext cx="154450" cy="183900"/>
            </a:xfrm>
            <a:custGeom>
              <a:avLst/>
              <a:gdLst/>
              <a:ahLst/>
              <a:cxnLst/>
              <a:rect l="l" t="t" r="r" b="b"/>
              <a:pathLst>
                <a:path w="6178" h="7356" extrusionOk="0">
                  <a:moveTo>
                    <a:pt x="3185" y="0"/>
                  </a:moveTo>
                  <a:cubicBezTo>
                    <a:pt x="1083" y="701"/>
                    <a:pt x="0" y="3057"/>
                    <a:pt x="892" y="5095"/>
                  </a:cubicBezTo>
                  <a:cubicBezTo>
                    <a:pt x="1561" y="6522"/>
                    <a:pt x="2948" y="7356"/>
                    <a:pt x="4375" y="7356"/>
                  </a:cubicBezTo>
                  <a:cubicBezTo>
                    <a:pt x="4986" y="7356"/>
                    <a:pt x="5605" y="7203"/>
                    <a:pt x="6178" y="6878"/>
                  </a:cubicBezTo>
                  <a:cubicBezTo>
                    <a:pt x="5095" y="4968"/>
                    <a:pt x="4140" y="2930"/>
                    <a:pt x="3439" y="892"/>
                  </a:cubicBezTo>
                  <a:cubicBezTo>
                    <a:pt x="3376" y="573"/>
                    <a:pt x="3248" y="319"/>
                    <a:pt x="3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7;p41">
              <a:extLst>
                <a:ext uri="{FF2B5EF4-FFF2-40B4-BE49-F238E27FC236}">
                  <a16:creationId xmlns:a16="http://schemas.microsoft.com/office/drawing/2014/main" id="{174DE9E4-63B5-8DD0-F710-EFFF97116582}"/>
                </a:ext>
              </a:extLst>
            </p:cNvPr>
            <p:cNvSpPr/>
            <p:nvPr/>
          </p:nvSpPr>
          <p:spPr>
            <a:xfrm>
              <a:off x="4382575" y="46142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7"/>
                    <a:pt x="3128" y="7537"/>
                    <a:pt x="4545" y="7537"/>
                  </a:cubicBezTo>
                  <a:cubicBezTo>
                    <a:pt x="5962" y="7537"/>
                    <a:pt x="7379" y="6757"/>
                    <a:pt x="8016" y="5196"/>
                  </a:cubicBezTo>
                  <a:cubicBezTo>
                    <a:pt x="8843" y="3286"/>
                    <a:pt x="7888" y="1057"/>
                    <a:pt x="5978" y="293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8;p41">
              <a:extLst>
                <a:ext uri="{FF2B5EF4-FFF2-40B4-BE49-F238E27FC236}">
                  <a16:creationId xmlns:a16="http://schemas.microsoft.com/office/drawing/2014/main" id="{8881577F-151D-F70F-8356-6D06AC1A28DC}"/>
                </a:ext>
              </a:extLst>
            </p:cNvPr>
            <p:cNvSpPr/>
            <p:nvPr/>
          </p:nvSpPr>
          <p:spPr>
            <a:xfrm>
              <a:off x="4599100" y="44343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6"/>
                    <a:pt x="3128" y="7536"/>
                    <a:pt x="4545" y="7536"/>
                  </a:cubicBezTo>
                  <a:cubicBezTo>
                    <a:pt x="5962" y="7536"/>
                    <a:pt x="7379" y="6756"/>
                    <a:pt x="8016" y="5196"/>
                  </a:cubicBezTo>
                  <a:cubicBezTo>
                    <a:pt x="8843" y="3286"/>
                    <a:pt x="7888" y="1057"/>
                    <a:pt x="5978" y="292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9;p41">
              <a:extLst>
                <a:ext uri="{FF2B5EF4-FFF2-40B4-BE49-F238E27FC236}">
                  <a16:creationId xmlns:a16="http://schemas.microsoft.com/office/drawing/2014/main" id="{A086A427-DA22-9255-BADD-6333037D6D97}"/>
                </a:ext>
              </a:extLst>
            </p:cNvPr>
            <p:cNvSpPr/>
            <p:nvPr/>
          </p:nvSpPr>
          <p:spPr>
            <a:xfrm>
              <a:off x="3863625" y="4423075"/>
              <a:ext cx="221025" cy="188525"/>
            </a:xfrm>
            <a:custGeom>
              <a:avLst/>
              <a:gdLst/>
              <a:ahLst/>
              <a:cxnLst/>
              <a:rect l="l" t="t" r="r" b="b"/>
              <a:pathLst>
                <a:path w="8841" h="7541" extrusionOk="0">
                  <a:moveTo>
                    <a:pt x="4524" y="0"/>
                  </a:moveTo>
                  <a:cubicBezTo>
                    <a:pt x="2034" y="0"/>
                    <a:pt x="1" y="2578"/>
                    <a:pt x="1071" y="5200"/>
                  </a:cubicBezTo>
                  <a:cubicBezTo>
                    <a:pt x="1708" y="6761"/>
                    <a:pt x="3125" y="7541"/>
                    <a:pt x="4542" y="7541"/>
                  </a:cubicBezTo>
                  <a:cubicBezTo>
                    <a:pt x="5959" y="7541"/>
                    <a:pt x="7376" y="6761"/>
                    <a:pt x="8013" y="5200"/>
                  </a:cubicBezTo>
                  <a:cubicBezTo>
                    <a:pt x="8840" y="3290"/>
                    <a:pt x="7949" y="1061"/>
                    <a:pt x="5975" y="297"/>
                  </a:cubicBezTo>
                  <a:cubicBezTo>
                    <a:pt x="5487" y="93"/>
                    <a:pt x="4997" y="0"/>
                    <a:pt x="4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0;p41">
              <a:extLst>
                <a:ext uri="{FF2B5EF4-FFF2-40B4-BE49-F238E27FC236}">
                  <a16:creationId xmlns:a16="http://schemas.microsoft.com/office/drawing/2014/main" id="{DA5E07CD-8FC7-2E7C-3587-DF3204DFFA3F}"/>
                </a:ext>
              </a:extLst>
            </p:cNvPr>
            <p:cNvSpPr/>
            <p:nvPr/>
          </p:nvSpPr>
          <p:spPr>
            <a:xfrm>
              <a:off x="3854250" y="4150925"/>
              <a:ext cx="220850" cy="188625"/>
            </a:xfrm>
            <a:custGeom>
              <a:avLst/>
              <a:gdLst/>
              <a:ahLst/>
              <a:cxnLst/>
              <a:rect l="l" t="t" r="r" b="b"/>
              <a:pathLst>
                <a:path w="8834" h="7545" extrusionOk="0">
                  <a:moveTo>
                    <a:pt x="4576" y="1"/>
                  </a:moveTo>
                  <a:cubicBezTo>
                    <a:pt x="2039" y="1"/>
                    <a:pt x="1" y="2630"/>
                    <a:pt x="1128" y="5260"/>
                  </a:cubicBezTo>
                  <a:cubicBezTo>
                    <a:pt x="1761" y="6781"/>
                    <a:pt x="3167" y="7545"/>
                    <a:pt x="4576" y="7545"/>
                  </a:cubicBezTo>
                  <a:cubicBezTo>
                    <a:pt x="6001" y="7545"/>
                    <a:pt x="7429" y="6765"/>
                    <a:pt x="8069" y="5196"/>
                  </a:cubicBezTo>
                  <a:cubicBezTo>
                    <a:pt x="8833" y="3286"/>
                    <a:pt x="7942" y="1121"/>
                    <a:pt x="6031" y="293"/>
                  </a:cubicBezTo>
                  <a:cubicBezTo>
                    <a:pt x="5540" y="92"/>
                    <a:pt x="5050" y="1"/>
                    <a:pt x="4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01;p41">
            <a:extLst>
              <a:ext uri="{FF2B5EF4-FFF2-40B4-BE49-F238E27FC236}">
                <a16:creationId xmlns:a16="http://schemas.microsoft.com/office/drawing/2014/main" id="{B4B1FEEA-EFA4-FE27-A56D-7B93809AD879}"/>
              </a:ext>
            </a:extLst>
          </p:cNvPr>
          <p:cNvGrpSpPr/>
          <p:nvPr/>
        </p:nvGrpSpPr>
        <p:grpSpPr>
          <a:xfrm rot="891456">
            <a:off x="349413" y="2442119"/>
            <a:ext cx="361374" cy="1335984"/>
            <a:chOff x="3608950" y="238125"/>
            <a:chExt cx="598550" cy="2371800"/>
          </a:xfrm>
        </p:grpSpPr>
        <p:sp>
          <p:nvSpPr>
            <p:cNvPr id="12" name="Google Shape;502;p41">
              <a:extLst>
                <a:ext uri="{FF2B5EF4-FFF2-40B4-BE49-F238E27FC236}">
                  <a16:creationId xmlns:a16="http://schemas.microsoft.com/office/drawing/2014/main" id="{6333296D-4874-B2C3-C391-D3DCBA276BE8}"/>
                </a:ext>
              </a:extLst>
            </p:cNvPr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3;p41">
              <a:extLst>
                <a:ext uri="{FF2B5EF4-FFF2-40B4-BE49-F238E27FC236}">
                  <a16:creationId xmlns:a16="http://schemas.microsoft.com/office/drawing/2014/main" id="{37CE54B0-A0C3-3971-0A74-313A70EE6C0A}"/>
                </a:ext>
              </a:extLst>
            </p:cNvPr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4;p41">
              <a:extLst>
                <a:ext uri="{FF2B5EF4-FFF2-40B4-BE49-F238E27FC236}">
                  <a16:creationId xmlns:a16="http://schemas.microsoft.com/office/drawing/2014/main" id="{994712B5-97B0-D6D4-0755-86D55E8403B1}"/>
                </a:ext>
              </a:extLst>
            </p:cNvPr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5;p41">
              <a:extLst>
                <a:ext uri="{FF2B5EF4-FFF2-40B4-BE49-F238E27FC236}">
                  <a16:creationId xmlns:a16="http://schemas.microsoft.com/office/drawing/2014/main" id="{0C4ED6A1-002F-4B9C-E103-84C352BBDC61}"/>
                </a:ext>
              </a:extLst>
            </p:cNvPr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6;p41">
              <a:extLst>
                <a:ext uri="{FF2B5EF4-FFF2-40B4-BE49-F238E27FC236}">
                  <a16:creationId xmlns:a16="http://schemas.microsoft.com/office/drawing/2014/main" id="{A69054A9-CE96-2100-3422-FC70EDF6D71B}"/>
                </a:ext>
              </a:extLst>
            </p:cNvPr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7;p41">
              <a:extLst>
                <a:ext uri="{FF2B5EF4-FFF2-40B4-BE49-F238E27FC236}">
                  <a16:creationId xmlns:a16="http://schemas.microsoft.com/office/drawing/2014/main" id="{D606ECB4-4C5B-2F80-B7E1-642927E64B14}"/>
                </a:ext>
              </a:extLst>
            </p:cNvPr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8;p41">
              <a:extLst>
                <a:ext uri="{FF2B5EF4-FFF2-40B4-BE49-F238E27FC236}">
                  <a16:creationId xmlns:a16="http://schemas.microsoft.com/office/drawing/2014/main" id="{38AEF5BD-64B8-F8B2-190B-886AF9B95BEA}"/>
                </a:ext>
              </a:extLst>
            </p:cNvPr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571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5D420-1D7D-91CB-DC3F-F8C31B1D9C65}"/>
              </a:ext>
            </a:extLst>
          </p:cNvPr>
          <p:cNvSpPr txBox="1"/>
          <p:nvPr/>
        </p:nvSpPr>
        <p:spPr>
          <a:xfrm>
            <a:off x="2692400" y="237216"/>
            <a:ext cx="375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002060"/>
                </a:solidFill>
              </a:rPr>
              <a:t>THẢO LUẬN NHÓM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6D2E9-2E5A-3253-5C0D-73C032C55BFE}"/>
              </a:ext>
            </a:extLst>
          </p:cNvPr>
          <p:cNvSpPr txBox="1"/>
          <p:nvPr/>
        </p:nvSpPr>
        <p:spPr>
          <a:xfrm>
            <a:off x="185060" y="1492156"/>
            <a:ext cx="5943599" cy="3263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/>
              <a:t>Nêu vài nét về tiểu sử của họa sĩ Nguyễn Gia Trí.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/>
              <a:t>Họa sĩ Nguyễn Gia Trí thường thể hiện đề tài gì trong các tác phẩm của mình?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/>
              <a:t>Ông thường sử dụng vỏ trứng cho những hình nào trong tranh?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/>
              <a:t>Em thích mảng hình nào trong tranh của họa sĩ?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/>
              <a:t>Em thích tác phẩm nào của họa sĩ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AEAABA-30BF-7F78-ACDB-040BFFC3F736}"/>
              </a:ext>
            </a:extLst>
          </p:cNvPr>
          <p:cNvGrpSpPr/>
          <p:nvPr/>
        </p:nvGrpSpPr>
        <p:grpSpPr>
          <a:xfrm>
            <a:off x="6331853" y="714270"/>
            <a:ext cx="2627087" cy="4364356"/>
            <a:chOff x="6103255" y="714270"/>
            <a:chExt cx="2627087" cy="4364356"/>
          </a:xfrm>
        </p:grpSpPr>
        <p:pic>
          <p:nvPicPr>
            <p:cNvPr id="8194" name="Picture 2" descr="Nguyễn Gia Trí – Wikipedia tiếng Việt">
              <a:extLst>
                <a:ext uri="{FF2B5EF4-FFF2-40B4-BE49-F238E27FC236}">
                  <a16:creationId xmlns:a16="http://schemas.microsoft.com/office/drawing/2014/main" id="{7D57CA1D-A012-45EA-349B-92BFC503C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255" y="714270"/>
              <a:ext cx="2627087" cy="3988396"/>
            </a:xfrm>
            <a:prstGeom prst="roundRect">
              <a:avLst>
                <a:gd name="adj" fmla="val 1086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2CC11C-D78A-FD14-2633-E6C5FD063AF2}"/>
                </a:ext>
              </a:extLst>
            </p:cNvPr>
            <p:cNvSpPr txBox="1"/>
            <p:nvPr/>
          </p:nvSpPr>
          <p:spPr>
            <a:xfrm>
              <a:off x="6259283" y="4755461"/>
              <a:ext cx="23150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>
                  <a:solidFill>
                    <a:srgbClr val="002060"/>
                  </a:solidFill>
                </a:rPr>
                <a:t>Họa sĩ Nguyễn Gia Trí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7073279-2690-E29E-F1BD-FF0DF930F99B}"/>
              </a:ext>
            </a:extLst>
          </p:cNvPr>
          <p:cNvSpPr txBox="1"/>
          <p:nvPr/>
        </p:nvSpPr>
        <p:spPr>
          <a:xfrm>
            <a:off x="185060" y="948434"/>
            <a:ext cx="672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Tìm hiểu về họa sĩ Nguyễn Gia Trí và tác phẩm: </a:t>
            </a:r>
          </a:p>
        </p:txBody>
      </p:sp>
    </p:spTree>
    <p:extLst>
      <p:ext uri="{BB962C8B-B14F-4D97-AF65-F5344CB8AC3E}">
        <p14:creationId xmlns:p14="http://schemas.microsoft.com/office/powerpoint/2010/main" val="37018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BEEE9D0-816B-BDB4-7738-4D1343CA4A08}"/>
              </a:ext>
            </a:extLst>
          </p:cNvPr>
          <p:cNvGrpSpPr/>
          <p:nvPr/>
        </p:nvGrpSpPr>
        <p:grpSpPr>
          <a:xfrm>
            <a:off x="643504" y="98399"/>
            <a:ext cx="7856992" cy="4946701"/>
            <a:chOff x="643504" y="133778"/>
            <a:chExt cx="7856992" cy="4946701"/>
          </a:xfrm>
        </p:grpSpPr>
        <p:pic>
          <p:nvPicPr>
            <p:cNvPr id="10242" name="Picture 2" descr="Nguyễn Gia Trí - họa sĩ tiên phong sáng tạo tranh sơn mài Việt Nam">
              <a:extLst>
                <a:ext uri="{FF2B5EF4-FFF2-40B4-BE49-F238E27FC236}">
                  <a16:creationId xmlns:a16="http://schemas.microsoft.com/office/drawing/2014/main" id="{DA4D2714-9356-6175-B53C-8510E4B8D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04" y="133778"/>
              <a:ext cx="7856992" cy="456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EC44A5-D6D0-54F1-0412-E2A36392F1E2}"/>
                </a:ext>
              </a:extLst>
            </p:cNvPr>
            <p:cNvSpPr txBox="1"/>
            <p:nvPr/>
          </p:nvSpPr>
          <p:spPr>
            <a:xfrm>
              <a:off x="976086" y="4772702"/>
              <a:ext cx="7191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Nguyễn Gia Trí, </a:t>
              </a:r>
              <a:r>
                <a:rPr lang="en-US" i="1"/>
                <a:t>Vườn xuân thu Trung Nam Bắc (Trích đoạn), </a:t>
              </a:r>
              <a:r>
                <a:rPr lang="en-US"/>
                <a:t>1969 – 1989, sơn mài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34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FFCEBA-C79F-34C7-21B6-47D4D4B433F1}"/>
              </a:ext>
            </a:extLst>
          </p:cNvPr>
          <p:cNvGrpSpPr/>
          <p:nvPr/>
        </p:nvGrpSpPr>
        <p:grpSpPr>
          <a:xfrm>
            <a:off x="228593" y="634441"/>
            <a:ext cx="3251205" cy="4364356"/>
            <a:chOff x="5791195" y="714270"/>
            <a:chExt cx="3251205" cy="4364356"/>
          </a:xfrm>
        </p:grpSpPr>
        <p:pic>
          <p:nvPicPr>
            <p:cNvPr id="3" name="Picture 2" descr="Nguyễn Gia Trí – Wikipedia tiếng Việt">
              <a:extLst>
                <a:ext uri="{FF2B5EF4-FFF2-40B4-BE49-F238E27FC236}">
                  <a16:creationId xmlns:a16="http://schemas.microsoft.com/office/drawing/2014/main" id="{7B002AB2-29F8-3A0A-160C-688C92B81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255" y="714270"/>
              <a:ext cx="2627087" cy="3988396"/>
            </a:xfrm>
            <a:prstGeom prst="roundRect">
              <a:avLst>
                <a:gd name="adj" fmla="val 1086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AF9C6B-07C9-8044-84F3-B2077EEC4938}"/>
                </a:ext>
              </a:extLst>
            </p:cNvPr>
            <p:cNvSpPr txBox="1"/>
            <p:nvPr/>
          </p:nvSpPr>
          <p:spPr>
            <a:xfrm>
              <a:off x="5791195" y="4755461"/>
              <a:ext cx="32512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>
                  <a:solidFill>
                    <a:srgbClr val="002060"/>
                  </a:solidFill>
                </a:rPr>
                <a:t>Nguyễn Gia Trí </a:t>
              </a:r>
              <a:r>
                <a:rPr lang="vi-VN" i="1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(1908 – 1993</a:t>
              </a:r>
              <a:r>
                <a:rPr lang="en-US" i="1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)</a:t>
              </a:r>
              <a:r>
                <a:rPr lang="en-US">
                  <a:solidFill>
                    <a:srgbClr val="002060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529EFE3-370B-DABF-E3C4-ED57B0A98FCE}"/>
              </a:ext>
            </a:extLst>
          </p:cNvPr>
          <p:cNvSpPr txBox="1"/>
          <p:nvPr/>
        </p:nvSpPr>
        <p:spPr>
          <a:xfrm>
            <a:off x="3479798" y="533482"/>
            <a:ext cx="5257802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/>
              <a:t>Quê quán: </a:t>
            </a:r>
            <a:r>
              <a:rPr lang="en-US" sz="2000"/>
              <a:t>Hà Nội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Tốt nghiệp Trường Mĩ thuật Đông Dương khóa VII (1931 – 1936).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Ông thành công trong việc sử dụng vỏ trứng để tạo màu, đậm nhạt, chất cảm trong tranh sơn mài.</a:t>
            </a:r>
            <a:endParaRPr lang="en-US" sz="200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/>
              <a:t>Tác phẩm: </a:t>
            </a:r>
            <a:r>
              <a:rPr lang="vi-VN" sz="2000"/>
              <a:t>Thiếu nữ bên cây phù dung, Thiếu nữ bên bờ suối, Vườn xuân Trung Nam Bắc,...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310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18DC59F-D98E-1990-9B53-EF4FD29AB95E}"/>
              </a:ext>
            </a:extLst>
          </p:cNvPr>
          <p:cNvGrpSpPr/>
          <p:nvPr/>
        </p:nvGrpSpPr>
        <p:grpSpPr>
          <a:xfrm>
            <a:off x="0" y="1735020"/>
            <a:ext cx="5210628" cy="3215788"/>
            <a:chOff x="-70176" y="1396816"/>
            <a:chExt cx="5210628" cy="3215788"/>
          </a:xfrm>
        </p:grpSpPr>
        <p:pic>
          <p:nvPicPr>
            <p:cNvPr id="6" name="Picture 5" descr="Những bức tranh sơn mài nổi tiếng của Việt Nam">
              <a:extLst>
                <a:ext uri="{FF2B5EF4-FFF2-40B4-BE49-F238E27FC236}">
                  <a16:creationId xmlns:a16="http://schemas.microsoft.com/office/drawing/2014/main" id="{63E9CAD9-B828-78ED-55E0-5E115278C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51" y="1396816"/>
              <a:ext cx="4777174" cy="28438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515157-D547-C9FC-0C6D-72D9985FC370}"/>
                </a:ext>
              </a:extLst>
            </p:cNvPr>
            <p:cNvSpPr txBox="1"/>
            <p:nvPr/>
          </p:nvSpPr>
          <p:spPr>
            <a:xfrm>
              <a:off x="-70176" y="4304827"/>
              <a:ext cx="52106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Bức tranh Giáng Sinh (Nhà thờ Mai Kha – Sài Gòn)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B7F229-E8F5-D681-AF55-24C27D0DC89B}"/>
              </a:ext>
            </a:extLst>
          </p:cNvPr>
          <p:cNvGrpSpPr/>
          <p:nvPr/>
        </p:nvGrpSpPr>
        <p:grpSpPr>
          <a:xfrm>
            <a:off x="5021705" y="220130"/>
            <a:ext cx="4043199" cy="3276673"/>
            <a:chOff x="5021705" y="287586"/>
            <a:chExt cx="4043199" cy="3276673"/>
          </a:xfrm>
        </p:grpSpPr>
        <p:pic>
          <p:nvPicPr>
            <p:cNvPr id="7" name="Picture 6" descr="Những bức tranh sơn mài nổi tiếng của Việt Nam">
              <a:extLst>
                <a:ext uri="{FF2B5EF4-FFF2-40B4-BE49-F238E27FC236}">
                  <a16:creationId xmlns:a16="http://schemas.microsoft.com/office/drawing/2014/main" id="{9D04CB87-22B1-3B46-9A88-9CEDB8FC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705" y="287586"/>
              <a:ext cx="4043199" cy="28438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91CBF1-8FDD-28E1-27F9-3FF10EF447B8}"/>
                </a:ext>
              </a:extLst>
            </p:cNvPr>
            <p:cNvSpPr txBox="1"/>
            <p:nvPr/>
          </p:nvSpPr>
          <p:spPr>
            <a:xfrm>
              <a:off x="5255948" y="3256482"/>
              <a:ext cx="33880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/>
                <a:t>Bức tranh Múa dưới trăng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722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hững bức tranh sơn mài nổi tiếng của Việt Nam">
            <a:extLst>
              <a:ext uri="{FF2B5EF4-FFF2-40B4-BE49-F238E27FC236}">
                <a16:creationId xmlns:a16="http://schemas.microsoft.com/office/drawing/2014/main" id="{66684AE9-ECEB-3A89-6830-4E4C4C1D7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19" y="1888972"/>
            <a:ext cx="4188326" cy="263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1C6019-73D8-B1E3-40A1-923A779B77DD}"/>
              </a:ext>
            </a:extLst>
          </p:cNvPr>
          <p:cNvSpPr txBox="1"/>
          <p:nvPr/>
        </p:nvSpPr>
        <p:spPr>
          <a:xfrm>
            <a:off x="5476564" y="4523596"/>
            <a:ext cx="2933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Bức tranh Thiếu nữ bên hồ sen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988DB7-C817-77A3-B737-6B8DBE828F90}"/>
              </a:ext>
            </a:extLst>
          </p:cNvPr>
          <p:cNvGrpSpPr/>
          <p:nvPr/>
        </p:nvGrpSpPr>
        <p:grpSpPr>
          <a:xfrm>
            <a:off x="106355" y="144988"/>
            <a:ext cx="4683002" cy="3868868"/>
            <a:chOff x="106355" y="144988"/>
            <a:chExt cx="4683002" cy="3868868"/>
          </a:xfrm>
        </p:grpSpPr>
        <p:pic>
          <p:nvPicPr>
            <p:cNvPr id="15" name="Picture 14" descr="Những bức tranh sơn mài nổi tiếng của Việt Nam">
              <a:extLst>
                <a:ext uri="{FF2B5EF4-FFF2-40B4-BE49-F238E27FC236}">
                  <a16:creationId xmlns:a16="http://schemas.microsoft.com/office/drawing/2014/main" id="{A519EEF5-6323-D619-F1D6-923F3B0D0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55" y="144988"/>
              <a:ext cx="4683002" cy="3487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BD9612-A948-2870-5F5A-A231BDE0EE7C}"/>
                </a:ext>
              </a:extLst>
            </p:cNvPr>
            <p:cNvSpPr txBox="1"/>
            <p:nvPr/>
          </p:nvSpPr>
          <p:spPr>
            <a:xfrm>
              <a:off x="557221" y="3706079"/>
              <a:ext cx="378126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Bức tranh Thiếu nữ bên hoa phù dung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83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45"/>
          <p:cNvGrpSpPr/>
          <p:nvPr/>
        </p:nvGrpSpPr>
        <p:grpSpPr>
          <a:xfrm rot="-7819421">
            <a:off x="7446123" y="375626"/>
            <a:ext cx="972178" cy="1686545"/>
            <a:chOff x="2313350" y="277009"/>
            <a:chExt cx="827220" cy="1448108"/>
          </a:xfrm>
        </p:grpSpPr>
        <p:sp>
          <p:nvSpPr>
            <p:cNvPr id="667" name="Google Shape;667;p45"/>
            <p:cNvSpPr/>
            <p:nvPr/>
          </p:nvSpPr>
          <p:spPr>
            <a:xfrm>
              <a:off x="2768527" y="961584"/>
              <a:ext cx="372044" cy="763533"/>
            </a:xfrm>
            <a:custGeom>
              <a:avLst/>
              <a:gdLst/>
              <a:ahLst/>
              <a:cxnLst/>
              <a:rect l="l" t="t" r="r" b="b"/>
              <a:pathLst>
                <a:path w="5357" h="10994" extrusionOk="0">
                  <a:moveTo>
                    <a:pt x="488" y="1"/>
                  </a:moveTo>
                  <a:lnTo>
                    <a:pt x="1" y="188"/>
                  </a:lnTo>
                  <a:lnTo>
                    <a:pt x="413" y="2585"/>
                  </a:lnTo>
                  <a:lnTo>
                    <a:pt x="3859" y="10993"/>
                  </a:lnTo>
                  <a:lnTo>
                    <a:pt x="5357" y="10375"/>
                  </a:lnTo>
                  <a:lnTo>
                    <a:pt x="1911" y="194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2810197" y="1130696"/>
              <a:ext cx="111884" cy="58546"/>
            </a:xfrm>
            <a:custGeom>
              <a:avLst/>
              <a:gdLst/>
              <a:ahLst/>
              <a:cxnLst/>
              <a:rect l="l" t="t" r="r" b="b"/>
              <a:pathLst>
                <a:path w="1611" h="843" extrusionOk="0">
                  <a:moveTo>
                    <a:pt x="1517" y="0"/>
                  </a:moveTo>
                  <a:lnTo>
                    <a:pt x="0" y="618"/>
                  </a:lnTo>
                  <a:lnTo>
                    <a:pt x="94" y="843"/>
                  </a:lnTo>
                  <a:lnTo>
                    <a:pt x="1611" y="225"/>
                  </a:lnTo>
                  <a:lnTo>
                    <a:pt x="1517" y="0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2821865" y="1159310"/>
              <a:ext cx="111953" cy="59866"/>
            </a:xfrm>
            <a:custGeom>
              <a:avLst/>
              <a:gdLst/>
              <a:ahLst/>
              <a:cxnLst/>
              <a:rect l="l" t="t" r="r" b="b"/>
              <a:pathLst>
                <a:path w="1612" h="862" extrusionOk="0">
                  <a:moveTo>
                    <a:pt x="1518" y="0"/>
                  </a:moveTo>
                  <a:lnTo>
                    <a:pt x="1" y="618"/>
                  </a:lnTo>
                  <a:lnTo>
                    <a:pt x="94" y="862"/>
                  </a:lnTo>
                  <a:lnTo>
                    <a:pt x="1611" y="225"/>
                  </a:lnTo>
                  <a:lnTo>
                    <a:pt x="1518" y="0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3002644" y="1598863"/>
              <a:ext cx="111953" cy="59935"/>
            </a:xfrm>
            <a:custGeom>
              <a:avLst/>
              <a:gdLst/>
              <a:ahLst/>
              <a:cxnLst/>
              <a:rect l="l" t="t" r="r" b="b"/>
              <a:pathLst>
                <a:path w="1612" h="863" extrusionOk="0">
                  <a:moveTo>
                    <a:pt x="1518" y="1"/>
                  </a:moveTo>
                  <a:lnTo>
                    <a:pt x="1" y="637"/>
                  </a:lnTo>
                  <a:lnTo>
                    <a:pt x="94" y="862"/>
                  </a:lnTo>
                  <a:lnTo>
                    <a:pt x="1611" y="244"/>
                  </a:lnTo>
                  <a:lnTo>
                    <a:pt x="1518" y="1"/>
                  </a:ln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2795890" y="983738"/>
              <a:ext cx="7848" cy="4514"/>
            </a:xfrm>
            <a:custGeom>
              <a:avLst/>
              <a:gdLst/>
              <a:ahLst/>
              <a:cxnLst/>
              <a:rect l="l" t="t" r="r" b="b"/>
              <a:pathLst>
                <a:path w="113" h="65" extrusionOk="0">
                  <a:moveTo>
                    <a:pt x="56" y="0"/>
                  </a:moveTo>
                  <a:cubicBezTo>
                    <a:pt x="38" y="19"/>
                    <a:pt x="19" y="37"/>
                    <a:pt x="0" y="56"/>
                  </a:cubicBezTo>
                  <a:cubicBezTo>
                    <a:pt x="25" y="56"/>
                    <a:pt x="42" y="65"/>
                    <a:pt x="56" y="65"/>
                  </a:cubicBezTo>
                  <a:cubicBezTo>
                    <a:pt x="63" y="65"/>
                    <a:pt x="69" y="62"/>
                    <a:pt x="75" y="56"/>
                  </a:cubicBezTo>
                  <a:cubicBezTo>
                    <a:pt x="113" y="56"/>
                    <a:pt x="113" y="0"/>
                    <a:pt x="56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2765957" y="975891"/>
              <a:ext cx="30002" cy="11807"/>
            </a:xfrm>
            <a:custGeom>
              <a:avLst/>
              <a:gdLst/>
              <a:ahLst/>
              <a:cxnLst/>
              <a:rect l="l" t="t" r="r" b="b"/>
              <a:pathLst>
                <a:path w="432" h="170" extrusionOk="0">
                  <a:moveTo>
                    <a:pt x="169" y="1"/>
                  </a:moveTo>
                  <a:lnTo>
                    <a:pt x="169" y="1"/>
                  </a:lnTo>
                  <a:cubicBezTo>
                    <a:pt x="75" y="19"/>
                    <a:pt x="0" y="94"/>
                    <a:pt x="38" y="169"/>
                  </a:cubicBezTo>
                  <a:cubicBezTo>
                    <a:pt x="113" y="94"/>
                    <a:pt x="132" y="113"/>
                    <a:pt x="225" y="38"/>
                  </a:cubicBezTo>
                  <a:cubicBezTo>
                    <a:pt x="281" y="38"/>
                    <a:pt x="319" y="76"/>
                    <a:pt x="319" y="94"/>
                  </a:cubicBezTo>
                  <a:cubicBezTo>
                    <a:pt x="322" y="91"/>
                    <a:pt x="326" y="90"/>
                    <a:pt x="330" y="90"/>
                  </a:cubicBezTo>
                  <a:cubicBezTo>
                    <a:pt x="344" y="90"/>
                    <a:pt x="365" y="101"/>
                    <a:pt x="387" y="101"/>
                  </a:cubicBezTo>
                  <a:cubicBezTo>
                    <a:pt x="402" y="101"/>
                    <a:pt x="418" y="96"/>
                    <a:pt x="431" y="76"/>
                  </a:cubicBezTo>
                  <a:cubicBezTo>
                    <a:pt x="386" y="30"/>
                    <a:pt x="327" y="5"/>
                    <a:pt x="266" y="5"/>
                  </a:cubicBezTo>
                  <a:cubicBezTo>
                    <a:pt x="227" y="5"/>
                    <a:pt x="187" y="16"/>
                    <a:pt x="150" y="38"/>
                  </a:cubicBezTo>
                  <a:cubicBezTo>
                    <a:pt x="132" y="19"/>
                    <a:pt x="169" y="1"/>
                    <a:pt x="169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2621570" y="969432"/>
              <a:ext cx="2709" cy="69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1" y="0"/>
                  </a:moveTo>
                  <a:lnTo>
                    <a:pt x="38" y="0"/>
                  </a:lnTo>
                  <a:cubicBezTo>
                    <a:pt x="2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2652823" y="810737"/>
              <a:ext cx="2639" cy="2639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0"/>
                  </a:moveTo>
                  <a:cubicBezTo>
                    <a:pt x="19" y="0"/>
                    <a:pt x="0" y="19"/>
                    <a:pt x="19" y="38"/>
                  </a:cubicBezTo>
                  <a:cubicBezTo>
                    <a:pt x="19" y="38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2693104" y="788652"/>
              <a:ext cx="2709" cy="1320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8" y="0"/>
                  </a:moveTo>
                  <a:lnTo>
                    <a:pt x="1" y="19"/>
                  </a:lnTo>
                  <a:cubicBezTo>
                    <a:pt x="20" y="19"/>
                    <a:pt x="38" y="19"/>
                    <a:pt x="38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2613792" y="968112"/>
              <a:ext cx="7848" cy="1389"/>
            </a:xfrm>
            <a:custGeom>
              <a:avLst/>
              <a:gdLst/>
              <a:ahLst/>
              <a:cxnLst/>
              <a:rect l="l" t="t" r="r" b="b"/>
              <a:pathLst>
                <a:path w="113" h="20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19"/>
                    <a:pt x="57" y="19"/>
                    <a:pt x="113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2717828" y="949916"/>
              <a:ext cx="1389" cy="5278"/>
            </a:xfrm>
            <a:custGeom>
              <a:avLst/>
              <a:gdLst/>
              <a:ahLst/>
              <a:cxnLst/>
              <a:rect l="l" t="t" r="r" b="b"/>
              <a:pathLst>
                <a:path w="20" h="76" extrusionOk="0">
                  <a:moveTo>
                    <a:pt x="1" y="0"/>
                  </a:moveTo>
                  <a:cubicBezTo>
                    <a:pt x="1" y="19"/>
                    <a:pt x="19" y="38"/>
                    <a:pt x="19" y="75"/>
                  </a:cubicBezTo>
                  <a:cubicBezTo>
                    <a:pt x="19" y="38"/>
                    <a:pt x="19" y="19"/>
                    <a:pt x="19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2732135" y="936859"/>
              <a:ext cx="2709" cy="2709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1"/>
                  </a:moveTo>
                  <a:lnTo>
                    <a:pt x="1" y="38"/>
                  </a:lnTo>
                  <a:lnTo>
                    <a:pt x="38" y="38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2807905" y="904356"/>
              <a:ext cx="4931" cy="6598"/>
            </a:xfrm>
            <a:custGeom>
              <a:avLst/>
              <a:gdLst/>
              <a:ahLst/>
              <a:cxnLst/>
              <a:rect l="l" t="t" r="r" b="b"/>
              <a:pathLst>
                <a:path w="71" h="95" extrusionOk="0">
                  <a:moveTo>
                    <a:pt x="33" y="1"/>
                  </a:moveTo>
                  <a:cubicBezTo>
                    <a:pt x="0" y="1"/>
                    <a:pt x="25" y="45"/>
                    <a:pt x="45" y="81"/>
                  </a:cubicBezTo>
                  <a:lnTo>
                    <a:pt x="45" y="81"/>
                  </a:lnTo>
                  <a:cubicBezTo>
                    <a:pt x="41" y="61"/>
                    <a:pt x="56" y="34"/>
                    <a:pt x="71" y="19"/>
                  </a:cubicBezTo>
                  <a:cubicBezTo>
                    <a:pt x="52" y="1"/>
                    <a:pt x="33" y="1"/>
                    <a:pt x="33" y="1"/>
                  </a:cubicBezTo>
                  <a:close/>
                  <a:moveTo>
                    <a:pt x="45" y="81"/>
                  </a:moveTo>
                  <a:cubicBezTo>
                    <a:pt x="46" y="86"/>
                    <a:pt x="48" y="90"/>
                    <a:pt x="52" y="94"/>
                  </a:cubicBezTo>
                  <a:cubicBezTo>
                    <a:pt x="50" y="90"/>
                    <a:pt x="47" y="85"/>
                    <a:pt x="45" y="8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2745122" y="934290"/>
              <a:ext cx="69" cy="1389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0"/>
                  </a:moveTo>
                  <a:lnTo>
                    <a:pt x="1" y="19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2669699" y="953805"/>
              <a:ext cx="1389" cy="1389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" y="0"/>
                  </a:moveTo>
                  <a:cubicBezTo>
                    <a:pt x="1" y="19"/>
                    <a:pt x="19" y="19"/>
                    <a:pt x="19" y="19"/>
                  </a:cubicBezTo>
                  <a:cubicBezTo>
                    <a:pt x="19" y="19"/>
                    <a:pt x="19" y="19"/>
                    <a:pt x="1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2766582" y="754829"/>
              <a:ext cx="764" cy="1042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0" y="0"/>
                  </a:moveTo>
                  <a:cubicBezTo>
                    <a:pt x="1" y="10"/>
                    <a:pt x="1" y="14"/>
                    <a:pt x="3" y="14"/>
                  </a:cubicBezTo>
                  <a:cubicBezTo>
                    <a:pt x="6" y="14"/>
                    <a:pt x="10" y="10"/>
                    <a:pt x="10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2719148" y="940818"/>
              <a:ext cx="69" cy="5209"/>
            </a:xfrm>
            <a:custGeom>
              <a:avLst/>
              <a:gdLst/>
              <a:ahLst/>
              <a:cxnLst/>
              <a:rect l="l" t="t" r="r" b="b"/>
              <a:pathLst>
                <a:path w="1" h="75" extrusionOk="0">
                  <a:moveTo>
                    <a:pt x="0" y="75"/>
                  </a:moveTo>
                  <a:cubicBezTo>
                    <a:pt x="0" y="56"/>
                    <a:pt x="0" y="19"/>
                    <a:pt x="0" y="0"/>
                  </a:cubicBezTo>
                  <a:cubicBezTo>
                    <a:pt x="0" y="19"/>
                    <a:pt x="0" y="56"/>
                    <a:pt x="0" y="75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2738663" y="791221"/>
              <a:ext cx="2639" cy="1389"/>
            </a:xfrm>
            <a:custGeom>
              <a:avLst/>
              <a:gdLst/>
              <a:ahLst/>
              <a:cxnLst/>
              <a:rect l="l" t="t" r="r" b="b"/>
              <a:pathLst>
                <a:path w="38" h="20" extrusionOk="0">
                  <a:moveTo>
                    <a:pt x="0" y="0"/>
                  </a:moveTo>
                  <a:cubicBezTo>
                    <a:pt x="0" y="19"/>
                    <a:pt x="19" y="19"/>
                    <a:pt x="38" y="19"/>
                  </a:cubicBezTo>
                  <a:cubicBezTo>
                    <a:pt x="38" y="19"/>
                    <a:pt x="19" y="0"/>
                    <a:pt x="0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2801099" y="737883"/>
              <a:ext cx="2639" cy="69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38" y="1"/>
                  </a:lnTo>
                  <a:cubicBezTo>
                    <a:pt x="38" y="1"/>
                    <a:pt x="19" y="1"/>
                    <a:pt x="0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2668380" y="823724"/>
              <a:ext cx="5278" cy="1389"/>
            </a:xfrm>
            <a:custGeom>
              <a:avLst/>
              <a:gdLst/>
              <a:ahLst/>
              <a:cxnLst/>
              <a:rect l="l" t="t" r="r" b="b"/>
              <a:pathLst>
                <a:path w="76" h="20" extrusionOk="0">
                  <a:moveTo>
                    <a:pt x="76" y="1"/>
                  </a:moveTo>
                  <a:lnTo>
                    <a:pt x="76" y="1"/>
                  </a:lnTo>
                  <a:cubicBezTo>
                    <a:pt x="48" y="1"/>
                    <a:pt x="30" y="1"/>
                    <a:pt x="23" y="9"/>
                  </a:cubicBezTo>
                  <a:lnTo>
                    <a:pt x="23" y="9"/>
                  </a:lnTo>
                  <a:cubicBezTo>
                    <a:pt x="41" y="1"/>
                    <a:pt x="48" y="1"/>
                    <a:pt x="76" y="1"/>
                  </a:cubicBezTo>
                  <a:close/>
                  <a:moveTo>
                    <a:pt x="23" y="9"/>
                  </a:moveTo>
                  <a:cubicBezTo>
                    <a:pt x="17" y="11"/>
                    <a:pt x="10" y="15"/>
                    <a:pt x="1" y="19"/>
                  </a:cubicBezTo>
                  <a:lnTo>
                    <a:pt x="20" y="19"/>
                  </a:lnTo>
                  <a:cubicBezTo>
                    <a:pt x="20" y="15"/>
                    <a:pt x="21" y="11"/>
                    <a:pt x="23" y="9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2599485" y="843240"/>
              <a:ext cx="3959" cy="1389"/>
            </a:xfrm>
            <a:custGeom>
              <a:avLst/>
              <a:gdLst/>
              <a:ahLst/>
              <a:cxnLst/>
              <a:rect l="l" t="t" r="r" b="b"/>
              <a:pathLst>
                <a:path w="57" h="20" extrusionOk="0">
                  <a:moveTo>
                    <a:pt x="57" y="1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2719148" y="945957"/>
              <a:ext cx="1389" cy="4028"/>
            </a:xfrm>
            <a:custGeom>
              <a:avLst/>
              <a:gdLst/>
              <a:ahLst/>
              <a:cxnLst/>
              <a:rect l="l" t="t" r="r" b="b"/>
              <a:pathLst>
                <a:path w="20" h="58" extrusionOk="0">
                  <a:moveTo>
                    <a:pt x="0" y="1"/>
                  </a:moveTo>
                  <a:lnTo>
                    <a:pt x="0" y="57"/>
                  </a:lnTo>
                  <a:cubicBezTo>
                    <a:pt x="0" y="57"/>
                    <a:pt x="19" y="57"/>
                    <a:pt x="19" y="38"/>
                  </a:cubicBezTo>
                  <a:cubicBezTo>
                    <a:pt x="0" y="38"/>
                    <a:pt x="0" y="20"/>
                    <a:pt x="0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2669699" y="858866"/>
              <a:ext cx="11806" cy="3959"/>
            </a:xfrm>
            <a:custGeom>
              <a:avLst/>
              <a:gdLst/>
              <a:ahLst/>
              <a:cxnLst/>
              <a:rect l="l" t="t" r="r" b="b"/>
              <a:pathLst>
                <a:path w="170" h="57" extrusionOk="0">
                  <a:moveTo>
                    <a:pt x="169" y="0"/>
                  </a:moveTo>
                  <a:lnTo>
                    <a:pt x="1" y="56"/>
                  </a:lnTo>
                  <a:cubicBezTo>
                    <a:pt x="57" y="38"/>
                    <a:pt x="113" y="19"/>
                    <a:pt x="169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2624209" y="871853"/>
              <a:ext cx="9167" cy="1389"/>
            </a:xfrm>
            <a:custGeom>
              <a:avLst/>
              <a:gdLst/>
              <a:ahLst/>
              <a:cxnLst/>
              <a:rect l="l" t="t" r="r" b="b"/>
              <a:pathLst>
                <a:path w="132" h="20" extrusionOk="0">
                  <a:moveTo>
                    <a:pt x="19" y="1"/>
                  </a:moveTo>
                  <a:cubicBezTo>
                    <a:pt x="0" y="1"/>
                    <a:pt x="0" y="19"/>
                    <a:pt x="0" y="19"/>
                  </a:cubicBezTo>
                  <a:lnTo>
                    <a:pt x="131" y="19"/>
                  </a:lnTo>
                  <a:cubicBezTo>
                    <a:pt x="94" y="1"/>
                    <a:pt x="56" y="1"/>
                    <a:pt x="19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2313350" y="277009"/>
              <a:ext cx="533307" cy="708946"/>
            </a:xfrm>
            <a:custGeom>
              <a:avLst/>
              <a:gdLst/>
              <a:ahLst/>
              <a:cxnLst/>
              <a:rect l="l" t="t" r="r" b="b"/>
              <a:pathLst>
                <a:path w="7679" h="10208" extrusionOk="0">
                  <a:moveTo>
                    <a:pt x="4458" y="64"/>
                  </a:moveTo>
                  <a:cubicBezTo>
                    <a:pt x="4373" y="64"/>
                    <a:pt x="4342" y="95"/>
                    <a:pt x="4315" y="135"/>
                  </a:cubicBezTo>
                  <a:lnTo>
                    <a:pt x="4315" y="135"/>
                  </a:lnTo>
                  <a:lnTo>
                    <a:pt x="4458" y="64"/>
                  </a:lnTo>
                  <a:close/>
                  <a:moveTo>
                    <a:pt x="4315" y="135"/>
                  </a:moveTo>
                  <a:lnTo>
                    <a:pt x="4308" y="139"/>
                  </a:lnTo>
                  <a:lnTo>
                    <a:pt x="4312" y="139"/>
                  </a:lnTo>
                  <a:lnTo>
                    <a:pt x="4312" y="139"/>
                  </a:lnTo>
                  <a:cubicBezTo>
                    <a:pt x="4313" y="138"/>
                    <a:pt x="4314" y="136"/>
                    <a:pt x="4315" y="135"/>
                  </a:cubicBezTo>
                  <a:close/>
                  <a:moveTo>
                    <a:pt x="2473" y="1356"/>
                  </a:moveTo>
                  <a:cubicBezTo>
                    <a:pt x="2468" y="1356"/>
                    <a:pt x="2465" y="1358"/>
                    <a:pt x="2463" y="1361"/>
                  </a:cubicBezTo>
                  <a:lnTo>
                    <a:pt x="2463" y="1361"/>
                  </a:lnTo>
                  <a:cubicBezTo>
                    <a:pt x="2466" y="1359"/>
                    <a:pt x="2469" y="1357"/>
                    <a:pt x="2473" y="1356"/>
                  </a:cubicBezTo>
                  <a:close/>
                  <a:moveTo>
                    <a:pt x="1592" y="2779"/>
                  </a:moveTo>
                  <a:cubicBezTo>
                    <a:pt x="1588" y="2781"/>
                    <a:pt x="1583" y="2783"/>
                    <a:pt x="1579" y="2785"/>
                  </a:cubicBezTo>
                  <a:lnTo>
                    <a:pt x="1579" y="2785"/>
                  </a:lnTo>
                  <a:cubicBezTo>
                    <a:pt x="1583" y="2784"/>
                    <a:pt x="1588" y="2781"/>
                    <a:pt x="1592" y="2779"/>
                  </a:cubicBezTo>
                  <a:close/>
                  <a:moveTo>
                    <a:pt x="562" y="5438"/>
                  </a:moveTo>
                  <a:cubicBezTo>
                    <a:pt x="562" y="5457"/>
                    <a:pt x="562" y="5494"/>
                    <a:pt x="562" y="5513"/>
                  </a:cubicBezTo>
                  <a:cubicBezTo>
                    <a:pt x="581" y="5513"/>
                    <a:pt x="581" y="5494"/>
                    <a:pt x="581" y="5438"/>
                  </a:cubicBezTo>
                  <a:close/>
                  <a:moveTo>
                    <a:pt x="5617" y="5683"/>
                  </a:moveTo>
                  <a:cubicBezTo>
                    <a:pt x="5607" y="5691"/>
                    <a:pt x="5595" y="5703"/>
                    <a:pt x="5581" y="5719"/>
                  </a:cubicBezTo>
                  <a:cubicBezTo>
                    <a:pt x="5594" y="5707"/>
                    <a:pt x="5606" y="5694"/>
                    <a:pt x="5617" y="5683"/>
                  </a:cubicBezTo>
                  <a:close/>
                  <a:moveTo>
                    <a:pt x="150" y="5777"/>
                  </a:moveTo>
                  <a:cubicBezTo>
                    <a:pt x="150" y="5795"/>
                    <a:pt x="151" y="5814"/>
                    <a:pt x="169" y="5850"/>
                  </a:cubicBezTo>
                  <a:cubicBezTo>
                    <a:pt x="151" y="5832"/>
                    <a:pt x="150" y="5796"/>
                    <a:pt x="150" y="5777"/>
                  </a:cubicBezTo>
                  <a:close/>
                  <a:moveTo>
                    <a:pt x="623" y="6053"/>
                  </a:moveTo>
                  <a:cubicBezTo>
                    <a:pt x="622" y="6054"/>
                    <a:pt x="620" y="6055"/>
                    <a:pt x="619" y="6056"/>
                  </a:cubicBezTo>
                  <a:cubicBezTo>
                    <a:pt x="623" y="6056"/>
                    <a:pt x="624" y="6055"/>
                    <a:pt x="623" y="6053"/>
                  </a:cubicBezTo>
                  <a:close/>
                  <a:moveTo>
                    <a:pt x="6574" y="3715"/>
                  </a:moveTo>
                  <a:cubicBezTo>
                    <a:pt x="6592" y="3809"/>
                    <a:pt x="6817" y="3828"/>
                    <a:pt x="6836" y="3865"/>
                  </a:cubicBezTo>
                  <a:lnTo>
                    <a:pt x="6873" y="3884"/>
                  </a:lnTo>
                  <a:cubicBezTo>
                    <a:pt x="6873" y="3884"/>
                    <a:pt x="6892" y="3884"/>
                    <a:pt x="6911" y="3959"/>
                  </a:cubicBezTo>
                  <a:lnTo>
                    <a:pt x="6911" y="3996"/>
                  </a:lnTo>
                  <a:cubicBezTo>
                    <a:pt x="6911" y="3996"/>
                    <a:pt x="6911" y="4015"/>
                    <a:pt x="6929" y="4015"/>
                  </a:cubicBezTo>
                  <a:lnTo>
                    <a:pt x="6929" y="4071"/>
                  </a:lnTo>
                  <a:cubicBezTo>
                    <a:pt x="6911" y="4127"/>
                    <a:pt x="6892" y="4184"/>
                    <a:pt x="6855" y="4240"/>
                  </a:cubicBezTo>
                  <a:cubicBezTo>
                    <a:pt x="6723" y="4315"/>
                    <a:pt x="6592" y="4390"/>
                    <a:pt x="6480" y="4483"/>
                  </a:cubicBezTo>
                  <a:cubicBezTo>
                    <a:pt x="6311" y="4577"/>
                    <a:pt x="6143" y="4670"/>
                    <a:pt x="5974" y="4745"/>
                  </a:cubicBezTo>
                  <a:cubicBezTo>
                    <a:pt x="6031" y="4745"/>
                    <a:pt x="5993" y="4820"/>
                    <a:pt x="5956" y="4858"/>
                  </a:cubicBezTo>
                  <a:cubicBezTo>
                    <a:pt x="5914" y="4886"/>
                    <a:pt x="5841" y="4966"/>
                    <a:pt x="5791" y="4966"/>
                  </a:cubicBezTo>
                  <a:cubicBezTo>
                    <a:pt x="5774" y="4966"/>
                    <a:pt x="5759" y="4956"/>
                    <a:pt x="5750" y="4933"/>
                  </a:cubicBezTo>
                  <a:lnTo>
                    <a:pt x="5768" y="4914"/>
                  </a:lnTo>
                  <a:cubicBezTo>
                    <a:pt x="5754" y="4908"/>
                    <a:pt x="5738" y="4905"/>
                    <a:pt x="5721" y="4905"/>
                  </a:cubicBezTo>
                  <a:cubicBezTo>
                    <a:pt x="5633" y="4905"/>
                    <a:pt x="5523" y="4979"/>
                    <a:pt x="5413" y="5026"/>
                  </a:cubicBezTo>
                  <a:lnTo>
                    <a:pt x="5450" y="5139"/>
                  </a:lnTo>
                  <a:cubicBezTo>
                    <a:pt x="5061" y="5156"/>
                    <a:pt x="4704" y="5593"/>
                    <a:pt x="4461" y="5593"/>
                  </a:cubicBezTo>
                  <a:cubicBezTo>
                    <a:pt x="4447" y="5593"/>
                    <a:pt x="4433" y="5591"/>
                    <a:pt x="4420" y="5588"/>
                  </a:cubicBezTo>
                  <a:cubicBezTo>
                    <a:pt x="4364" y="5644"/>
                    <a:pt x="4270" y="5700"/>
                    <a:pt x="4214" y="5757"/>
                  </a:cubicBezTo>
                  <a:lnTo>
                    <a:pt x="4195" y="5700"/>
                  </a:lnTo>
                  <a:cubicBezTo>
                    <a:pt x="3971" y="5775"/>
                    <a:pt x="3877" y="5813"/>
                    <a:pt x="3615" y="5944"/>
                  </a:cubicBezTo>
                  <a:lnTo>
                    <a:pt x="3652" y="5869"/>
                  </a:lnTo>
                  <a:lnTo>
                    <a:pt x="3652" y="5869"/>
                  </a:lnTo>
                  <a:cubicBezTo>
                    <a:pt x="3502" y="5925"/>
                    <a:pt x="3540" y="6131"/>
                    <a:pt x="3409" y="6187"/>
                  </a:cubicBezTo>
                  <a:lnTo>
                    <a:pt x="3334" y="6112"/>
                  </a:lnTo>
                  <a:cubicBezTo>
                    <a:pt x="3274" y="6134"/>
                    <a:pt x="3212" y="6149"/>
                    <a:pt x="3151" y="6163"/>
                  </a:cubicBezTo>
                  <a:lnTo>
                    <a:pt x="3151" y="6163"/>
                  </a:lnTo>
                  <a:cubicBezTo>
                    <a:pt x="3262" y="6092"/>
                    <a:pt x="3381" y="6018"/>
                    <a:pt x="3502" y="5925"/>
                  </a:cubicBezTo>
                  <a:cubicBezTo>
                    <a:pt x="3297" y="5906"/>
                    <a:pt x="3596" y="5869"/>
                    <a:pt x="3484" y="5757"/>
                  </a:cubicBezTo>
                  <a:cubicBezTo>
                    <a:pt x="3559" y="5700"/>
                    <a:pt x="3577" y="5682"/>
                    <a:pt x="3596" y="5682"/>
                  </a:cubicBezTo>
                  <a:lnTo>
                    <a:pt x="3858" y="5588"/>
                  </a:lnTo>
                  <a:cubicBezTo>
                    <a:pt x="3933" y="5588"/>
                    <a:pt x="3821" y="5663"/>
                    <a:pt x="3840" y="5682"/>
                  </a:cubicBezTo>
                  <a:cubicBezTo>
                    <a:pt x="3902" y="5640"/>
                    <a:pt x="3931" y="5629"/>
                    <a:pt x="3949" y="5629"/>
                  </a:cubicBezTo>
                  <a:cubicBezTo>
                    <a:pt x="3970" y="5629"/>
                    <a:pt x="3977" y="5642"/>
                    <a:pt x="4002" y="5642"/>
                  </a:cubicBezTo>
                  <a:cubicBezTo>
                    <a:pt x="4015" y="5642"/>
                    <a:pt x="4035" y="5638"/>
                    <a:pt x="4064" y="5625"/>
                  </a:cubicBezTo>
                  <a:cubicBezTo>
                    <a:pt x="4027" y="5607"/>
                    <a:pt x="4064" y="5532"/>
                    <a:pt x="4177" y="5476"/>
                  </a:cubicBezTo>
                  <a:lnTo>
                    <a:pt x="4177" y="5476"/>
                  </a:lnTo>
                  <a:lnTo>
                    <a:pt x="4008" y="5513"/>
                  </a:lnTo>
                  <a:cubicBezTo>
                    <a:pt x="4195" y="5288"/>
                    <a:pt x="4270" y="5457"/>
                    <a:pt x="4458" y="5232"/>
                  </a:cubicBezTo>
                  <a:lnTo>
                    <a:pt x="4458" y="5232"/>
                  </a:lnTo>
                  <a:lnTo>
                    <a:pt x="4401" y="5326"/>
                  </a:lnTo>
                  <a:cubicBezTo>
                    <a:pt x="4495" y="5213"/>
                    <a:pt x="4813" y="5007"/>
                    <a:pt x="4851" y="4820"/>
                  </a:cubicBezTo>
                  <a:cubicBezTo>
                    <a:pt x="4888" y="4820"/>
                    <a:pt x="4944" y="4820"/>
                    <a:pt x="4888" y="4876"/>
                  </a:cubicBezTo>
                  <a:cubicBezTo>
                    <a:pt x="5169" y="4689"/>
                    <a:pt x="5413" y="4333"/>
                    <a:pt x="5675" y="4258"/>
                  </a:cubicBezTo>
                  <a:lnTo>
                    <a:pt x="5675" y="4296"/>
                  </a:lnTo>
                  <a:cubicBezTo>
                    <a:pt x="5712" y="4258"/>
                    <a:pt x="5731" y="4184"/>
                    <a:pt x="5806" y="4184"/>
                  </a:cubicBezTo>
                  <a:cubicBezTo>
                    <a:pt x="5806" y="4184"/>
                    <a:pt x="5806" y="4207"/>
                    <a:pt x="5815" y="4207"/>
                  </a:cubicBezTo>
                  <a:cubicBezTo>
                    <a:pt x="5818" y="4207"/>
                    <a:pt x="5821" y="4206"/>
                    <a:pt x="5825" y="4202"/>
                  </a:cubicBezTo>
                  <a:cubicBezTo>
                    <a:pt x="5862" y="4184"/>
                    <a:pt x="5937" y="4071"/>
                    <a:pt x="6012" y="4052"/>
                  </a:cubicBezTo>
                  <a:lnTo>
                    <a:pt x="6012" y="4052"/>
                  </a:lnTo>
                  <a:lnTo>
                    <a:pt x="5974" y="4109"/>
                  </a:lnTo>
                  <a:cubicBezTo>
                    <a:pt x="6105" y="4052"/>
                    <a:pt x="6218" y="3978"/>
                    <a:pt x="6311" y="3903"/>
                  </a:cubicBezTo>
                  <a:cubicBezTo>
                    <a:pt x="6386" y="3809"/>
                    <a:pt x="6480" y="3753"/>
                    <a:pt x="6574" y="3715"/>
                  </a:cubicBezTo>
                  <a:close/>
                  <a:moveTo>
                    <a:pt x="254" y="6044"/>
                  </a:moveTo>
                  <a:cubicBezTo>
                    <a:pt x="269" y="6044"/>
                    <a:pt x="282" y="6053"/>
                    <a:pt x="282" y="6075"/>
                  </a:cubicBezTo>
                  <a:cubicBezTo>
                    <a:pt x="263" y="6075"/>
                    <a:pt x="300" y="6150"/>
                    <a:pt x="300" y="6206"/>
                  </a:cubicBezTo>
                  <a:cubicBezTo>
                    <a:pt x="282" y="6169"/>
                    <a:pt x="263" y="6112"/>
                    <a:pt x="225" y="6056"/>
                  </a:cubicBezTo>
                  <a:cubicBezTo>
                    <a:pt x="233" y="6048"/>
                    <a:pt x="244" y="6044"/>
                    <a:pt x="254" y="6044"/>
                  </a:cubicBezTo>
                  <a:close/>
                  <a:moveTo>
                    <a:pt x="6961" y="6166"/>
                  </a:moveTo>
                  <a:cubicBezTo>
                    <a:pt x="6905" y="6166"/>
                    <a:pt x="6862" y="6172"/>
                    <a:pt x="6873" y="6206"/>
                  </a:cubicBezTo>
                  <a:lnTo>
                    <a:pt x="6967" y="6187"/>
                  </a:lnTo>
                  <a:lnTo>
                    <a:pt x="6967" y="6187"/>
                  </a:lnTo>
                  <a:cubicBezTo>
                    <a:pt x="6973" y="6191"/>
                    <a:pt x="6977" y="6195"/>
                    <a:pt x="6980" y="6199"/>
                  </a:cubicBezTo>
                  <a:lnTo>
                    <a:pt x="6980" y="6199"/>
                  </a:lnTo>
                  <a:cubicBezTo>
                    <a:pt x="7013" y="6183"/>
                    <a:pt x="7046" y="6169"/>
                    <a:pt x="7079" y="6169"/>
                  </a:cubicBezTo>
                  <a:cubicBezTo>
                    <a:pt x="7042" y="6169"/>
                    <a:pt x="6998" y="6166"/>
                    <a:pt x="6961" y="6166"/>
                  </a:cubicBezTo>
                  <a:close/>
                  <a:moveTo>
                    <a:pt x="6980" y="6199"/>
                  </a:moveTo>
                  <a:cubicBezTo>
                    <a:pt x="6976" y="6202"/>
                    <a:pt x="6971" y="6204"/>
                    <a:pt x="6967" y="6206"/>
                  </a:cubicBezTo>
                  <a:cubicBezTo>
                    <a:pt x="6972" y="6205"/>
                    <a:pt x="6977" y="6204"/>
                    <a:pt x="6982" y="6203"/>
                  </a:cubicBezTo>
                  <a:lnTo>
                    <a:pt x="6982" y="6203"/>
                  </a:lnTo>
                  <a:cubicBezTo>
                    <a:pt x="6982" y="6202"/>
                    <a:pt x="6981" y="6201"/>
                    <a:pt x="6980" y="6199"/>
                  </a:cubicBezTo>
                  <a:close/>
                  <a:moveTo>
                    <a:pt x="2585" y="6281"/>
                  </a:moveTo>
                  <a:cubicBezTo>
                    <a:pt x="2582" y="6282"/>
                    <a:pt x="2580" y="6282"/>
                    <a:pt x="2577" y="6283"/>
                  </a:cubicBezTo>
                  <a:lnTo>
                    <a:pt x="2577" y="6283"/>
                  </a:lnTo>
                  <a:cubicBezTo>
                    <a:pt x="2580" y="6282"/>
                    <a:pt x="2582" y="6281"/>
                    <a:pt x="2585" y="6281"/>
                  </a:cubicBezTo>
                  <a:close/>
                  <a:moveTo>
                    <a:pt x="7040" y="6552"/>
                  </a:moveTo>
                  <a:cubicBezTo>
                    <a:pt x="7039" y="6552"/>
                    <a:pt x="7038" y="6552"/>
                    <a:pt x="7037" y="6552"/>
                  </a:cubicBezTo>
                  <a:cubicBezTo>
                    <a:pt x="7023" y="6552"/>
                    <a:pt x="7014" y="6552"/>
                    <a:pt x="7023" y="6562"/>
                  </a:cubicBezTo>
                  <a:cubicBezTo>
                    <a:pt x="7029" y="6558"/>
                    <a:pt x="7035" y="6555"/>
                    <a:pt x="7040" y="6552"/>
                  </a:cubicBezTo>
                  <a:close/>
                  <a:moveTo>
                    <a:pt x="6485" y="6824"/>
                  </a:moveTo>
                  <a:lnTo>
                    <a:pt x="6485" y="6824"/>
                  </a:lnTo>
                  <a:cubicBezTo>
                    <a:pt x="6483" y="6824"/>
                    <a:pt x="6482" y="6824"/>
                    <a:pt x="6480" y="6824"/>
                  </a:cubicBezTo>
                  <a:cubicBezTo>
                    <a:pt x="6482" y="6824"/>
                    <a:pt x="6483" y="6824"/>
                    <a:pt x="6485" y="6824"/>
                  </a:cubicBezTo>
                  <a:close/>
                  <a:moveTo>
                    <a:pt x="6392" y="6831"/>
                  </a:moveTo>
                  <a:cubicBezTo>
                    <a:pt x="6384" y="6834"/>
                    <a:pt x="6376" y="6839"/>
                    <a:pt x="6368" y="6843"/>
                  </a:cubicBezTo>
                  <a:cubicBezTo>
                    <a:pt x="6377" y="6838"/>
                    <a:pt x="6385" y="6834"/>
                    <a:pt x="6392" y="6831"/>
                  </a:cubicBezTo>
                  <a:close/>
                  <a:moveTo>
                    <a:pt x="6997" y="6531"/>
                  </a:moveTo>
                  <a:cubicBezTo>
                    <a:pt x="7020" y="6531"/>
                    <a:pt x="7048" y="6535"/>
                    <a:pt x="7079" y="6543"/>
                  </a:cubicBezTo>
                  <a:cubicBezTo>
                    <a:pt x="7078" y="6545"/>
                    <a:pt x="7075" y="6546"/>
                    <a:pt x="7073" y="6547"/>
                  </a:cubicBezTo>
                  <a:lnTo>
                    <a:pt x="7073" y="6547"/>
                  </a:lnTo>
                  <a:cubicBezTo>
                    <a:pt x="7071" y="6547"/>
                    <a:pt x="7068" y="6547"/>
                    <a:pt x="7065" y="6547"/>
                  </a:cubicBezTo>
                  <a:cubicBezTo>
                    <a:pt x="7058" y="6547"/>
                    <a:pt x="7049" y="6549"/>
                    <a:pt x="7040" y="6552"/>
                  </a:cubicBezTo>
                  <a:lnTo>
                    <a:pt x="7040" y="6552"/>
                  </a:lnTo>
                  <a:cubicBezTo>
                    <a:pt x="7051" y="6552"/>
                    <a:pt x="7064" y="6552"/>
                    <a:pt x="7073" y="6547"/>
                  </a:cubicBezTo>
                  <a:lnTo>
                    <a:pt x="7073" y="6547"/>
                  </a:lnTo>
                  <a:cubicBezTo>
                    <a:pt x="7100" y="6552"/>
                    <a:pt x="7117" y="6581"/>
                    <a:pt x="7117" y="6618"/>
                  </a:cubicBezTo>
                  <a:cubicBezTo>
                    <a:pt x="7117" y="6674"/>
                    <a:pt x="7117" y="6693"/>
                    <a:pt x="7154" y="6730"/>
                  </a:cubicBezTo>
                  <a:cubicBezTo>
                    <a:pt x="7117" y="6749"/>
                    <a:pt x="7061" y="6749"/>
                    <a:pt x="7042" y="6768"/>
                  </a:cubicBezTo>
                  <a:cubicBezTo>
                    <a:pt x="7061" y="6787"/>
                    <a:pt x="7042" y="6805"/>
                    <a:pt x="7004" y="6805"/>
                  </a:cubicBezTo>
                  <a:cubicBezTo>
                    <a:pt x="6986" y="6805"/>
                    <a:pt x="6967" y="6805"/>
                    <a:pt x="6967" y="6824"/>
                  </a:cubicBezTo>
                  <a:cubicBezTo>
                    <a:pt x="6967" y="6843"/>
                    <a:pt x="7004" y="6843"/>
                    <a:pt x="7004" y="6861"/>
                  </a:cubicBezTo>
                  <a:cubicBezTo>
                    <a:pt x="7004" y="6861"/>
                    <a:pt x="7004" y="6861"/>
                    <a:pt x="7004" y="6880"/>
                  </a:cubicBezTo>
                  <a:cubicBezTo>
                    <a:pt x="7004" y="6880"/>
                    <a:pt x="7004" y="6899"/>
                    <a:pt x="6986" y="6918"/>
                  </a:cubicBezTo>
                  <a:cubicBezTo>
                    <a:pt x="7004" y="6918"/>
                    <a:pt x="7004" y="6899"/>
                    <a:pt x="7023" y="6880"/>
                  </a:cubicBezTo>
                  <a:lnTo>
                    <a:pt x="7042" y="6861"/>
                  </a:lnTo>
                  <a:cubicBezTo>
                    <a:pt x="7042" y="6843"/>
                    <a:pt x="7061" y="6824"/>
                    <a:pt x="7061" y="6805"/>
                  </a:cubicBezTo>
                  <a:cubicBezTo>
                    <a:pt x="7079" y="6843"/>
                    <a:pt x="7079" y="6880"/>
                    <a:pt x="7061" y="6918"/>
                  </a:cubicBezTo>
                  <a:cubicBezTo>
                    <a:pt x="7117" y="6880"/>
                    <a:pt x="7117" y="6824"/>
                    <a:pt x="7135" y="6805"/>
                  </a:cubicBezTo>
                  <a:cubicBezTo>
                    <a:pt x="7147" y="6839"/>
                    <a:pt x="7144" y="6846"/>
                    <a:pt x="7157" y="6846"/>
                  </a:cubicBezTo>
                  <a:cubicBezTo>
                    <a:pt x="7165" y="6846"/>
                    <a:pt x="7180" y="6843"/>
                    <a:pt x="7210" y="6843"/>
                  </a:cubicBezTo>
                  <a:cubicBezTo>
                    <a:pt x="7173" y="6843"/>
                    <a:pt x="7117" y="6880"/>
                    <a:pt x="7098" y="6936"/>
                  </a:cubicBezTo>
                  <a:cubicBezTo>
                    <a:pt x="7098" y="6955"/>
                    <a:pt x="7079" y="6974"/>
                    <a:pt x="7061" y="6993"/>
                  </a:cubicBezTo>
                  <a:cubicBezTo>
                    <a:pt x="7042" y="7011"/>
                    <a:pt x="7004" y="7030"/>
                    <a:pt x="6967" y="7030"/>
                  </a:cubicBezTo>
                  <a:lnTo>
                    <a:pt x="6892" y="6918"/>
                  </a:lnTo>
                  <a:cubicBezTo>
                    <a:pt x="6686" y="6974"/>
                    <a:pt x="6611" y="7180"/>
                    <a:pt x="6349" y="7273"/>
                  </a:cubicBezTo>
                  <a:lnTo>
                    <a:pt x="6443" y="7255"/>
                  </a:lnTo>
                  <a:lnTo>
                    <a:pt x="6443" y="7255"/>
                  </a:lnTo>
                  <a:cubicBezTo>
                    <a:pt x="6443" y="7330"/>
                    <a:pt x="6293" y="7348"/>
                    <a:pt x="6199" y="7404"/>
                  </a:cubicBezTo>
                  <a:cubicBezTo>
                    <a:pt x="6199" y="7367"/>
                    <a:pt x="6124" y="7367"/>
                    <a:pt x="6087" y="7367"/>
                  </a:cubicBezTo>
                  <a:cubicBezTo>
                    <a:pt x="6105" y="7386"/>
                    <a:pt x="5900" y="7442"/>
                    <a:pt x="5900" y="7536"/>
                  </a:cubicBezTo>
                  <a:lnTo>
                    <a:pt x="5768" y="7536"/>
                  </a:lnTo>
                  <a:cubicBezTo>
                    <a:pt x="5562" y="7592"/>
                    <a:pt x="5581" y="7760"/>
                    <a:pt x="5356" y="7816"/>
                  </a:cubicBezTo>
                  <a:cubicBezTo>
                    <a:pt x="5413" y="7742"/>
                    <a:pt x="5300" y="7742"/>
                    <a:pt x="5431" y="7667"/>
                  </a:cubicBezTo>
                  <a:lnTo>
                    <a:pt x="5431" y="7667"/>
                  </a:lnTo>
                  <a:cubicBezTo>
                    <a:pt x="5356" y="7685"/>
                    <a:pt x="5300" y="7704"/>
                    <a:pt x="5300" y="7742"/>
                  </a:cubicBezTo>
                  <a:cubicBezTo>
                    <a:pt x="5266" y="7742"/>
                    <a:pt x="5151" y="7837"/>
                    <a:pt x="5075" y="7837"/>
                  </a:cubicBezTo>
                  <a:cubicBezTo>
                    <a:pt x="5069" y="7837"/>
                    <a:pt x="5063" y="7837"/>
                    <a:pt x="5057" y="7835"/>
                  </a:cubicBezTo>
                  <a:cubicBezTo>
                    <a:pt x="5038" y="7873"/>
                    <a:pt x="5038" y="7910"/>
                    <a:pt x="4944" y="7948"/>
                  </a:cubicBezTo>
                  <a:lnTo>
                    <a:pt x="4944" y="7910"/>
                  </a:lnTo>
                  <a:cubicBezTo>
                    <a:pt x="4944" y="7910"/>
                    <a:pt x="4832" y="7985"/>
                    <a:pt x="4926" y="8022"/>
                  </a:cubicBezTo>
                  <a:cubicBezTo>
                    <a:pt x="4890" y="8012"/>
                    <a:pt x="4853" y="8008"/>
                    <a:pt x="4814" y="8008"/>
                  </a:cubicBezTo>
                  <a:cubicBezTo>
                    <a:pt x="4625" y="8008"/>
                    <a:pt x="4409" y="8110"/>
                    <a:pt x="4231" y="8128"/>
                  </a:cubicBezTo>
                  <a:lnTo>
                    <a:pt x="4231" y="8128"/>
                  </a:lnTo>
                  <a:cubicBezTo>
                    <a:pt x="4333" y="8094"/>
                    <a:pt x="4431" y="8086"/>
                    <a:pt x="4458" y="8060"/>
                  </a:cubicBezTo>
                  <a:cubicBezTo>
                    <a:pt x="4645" y="7966"/>
                    <a:pt x="4532" y="7854"/>
                    <a:pt x="4720" y="7742"/>
                  </a:cubicBezTo>
                  <a:cubicBezTo>
                    <a:pt x="4682" y="7742"/>
                    <a:pt x="4607" y="7704"/>
                    <a:pt x="4720" y="7592"/>
                  </a:cubicBezTo>
                  <a:cubicBezTo>
                    <a:pt x="4751" y="7548"/>
                    <a:pt x="4784" y="7531"/>
                    <a:pt x="4813" y="7531"/>
                  </a:cubicBezTo>
                  <a:cubicBezTo>
                    <a:pt x="4870" y="7531"/>
                    <a:pt x="4907" y="7598"/>
                    <a:pt x="4870" y="7648"/>
                  </a:cubicBezTo>
                  <a:cubicBezTo>
                    <a:pt x="4832" y="7667"/>
                    <a:pt x="4813" y="7667"/>
                    <a:pt x="4813" y="7667"/>
                  </a:cubicBezTo>
                  <a:cubicBezTo>
                    <a:pt x="4783" y="7697"/>
                    <a:pt x="4752" y="7728"/>
                    <a:pt x="4783" y="7728"/>
                  </a:cubicBezTo>
                  <a:cubicBezTo>
                    <a:pt x="4790" y="7728"/>
                    <a:pt x="4800" y="7726"/>
                    <a:pt x="4813" y="7723"/>
                  </a:cubicBezTo>
                  <a:lnTo>
                    <a:pt x="4813" y="7704"/>
                  </a:lnTo>
                  <a:cubicBezTo>
                    <a:pt x="4874" y="7674"/>
                    <a:pt x="4995" y="7595"/>
                    <a:pt x="5040" y="7595"/>
                  </a:cubicBezTo>
                  <a:cubicBezTo>
                    <a:pt x="5050" y="7595"/>
                    <a:pt x="5057" y="7600"/>
                    <a:pt x="5057" y="7610"/>
                  </a:cubicBezTo>
                  <a:cubicBezTo>
                    <a:pt x="5094" y="7573"/>
                    <a:pt x="5094" y="7559"/>
                    <a:pt x="5076" y="7559"/>
                  </a:cubicBezTo>
                  <a:cubicBezTo>
                    <a:pt x="5066" y="7559"/>
                    <a:pt x="5051" y="7563"/>
                    <a:pt x="5034" y="7569"/>
                  </a:cubicBezTo>
                  <a:lnTo>
                    <a:pt x="5034" y="7569"/>
                  </a:lnTo>
                  <a:cubicBezTo>
                    <a:pt x="5182" y="7498"/>
                    <a:pt x="5244" y="7414"/>
                    <a:pt x="5413" y="7330"/>
                  </a:cubicBezTo>
                  <a:cubicBezTo>
                    <a:pt x="5375" y="7330"/>
                    <a:pt x="5338" y="7330"/>
                    <a:pt x="5356" y="7311"/>
                  </a:cubicBezTo>
                  <a:cubicBezTo>
                    <a:pt x="5619" y="7180"/>
                    <a:pt x="5431" y="7198"/>
                    <a:pt x="5581" y="7067"/>
                  </a:cubicBezTo>
                  <a:cubicBezTo>
                    <a:pt x="5590" y="7066"/>
                    <a:pt x="5598" y="7066"/>
                    <a:pt x="5605" y="7066"/>
                  </a:cubicBezTo>
                  <a:cubicBezTo>
                    <a:pt x="5665" y="7066"/>
                    <a:pt x="5658" y="7108"/>
                    <a:pt x="5676" y="7108"/>
                  </a:cubicBezTo>
                  <a:cubicBezTo>
                    <a:pt x="5686" y="7108"/>
                    <a:pt x="5705" y="7093"/>
                    <a:pt x="5750" y="7049"/>
                  </a:cubicBezTo>
                  <a:cubicBezTo>
                    <a:pt x="5771" y="7043"/>
                    <a:pt x="5787" y="7040"/>
                    <a:pt x="5799" y="7040"/>
                  </a:cubicBezTo>
                  <a:cubicBezTo>
                    <a:pt x="5863" y="7040"/>
                    <a:pt x="5819" y="7111"/>
                    <a:pt x="5787" y="7142"/>
                  </a:cubicBezTo>
                  <a:cubicBezTo>
                    <a:pt x="5918" y="7011"/>
                    <a:pt x="6087" y="7011"/>
                    <a:pt x="6180" y="6974"/>
                  </a:cubicBezTo>
                  <a:lnTo>
                    <a:pt x="6180" y="6974"/>
                  </a:lnTo>
                  <a:lnTo>
                    <a:pt x="6105" y="7030"/>
                  </a:lnTo>
                  <a:cubicBezTo>
                    <a:pt x="6143" y="7011"/>
                    <a:pt x="6180" y="6974"/>
                    <a:pt x="6218" y="6955"/>
                  </a:cubicBezTo>
                  <a:lnTo>
                    <a:pt x="6162" y="6936"/>
                  </a:lnTo>
                  <a:cubicBezTo>
                    <a:pt x="6188" y="6923"/>
                    <a:pt x="6224" y="6910"/>
                    <a:pt x="6243" y="6910"/>
                  </a:cubicBezTo>
                  <a:cubicBezTo>
                    <a:pt x="6250" y="6910"/>
                    <a:pt x="6255" y="6912"/>
                    <a:pt x="6255" y="6918"/>
                  </a:cubicBezTo>
                  <a:cubicBezTo>
                    <a:pt x="6293" y="6861"/>
                    <a:pt x="6180" y="6861"/>
                    <a:pt x="6255" y="6768"/>
                  </a:cubicBezTo>
                  <a:cubicBezTo>
                    <a:pt x="6314" y="6768"/>
                    <a:pt x="6394" y="6688"/>
                    <a:pt x="6454" y="6688"/>
                  </a:cubicBezTo>
                  <a:cubicBezTo>
                    <a:pt x="6471" y="6688"/>
                    <a:pt x="6486" y="6695"/>
                    <a:pt x="6499" y="6712"/>
                  </a:cubicBezTo>
                  <a:cubicBezTo>
                    <a:pt x="6287" y="6765"/>
                    <a:pt x="6508" y="6768"/>
                    <a:pt x="6392" y="6831"/>
                  </a:cubicBezTo>
                  <a:lnTo>
                    <a:pt x="6392" y="6831"/>
                  </a:lnTo>
                  <a:cubicBezTo>
                    <a:pt x="6422" y="6817"/>
                    <a:pt x="6455" y="6805"/>
                    <a:pt x="6499" y="6805"/>
                  </a:cubicBezTo>
                  <a:cubicBezTo>
                    <a:pt x="6499" y="6805"/>
                    <a:pt x="6499" y="6821"/>
                    <a:pt x="6485" y="6824"/>
                  </a:cubicBezTo>
                  <a:lnTo>
                    <a:pt x="6485" y="6824"/>
                  </a:lnTo>
                  <a:cubicBezTo>
                    <a:pt x="6684" y="6804"/>
                    <a:pt x="6538" y="6711"/>
                    <a:pt x="6742" y="6655"/>
                  </a:cubicBezTo>
                  <a:lnTo>
                    <a:pt x="6742" y="6655"/>
                  </a:lnTo>
                  <a:cubicBezTo>
                    <a:pt x="6728" y="6683"/>
                    <a:pt x="6765" y="6700"/>
                    <a:pt x="6793" y="6700"/>
                  </a:cubicBezTo>
                  <a:cubicBezTo>
                    <a:pt x="6803" y="6700"/>
                    <a:pt x="6812" y="6698"/>
                    <a:pt x="6817" y="6693"/>
                  </a:cubicBezTo>
                  <a:lnTo>
                    <a:pt x="6817" y="6693"/>
                  </a:lnTo>
                  <a:cubicBezTo>
                    <a:pt x="6811" y="6695"/>
                    <a:pt x="6806" y="6696"/>
                    <a:pt x="6801" y="6696"/>
                  </a:cubicBezTo>
                  <a:cubicBezTo>
                    <a:pt x="6765" y="6696"/>
                    <a:pt x="6786" y="6633"/>
                    <a:pt x="6836" y="6599"/>
                  </a:cubicBezTo>
                  <a:lnTo>
                    <a:pt x="6929" y="6599"/>
                  </a:lnTo>
                  <a:cubicBezTo>
                    <a:pt x="6948" y="6599"/>
                    <a:pt x="6948" y="6581"/>
                    <a:pt x="6967" y="6581"/>
                  </a:cubicBezTo>
                  <a:cubicBezTo>
                    <a:pt x="6967" y="6562"/>
                    <a:pt x="6948" y="6562"/>
                    <a:pt x="6929" y="6562"/>
                  </a:cubicBezTo>
                  <a:cubicBezTo>
                    <a:pt x="6940" y="6540"/>
                    <a:pt x="6964" y="6531"/>
                    <a:pt x="6997" y="6531"/>
                  </a:cubicBezTo>
                  <a:close/>
                  <a:moveTo>
                    <a:pt x="3615" y="8228"/>
                  </a:moveTo>
                  <a:cubicBezTo>
                    <a:pt x="3612" y="8228"/>
                    <a:pt x="3610" y="8228"/>
                    <a:pt x="3608" y="8229"/>
                  </a:cubicBezTo>
                  <a:lnTo>
                    <a:pt x="3608" y="8229"/>
                  </a:lnTo>
                  <a:cubicBezTo>
                    <a:pt x="3610" y="8228"/>
                    <a:pt x="3612" y="8228"/>
                    <a:pt x="3615" y="8228"/>
                  </a:cubicBezTo>
                  <a:close/>
                  <a:moveTo>
                    <a:pt x="1948" y="8285"/>
                  </a:moveTo>
                  <a:cubicBezTo>
                    <a:pt x="1929" y="8285"/>
                    <a:pt x="1929" y="8322"/>
                    <a:pt x="1911" y="8341"/>
                  </a:cubicBezTo>
                  <a:cubicBezTo>
                    <a:pt x="1911" y="8350"/>
                    <a:pt x="1910" y="8360"/>
                    <a:pt x="1907" y="8368"/>
                  </a:cubicBezTo>
                  <a:lnTo>
                    <a:pt x="1907" y="8368"/>
                  </a:lnTo>
                  <a:cubicBezTo>
                    <a:pt x="1967" y="8327"/>
                    <a:pt x="1966" y="8354"/>
                    <a:pt x="1948" y="8285"/>
                  </a:cubicBezTo>
                  <a:close/>
                  <a:moveTo>
                    <a:pt x="1907" y="8368"/>
                  </a:moveTo>
                  <a:cubicBezTo>
                    <a:pt x="1902" y="8371"/>
                    <a:pt x="1897" y="8374"/>
                    <a:pt x="1892" y="8378"/>
                  </a:cubicBezTo>
                  <a:cubicBezTo>
                    <a:pt x="1895" y="8379"/>
                    <a:pt x="1898" y="8379"/>
                    <a:pt x="1901" y="8379"/>
                  </a:cubicBezTo>
                  <a:lnTo>
                    <a:pt x="1901" y="8379"/>
                  </a:lnTo>
                  <a:cubicBezTo>
                    <a:pt x="1903" y="8376"/>
                    <a:pt x="1905" y="8372"/>
                    <a:pt x="1907" y="8368"/>
                  </a:cubicBezTo>
                  <a:close/>
                  <a:moveTo>
                    <a:pt x="3783" y="8734"/>
                  </a:moveTo>
                  <a:lnTo>
                    <a:pt x="3783" y="8734"/>
                  </a:lnTo>
                  <a:cubicBezTo>
                    <a:pt x="3783" y="8734"/>
                    <a:pt x="3783" y="8734"/>
                    <a:pt x="3783" y="8734"/>
                  </a:cubicBezTo>
                  <a:cubicBezTo>
                    <a:pt x="3783" y="8734"/>
                    <a:pt x="3782" y="8736"/>
                    <a:pt x="3779" y="8738"/>
                  </a:cubicBezTo>
                  <a:lnTo>
                    <a:pt x="3779" y="8738"/>
                  </a:lnTo>
                  <a:cubicBezTo>
                    <a:pt x="3780" y="8736"/>
                    <a:pt x="3782" y="8735"/>
                    <a:pt x="3783" y="8734"/>
                  </a:cubicBezTo>
                  <a:close/>
                  <a:moveTo>
                    <a:pt x="7341" y="8697"/>
                  </a:moveTo>
                  <a:cubicBezTo>
                    <a:pt x="7363" y="8719"/>
                    <a:pt x="7385" y="8728"/>
                    <a:pt x="7407" y="8728"/>
                  </a:cubicBezTo>
                  <a:cubicBezTo>
                    <a:pt x="7409" y="8728"/>
                    <a:pt x="7411" y="8728"/>
                    <a:pt x="7413" y="8727"/>
                  </a:cubicBezTo>
                  <a:lnTo>
                    <a:pt x="7413" y="8727"/>
                  </a:lnTo>
                  <a:cubicBezTo>
                    <a:pt x="7415" y="8735"/>
                    <a:pt x="7416" y="8743"/>
                    <a:pt x="7416" y="8753"/>
                  </a:cubicBezTo>
                  <a:cubicBezTo>
                    <a:pt x="7416" y="8772"/>
                    <a:pt x="7398" y="8809"/>
                    <a:pt x="7379" y="8828"/>
                  </a:cubicBezTo>
                  <a:cubicBezTo>
                    <a:pt x="7354" y="8791"/>
                    <a:pt x="7362" y="8754"/>
                    <a:pt x="7349" y="8754"/>
                  </a:cubicBezTo>
                  <a:cubicBezTo>
                    <a:pt x="7348" y="8754"/>
                    <a:pt x="7348" y="8754"/>
                    <a:pt x="7347" y="8754"/>
                  </a:cubicBezTo>
                  <a:lnTo>
                    <a:pt x="7347" y="8754"/>
                  </a:lnTo>
                  <a:cubicBezTo>
                    <a:pt x="7349" y="8734"/>
                    <a:pt x="7324" y="8734"/>
                    <a:pt x="7306" y="8734"/>
                  </a:cubicBezTo>
                  <a:cubicBezTo>
                    <a:pt x="7285" y="8734"/>
                    <a:pt x="7276" y="8734"/>
                    <a:pt x="7341" y="8697"/>
                  </a:cubicBezTo>
                  <a:close/>
                  <a:moveTo>
                    <a:pt x="3390" y="8734"/>
                  </a:moveTo>
                  <a:cubicBezTo>
                    <a:pt x="3443" y="8734"/>
                    <a:pt x="3431" y="8753"/>
                    <a:pt x="3438" y="8770"/>
                  </a:cubicBezTo>
                  <a:lnTo>
                    <a:pt x="3438" y="8770"/>
                  </a:lnTo>
                  <a:cubicBezTo>
                    <a:pt x="3428" y="8797"/>
                    <a:pt x="3419" y="8822"/>
                    <a:pt x="3409" y="8846"/>
                  </a:cubicBezTo>
                  <a:cubicBezTo>
                    <a:pt x="3400" y="8849"/>
                    <a:pt x="3393" y="8851"/>
                    <a:pt x="3387" y="8851"/>
                  </a:cubicBezTo>
                  <a:cubicBezTo>
                    <a:pt x="3352" y="8851"/>
                    <a:pt x="3366" y="8801"/>
                    <a:pt x="3377" y="8757"/>
                  </a:cubicBezTo>
                  <a:lnTo>
                    <a:pt x="3377" y="8757"/>
                  </a:lnTo>
                  <a:cubicBezTo>
                    <a:pt x="3386" y="8749"/>
                    <a:pt x="3390" y="8741"/>
                    <a:pt x="3390" y="8734"/>
                  </a:cubicBezTo>
                  <a:close/>
                  <a:moveTo>
                    <a:pt x="6368" y="9371"/>
                  </a:moveTo>
                  <a:cubicBezTo>
                    <a:pt x="6368" y="9371"/>
                    <a:pt x="6368" y="9371"/>
                    <a:pt x="6368" y="9371"/>
                  </a:cubicBezTo>
                  <a:lnTo>
                    <a:pt x="6368" y="9371"/>
                  </a:lnTo>
                  <a:close/>
                  <a:moveTo>
                    <a:pt x="6237" y="9380"/>
                  </a:moveTo>
                  <a:lnTo>
                    <a:pt x="6237" y="9380"/>
                  </a:lnTo>
                  <a:cubicBezTo>
                    <a:pt x="6231" y="9383"/>
                    <a:pt x="6225" y="9387"/>
                    <a:pt x="6218" y="9390"/>
                  </a:cubicBezTo>
                  <a:cubicBezTo>
                    <a:pt x="6227" y="9386"/>
                    <a:pt x="6233" y="9383"/>
                    <a:pt x="6237" y="9380"/>
                  </a:cubicBezTo>
                  <a:close/>
                  <a:moveTo>
                    <a:pt x="6007" y="9496"/>
                  </a:moveTo>
                  <a:cubicBezTo>
                    <a:pt x="6010" y="9496"/>
                    <a:pt x="6013" y="9496"/>
                    <a:pt x="6016" y="9497"/>
                  </a:cubicBezTo>
                  <a:lnTo>
                    <a:pt x="6016" y="9497"/>
                  </a:lnTo>
                  <a:cubicBezTo>
                    <a:pt x="5998" y="9516"/>
                    <a:pt x="5979" y="9533"/>
                    <a:pt x="5957" y="9548"/>
                  </a:cubicBezTo>
                  <a:lnTo>
                    <a:pt x="5957" y="9548"/>
                  </a:lnTo>
                  <a:cubicBezTo>
                    <a:pt x="5956" y="9537"/>
                    <a:pt x="5956" y="9528"/>
                    <a:pt x="5956" y="9521"/>
                  </a:cubicBezTo>
                  <a:cubicBezTo>
                    <a:pt x="5971" y="9505"/>
                    <a:pt x="5990" y="9496"/>
                    <a:pt x="6007" y="9496"/>
                  </a:cubicBezTo>
                  <a:close/>
                  <a:moveTo>
                    <a:pt x="7281" y="8736"/>
                  </a:moveTo>
                  <a:cubicBezTo>
                    <a:pt x="7304" y="8736"/>
                    <a:pt x="7322" y="8743"/>
                    <a:pt x="7335" y="8761"/>
                  </a:cubicBezTo>
                  <a:lnTo>
                    <a:pt x="7335" y="8761"/>
                  </a:lnTo>
                  <a:cubicBezTo>
                    <a:pt x="7328" y="8767"/>
                    <a:pt x="7318" y="8776"/>
                    <a:pt x="7304" y="8790"/>
                  </a:cubicBezTo>
                  <a:cubicBezTo>
                    <a:pt x="7360" y="8828"/>
                    <a:pt x="7323" y="8884"/>
                    <a:pt x="7285" y="8921"/>
                  </a:cubicBezTo>
                  <a:cubicBezTo>
                    <a:pt x="7248" y="8940"/>
                    <a:pt x="7173" y="8978"/>
                    <a:pt x="7154" y="9015"/>
                  </a:cubicBezTo>
                  <a:cubicBezTo>
                    <a:pt x="7210" y="9071"/>
                    <a:pt x="7004" y="9165"/>
                    <a:pt x="6855" y="9277"/>
                  </a:cubicBezTo>
                  <a:cubicBezTo>
                    <a:pt x="6855" y="9273"/>
                    <a:pt x="6850" y="9270"/>
                    <a:pt x="6841" y="9270"/>
                  </a:cubicBezTo>
                  <a:cubicBezTo>
                    <a:pt x="6778" y="9270"/>
                    <a:pt x="6515" y="9373"/>
                    <a:pt x="6368" y="9390"/>
                  </a:cubicBezTo>
                  <a:lnTo>
                    <a:pt x="6368" y="9371"/>
                  </a:lnTo>
                  <a:cubicBezTo>
                    <a:pt x="6368" y="9464"/>
                    <a:pt x="6199" y="9502"/>
                    <a:pt x="6068" y="9558"/>
                  </a:cubicBezTo>
                  <a:cubicBezTo>
                    <a:pt x="6068" y="9552"/>
                    <a:pt x="6068" y="9546"/>
                    <a:pt x="6068" y="9541"/>
                  </a:cubicBezTo>
                  <a:lnTo>
                    <a:pt x="6068" y="9541"/>
                  </a:lnTo>
                  <a:cubicBezTo>
                    <a:pt x="6095" y="9513"/>
                    <a:pt x="6096" y="9491"/>
                    <a:pt x="6098" y="9472"/>
                  </a:cubicBezTo>
                  <a:lnTo>
                    <a:pt x="6098" y="9472"/>
                  </a:lnTo>
                  <a:cubicBezTo>
                    <a:pt x="6109" y="9464"/>
                    <a:pt x="6123" y="9456"/>
                    <a:pt x="6143" y="9446"/>
                  </a:cubicBezTo>
                  <a:lnTo>
                    <a:pt x="6143" y="9446"/>
                  </a:lnTo>
                  <a:lnTo>
                    <a:pt x="6100" y="9460"/>
                  </a:lnTo>
                  <a:lnTo>
                    <a:pt x="6100" y="9460"/>
                  </a:lnTo>
                  <a:cubicBezTo>
                    <a:pt x="6103" y="9441"/>
                    <a:pt x="6113" y="9425"/>
                    <a:pt x="6162" y="9408"/>
                  </a:cubicBezTo>
                  <a:cubicBezTo>
                    <a:pt x="6180" y="9390"/>
                    <a:pt x="6199" y="9352"/>
                    <a:pt x="6218" y="9333"/>
                  </a:cubicBezTo>
                  <a:cubicBezTo>
                    <a:pt x="6218" y="9349"/>
                    <a:pt x="6257" y="9365"/>
                    <a:pt x="6237" y="9380"/>
                  </a:cubicBezTo>
                  <a:lnTo>
                    <a:pt x="6237" y="9380"/>
                  </a:lnTo>
                  <a:cubicBezTo>
                    <a:pt x="6381" y="9306"/>
                    <a:pt x="6424" y="9163"/>
                    <a:pt x="6519" y="9163"/>
                  </a:cubicBezTo>
                  <a:cubicBezTo>
                    <a:pt x="6525" y="9163"/>
                    <a:pt x="6530" y="9164"/>
                    <a:pt x="6536" y="9165"/>
                  </a:cubicBezTo>
                  <a:lnTo>
                    <a:pt x="6517" y="9184"/>
                  </a:lnTo>
                  <a:cubicBezTo>
                    <a:pt x="6742" y="8996"/>
                    <a:pt x="6499" y="9109"/>
                    <a:pt x="6649" y="8921"/>
                  </a:cubicBezTo>
                  <a:lnTo>
                    <a:pt x="6649" y="8921"/>
                  </a:lnTo>
                  <a:cubicBezTo>
                    <a:pt x="6723" y="8940"/>
                    <a:pt x="6780" y="8978"/>
                    <a:pt x="6855" y="9015"/>
                  </a:cubicBezTo>
                  <a:lnTo>
                    <a:pt x="6855" y="8921"/>
                  </a:lnTo>
                  <a:cubicBezTo>
                    <a:pt x="6867" y="8921"/>
                    <a:pt x="6896" y="8913"/>
                    <a:pt x="6914" y="8913"/>
                  </a:cubicBezTo>
                  <a:cubicBezTo>
                    <a:pt x="6923" y="8913"/>
                    <a:pt x="6929" y="8915"/>
                    <a:pt x="6929" y="8921"/>
                  </a:cubicBezTo>
                  <a:cubicBezTo>
                    <a:pt x="7004" y="8846"/>
                    <a:pt x="6911" y="8903"/>
                    <a:pt x="6929" y="8846"/>
                  </a:cubicBezTo>
                  <a:cubicBezTo>
                    <a:pt x="7045" y="8846"/>
                    <a:pt x="7193" y="8736"/>
                    <a:pt x="7281" y="8736"/>
                  </a:cubicBezTo>
                  <a:close/>
                  <a:moveTo>
                    <a:pt x="6330" y="10045"/>
                  </a:moveTo>
                  <a:lnTo>
                    <a:pt x="6351" y="10049"/>
                  </a:lnTo>
                  <a:lnTo>
                    <a:pt x="6351" y="10049"/>
                  </a:lnTo>
                  <a:cubicBezTo>
                    <a:pt x="6346" y="10046"/>
                    <a:pt x="6340" y="10045"/>
                    <a:pt x="6330" y="10045"/>
                  </a:cubicBezTo>
                  <a:close/>
                  <a:moveTo>
                    <a:pt x="6351" y="10049"/>
                  </a:moveTo>
                  <a:lnTo>
                    <a:pt x="6351" y="10049"/>
                  </a:lnTo>
                  <a:cubicBezTo>
                    <a:pt x="6371" y="10060"/>
                    <a:pt x="6351" y="10090"/>
                    <a:pt x="6325" y="10099"/>
                  </a:cubicBezTo>
                  <a:lnTo>
                    <a:pt x="6325" y="10099"/>
                  </a:lnTo>
                  <a:cubicBezTo>
                    <a:pt x="6374" y="10095"/>
                    <a:pt x="6413" y="10086"/>
                    <a:pt x="6424" y="10064"/>
                  </a:cubicBezTo>
                  <a:lnTo>
                    <a:pt x="6351" y="10049"/>
                  </a:lnTo>
                  <a:close/>
                  <a:moveTo>
                    <a:pt x="4615" y="1"/>
                  </a:moveTo>
                  <a:cubicBezTo>
                    <a:pt x="4591" y="1"/>
                    <a:pt x="4564" y="3"/>
                    <a:pt x="4532" y="7"/>
                  </a:cubicBezTo>
                  <a:lnTo>
                    <a:pt x="4401" y="157"/>
                  </a:lnTo>
                  <a:lnTo>
                    <a:pt x="4312" y="139"/>
                  </a:lnTo>
                  <a:lnTo>
                    <a:pt x="4312" y="139"/>
                  </a:lnTo>
                  <a:cubicBezTo>
                    <a:pt x="4305" y="151"/>
                    <a:pt x="4297" y="164"/>
                    <a:pt x="4289" y="176"/>
                  </a:cubicBezTo>
                  <a:cubicBezTo>
                    <a:pt x="4270" y="167"/>
                    <a:pt x="4252" y="162"/>
                    <a:pt x="4235" y="162"/>
                  </a:cubicBezTo>
                  <a:cubicBezTo>
                    <a:pt x="4219" y="162"/>
                    <a:pt x="4205" y="167"/>
                    <a:pt x="4195" y="176"/>
                  </a:cubicBezTo>
                  <a:lnTo>
                    <a:pt x="4083" y="345"/>
                  </a:lnTo>
                  <a:cubicBezTo>
                    <a:pt x="4052" y="329"/>
                    <a:pt x="4086" y="261"/>
                    <a:pt x="4032" y="261"/>
                  </a:cubicBezTo>
                  <a:cubicBezTo>
                    <a:pt x="4022" y="261"/>
                    <a:pt x="4008" y="263"/>
                    <a:pt x="3989" y="270"/>
                  </a:cubicBezTo>
                  <a:cubicBezTo>
                    <a:pt x="3952" y="363"/>
                    <a:pt x="4102" y="307"/>
                    <a:pt x="4008" y="419"/>
                  </a:cubicBezTo>
                  <a:cubicBezTo>
                    <a:pt x="3947" y="419"/>
                    <a:pt x="3925" y="403"/>
                    <a:pt x="3905" y="403"/>
                  </a:cubicBezTo>
                  <a:cubicBezTo>
                    <a:pt x="3888" y="403"/>
                    <a:pt x="3874" y="414"/>
                    <a:pt x="3840" y="457"/>
                  </a:cubicBezTo>
                  <a:cubicBezTo>
                    <a:pt x="3802" y="438"/>
                    <a:pt x="3821" y="419"/>
                    <a:pt x="3840" y="382"/>
                  </a:cubicBezTo>
                  <a:lnTo>
                    <a:pt x="3840" y="382"/>
                  </a:lnTo>
                  <a:cubicBezTo>
                    <a:pt x="3783" y="457"/>
                    <a:pt x="3634" y="513"/>
                    <a:pt x="3634" y="588"/>
                  </a:cubicBezTo>
                  <a:cubicBezTo>
                    <a:pt x="3544" y="588"/>
                    <a:pt x="3430" y="708"/>
                    <a:pt x="3369" y="708"/>
                  </a:cubicBezTo>
                  <a:cubicBezTo>
                    <a:pt x="3353" y="708"/>
                    <a:pt x="3341" y="700"/>
                    <a:pt x="3334" y="682"/>
                  </a:cubicBezTo>
                  <a:cubicBezTo>
                    <a:pt x="3297" y="757"/>
                    <a:pt x="3240" y="831"/>
                    <a:pt x="3165" y="888"/>
                  </a:cubicBezTo>
                  <a:cubicBezTo>
                    <a:pt x="3177" y="849"/>
                    <a:pt x="3173" y="834"/>
                    <a:pt x="3158" y="834"/>
                  </a:cubicBezTo>
                  <a:cubicBezTo>
                    <a:pt x="3113" y="834"/>
                    <a:pt x="2970" y="972"/>
                    <a:pt x="2901" y="972"/>
                  </a:cubicBezTo>
                  <a:cubicBezTo>
                    <a:pt x="2884" y="972"/>
                    <a:pt x="2872" y="964"/>
                    <a:pt x="2866" y="944"/>
                  </a:cubicBezTo>
                  <a:cubicBezTo>
                    <a:pt x="2847" y="1094"/>
                    <a:pt x="2566" y="1225"/>
                    <a:pt x="2454" y="1412"/>
                  </a:cubicBezTo>
                  <a:cubicBezTo>
                    <a:pt x="2454" y="1397"/>
                    <a:pt x="2454" y="1372"/>
                    <a:pt x="2463" y="1361"/>
                  </a:cubicBezTo>
                  <a:lnTo>
                    <a:pt x="2463" y="1361"/>
                  </a:lnTo>
                  <a:cubicBezTo>
                    <a:pt x="2393" y="1397"/>
                    <a:pt x="2338" y="1432"/>
                    <a:pt x="2267" y="1449"/>
                  </a:cubicBezTo>
                  <a:cubicBezTo>
                    <a:pt x="2304" y="1524"/>
                    <a:pt x="2192" y="1655"/>
                    <a:pt x="2154" y="1768"/>
                  </a:cubicBezTo>
                  <a:cubicBezTo>
                    <a:pt x="2144" y="1769"/>
                    <a:pt x="2136" y="1769"/>
                    <a:pt x="2128" y="1769"/>
                  </a:cubicBezTo>
                  <a:cubicBezTo>
                    <a:pt x="2004" y="1769"/>
                    <a:pt x="2149" y="1634"/>
                    <a:pt x="2061" y="1599"/>
                  </a:cubicBezTo>
                  <a:lnTo>
                    <a:pt x="2061" y="1599"/>
                  </a:lnTo>
                  <a:cubicBezTo>
                    <a:pt x="2117" y="1637"/>
                    <a:pt x="1929" y="1805"/>
                    <a:pt x="2004" y="1824"/>
                  </a:cubicBezTo>
                  <a:cubicBezTo>
                    <a:pt x="1939" y="1846"/>
                    <a:pt x="1918" y="1855"/>
                    <a:pt x="1893" y="1855"/>
                  </a:cubicBezTo>
                  <a:cubicBezTo>
                    <a:pt x="1875" y="1855"/>
                    <a:pt x="1856" y="1850"/>
                    <a:pt x="1817" y="1843"/>
                  </a:cubicBezTo>
                  <a:lnTo>
                    <a:pt x="1817" y="1843"/>
                  </a:lnTo>
                  <a:cubicBezTo>
                    <a:pt x="1892" y="1955"/>
                    <a:pt x="1761" y="1936"/>
                    <a:pt x="1742" y="2049"/>
                  </a:cubicBezTo>
                  <a:cubicBezTo>
                    <a:pt x="1706" y="2062"/>
                    <a:pt x="1682" y="2066"/>
                    <a:pt x="1665" y="2066"/>
                  </a:cubicBezTo>
                  <a:cubicBezTo>
                    <a:pt x="1643" y="2066"/>
                    <a:pt x="1633" y="2060"/>
                    <a:pt x="1623" y="2060"/>
                  </a:cubicBezTo>
                  <a:cubicBezTo>
                    <a:pt x="1609" y="2060"/>
                    <a:pt x="1598" y="2074"/>
                    <a:pt x="1555" y="2142"/>
                  </a:cubicBezTo>
                  <a:cubicBezTo>
                    <a:pt x="1566" y="2176"/>
                    <a:pt x="1581" y="2188"/>
                    <a:pt x="1596" y="2188"/>
                  </a:cubicBezTo>
                  <a:cubicBezTo>
                    <a:pt x="1609" y="2188"/>
                    <a:pt x="1623" y="2178"/>
                    <a:pt x="1635" y="2166"/>
                  </a:cubicBezTo>
                  <a:lnTo>
                    <a:pt x="1635" y="2166"/>
                  </a:lnTo>
                  <a:cubicBezTo>
                    <a:pt x="1581" y="2251"/>
                    <a:pt x="1667" y="2245"/>
                    <a:pt x="1667" y="2311"/>
                  </a:cubicBezTo>
                  <a:cubicBezTo>
                    <a:pt x="1625" y="2367"/>
                    <a:pt x="1599" y="2384"/>
                    <a:pt x="1579" y="2384"/>
                  </a:cubicBezTo>
                  <a:cubicBezTo>
                    <a:pt x="1548" y="2384"/>
                    <a:pt x="1531" y="2346"/>
                    <a:pt x="1495" y="2346"/>
                  </a:cubicBezTo>
                  <a:cubicBezTo>
                    <a:pt x="1490" y="2346"/>
                    <a:pt x="1485" y="2347"/>
                    <a:pt x="1480" y="2348"/>
                  </a:cubicBezTo>
                  <a:cubicBezTo>
                    <a:pt x="1405" y="2461"/>
                    <a:pt x="1405" y="2573"/>
                    <a:pt x="1330" y="2648"/>
                  </a:cubicBezTo>
                  <a:cubicBezTo>
                    <a:pt x="1311" y="2648"/>
                    <a:pt x="1293" y="2648"/>
                    <a:pt x="1293" y="2629"/>
                  </a:cubicBezTo>
                  <a:cubicBezTo>
                    <a:pt x="1255" y="2779"/>
                    <a:pt x="1031" y="2929"/>
                    <a:pt x="993" y="3097"/>
                  </a:cubicBezTo>
                  <a:lnTo>
                    <a:pt x="974" y="3097"/>
                  </a:lnTo>
                  <a:cubicBezTo>
                    <a:pt x="1012" y="3097"/>
                    <a:pt x="1049" y="3116"/>
                    <a:pt x="1068" y="3154"/>
                  </a:cubicBezTo>
                  <a:cubicBezTo>
                    <a:pt x="1034" y="3205"/>
                    <a:pt x="1031" y="3287"/>
                    <a:pt x="974" y="3287"/>
                  </a:cubicBezTo>
                  <a:cubicBezTo>
                    <a:pt x="968" y="3287"/>
                    <a:pt x="962" y="3286"/>
                    <a:pt x="956" y="3285"/>
                  </a:cubicBezTo>
                  <a:cubicBezTo>
                    <a:pt x="993" y="3247"/>
                    <a:pt x="974" y="3228"/>
                    <a:pt x="974" y="3210"/>
                  </a:cubicBezTo>
                  <a:lnTo>
                    <a:pt x="974" y="3210"/>
                  </a:lnTo>
                  <a:cubicBezTo>
                    <a:pt x="974" y="3228"/>
                    <a:pt x="956" y="3247"/>
                    <a:pt x="937" y="3285"/>
                  </a:cubicBezTo>
                  <a:cubicBezTo>
                    <a:pt x="843" y="3285"/>
                    <a:pt x="993" y="3172"/>
                    <a:pt x="937" y="3135"/>
                  </a:cubicBezTo>
                  <a:lnTo>
                    <a:pt x="937" y="3135"/>
                  </a:lnTo>
                  <a:cubicBezTo>
                    <a:pt x="881" y="3285"/>
                    <a:pt x="787" y="3434"/>
                    <a:pt x="712" y="3566"/>
                  </a:cubicBezTo>
                  <a:cubicBezTo>
                    <a:pt x="651" y="3550"/>
                    <a:pt x="776" y="3386"/>
                    <a:pt x="744" y="3386"/>
                  </a:cubicBezTo>
                  <a:cubicBezTo>
                    <a:pt x="737" y="3386"/>
                    <a:pt x="721" y="3395"/>
                    <a:pt x="693" y="3416"/>
                  </a:cubicBezTo>
                  <a:cubicBezTo>
                    <a:pt x="731" y="3360"/>
                    <a:pt x="787" y="3303"/>
                    <a:pt x="843" y="3266"/>
                  </a:cubicBezTo>
                  <a:lnTo>
                    <a:pt x="843" y="3266"/>
                  </a:lnTo>
                  <a:cubicBezTo>
                    <a:pt x="817" y="3271"/>
                    <a:pt x="799" y="3273"/>
                    <a:pt x="786" y="3273"/>
                  </a:cubicBezTo>
                  <a:cubicBezTo>
                    <a:pt x="714" y="3273"/>
                    <a:pt x="844" y="3203"/>
                    <a:pt x="782" y="3203"/>
                  </a:cubicBezTo>
                  <a:cubicBezTo>
                    <a:pt x="771" y="3203"/>
                    <a:pt x="755" y="3205"/>
                    <a:pt x="731" y="3210"/>
                  </a:cubicBezTo>
                  <a:cubicBezTo>
                    <a:pt x="544" y="3416"/>
                    <a:pt x="581" y="3472"/>
                    <a:pt x="431" y="3678"/>
                  </a:cubicBezTo>
                  <a:cubicBezTo>
                    <a:pt x="431" y="3753"/>
                    <a:pt x="506" y="3697"/>
                    <a:pt x="525" y="3772"/>
                  </a:cubicBezTo>
                  <a:cubicBezTo>
                    <a:pt x="431" y="4127"/>
                    <a:pt x="207" y="3940"/>
                    <a:pt x="207" y="4240"/>
                  </a:cubicBezTo>
                  <a:cubicBezTo>
                    <a:pt x="244" y="4333"/>
                    <a:pt x="319" y="4390"/>
                    <a:pt x="207" y="4539"/>
                  </a:cubicBezTo>
                  <a:lnTo>
                    <a:pt x="150" y="4446"/>
                  </a:lnTo>
                  <a:lnTo>
                    <a:pt x="150" y="4446"/>
                  </a:lnTo>
                  <a:cubicBezTo>
                    <a:pt x="57" y="4689"/>
                    <a:pt x="225" y="4633"/>
                    <a:pt x="113" y="4858"/>
                  </a:cubicBezTo>
                  <a:cubicBezTo>
                    <a:pt x="80" y="4808"/>
                    <a:pt x="119" y="4701"/>
                    <a:pt x="117" y="4701"/>
                  </a:cubicBezTo>
                  <a:lnTo>
                    <a:pt x="117" y="4701"/>
                  </a:lnTo>
                  <a:cubicBezTo>
                    <a:pt x="116" y="4701"/>
                    <a:pt x="115" y="4703"/>
                    <a:pt x="113" y="4708"/>
                  </a:cubicBezTo>
                  <a:cubicBezTo>
                    <a:pt x="1" y="4858"/>
                    <a:pt x="132" y="4839"/>
                    <a:pt x="113" y="4951"/>
                  </a:cubicBezTo>
                  <a:lnTo>
                    <a:pt x="19" y="4970"/>
                  </a:lnTo>
                  <a:cubicBezTo>
                    <a:pt x="1" y="5270"/>
                    <a:pt x="38" y="5569"/>
                    <a:pt x="113" y="5850"/>
                  </a:cubicBezTo>
                  <a:cubicBezTo>
                    <a:pt x="102" y="5850"/>
                    <a:pt x="84" y="5830"/>
                    <a:pt x="67" y="5830"/>
                  </a:cubicBezTo>
                  <a:cubicBezTo>
                    <a:pt x="56" y="5830"/>
                    <a:pt x="46" y="5839"/>
                    <a:pt x="38" y="5869"/>
                  </a:cubicBezTo>
                  <a:cubicBezTo>
                    <a:pt x="76" y="5981"/>
                    <a:pt x="132" y="6075"/>
                    <a:pt x="169" y="6169"/>
                  </a:cubicBezTo>
                  <a:lnTo>
                    <a:pt x="263" y="6318"/>
                  </a:lnTo>
                  <a:cubicBezTo>
                    <a:pt x="282" y="6375"/>
                    <a:pt x="319" y="6412"/>
                    <a:pt x="356" y="6468"/>
                  </a:cubicBezTo>
                  <a:cubicBezTo>
                    <a:pt x="431" y="6562"/>
                    <a:pt x="525" y="6637"/>
                    <a:pt x="619" y="6712"/>
                  </a:cubicBezTo>
                  <a:cubicBezTo>
                    <a:pt x="693" y="6768"/>
                    <a:pt x="787" y="6824"/>
                    <a:pt x="899" y="6880"/>
                  </a:cubicBezTo>
                  <a:cubicBezTo>
                    <a:pt x="937" y="6880"/>
                    <a:pt x="993" y="6861"/>
                    <a:pt x="1049" y="6861"/>
                  </a:cubicBezTo>
                  <a:cubicBezTo>
                    <a:pt x="1087" y="6861"/>
                    <a:pt x="1105" y="6899"/>
                    <a:pt x="1049" y="6899"/>
                  </a:cubicBezTo>
                  <a:cubicBezTo>
                    <a:pt x="1082" y="6918"/>
                    <a:pt x="1100" y="6925"/>
                    <a:pt x="1109" y="6925"/>
                  </a:cubicBezTo>
                  <a:cubicBezTo>
                    <a:pt x="1136" y="6925"/>
                    <a:pt x="1087" y="6861"/>
                    <a:pt x="1143" y="6861"/>
                  </a:cubicBezTo>
                  <a:cubicBezTo>
                    <a:pt x="1151" y="6859"/>
                    <a:pt x="1159" y="6858"/>
                    <a:pt x="1166" y="6858"/>
                  </a:cubicBezTo>
                  <a:cubicBezTo>
                    <a:pt x="1221" y="6858"/>
                    <a:pt x="1230" y="6920"/>
                    <a:pt x="1180" y="6936"/>
                  </a:cubicBezTo>
                  <a:cubicBezTo>
                    <a:pt x="1320" y="6929"/>
                    <a:pt x="1456" y="6924"/>
                    <a:pt x="1591" y="6924"/>
                  </a:cubicBezTo>
                  <a:cubicBezTo>
                    <a:pt x="1611" y="6924"/>
                    <a:pt x="1631" y="6924"/>
                    <a:pt x="1651" y="6924"/>
                  </a:cubicBezTo>
                  <a:lnTo>
                    <a:pt x="1651" y="6924"/>
                  </a:lnTo>
                  <a:cubicBezTo>
                    <a:pt x="1542" y="7054"/>
                    <a:pt x="1446" y="7185"/>
                    <a:pt x="1349" y="7330"/>
                  </a:cubicBezTo>
                  <a:cubicBezTo>
                    <a:pt x="1237" y="7517"/>
                    <a:pt x="1162" y="7742"/>
                    <a:pt x="1162" y="7966"/>
                  </a:cubicBezTo>
                  <a:cubicBezTo>
                    <a:pt x="1143" y="8041"/>
                    <a:pt x="1180" y="8116"/>
                    <a:pt x="1218" y="8172"/>
                  </a:cubicBezTo>
                  <a:cubicBezTo>
                    <a:pt x="1237" y="8210"/>
                    <a:pt x="1274" y="8228"/>
                    <a:pt x="1311" y="8247"/>
                  </a:cubicBezTo>
                  <a:cubicBezTo>
                    <a:pt x="1368" y="8303"/>
                    <a:pt x="1405" y="8341"/>
                    <a:pt x="1517" y="8528"/>
                  </a:cubicBezTo>
                  <a:cubicBezTo>
                    <a:pt x="1461" y="8528"/>
                    <a:pt x="1424" y="8509"/>
                    <a:pt x="1368" y="8491"/>
                  </a:cubicBezTo>
                  <a:lnTo>
                    <a:pt x="1368" y="8491"/>
                  </a:lnTo>
                  <a:cubicBezTo>
                    <a:pt x="1443" y="8566"/>
                    <a:pt x="1499" y="8622"/>
                    <a:pt x="1574" y="8659"/>
                  </a:cubicBezTo>
                  <a:cubicBezTo>
                    <a:pt x="1657" y="8726"/>
                    <a:pt x="1741" y="8793"/>
                    <a:pt x="1838" y="8793"/>
                  </a:cubicBezTo>
                  <a:cubicBezTo>
                    <a:pt x="1850" y="8793"/>
                    <a:pt x="1861" y="8792"/>
                    <a:pt x="1873" y="8790"/>
                  </a:cubicBezTo>
                  <a:lnTo>
                    <a:pt x="2117" y="8809"/>
                  </a:lnTo>
                  <a:lnTo>
                    <a:pt x="2323" y="8828"/>
                  </a:lnTo>
                  <a:cubicBezTo>
                    <a:pt x="2384" y="8832"/>
                    <a:pt x="2446" y="8835"/>
                    <a:pt x="2509" y="8835"/>
                  </a:cubicBezTo>
                  <a:cubicBezTo>
                    <a:pt x="2697" y="8835"/>
                    <a:pt x="2894" y="8814"/>
                    <a:pt x="3091" y="8772"/>
                  </a:cubicBezTo>
                  <a:lnTo>
                    <a:pt x="3091" y="8772"/>
                  </a:lnTo>
                  <a:cubicBezTo>
                    <a:pt x="3053" y="8790"/>
                    <a:pt x="3053" y="8809"/>
                    <a:pt x="3016" y="8828"/>
                  </a:cubicBezTo>
                  <a:cubicBezTo>
                    <a:pt x="3037" y="8835"/>
                    <a:pt x="3063" y="8838"/>
                    <a:pt x="3092" y="8838"/>
                  </a:cubicBezTo>
                  <a:cubicBezTo>
                    <a:pt x="3168" y="8838"/>
                    <a:pt x="3263" y="8816"/>
                    <a:pt x="3324" y="8789"/>
                  </a:cubicBezTo>
                  <a:lnTo>
                    <a:pt x="3324" y="8789"/>
                  </a:lnTo>
                  <a:cubicBezTo>
                    <a:pt x="3238" y="9098"/>
                    <a:pt x="3230" y="9420"/>
                    <a:pt x="3315" y="9727"/>
                  </a:cubicBezTo>
                  <a:lnTo>
                    <a:pt x="3315" y="9670"/>
                  </a:lnTo>
                  <a:cubicBezTo>
                    <a:pt x="3371" y="9670"/>
                    <a:pt x="3371" y="9727"/>
                    <a:pt x="3390" y="9820"/>
                  </a:cubicBezTo>
                  <a:cubicBezTo>
                    <a:pt x="3390" y="9858"/>
                    <a:pt x="3409" y="9914"/>
                    <a:pt x="3428" y="9951"/>
                  </a:cubicBezTo>
                  <a:cubicBezTo>
                    <a:pt x="3465" y="9989"/>
                    <a:pt x="3502" y="10026"/>
                    <a:pt x="3540" y="10045"/>
                  </a:cubicBezTo>
                  <a:cubicBezTo>
                    <a:pt x="3527" y="10039"/>
                    <a:pt x="3513" y="10037"/>
                    <a:pt x="3500" y="10037"/>
                  </a:cubicBezTo>
                  <a:cubicBezTo>
                    <a:pt x="3475" y="10037"/>
                    <a:pt x="3459" y="10045"/>
                    <a:pt x="3484" y="10045"/>
                  </a:cubicBezTo>
                  <a:cubicBezTo>
                    <a:pt x="3521" y="10101"/>
                    <a:pt x="3577" y="10139"/>
                    <a:pt x="3652" y="10157"/>
                  </a:cubicBezTo>
                  <a:cubicBezTo>
                    <a:pt x="3708" y="10176"/>
                    <a:pt x="3783" y="10195"/>
                    <a:pt x="3858" y="10195"/>
                  </a:cubicBezTo>
                  <a:cubicBezTo>
                    <a:pt x="3893" y="10200"/>
                    <a:pt x="3930" y="10202"/>
                    <a:pt x="3967" y="10202"/>
                  </a:cubicBezTo>
                  <a:cubicBezTo>
                    <a:pt x="4070" y="10202"/>
                    <a:pt x="4179" y="10185"/>
                    <a:pt x="4289" y="10157"/>
                  </a:cubicBezTo>
                  <a:lnTo>
                    <a:pt x="4289" y="10157"/>
                  </a:lnTo>
                  <a:lnTo>
                    <a:pt x="4252" y="10195"/>
                  </a:lnTo>
                  <a:cubicBezTo>
                    <a:pt x="4314" y="10203"/>
                    <a:pt x="4376" y="10207"/>
                    <a:pt x="4439" y="10207"/>
                  </a:cubicBezTo>
                  <a:cubicBezTo>
                    <a:pt x="4529" y="10207"/>
                    <a:pt x="4621" y="10198"/>
                    <a:pt x="4720" y="10176"/>
                  </a:cubicBezTo>
                  <a:cubicBezTo>
                    <a:pt x="4757" y="10139"/>
                    <a:pt x="4832" y="10139"/>
                    <a:pt x="4776" y="10101"/>
                  </a:cubicBezTo>
                  <a:lnTo>
                    <a:pt x="4776" y="10101"/>
                  </a:lnTo>
                  <a:cubicBezTo>
                    <a:pt x="4835" y="10116"/>
                    <a:pt x="4891" y="10122"/>
                    <a:pt x="4945" y="10122"/>
                  </a:cubicBezTo>
                  <a:cubicBezTo>
                    <a:pt x="5281" y="10122"/>
                    <a:pt x="5529" y="9874"/>
                    <a:pt x="5844" y="9874"/>
                  </a:cubicBezTo>
                  <a:cubicBezTo>
                    <a:pt x="5854" y="9874"/>
                    <a:pt x="5865" y="9874"/>
                    <a:pt x="5876" y="9875"/>
                  </a:cubicBezTo>
                  <a:lnTo>
                    <a:pt x="5876" y="9875"/>
                  </a:lnTo>
                  <a:cubicBezTo>
                    <a:pt x="5878" y="9877"/>
                    <a:pt x="5881" y="9880"/>
                    <a:pt x="5883" y="9883"/>
                  </a:cubicBezTo>
                  <a:lnTo>
                    <a:pt x="5883" y="9883"/>
                  </a:lnTo>
                  <a:cubicBezTo>
                    <a:pt x="5836" y="9902"/>
                    <a:pt x="5810" y="9933"/>
                    <a:pt x="5843" y="9933"/>
                  </a:cubicBezTo>
                  <a:cubicBezTo>
                    <a:pt x="5863" y="9925"/>
                    <a:pt x="5883" y="9916"/>
                    <a:pt x="5904" y="9906"/>
                  </a:cubicBezTo>
                  <a:lnTo>
                    <a:pt x="5904" y="9906"/>
                  </a:lnTo>
                  <a:cubicBezTo>
                    <a:pt x="5956" y="9961"/>
                    <a:pt x="6026" y="9998"/>
                    <a:pt x="6105" y="10007"/>
                  </a:cubicBezTo>
                  <a:cubicBezTo>
                    <a:pt x="6105" y="10026"/>
                    <a:pt x="6093" y="10032"/>
                    <a:pt x="6074" y="10032"/>
                  </a:cubicBezTo>
                  <a:cubicBezTo>
                    <a:pt x="6037" y="10032"/>
                    <a:pt x="5974" y="10007"/>
                    <a:pt x="5937" y="10007"/>
                  </a:cubicBezTo>
                  <a:cubicBezTo>
                    <a:pt x="6012" y="10064"/>
                    <a:pt x="6105" y="10101"/>
                    <a:pt x="6218" y="10101"/>
                  </a:cubicBezTo>
                  <a:cubicBezTo>
                    <a:pt x="6218" y="10101"/>
                    <a:pt x="6218" y="10101"/>
                    <a:pt x="6219" y="10101"/>
                  </a:cubicBezTo>
                  <a:lnTo>
                    <a:pt x="6219" y="10101"/>
                  </a:lnTo>
                  <a:cubicBezTo>
                    <a:pt x="6235" y="10106"/>
                    <a:pt x="6250" y="10108"/>
                    <a:pt x="6266" y="10108"/>
                  </a:cubicBezTo>
                  <a:cubicBezTo>
                    <a:pt x="6281" y="10108"/>
                    <a:pt x="6296" y="10106"/>
                    <a:pt x="6311" y="10101"/>
                  </a:cubicBezTo>
                  <a:cubicBezTo>
                    <a:pt x="6316" y="10101"/>
                    <a:pt x="6321" y="10100"/>
                    <a:pt x="6325" y="10099"/>
                  </a:cubicBezTo>
                  <a:lnTo>
                    <a:pt x="6325" y="10099"/>
                  </a:lnTo>
                  <a:cubicBezTo>
                    <a:pt x="6293" y="10101"/>
                    <a:pt x="6256" y="10101"/>
                    <a:pt x="6219" y="10101"/>
                  </a:cubicBezTo>
                  <a:lnTo>
                    <a:pt x="6219" y="10101"/>
                  </a:lnTo>
                  <a:cubicBezTo>
                    <a:pt x="6193" y="10094"/>
                    <a:pt x="6168" y="10081"/>
                    <a:pt x="6143" y="10064"/>
                  </a:cubicBezTo>
                  <a:cubicBezTo>
                    <a:pt x="6124" y="10064"/>
                    <a:pt x="6124" y="10026"/>
                    <a:pt x="6124" y="10007"/>
                  </a:cubicBezTo>
                  <a:lnTo>
                    <a:pt x="6124" y="10007"/>
                  </a:lnTo>
                  <a:cubicBezTo>
                    <a:pt x="6162" y="10026"/>
                    <a:pt x="6199" y="10026"/>
                    <a:pt x="6218" y="10026"/>
                  </a:cubicBezTo>
                  <a:cubicBezTo>
                    <a:pt x="6218" y="9951"/>
                    <a:pt x="6124" y="9951"/>
                    <a:pt x="6049" y="9895"/>
                  </a:cubicBezTo>
                  <a:cubicBezTo>
                    <a:pt x="6032" y="9885"/>
                    <a:pt x="6016" y="9872"/>
                    <a:pt x="6001" y="9858"/>
                  </a:cubicBezTo>
                  <a:lnTo>
                    <a:pt x="6001" y="9858"/>
                  </a:lnTo>
                  <a:cubicBezTo>
                    <a:pt x="6042" y="9838"/>
                    <a:pt x="6083" y="9818"/>
                    <a:pt x="6124" y="9801"/>
                  </a:cubicBezTo>
                  <a:cubicBezTo>
                    <a:pt x="6087" y="9764"/>
                    <a:pt x="6068" y="9783"/>
                    <a:pt x="5993" y="9764"/>
                  </a:cubicBezTo>
                  <a:cubicBezTo>
                    <a:pt x="6049" y="9708"/>
                    <a:pt x="6105" y="9670"/>
                    <a:pt x="6162" y="9652"/>
                  </a:cubicBezTo>
                  <a:lnTo>
                    <a:pt x="6162" y="9652"/>
                  </a:lnTo>
                  <a:cubicBezTo>
                    <a:pt x="6049" y="9727"/>
                    <a:pt x="6199" y="9727"/>
                    <a:pt x="6255" y="9745"/>
                  </a:cubicBezTo>
                  <a:cubicBezTo>
                    <a:pt x="6255" y="9727"/>
                    <a:pt x="6255" y="9708"/>
                    <a:pt x="6255" y="9689"/>
                  </a:cubicBezTo>
                  <a:cubicBezTo>
                    <a:pt x="6276" y="9693"/>
                    <a:pt x="6292" y="9695"/>
                    <a:pt x="6305" y="9695"/>
                  </a:cubicBezTo>
                  <a:cubicBezTo>
                    <a:pt x="6406" y="9695"/>
                    <a:pt x="6280" y="9577"/>
                    <a:pt x="6480" y="9577"/>
                  </a:cubicBezTo>
                  <a:lnTo>
                    <a:pt x="6480" y="9596"/>
                  </a:lnTo>
                  <a:cubicBezTo>
                    <a:pt x="6536" y="9558"/>
                    <a:pt x="6611" y="9502"/>
                    <a:pt x="6686" y="9483"/>
                  </a:cubicBezTo>
                  <a:lnTo>
                    <a:pt x="6686" y="9483"/>
                  </a:lnTo>
                  <a:cubicBezTo>
                    <a:pt x="6742" y="9521"/>
                    <a:pt x="6630" y="9539"/>
                    <a:pt x="6630" y="9577"/>
                  </a:cubicBezTo>
                  <a:cubicBezTo>
                    <a:pt x="6761" y="9539"/>
                    <a:pt x="6817" y="9390"/>
                    <a:pt x="6948" y="9390"/>
                  </a:cubicBezTo>
                  <a:cubicBezTo>
                    <a:pt x="6911" y="9427"/>
                    <a:pt x="6836" y="9464"/>
                    <a:pt x="6798" y="9502"/>
                  </a:cubicBezTo>
                  <a:cubicBezTo>
                    <a:pt x="6818" y="9507"/>
                    <a:pt x="6839" y="9509"/>
                    <a:pt x="6859" y="9509"/>
                  </a:cubicBezTo>
                  <a:cubicBezTo>
                    <a:pt x="6913" y="9509"/>
                    <a:pt x="6968" y="9492"/>
                    <a:pt x="7023" y="9464"/>
                  </a:cubicBezTo>
                  <a:cubicBezTo>
                    <a:pt x="7098" y="9427"/>
                    <a:pt x="7173" y="9408"/>
                    <a:pt x="7229" y="9371"/>
                  </a:cubicBezTo>
                  <a:lnTo>
                    <a:pt x="7229" y="9371"/>
                  </a:lnTo>
                  <a:lnTo>
                    <a:pt x="7173" y="9390"/>
                  </a:lnTo>
                  <a:cubicBezTo>
                    <a:pt x="7210" y="9296"/>
                    <a:pt x="7248" y="9221"/>
                    <a:pt x="7341" y="9146"/>
                  </a:cubicBezTo>
                  <a:cubicBezTo>
                    <a:pt x="7416" y="9090"/>
                    <a:pt x="7473" y="8996"/>
                    <a:pt x="7473" y="8884"/>
                  </a:cubicBezTo>
                  <a:cubicBezTo>
                    <a:pt x="7473" y="8987"/>
                    <a:pt x="7479" y="9013"/>
                    <a:pt x="7491" y="9013"/>
                  </a:cubicBezTo>
                  <a:cubicBezTo>
                    <a:pt x="7503" y="9013"/>
                    <a:pt x="7521" y="8985"/>
                    <a:pt x="7543" y="8985"/>
                  </a:cubicBezTo>
                  <a:cubicBezTo>
                    <a:pt x="7550" y="8985"/>
                    <a:pt x="7558" y="8988"/>
                    <a:pt x="7566" y="8996"/>
                  </a:cubicBezTo>
                  <a:cubicBezTo>
                    <a:pt x="7615" y="8948"/>
                    <a:pt x="7649" y="8858"/>
                    <a:pt x="7658" y="8858"/>
                  </a:cubicBezTo>
                  <a:cubicBezTo>
                    <a:pt x="7659" y="8858"/>
                    <a:pt x="7660" y="8860"/>
                    <a:pt x="7660" y="8865"/>
                  </a:cubicBezTo>
                  <a:cubicBezTo>
                    <a:pt x="7660" y="8790"/>
                    <a:pt x="7660" y="8734"/>
                    <a:pt x="7660" y="8659"/>
                  </a:cubicBezTo>
                  <a:lnTo>
                    <a:pt x="7679" y="8491"/>
                  </a:lnTo>
                  <a:lnTo>
                    <a:pt x="7473" y="8472"/>
                  </a:lnTo>
                  <a:lnTo>
                    <a:pt x="7360" y="8472"/>
                  </a:lnTo>
                  <a:cubicBezTo>
                    <a:pt x="7323" y="8491"/>
                    <a:pt x="7285" y="8509"/>
                    <a:pt x="7267" y="8547"/>
                  </a:cubicBezTo>
                  <a:cubicBezTo>
                    <a:pt x="7261" y="8536"/>
                    <a:pt x="7249" y="8533"/>
                    <a:pt x="7234" y="8533"/>
                  </a:cubicBezTo>
                  <a:cubicBezTo>
                    <a:pt x="7219" y="8533"/>
                    <a:pt x="7202" y="8536"/>
                    <a:pt x="7187" y="8536"/>
                  </a:cubicBezTo>
                  <a:cubicBezTo>
                    <a:pt x="7168" y="8536"/>
                    <a:pt x="7154" y="8531"/>
                    <a:pt x="7154" y="8509"/>
                  </a:cubicBezTo>
                  <a:cubicBezTo>
                    <a:pt x="7098" y="8547"/>
                    <a:pt x="7107" y="8551"/>
                    <a:pt x="7131" y="8551"/>
                  </a:cubicBezTo>
                  <a:cubicBezTo>
                    <a:pt x="7139" y="8551"/>
                    <a:pt x="7148" y="8551"/>
                    <a:pt x="7157" y="8551"/>
                  </a:cubicBezTo>
                  <a:cubicBezTo>
                    <a:pt x="7175" y="8551"/>
                    <a:pt x="7192" y="8553"/>
                    <a:pt x="7192" y="8566"/>
                  </a:cubicBezTo>
                  <a:cubicBezTo>
                    <a:pt x="7042" y="8715"/>
                    <a:pt x="6705" y="8678"/>
                    <a:pt x="6499" y="8921"/>
                  </a:cubicBezTo>
                  <a:cubicBezTo>
                    <a:pt x="6368" y="9052"/>
                    <a:pt x="6255" y="9202"/>
                    <a:pt x="6162" y="9352"/>
                  </a:cubicBezTo>
                  <a:cubicBezTo>
                    <a:pt x="6152" y="9357"/>
                    <a:pt x="6144" y="9359"/>
                    <a:pt x="6139" y="9359"/>
                  </a:cubicBezTo>
                  <a:cubicBezTo>
                    <a:pt x="6124" y="9359"/>
                    <a:pt x="6124" y="9342"/>
                    <a:pt x="6124" y="9315"/>
                  </a:cubicBezTo>
                  <a:cubicBezTo>
                    <a:pt x="6143" y="9296"/>
                    <a:pt x="6143" y="9277"/>
                    <a:pt x="6162" y="9258"/>
                  </a:cubicBezTo>
                  <a:lnTo>
                    <a:pt x="6162" y="9258"/>
                  </a:lnTo>
                  <a:cubicBezTo>
                    <a:pt x="6031" y="9315"/>
                    <a:pt x="5937" y="9427"/>
                    <a:pt x="5918" y="9558"/>
                  </a:cubicBezTo>
                  <a:cubicBezTo>
                    <a:pt x="5918" y="9547"/>
                    <a:pt x="5915" y="9543"/>
                    <a:pt x="5910" y="9543"/>
                  </a:cubicBezTo>
                  <a:cubicBezTo>
                    <a:pt x="5907" y="9543"/>
                    <a:pt x="5903" y="9544"/>
                    <a:pt x="5900" y="9547"/>
                  </a:cubicBezTo>
                  <a:lnTo>
                    <a:pt x="5900" y="9547"/>
                  </a:lnTo>
                  <a:lnTo>
                    <a:pt x="5900" y="9502"/>
                  </a:lnTo>
                  <a:cubicBezTo>
                    <a:pt x="5750" y="9596"/>
                    <a:pt x="5581" y="9652"/>
                    <a:pt x="5413" y="9689"/>
                  </a:cubicBezTo>
                  <a:cubicBezTo>
                    <a:pt x="5413" y="9745"/>
                    <a:pt x="5619" y="9801"/>
                    <a:pt x="5413" y="9895"/>
                  </a:cubicBezTo>
                  <a:cubicBezTo>
                    <a:pt x="5413" y="9858"/>
                    <a:pt x="5375" y="9820"/>
                    <a:pt x="5413" y="9783"/>
                  </a:cubicBezTo>
                  <a:lnTo>
                    <a:pt x="5413" y="9783"/>
                  </a:lnTo>
                  <a:cubicBezTo>
                    <a:pt x="5412" y="9783"/>
                    <a:pt x="5371" y="9824"/>
                    <a:pt x="5336" y="9824"/>
                  </a:cubicBezTo>
                  <a:cubicBezTo>
                    <a:pt x="5330" y="9824"/>
                    <a:pt x="5324" y="9823"/>
                    <a:pt x="5319" y="9820"/>
                  </a:cubicBezTo>
                  <a:lnTo>
                    <a:pt x="5394" y="9745"/>
                  </a:lnTo>
                  <a:cubicBezTo>
                    <a:pt x="5300" y="9745"/>
                    <a:pt x="5356" y="9801"/>
                    <a:pt x="5282" y="9820"/>
                  </a:cubicBezTo>
                  <a:cubicBezTo>
                    <a:pt x="5282" y="9783"/>
                    <a:pt x="5225" y="9801"/>
                    <a:pt x="5225" y="9764"/>
                  </a:cubicBezTo>
                  <a:cubicBezTo>
                    <a:pt x="5225" y="9759"/>
                    <a:pt x="5227" y="9755"/>
                    <a:pt x="5229" y="9753"/>
                  </a:cubicBezTo>
                  <a:lnTo>
                    <a:pt x="5229" y="9753"/>
                  </a:lnTo>
                  <a:cubicBezTo>
                    <a:pt x="5236" y="9753"/>
                    <a:pt x="5243" y="9753"/>
                    <a:pt x="5249" y="9753"/>
                  </a:cubicBezTo>
                  <a:cubicBezTo>
                    <a:pt x="5263" y="9753"/>
                    <a:pt x="5277" y="9752"/>
                    <a:pt x="5291" y="9751"/>
                  </a:cubicBezTo>
                  <a:lnTo>
                    <a:pt x="5291" y="9751"/>
                  </a:lnTo>
                  <a:cubicBezTo>
                    <a:pt x="5294" y="9751"/>
                    <a:pt x="5296" y="9751"/>
                    <a:pt x="5299" y="9751"/>
                  </a:cubicBezTo>
                  <a:cubicBezTo>
                    <a:pt x="5308" y="9751"/>
                    <a:pt x="5315" y="9750"/>
                    <a:pt x="5319" y="9745"/>
                  </a:cubicBezTo>
                  <a:lnTo>
                    <a:pt x="5319" y="9745"/>
                  </a:lnTo>
                  <a:cubicBezTo>
                    <a:pt x="5310" y="9748"/>
                    <a:pt x="5300" y="9749"/>
                    <a:pt x="5291" y="9751"/>
                  </a:cubicBezTo>
                  <a:lnTo>
                    <a:pt x="5291" y="9751"/>
                  </a:lnTo>
                  <a:cubicBezTo>
                    <a:pt x="5277" y="9750"/>
                    <a:pt x="5262" y="9747"/>
                    <a:pt x="5249" y="9747"/>
                  </a:cubicBezTo>
                  <a:cubicBezTo>
                    <a:pt x="5241" y="9747"/>
                    <a:pt x="5233" y="9748"/>
                    <a:pt x="5229" y="9753"/>
                  </a:cubicBezTo>
                  <a:lnTo>
                    <a:pt x="5229" y="9753"/>
                  </a:lnTo>
                  <a:cubicBezTo>
                    <a:pt x="5177" y="9750"/>
                    <a:pt x="5122" y="9738"/>
                    <a:pt x="5076" y="9727"/>
                  </a:cubicBezTo>
                  <a:lnTo>
                    <a:pt x="5076" y="9727"/>
                  </a:lnTo>
                  <a:cubicBezTo>
                    <a:pt x="5076" y="9745"/>
                    <a:pt x="5094" y="9783"/>
                    <a:pt x="5038" y="9801"/>
                  </a:cubicBezTo>
                  <a:cubicBezTo>
                    <a:pt x="5008" y="9809"/>
                    <a:pt x="4988" y="9812"/>
                    <a:pt x="4974" y="9812"/>
                  </a:cubicBezTo>
                  <a:cubicBezTo>
                    <a:pt x="4918" y="9812"/>
                    <a:pt x="4963" y="9764"/>
                    <a:pt x="4888" y="9764"/>
                  </a:cubicBezTo>
                  <a:cubicBezTo>
                    <a:pt x="4851" y="9801"/>
                    <a:pt x="4738" y="9783"/>
                    <a:pt x="4757" y="9858"/>
                  </a:cubicBezTo>
                  <a:cubicBezTo>
                    <a:pt x="4701" y="9858"/>
                    <a:pt x="4701" y="9820"/>
                    <a:pt x="4682" y="9801"/>
                  </a:cubicBezTo>
                  <a:cubicBezTo>
                    <a:pt x="4607" y="9858"/>
                    <a:pt x="4308" y="9858"/>
                    <a:pt x="4401" y="9933"/>
                  </a:cubicBezTo>
                  <a:lnTo>
                    <a:pt x="4420" y="9933"/>
                  </a:lnTo>
                  <a:cubicBezTo>
                    <a:pt x="4339" y="9950"/>
                    <a:pt x="4258" y="9958"/>
                    <a:pt x="4177" y="9958"/>
                  </a:cubicBezTo>
                  <a:cubicBezTo>
                    <a:pt x="3997" y="9958"/>
                    <a:pt x="3820" y="9917"/>
                    <a:pt x="3652" y="9839"/>
                  </a:cubicBezTo>
                  <a:lnTo>
                    <a:pt x="3671" y="9820"/>
                  </a:lnTo>
                  <a:cubicBezTo>
                    <a:pt x="3615" y="9801"/>
                    <a:pt x="3559" y="9764"/>
                    <a:pt x="3521" y="9708"/>
                  </a:cubicBezTo>
                  <a:lnTo>
                    <a:pt x="3428" y="9539"/>
                  </a:lnTo>
                  <a:cubicBezTo>
                    <a:pt x="3428" y="9491"/>
                    <a:pt x="3456" y="9442"/>
                    <a:pt x="3475" y="9442"/>
                  </a:cubicBezTo>
                  <a:cubicBezTo>
                    <a:pt x="3478" y="9442"/>
                    <a:pt x="3481" y="9443"/>
                    <a:pt x="3484" y="9446"/>
                  </a:cubicBezTo>
                  <a:cubicBezTo>
                    <a:pt x="3446" y="9352"/>
                    <a:pt x="3465" y="9240"/>
                    <a:pt x="3502" y="9165"/>
                  </a:cubicBezTo>
                  <a:cubicBezTo>
                    <a:pt x="3509" y="9202"/>
                    <a:pt x="3515" y="9211"/>
                    <a:pt x="3520" y="9211"/>
                  </a:cubicBezTo>
                  <a:cubicBezTo>
                    <a:pt x="3524" y="9211"/>
                    <a:pt x="3527" y="9205"/>
                    <a:pt x="3528" y="9205"/>
                  </a:cubicBezTo>
                  <a:lnTo>
                    <a:pt x="3528" y="9205"/>
                  </a:lnTo>
                  <a:cubicBezTo>
                    <a:pt x="3530" y="9205"/>
                    <a:pt x="3529" y="9217"/>
                    <a:pt x="3521" y="9277"/>
                  </a:cubicBezTo>
                  <a:cubicBezTo>
                    <a:pt x="3559" y="9146"/>
                    <a:pt x="3596" y="9127"/>
                    <a:pt x="3596" y="8959"/>
                  </a:cubicBezTo>
                  <a:cubicBezTo>
                    <a:pt x="3602" y="8968"/>
                    <a:pt x="3609" y="8972"/>
                    <a:pt x="3616" y="8972"/>
                  </a:cubicBezTo>
                  <a:cubicBezTo>
                    <a:pt x="3651" y="8972"/>
                    <a:pt x="3693" y="8871"/>
                    <a:pt x="3708" y="8809"/>
                  </a:cubicBezTo>
                  <a:lnTo>
                    <a:pt x="3708" y="8809"/>
                  </a:lnTo>
                  <a:lnTo>
                    <a:pt x="3634" y="8884"/>
                  </a:lnTo>
                  <a:cubicBezTo>
                    <a:pt x="3648" y="8825"/>
                    <a:pt x="3663" y="8777"/>
                    <a:pt x="3687" y="8732"/>
                  </a:cubicBezTo>
                  <a:lnTo>
                    <a:pt x="3687" y="8732"/>
                  </a:lnTo>
                  <a:cubicBezTo>
                    <a:pt x="3703" y="8727"/>
                    <a:pt x="3719" y="8722"/>
                    <a:pt x="3733" y="8721"/>
                  </a:cubicBezTo>
                  <a:lnTo>
                    <a:pt x="3733" y="8721"/>
                  </a:lnTo>
                  <a:lnTo>
                    <a:pt x="3758" y="8746"/>
                  </a:lnTo>
                  <a:lnTo>
                    <a:pt x="3758" y="8746"/>
                  </a:lnTo>
                  <a:cubicBezTo>
                    <a:pt x="3764" y="8744"/>
                    <a:pt x="3770" y="8742"/>
                    <a:pt x="3776" y="8740"/>
                  </a:cubicBezTo>
                  <a:lnTo>
                    <a:pt x="3776" y="8740"/>
                  </a:lnTo>
                  <a:cubicBezTo>
                    <a:pt x="3772" y="8743"/>
                    <a:pt x="3767" y="8747"/>
                    <a:pt x="3761" y="8749"/>
                  </a:cubicBezTo>
                  <a:lnTo>
                    <a:pt x="3761" y="8749"/>
                  </a:lnTo>
                  <a:lnTo>
                    <a:pt x="3758" y="8746"/>
                  </a:lnTo>
                  <a:lnTo>
                    <a:pt x="3758" y="8746"/>
                  </a:lnTo>
                  <a:cubicBezTo>
                    <a:pt x="3753" y="8748"/>
                    <a:pt x="3749" y="8751"/>
                    <a:pt x="3746" y="8753"/>
                  </a:cubicBezTo>
                  <a:cubicBezTo>
                    <a:pt x="3751" y="8753"/>
                    <a:pt x="3756" y="8751"/>
                    <a:pt x="3761" y="8749"/>
                  </a:cubicBezTo>
                  <a:lnTo>
                    <a:pt x="3761" y="8749"/>
                  </a:lnTo>
                  <a:lnTo>
                    <a:pt x="3765" y="8753"/>
                  </a:lnTo>
                  <a:cubicBezTo>
                    <a:pt x="3769" y="8748"/>
                    <a:pt x="3773" y="8744"/>
                    <a:pt x="3777" y="8740"/>
                  </a:cubicBezTo>
                  <a:lnTo>
                    <a:pt x="3777" y="8740"/>
                  </a:lnTo>
                  <a:cubicBezTo>
                    <a:pt x="3865" y="8714"/>
                    <a:pt x="4052" y="8708"/>
                    <a:pt x="3971" y="8659"/>
                  </a:cubicBezTo>
                  <a:cubicBezTo>
                    <a:pt x="4144" y="8659"/>
                    <a:pt x="4284" y="8563"/>
                    <a:pt x="4423" y="8563"/>
                  </a:cubicBezTo>
                  <a:cubicBezTo>
                    <a:pt x="4435" y="8563"/>
                    <a:pt x="4446" y="8564"/>
                    <a:pt x="4458" y="8566"/>
                  </a:cubicBezTo>
                  <a:cubicBezTo>
                    <a:pt x="4532" y="8472"/>
                    <a:pt x="4776" y="8509"/>
                    <a:pt x="4776" y="8397"/>
                  </a:cubicBezTo>
                  <a:cubicBezTo>
                    <a:pt x="4781" y="8431"/>
                    <a:pt x="4814" y="8444"/>
                    <a:pt x="4859" y="8444"/>
                  </a:cubicBezTo>
                  <a:cubicBezTo>
                    <a:pt x="4964" y="8444"/>
                    <a:pt x="5141" y="8369"/>
                    <a:pt x="5207" y="8303"/>
                  </a:cubicBezTo>
                  <a:lnTo>
                    <a:pt x="5207" y="8303"/>
                  </a:lnTo>
                  <a:cubicBezTo>
                    <a:pt x="5197" y="8331"/>
                    <a:pt x="5225" y="8331"/>
                    <a:pt x="5251" y="8331"/>
                  </a:cubicBezTo>
                  <a:cubicBezTo>
                    <a:pt x="5277" y="8331"/>
                    <a:pt x="5300" y="8331"/>
                    <a:pt x="5282" y="8360"/>
                  </a:cubicBezTo>
                  <a:cubicBezTo>
                    <a:pt x="5413" y="8322"/>
                    <a:pt x="5525" y="8266"/>
                    <a:pt x="5488" y="8228"/>
                  </a:cubicBezTo>
                  <a:cubicBezTo>
                    <a:pt x="5600" y="8228"/>
                    <a:pt x="5731" y="8191"/>
                    <a:pt x="5825" y="8116"/>
                  </a:cubicBezTo>
                  <a:cubicBezTo>
                    <a:pt x="5912" y="8073"/>
                    <a:pt x="5976" y="8029"/>
                    <a:pt x="6044" y="8029"/>
                  </a:cubicBezTo>
                  <a:cubicBezTo>
                    <a:pt x="6064" y="8029"/>
                    <a:pt x="6084" y="8033"/>
                    <a:pt x="6105" y="8041"/>
                  </a:cubicBezTo>
                  <a:cubicBezTo>
                    <a:pt x="6443" y="7835"/>
                    <a:pt x="6742" y="7629"/>
                    <a:pt x="7042" y="7423"/>
                  </a:cubicBezTo>
                  <a:lnTo>
                    <a:pt x="7042" y="7423"/>
                  </a:lnTo>
                  <a:cubicBezTo>
                    <a:pt x="7079" y="7517"/>
                    <a:pt x="6705" y="7629"/>
                    <a:pt x="6761" y="7723"/>
                  </a:cubicBezTo>
                  <a:cubicBezTo>
                    <a:pt x="6892" y="7629"/>
                    <a:pt x="7004" y="7536"/>
                    <a:pt x="7117" y="7423"/>
                  </a:cubicBezTo>
                  <a:cubicBezTo>
                    <a:pt x="7154" y="7386"/>
                    <a:pt x="7210" y="7330"/>
                    <a:pt x="7267" y="7273"/>
                  </a:cubicBezTo>
                  <a:cubicBezTo>
                    <a:pt x="7360" y="7217"/>
                    <a:pt x="7435" y="7124"/>
                    <a:pt x="7510" y="7049"/>
                  </a:cubicBezTo>
                  <a:cubicBezTo>
                    <a:pt x="7530" y="7029"/>
                    <a:pt x="7541" y="7021"/>
                    <a:pt x="7547" y="7021"/>
                  </a:cubicBezTo>
                  <a:cubicBezTo>
                    <a:pt x="7567" y="7021"/>
                    <a:pt x="7506" y="7132"/>
                    <a:pt x="7491" y="7161"/>
                  </a:cubicBezTo>
                  <a:cubicBezTo>
                    <a:pt x="7604" y="7049"/>
                    <a:pt x="7660" y="6880"/>
                    <a:pt x="7641" y="6693"/>
                  </a:cubicBezTo>
                  <a:cubicBezTo>
                    <a:pt x="7622" y="6543"/>
                    <a:pt x="7529" y="6412"/>
                    <a:pt x="7416" y="6300"/>
                  </a:cubicBezTo>
                  <a:cubicBezTo>
                    <a:pt x="7319" y="6230"/>
                    <a:pt x="7212" y="6192"/>
                    <a:pt x="7094" y="6192"/>
                  </a:cubicBezTo>
                  <a:cubicBezTo>
                    <a:pt x="7058" y="6192"/>
                    <a:pt x="7020" y="6195"/>
                    <a:pt x="6982" y="6203"/>
                  </a:cubicBezTo>
                  <a:lnTo>
                    <a:pt x="6982" y="6203"/>
                  </a:lnTo>
                  <a:cubicBezTo>
                    <a:pt x="6998" y="6235"/>
                    <a:pt x="6919" y="6267"/>
                    <a:pt x="6855" y="6300"/>
                  </a:cubicBezTo>
                  <a:cubicBezTo>
                    <a:pt x="6772" y="6333"/>
                    <a:pt x="6704" y="6380"/>
                    <a:pt x="6689" y="6404"/>
                  </a:cubicBezTo>
                  <a:lnTo>
                    <a:pt x="6689" y="6404"/>
                  </a:lnTo>
                  <a:cubicBezTo>
                    <a:pt x="6710" y="6344"/>
                    <a:pt x="6680" y="6336"/>
                    <a:pt x="6635" y="6336"/>
                  </a:cubicBezTo>
                  <a:cubicBezTo>
                    <a:pt x="6616" y="6336"/>
                    <a:pt x="6595" y="6337"/>
                    <a:pt x="6574" y="6337"/>
                  </a:cubicBezTo>
                  <a:cubicBezTo>
                    <a:pt x="6555" y="6337"/>
                    <a:pt x="6537" y="6338"/>
                    <a:pt x="6522" y="6338"/>
                  </a:cubicBezTo>
                  <a:cubicBezTo>
                    <a:pt x="6478" y="6338"/>
                    <a:pt x="6457" y="6328"/>
                    <a:pt x="6499" y="6243"/>
                  </a:cubicBezTo>
                  <a:lnTo>
                    <a:pt x="6499" y="6243"/>
                  </a:lnTo>
                  <a:cubicBezTo>
                    <a:pt x="6461" y="6262"/>
                    <a:pt x="6424" y="6300"/>
                    <a:pt x="6443" y="6337"/>
                  </a:cubicBezTo>
                  <a:cubicBezTo>
                    <a:pt x="6386" y="6337"/>
                    <a:pt x="6349" y="6337"/>
                    <a:pt x="6405" y="6281"/>
                  </a:cubicBezTo>
                  <a:lnTo>
                    <a:pt x="6405" y="6281"/>
                  </a:lnTo>
                  <a:cubicBezTo>
                    <a:pt x="6199" y="6393"/>
                    <a:pt x="6293" y="6393"/>
                    <a:pt x="6105" y="6487"/>
                  </a:cubicBezTo>
                  <a:cubicBezTo>
                    <a:pt x="6105" y="6468"/>
                    <a:pt x="6143" y="6431"/>
                    <a:pt x="6143" y="6393"/>
                  </a:cubicBezTo>
                  <a:lnTo>
                    <a:pt x="6143" y="6393"/>
                  </a:lnTo>
                  <a:cubicBezTo>
                    <a:pt x="6068" y="6506"/>
                    <a:pt x="5974" y="6581"/>
                    <a:pt x="5862" y="6637"/>
                  </a:cubicBezTo>
                  <a:cubicBezTo>
                    <a:pt x="5862" y="6618"/>
                    <a:pt x="5825" y="6618"/>
                    <a:pt x="5881" y="6581"/>
                  </a:cubicBezTo>
                  <a:lnTo>
                    <a:pt x="5881" y="6581"/>
                  </a:lnTo>
                  <a:cubicBezTo>
                    <a:pt x="5637" y="6730"/>
                    <a:pt x="5525" y="6936"/>
                    <a:pt x="5244" y="7049"/>
                  </a:cubicBezTo>
                  <a:cubicBezTo>
                    <a:pt x="5250" y="7010"/>
                    <a:pt x="5244" y="6997"/>
                    <a:pt x="5231" y="6997"/>
                  </a:cubicBezTo>
                  <a:cubicBezTo>
                    <a:pt x="5206" y="6997"/>
                    <a:pt x="5157" y="7042"/>
                    <a:pt x="5112" y="7042"/>
                  </a:cubicBezTo>
                  <a:cubicBezTo>
                    <a:pt x="5099" y="7042"/>
                    <a:pt x="5087" y="7038"/>
                    <a:pt x="5076" y="7030"/>
                  </a:cubicBezTo>
                  <a:lnTo>
                    <a:pt x="4963" y="7142"/>
                  </a:lnTo>
                  <a:lnTo>
                    <a:pt x="5038" y="7142"/>
                  </a:lnTo>
                  <a:cubicBezTo>
                    <a:pt x="4926" y="7217"/>
                    <a:pt x="4851" y="7348"/>
                    <a:pt x="4738" y="7386"/>
                  </a:cubicBezTo>
                  <a:lnTo>
                    <a:pt x="4813" y="7292"/>
                  </a:lnTo>
                  <a:lnTo>
                    <a:pt x="4607" y="7479"/>
                  </a:lnTo>
                  <a:lnTo>
                    <a:pt x="4738" y="7404"/>
                  </a:lnTo>
                  <a:lnTo>
                    <a:pt x="4738" y="7404"/>
                  </a:lnTo>
                  <a:cubicBezTo>
                    <a:pt x="4645" y="7536"/>
                    <a:pt x="4813" y="7479"/>
                    <a:pt x="4645" y="7573"/>
                  </a:cubicBezTo>
                  <a:cubicBezTo>
                    <a:pt x="4648" y="7572"/>
                    <a:pt x="4649" y="7571"/>
                    <a:pt x="4650" y="7571"/>
                  </a:cubicBezTo>
                  <a:lnTo>
                    <a:pt x="4650" y="7571"/>
                  </a:lnTo>
                  <a:cubicBezTo>
                    <a:pt x="4660" y="7571"/>
                    <a:pt x="4527" y="7667"/>
                    <a:pt x="4458" y="7667"/>
                  </a:cubicBezTo>
                  <a:cubicBezTo>
                    <a:pt x="4420" y="7742"/>
                    <a:pt x="4345" y="7816"/>
                    <a:pt x="4289" y="7854"/>
                  </a:cubicBezTo>
                  <a:cubicBezTo>
                    <a:pt x="4233" y="7854"/>
                    <a:pt x="4233" y="7760"/>
                    <a:pt x="4214" y="7760"/>
                  </a:cubicBezTo>
                  <a:cubicBezTo>
                    <a:pt x="4214" y="7854"/>
                    <a:pt x="3971" y="8004"/>
                    <a:pt x="3952" y="8097"/>
                  </a:cubicBezTo>
                  <a:cubicBezTo>
                    <a:pt x="3952" y="8079"/>
                    <a:pt x="3952" y="8041"/>
                    <a:pt x="3914" y="8041"/>
                  </a:cubicBezTo>
                  <a:lnTo>
                    <a:pt x="3914" y="8116"/>
                  </a:lnTo>
                  <a:cubicBezTo>
                    <a:pt x="3886" y="8135"/>
                    <a:pt x="3868" y="8144"/>
                    <a:pt x="3854" y="8144"/>
                  </a:cubicBezTo>
                  <a:cubicBezTo>
                    <a:pt x="3840" y="8144"/>
                    <a:pt x="3830" y="8135"/>
                    <a:pt x="3821" y="8116"/>
                  </a:cubicBezTo>
                  <a:lnTo>
                    <a:pt x="3821" y="8116"/>
                  </a:lnTo>
                  <a:cubicBezTo>
                    <a:pt x="3750" y="8178"/>
                    <a:pt x="3776" y="8190"/>
                    <a:pt x="3800" y="8199"/>
                  </a:cubicBezTo>
                  <a:lnTo>
                    <a:pt x="3800" y="8199"/>
                  </a:lnTo>
                  <a:cubicBezTo>
                    <a:pt x="3734" y="8216"/>
                    <a:pt x="3667" y="8232"/>
                    <a:pt x="3596" y="8247"/>
                  </a:cubicBezTo>
                  <a:cubicBezTo>
                    <a:pt x="3596" y="8231"/>
                    <a:pt x="3596" y="8229"/>
                    <a:pt x="3608" y="8229"/>
                  </a:cubicBezTo>
                  <a:lnTo>
                    <a:pt x="3608" y="8229"/>
                  </a:lnTo>
                  <a:cubicBezTo>
                    <a:pt x="3423" y="8232"/>
                    <a:pt x="3507" y="8361"/>
                    <a:pt x="3317" y="8361"/>
                  </a:cubicBezTo>
                  <a:cubicBezTo>
                    <a:pt x="3305" y="8361"/>
                    <a:pt x="3292" y="8361"/>
                    <a:pt x="3278" y="8360"/>
                  </a:cubicBezTo>
                  <a:cubicBezTo>
                    <a:pt x="3165" y="8303"/>
                    <a:pt x="3390" y="8303"/>
                    <a:pt x="3315" y="8285"/>
                  </a:cubicBezTo>
                  <a:cubicBezTo>
                    <a:pt x="3305" y="8242"/>
                    <a:pt x="3279" y="8229"/>
                    <a:pt x="3245" y="8229"/>
                  </a:cubicBezTo>
                  <a:cubicBezTo>
                    <a:pt x="3176" y="8229"/>
                    <a:pt x="3071" y="8283"/>
                    <a:pt x="2971" y="8283"/>
                  </a:cubicBezTo>
                  <a:cubicBezTo>
                    <a:pt x="2941" y="8283"/>
                    <a:pt x="2912" y="8278"/>
                    <a:pt x="2885" y="8266"/>
                  </a:cubicBezTo>
                  <a:lnTo>
                    <a:pt x="2922" y="8247"/>
                  </a:lnTo>
                  <a:cubicBezTo>
                    <a:pt x="2906" y="8242"/>
                    <a:pt x="2888" y="8239"/>
                    <a:pt x="2870" y="8239"/>
                  </a:cubicBezTo>
                  <a:cubicBezTo>
                    <a:pt x="2770" y="8239"/>
                    <a:pt x="2640" y="8305"/>
                    <a:pt x="2497" y="8305"/>
                  </a:cubicBezTo>
                  <a:cubicBezTo>
                    <a:pt x="2483" y="8305"/>
                    <a:pt x="2468" y="8305"/>
                    <a:pt x="2454" y="8303"/>
                  </a:cubicBezTo>
                  <a:lnTo>
                    <a:pt x="2454" y="8285"/>
                  </a:lnTo>
                  <a:cubicBezTo>
                    <a:pt x="2314" y="8347"/>
                    <a:pt x="2162" y="8383"/>
                    <a:pt x="1996" y="8383"/>
                  </a:cubicBezTo>
                  <a:cubicBezTo>
                    <a:pt x="1965" y="8383"/>
                    <a:pt x="1933" y="8382"/>
                    <a:pt x="1901" y="8379"/>
                  </a:cubicBezTo>
                  <a:lnTo>
                    <a:pt x="1901" y="8379"/>
                  </a:lnTo>
                  <a:cubicBezTo>
                    <a:pt x="1894" y="8388"/>
                    <a:pt x="1884" y="8394"/>
                    <a:pt x="1869" y="8394"/>
                  </a:cubicBezTo>
                  <a:cubicBezTo>
                    <a:pt x="1856" y="8394"/>
                    <a:pt x="1839" y="8389"/>
                    <a:pt x="1817" y="8378"/>
                  </a:cubicBezTo>
                  <a:cubicBezTo>
                    <a:pt x="1798" y="8322"/>
                    <a:pt x="1742" y="8228"/>
                    <a:pt x="1780" y="8172"/>
                  </a:cubicBezTo>
                  <a:lnTo>
                    <a:pt x="1780" y="8172"/>
                  </a:lnTo>
                  <a:cubicBezTo>
                    <a:pt x="1817" y="8191"/>
                    <a:pt x="1836" y="8228"/>
                    <a:pt x="1873" y="8247"/>
                  </a:cubicBezTo>
                  <a:cubicBezTo>
                    <a:pt x="1892" y="8154"/>
                    <a:pt x="1761" y="8154"/>
                    <a:pt x="1742" y="8079"/>
                  </a:cubicBezTo>
                  <a:lnTo>
                    <a:pt x="1780" y="8079"/>
                  </a:lnTo>
                  <a:cubicBezTo>
                    <a:pt x="1742" y="8004"/>
                    <a:pt x="1705" y="7985"/>
                    <a:pt x="1686" y="7929"/>
                  </a:cubicBezTo>
                  <a:cubicBezTo>
                    <a:pt x="1630" y="7873"/>
                    <a:pt x="1630" y="7798"/>
                    <a:pt x="1649" y="7723"/>
                  </a:cubicBezTo>
                  <a:lnTo>
                    <a:pt x="1649" y="7723"/>
                  </a:lnTo>
                  <a:lnTo>
                    <a:pt x="1630" y="7742"/>
                  </a:lnTo>
                  <a:cubicBezTo>
                    <a:pt x="1574" y="7592"/>
                    <a:pt x="1705" y="7648"/>
                    <a:pt x="1686" y="7498"/>
                  </a:cubicBezTo>
                  <a:lnTo>
                    <a:pt x="1780" y="7498"/>
                  </a:lnTo>
                  <a:cubicBezTo>
                    <a:pt x="1817" y="7348"/>
                    <a:pt x="1873" y="7198"/>
                    <a:pt x="1948" y="7049"/>
                  </a:cubicBezTo>
                  <a:lnTo>
                    <a:pt x="1948" y="7049"/>
                  </a:lnTo>
                  <a:cubicBezTo>
                    <a:pt x="1948" y="7161"/>
                    <a:pt x="1873" y="7348"/>
                    <a:pt x="1855" y="7461"/>
                  </a:cubicBezTo>
                  <a:cubicBezTo>
                    <a:pt x="1892" y="7386"/>
                    <a:pt x="2004" y="7217"/>
                    <a:pt x="2004" y="7142"/>
                  </a:cubicBezTo>
                  <a:lnTo>
                    <a:pt x="2004" y="7142"/>
                  </a:lnTo>
                  <a:cubicBezTo>
                    <a:pt x="1986" y="7180"/>
                    <a:pt x="1967" y="7236"/>
                    <a:pt x="1948" y="7255"/>
                  </a:cubicBezTo>
                  <a:cubicBezTo>
                    <a:pt x="1948" y="7134"/>
                    <a:pt x="1986" y="7033"/>
                    <a:pt x="2049" y="6944"/>
                  </a:cubicBezTo>
                  <a:lnTo>
                    <a:pt x="2049" y="6944"/>
                  </a:lnTo>
                  <a:cubicBezTo>
                    <a:pt x="2084" y="6947"/>
                    <a:pt x="2119" y="6951"/>
                    <a:pt x="2154" y="6955"/>
                  </a:cubicBezTo>
                  <a:lnTo>
                    <a:pt x="2117" y="6974"/>
                  </a:lnTo>
                  <a:cubicBezTo>
                    <a:pt x="2127" y="6975"/>
                    <a:pt x="2136" y="6975"/>
                    <a:pt x="2145" y="6975"/>
                  </a:cubicBezTo>
                  <a:cubicBezTo>
                    <a:pt x="2306" y="6975"/>
                    <a:pt x="2328" y="6838"/>
                    <a:pt x="2463" y="6838"/>
                  </a:cubicBezTo>
                  <a:cubicBezTo>
                    <a:pt x="2477" y="6838"/>
                    <a:pt x="2493" y="6839"/>
                    <a:pt x="2510" y="6843"/>
                  </a:cubicBezTo>
                  <a:lnTo>
                    <a:pt x="2473" y="6861"/>
                  </a:lnTo>
                  <a:cubicBezTo>
                    <a:pt x="2922" y="6824"/>
                    <a:pt x="3334" y="6637"/>
                    <a:pt x="3671" y="6618"/>
                  </a:cubicBezTo>
                  <a:cubicBezTo>
                    <a:pt x="3708" y="6487"/>
                    <a:pt x="4083" y="6487"/>
                    <a:pt x="4046" y="6356"/>
                  </a:cubicBezTo>
                  <a:cubicBezTo>
                    <a:pt x="4233" y="6356"/>
                    <a:pt x="4401" y="6318"/>
                    <a:pt x="4570" y="6262"/>
                  </a:cubicBezTo>
                  <a:cubicBezTo>
                    <a:pt x="4664" y="6225"/>
                    <a:pt x="4645" y="6131"/>
                    <a:pt x="4738" y="6056"/>
                  </a:cubicBezTo>
                  <a:lnTo>
                    <a:pt x="4776" y="6131"/>
                  </a:lnTo>
                  <a:lnTo>
                    <a:pt x="4870" y="5981"/>
                  </a:lnTo>
                  <a:lnTo>
                    <a:pt x="4982" y="6019"/>
                  </a:lnTo>
                  <a:lnTo>
                    <a:pt x="5076" y="5963"/>
                  </a:lnTo>
                  <a:lnTo>
                    <a:pt x="5076" y="5963"/>
                  </a:lnTo>
                  <a:cubicBezTo>
                    <a:pt x="5057" y="5972"/>
                    <a:pt x="5033" y="5977"/>
                    <a:pt x="5015" y="5977"/>
                  </a:cubicBezTo>
                  <a:cubicBezTo>
                    <a:pt x="4996" y="5977"/>
                    <a:pt x="4982" y="5972"/>
                    <a:pt x="4982" y="5963"/>
                  </a:cubicBezTo>
                  <a:cubicBezTo>
                    <a:pt x="5060" y="5885"/>
                    <a:pt x="5177" y="5845"/>
                    <a:pt x="5290" y="5845"/>
                  </a:cubicBezTo>
                  <a:cubicBezTo>
                    <a:pt x="5312" y="5845"/>
                    <a:pt x="5335" y="5847"/>
                    <a:pt x="5356" y="5850"/>
                  </a:cubicBezTo>
                  <a:lnTo>
                    <a:pt x="5656" y="5625"/>
                  </a:lnTo>
                  <a:lnTo>
                    <a:pt x="5656" y="5625"/>
                  </a:lnTo>
                  <a:cubicBezTo>
                    <a:pt x="5656" y="5638"/>
                    <a:pt x="5639" y="5659"/>
                    <a:pt x="5617" y="5683"/>
                  </a:cubicBezTo>
                  <a:lnTo>
                    <a:pt x="5617" y="5683"/>
                  </a:lnTo>
                  <a:cubicBezTo>
                    <a:pt x="5636" y="5667"/>
                    <a:pt x="5649" y="5661"/>
                    <a:pt x="5659" y="5661"/>
                  </a:cubicBezTo>
                  <a:cubicBezTo>
                    <a:pt x="5680" y="5661"/>
                    <a:pt x="5689" y="5683"/>
                    <a:pt x="5709" y="5683"/>
                  </a:cubicBezTo>
                  <a:cubicBezTo>
                    <a:pt x="5725" y="5683"/>
                    <a:pt x="5748" y="5671"/>
                    <a:pt x="5787" y="5625"/>
                  </a:cubicBezTo>
                  <a:cubicBezTo>
                    <a:pt x="5750" y="5625"/>
                    <a:pt x="5787" y="5588"/>
                    <a:pt x="5787" y="5569"/>
                  </a:cubicBezTo>
                  <a:cubicBezTo>
                    <a:pt x="5937" y="5551"/>
                    <a:pt x="6087" y="5476"/>
                    <a:pt x="6199" y="5382"/>
                  </a:cubicBezTo>
                  <a:lnTo>
                    <a:pt x="6199" y="5438"/>
                  </a:lnTo>
                  <a:cubicBezTo>
                    <a:pt x="6480" y="5307"/>
                    <a:pt x="6761" y="5120"/>
                    <a:pt x="7004" y="4914"/>
                  </a:cubicBezTo>
                  <a:lnTo>
                    <a:pt x="7004" y="4914"/>
                  </a:lnTo>
                  <a:cubicBezTo>
                    <a:pt x="6977" y="4928"/>
                    <a:pt x="6955" y="4933"/>
                    <a:pt x="6939" y="4933"/>
                  </a:cubicBezTo>
                  <a:cubicBezTo>
                    <a:pt x="6888" y="4933"/>
                    <a:pt x="6892" y="4877"/>
                    <a:pt x="6948" y="4820"/>
                  </a:cubicBezTo>
                  <a:lnTo>
                    <a:pt x="7023" y="4858"/>
                  </a:lnTo>
                  <a:cubicBezTo>
                    <a:pt x="7029" y="4834"/>
                    <a:pt x="7022" y="4829"/>
                    <a:pt x="7011" y="4829"/>
                  </a:cubicBezTo>
                  <a:cubicBezTo>
                    <a:pt x="7003" y="4829"/>
                    <a:pt x="6993" y="4832"/>
                    <a:pt x="6984" y="4832"/>
                  </a:cubicBezTo>
                  <a:cubicBezTo>
                    <a:pt x="6969" y="4832"/>
                    <a:pt x="6961" y="4822"/>
                    <a:pt x="6986" y="4764"/>
                  </a:cubicBezTo>
                  <a:cubicBezTo>
                    <a:pt x="7019" y="4742"/>
                    <a:pt x="7043" y="4733"/>
                    <a:pt x="7061" y="4733"/>
                  </a:cubicBezTo>
                  <a:cubicBezTo>
                    <a:pt x="7103" y="4733"/>
                    <a:pt x="7100" y="4786"/>
                    <a:pt x="7061" y="4839"/>
                  </a:cubicBezTo>
                  <a:cubicBezTo>
                    <a:pt x="7098" y="4801"/>
                    <a:pt x="7135" y="4764"/>
                    <a:pt x="7173" y="4708"/>
                  </a:cubicBezTo>
                  <a:cubicBezTo>
                    <a:pt x="7192" y="4708"/>
                    <a:pt x="7173" y="4764"/>
                    <a:pt x="7192" y="4783"/>
                  </a:cubicBezTo>
                  <a:cubicBezTo>
                    <a:pt x="7210" y="4708"/>
                    <a:pt x="7454" y="4633"/>
                    <a:pt x="7454" y="4446"/>
                  </a:cubicBezTo>
                  <a:lnTo>
                    <a:pt x="7473" y="4446"/>
                  </a:lnTo>
                  <a:cubicBezTo>
                    <a:pt x="7510" y="4408"/>
                    <a:pt x="7529" y="4352"/>
                    <a:pt x="7547" y="4296"/>
                  </a:cubicBezTo>
                  <a:cubicBezTo>
                    <a:pt x="7566" y="4240"/>
                    <a:pt x="7566" y="4184"/>
                    <a:pt x="7566" y="4127"/>
                  </a:cubicBezTo>
                  <a:lnTo>
                    <a:pt x="7566" y="3996"/>
                  </a:lnTo>
                  <a:lnTo>
                    <a:pt x="7566" y="3865"/>
                  </a:lnTo>
                  <a:cubicBezTo>
                    <a:pt x="7529" y="3678"/>
                    <a:pt x="7398" y="3491"/>
                    <a:pt x="7229" y="3378"/>
                  </a:cubicBezTo>
                  <a:cubicBezTo>
                    <a:pt x="7220" y="3388"/>
                    <a:pt x="7201" y="3392"/>
                    <a:pt x="7178" y="3392"/>
                  </a:cubicBezTo>
                  <a:cubicBezTo>
                    <a:pt x="7154" y="3392"/>
                    <a:pt x="7126" y="3388"/>
                    <a:pt x="7098" y="3378"/>
                  </a:cubicBezTo>
                  <a:cubicBezTo>
                    <a:pt x="7070" y="3369"/>
                    <a:pt x="7042" y="3364"/>
                    <a:pt x="7011" y="3364"/>
                  </a:cubicBezTo>
                  <a:cubicBezTo>
                    <a:pt x="6981" y="3364"/>
                    <a:pt x="6948" y="3369"/>
                    <a:pt x="6911" y="3378"/>
                  </a:cubicBezTo>
                  <a:cubicBezTo>
                    <a:pt x="6819" y="3357"/>
                    <a:pt x="6726" y="3347"/>
                    <a:pt x="6631" y="3347"/>
                  </a:cubicBezTo>
                  <a:cubicBezTo>
                    <a:pt x="6473" y="3347"/>
                    <a:pt x="6314" y="3376"/>
                    <a:pt x="6162" y="3434"/>
                  </a:cubicBezTo>
                  <a:cubicBezTo>
                    <a:pt x="6012" y="3547"/>
                    <a:pt x="6143" y="3509"/>
                    <a:pt x="6087" y="3584"/>
                  </a:cubicBezTo>
                  <a:cubicBezTo>
                    <a:pt x="6080" y="3574"/>
                    <a:pt x="6067" y="3570"/>
                    <a:pt x="6052" y="3570"/>
                  </a:cubicBezTo>
                  <a:cubicBezTo>
                    <a:pt x="6010" y="3570"/>
                    <a:pt x="5948" y="3600"/>
                    <a:pt x="5927" y="3600"/>
                  </a:cubicBezTo>
                  <a:cubicBezTo>
                    <a:pt x="5916" y="3600"/>
                    <a:pt x="5916" y="3592"/>
                    <a:pt x="5937" y="3566"/>
                  </a:cubicBezTo>
                  <a:lnTo>
                    <a:pt x="5937" y="3566"/>
                  </a:lnTo>
                  <a:cubicBezTo>
                    <a:pt x="5712" y="3678"/>
                    <a:pt x="5525" y="3828"/>
                    <a:pt x="5356" y="3978"/>
                  </a:cubicBezTo>
                  <a:cubicBezTo>
                    <a:pt x="5375" y="3978"/>
                    <a:pt x="5394" y="3973"/>
                    <a:pt x="5408" y="3973"/>
                  </a:cubicBezTo>
                  <a:cubicBezTo>
                    <a:pt x="5422" y="3973"/>
                    <a:pt x="5431" y="3978"/>
                    <a:pt x="5431" y="3996"/>
                  </a:cubicBezTo>
                  <a:cubicBezTo>
                    <a:pt x="5390" y="4024"/>
                    <a:pt x="5339" y="4041"/>
                    <a:pt x="5307" y="4041"/>
                  </a:cubicBezTo>
                  <a:cubicBezTo>
                    <a:pt x="5296" y="4041"/>
                    <a:pt x="5287" y="4039"/>
                    <a:pt x="5282" y="4034"/>
                  </a:cubicBezTo>
                  <a:lnTo>
                    <a:pt x="5282" y="4015"/>
                  </a:lnTo>
                  <a:cubicBezTo>
                    <a:pt x="5019" y="4296"/>
                    <a:pt x="4458" y="4408"/>
                    <a:pt x="4289" y="4708"/>
                  </a:cubicBezTo>
                  <a:lnTo>
                    <a:pt x="4289" y="4689"/>
                  </a:lnTo>
                  <a:lnTo>
                    <a:pt x="4083" y="4933"/>
                  </a:lnTo>
                  <a:cubicBezTo>
                    <a:pt x="4056" y="4952"/>
                    <a:pt x="4042" y="4959"/>
                    <a:pt x="4035" y="4959"/>
                  </a:cubicBezTo>
                  <a:cubicBezTo>
                    <a:pt x="4012" y="4959"/>
                    <a:pt x="4078" y="4871"/>
                    <a:pt x="4033" y="4871"/>
                  </a:cubicBezTo>
                  <a:cubicBezTo>
                    <a:pt x="4027" y="4871"/>
                    <a:pt x="4019" y="4873"/>
                    <a:pt x="4008" y="4876"/>
                  </a:cubicBezTo>
                  <a:cubicBezTo>
                    <a:pt x="3802" y="5176"/>
                    <a:pt x="3577" y="5213"/>
                    <a:pt x="3390" y="5438"/>
                  </a:cubicBezTo>
                  <a:cubicBezTo>
                    <a:pt x="3222" y="5457"/>
                    <a:pt x="3053" y="5532"/>
                    <a:pt x="2941" y="5663"/>
                  </a:cubicBezTo>
                  <a:cubicBezTo>
                    <a:pt x="2810" y="5794"/>
                    <a:pt x="2641" y="5925"/>
                    <a:pt x="2473" y="6019"/>
                  </a:cubicBezTo>
                  <a:lnTo>
                    <a:pt x="2510" y="6037"/>
                  </a:lnTo>
                  <a:cubicBezTo>
                    <a:pt x="2473" y="6112"/>
                    <a:pt x="2416" y="6075"/>
                    <a:pt x="2379" y="6112"/>
                  </a:cubicBezTo>
                  <a:cubicBezTo>
                    <a:pt x="2382" y="6115"/>
                    <a:pt x="2386" y="6116"/>
                    <a:pt x="2391" y="6116"/>
                  </a:cubicBezTo>
                  <a:cubicBezTo>
                    <a:pt x="2407" y="6116"/>
                    <a:pt x="2430" y="6105"/>
                    <a:pt x="2440" y="6105"/>
                  </a:cubicBezTo>
                  <a:cubicBezTo>
                    <a:pt x="2448" y="6105"/>
                    <a:pt x="2448" y="6111"/>
                    <a:pt x="2435" y="6131"/>
                  </a:cubicBezTo>
                  <a:cubicBezTo>
                    <a:pt x="2373" y="6193"/>
                    <a:pt x="2309" y="6256"/>
                    <a:pt x="2243" y="6320"/>
                  </a:cubicBezTo>
                  <a:lnTo>
                    <a:pt x="2243" y="6320"/>
                  </a:lnTo>
                  <a:cubicBezTo>
                    <a:pt x="2182" y="6333"/>
                    <a:pt x="2141" y="6355"/>
                    <a:pt x="2149" y="6397"/>
                  </a:cubicBezTo>
                  <a:lnTo>
                    <a:pt x="2149" y="6397"/>
                  </a:lnTo>
                  <a:cubicBezTo>
                    <a:pt x="2140" y="6385"/>
                    <a:pt x="2119" y="6380"/>
                    <a:pt x="2090" y="6380"/>
                  </a:cubicBezTo>
                  <a:cubicBezTo>
                    <a:pt x="2002" y="6380"/>
                    <a:pt x="1846" y="6424"/>
                    <a:pt x="1742" y="6449"/>
                  </a:cubicBezTo>
                  <a:lnTo>
                    <a:pt x="1761" y="6393"/>
                  </a:lnTo>
                  <a:lnTo>
                    <a:pt x="1761" y="6393"/>
                  </a:lnTo>
                  <a:cubicBezTo>
                    <a:pt x="1649" y="6468"/>
                    <a:pt x="1630" y="6506"/>
                    <a:pt x="1461" y="6506"/>
                  </a:cubicBezTo>
                  <a:cubicBezTo>
                    <a:pt x="1431" y="6490"/>
                    <a:pt x="1437" y="6463"/>
                    <a:pt x="1461" y="6463"/>
                  </a:cubicBezTo>
                  <a:cubicBezTo>
                    <a:pt x="1466" y="6463"/>
                    <a:pt x="1473" y="6465"/>
                    <a:pt x="1480" y="6468"/>
                  </a:cubicBezTo>
                  <a:cubicBezTo>
                    <a:pt x="1456" y="6456"/>
                    <a:pt x="1437" y="6452"/>
                    <a:pt x="1420" y="6452"/>
                  </a:cubicBezTo>
                  <a:cubicBezTo>
                    <a:pt x="1381" y="6452"/>
                    <a:pt x="1357" y="6476"/>
                    <a:pt x="1311" y="6476"/>
                  </a:cubicBezTo>
                  <a:cubicBezTo>
                    <a:pt x="1287" y="6476"/>
                    <a:pt x="1258" y="6470"/>
                    <a:pt x="1218" y="6449"/>
                  </a:cubicBezTo>
                  <a:lnTo>
                    <a:pt x="1293" y="6412"/>
                  </a:lnTo>
                  <a:cubicBezTo>
                    <a:pt x="1249" y="6399"/>
                    <a:pt x="1220" y="6395"/>
                    <a:pt x="1197" y="6395"/>
                  </a:cubicBezTo>
                  <a:cubicBezTo>
                    <a:pt x="1151" y="6395"/>
                    <a:pt x="1130" y="6412"/>
                    <a:pt x="1068" y="6412"/>
                  </a:cubicBezTo>
                  <a:cubicBezTo>
                    <a:pt x="1063" y="6413"/>
                    <a:pt x="1058" y="6414"/>
                    <a:pt x="1052" y="6414"/>
                  </a:cubicBezTo>
                  <a:cubicBezTo>
                    <a:pt x="974" y="6414"/>
                    <a:pt x="845" y="6296"/>
                    <a:pt x="862" y="6243"/>
                  </a:cubicBezTo>
                  <a:lnTo>
                    <a:pt x="862" y="6243"/>
                  </a:lnTo>
                  <a:cubicBezTo>
                    <a:pt x="841" y="6258"/>
                    <a:pt x="816" y="6264"/>
                    <a:pt x="793" y="6264"/>
                  </a:cubicBezTo>
                  <a:cubicBezTo>
                    <a:pt x="754" y="6264"/>
                    <a:pt x="717" y="6248"/>
                    <a:pt x="693" y="6225"/>
                  </a:cubicBezTo>
                  <a:cubicBezTo>
                    <a:pt x="693" y="6206"/>
                    <a:pt x="703" y="6201"/>
                    <a:pt x="715" y="6201"/>
                  </a:cubicBezTo>
                  <a:cubicBezTo>
                    <a:pt x="726" y="6201"/>
                    <a:pt x="740" y="6206"/>
                    <a:pt x="750" y="6206"/>
                  </a:cubicBezTo>
                  <a:cubicBezTo>
                    <a:pt x="731" y="6187"/>
                    <a:pt x="712" y="6169"/>
                    <a:pt x="693" y="6150"/>
                  </a:cubicBezTo>
                  <a:lnTo>
                    <a:pt x="656" y="6112"/>
                  </a:lnTo>
                  <a:cubicBezTo>
                    <a:pt x="619" y="6075"/>
                    <a:pt x="581" y="6056"/>
                    <a:pt x="562" y="6037"/>
                  </a:cubicBezTo>
                  <a:cubicBezTo>
                    <a:pt x="506" y="5981"/>
                    <a:pt x="469" y="5925"/>
                    <a:pt x="469" y="5850"/>
                  </a:cubicBezTo>
                  <a:cubicBezTo>
                    <a:pt x="488" y="5850"/>
                    <a:pt x="488" y="5831"/>
                    <a:pt x="488" y="5813"/>
                  </a:cubicBezTo>
                  <a:cubicBezTo>
                    <a:pt x="525" y="5888"/>
                    <a:pt x="544" y="5944"/>
                    <a:pt x="581" y="6000"/>
                  </a:cubicBezTo>
                  <a:cubicBezTo>
                    <a:pt x="595" y="6028"/>
                    <a:pt x="620" y="6046"/>
                    <a:pt x="623" y="6053"/>
                  </a:cubicBezTo>
                  <a:lnTo>
                    <a:pt x="623" y="6053"/>
                  </a:lnTo>
                  <a:cubicBezTo>
                    <a:pt x="666" y="6017"/>
                    <a:pt x="615" y="5941"/>
                    <a:pt x="701" y="5941"/>
                  </a:cubicBezTo>
                  <a:cubicBezTo>
                    <a:pt x="709" y="5941"/>
                    <a:pt x="719" y="5942"/>
                    <a:pt x="731" y="5944"/>
                  </a:cubicBezTo>
                  <a:cubicBezTo>
                    <a:pt x="675" y="5925"/>
                    <a:pt x="619" y="5888"/>
                    <a:pt x="562" y="5850"/>
                  </a:cubicBezTo>
                  <a:cubicBezTo>
                    <a:pt x="525" y="5794"/>
                    <a:pt x="488" y="5719"/>
                    <a:pt x="469" y="5663"/>
                  </a:cubicBezTo>
                  <a:lnTo>
                    <a:pt x="488" y="5644"/>
                  </a:lnTo>
                  <a:cubicBezTo>
                    <a:pt x="488" y="5625"/>
                    <a:pt x="488" y="5588"/>
                    <a:pt x="469" y="5569"/>
                  </a:cubicBezTo>
                  <a:lnTo>
                    <a:pt x="469" y="5457"/>
                  </a:lnTo>
                  <a:cubicBezTo>
                    <a:pt x="525" y="5438"/>
                    <a:pt x="488" y="5307"/>
                    <a:pt x="506" y="5232"/>
                  </a:cubicBezTo>
                  <a:cubicBezTo>
                    <a:pt x="456" y="5232"/>
                    <a:pt x="448" y="5191"/>
                    <a:pt x="431" y="5191"/>
                  </a:cubicBezTo>
                  <a:cubicBezTo>
                    <a:pt x="423" y="5191"/>
                    <a:pt x="413" y="5201"/>
                    <a:pt x="394" y="5232"/>
                  </a:cubicBezTo>
                  <a:lnTo>
                    <a:pt x="394" y="5288"/>
                  </a:lnTo>
                  <a:cubicBezTo>
                    <a:pt x="394" y="5288"/>
                    <a:pt x="394" y="5307"/>
                    <a:pt x="394" y="5326"/>
                  </a:cubicBezTo>
                  <a:lnTo>
                    <a:pt x="394" y="5494"/>
                  </a:lnTo>
                  <a:cubicBezTo>
                    <a:pt x="356" y="5438"/>
                    <a:pt x="338" y="5363"/>
                    <a:pt x="375" y="5307"/>
                  </a:cubicBezTo>
                  <a:cubicBezTo>
                    <a:pt x="319" y="5270"/>
                    <a:pt x="300" y="5232"/>
                    <a:pt x="263" y="5195"/>
                  </a:cubicBezTo>
                  <a:cubicBezTo>
                    <a:pt x="356" y="5101"/>
                    <a:pt x="450" y="4914"/>
                    <a:pt x="506" y="4895"/>
                  </a:cubicBezTo>
                  <a:cubicBezTo>
                    <a:pt x="506" y="4670"/>
                    <a:pt x="619" y="4390"/>
                    <a:pt x="562" y="4202"/>
                  </a:cubicBezTo>
                  <a:cubicBezTo>
                    <a:pt x="562" y="4127"/>
                    <a:pt x="619" y="4146"/>
                    <a:pt x="637" y="4127"/>
                  </a:cubicBezTo>
                  <a:lnTo>
                    <a:pt x="637" y="4127"/>
                  </a:lnTo>
                  <a:cubicBezTo>
                    <a:pt x="637" y="4165"/>
                    <a:pt x="619" y="4202"/>
                    <a:pt x="637" y="4221"/>
                  </a:cubicBezTo>
                  <a:cubicBezTo>
                    <a:pt x="656" y="4090"/>
                    <a:pt x="787" y="3865"/>
                    <a:pt x="731" y="3809"/>
                  </a:cubicBezTo>
                  <a:cubicBezTo>
                    <a:pt x="758" y="3778"/>
                    <a:pt x="773" y="3768"/>
                    <a:pt x="781" y="3768"/>
                  </a:cubicBezTo>
                  <a:cubicBezTo>
                    <a:pt x="797" y="3768"/>
                    <a:pt x="792" y="3802"/>
                    <a:pt x="798" y="3802"/>
                  </a:cubicBezTo>
                  <a:cubicBezTo>
                    <a:pt x="802" y="3802"/>
                    <a:pt x="813" y="3783"/>
                    <a:pt x="843" y="3715"/>
                  </a:cubicBezTo>
                  <a:lnTo>
                    <a:pt x="843" y="3753"/>
                  </a:lnTo>
                  <a:cubicBezTo>
                    <a:pt x="974" y="3622"/>
                    <a:pt x="1087" y="3453"/>
                    <a:pt x="1162" y="3266"/>
                  </a:cubicBezTo>
                  <a:cubicBezTo>
                    <a:pt x="1235" y="3064"/>
                    <a:pt x="1380" y="2881"/>
                    <a:pt x="1579" y="2785"/>
                  </a:cubicBezTo>
                  <a:lnTo>
                    <a:pt x="1579" y="2785"/>
                  </a:lnTo>
                  <a:cubicBezTo>
                    <a:pt x="1550" y="2798"/>
                    <a:pt x="1534" y="2798"/>
                    <a:pt x="1517" y="2798"/>
                  </a:cubicBezTo>
                  <a:cubicBezTo>
                    <a:pt x="1967" y="2423"/>
                    <a:pt x="2323" y="1880"/>
                    <a:pt x="2847" y="1618"/>
                  </a:cubicBezTo>
                  <a:cubicBezTo>
                    <a:pt x="2997" y="1543"/>
                    <a:pt x="2978" y="1487"/>
                    <a:pt x="3034" y="1393"/>
                  </a:cubicBezTo>
                  <a:lnTo>
                    <a:pt x="3109" y="1431"/>
                  </a:lnTo>
                  <a:lnTo>
                    <a:pt x="3203" y="1262"/>
                  </a:lnTo>
                  <a:cubicBezTo>
                    <a:pt x="3353" y="1075"/>
                    <a:pt x="3634" y="1169"/>
                    <a:pt x="3840" y="906"/>
                  </a:cubicBezTo>
                  <a:lnTo>
                    <a:pt x="3765" y="888"/>
                  </a:lnTo>
                  <a:cubicBezTo>
                    <a:pt x="3860" y="840"/>
                    <a:pt x="4009" y="725"/>
                    <a:pt x="4052" y="725"/>
                  </a:cubicBezTo>
                  <a:cubicBezTo>
                    <a:pt x="4060" y="725"/>
                    <a:pt x="4064" y="729"/>
                    <a:pt x="4064" y="738"/>
                  </a:cubicBezTo>
                  <a:cubicBezTo>
                    <a:pt x="4064" y="719"/>
                    <a:pt x="4064" y="682"/>
                    <a:pt x="4120" y="682"/>
                  </a:cubicBezTo>
                  <a:lnTo>
                    <a:pt x="4139" y="700"/>
                  </a:lnTo>
                  <a:lnTo>
                    <a:pt x="4345" y="513"/>
                  </a:lnTo>
                  <a:cubicBezTo>
                    <a:pt x="4376" y="502"/>
                    <a:pt x="4399" y="497"/>
                    <a:pt x="4416" y="497"/>
                  </a:cubicBezTo>
                  <a:cubicBezTo>
                    <a:pt x="4481" y="497"/>
                    <a:pt x="4461" y="566"/>
                    <a:pt x="4521" y="566"/>
                  </a:cubicBezTo>
                  <a:cubicBezTo>
                    <a:pt x="4547" y="566"/>
                    <a:pt x="4590" y="552"/>
                    <a:pt x="4664" y="513"/>
                  </a:cubicBezTo>
                  <a:cubicBezTo>
                    <a:pt x="4757" y="457"/>
                    <a:pt x="4888" y="288"/>
                    <a:pt x="4851" y="270"/>
                  </a:cubicBezTo>
                  <a:cubicBezTo>
                    <a:pt x="4845" y="267"/>
                    <a:pt x="4839" y="266"/>
                    <a:pt x="4832" y="266"/>
                  </a:cubicBezTo>
                  <a:cubicBezTo>
                    <a:pt x="4804" y="266"/>
                    <a:pt x="4769" y="283"/>
                    <a:pt x="4744" y="283"/>
                  </a:cubicBezTo>
                  <a:cubicBezTo>
                    <a:pt x="4733" y="283"/>
                    <a:pt x="4725" y="279"/>
                    <a:pt x="4720" y="270"/>
                  </a:cubicBezTo>
                  <a:lnTo>
                    <a:pt x="4795" y="213"/>
                  </a:lnTo>
                  <a:cubicBezTo>
                    <a:pt x="4778" y="114"/>
                    <a:pt x="4791" y="1"/>
                    <a:pt x="4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2624209" y="969432"/>
              <a:ext cx="1320" cy="69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2750331" y="955125"/>
              <a:ext cx="2709" cy="69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1" y="0"/>
                  </a:moveTo>
                  <a:lnTo>
                    <a:pt x="38" y="0"/>
                  </a:lnTo>
                  <a:cubicBezTo>
                    <a:pt x="38" y="0"/>
                    <a:pt x="19" y="0"/>
                    <a:pt x="1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2803669" y="932970"/>
              <a:ext cx="7848" cy="2709"/>
            </a:xfrm>
            <a:custGeom>
              <a:avLst/>
              <a:gdLst/>
              <a:ahLst/>
              <a:cxnLst/>
              <a:rect l="l" t="t" r="r" b="b"/>
              <a:pathLst>
                <a:path w="113" h="39" extrusionOk="0">
                  <a:moveTo>
                    <a:pt x="113" y="1"/>
                  </a:moveTo>
                  <a:cubicBezTo>
                    <a:pt x="75" y="1"/>
                    <a:pt x="38" y="19"/>
                    <a:pt x="1" y="38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2840061" y="903037"/>
              <a:ext cx="1389" cy="1389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20"/>
                  </a:moveTo>
                  <a:cubicBezTo>
                    <a:pt x="20" y="20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2624209" y="805528"/>
              <a:ext cx="5278" cy="527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75" y="0"/>
                  </a:moveTo>
                  <a:lnTo>
                    <a:pt x="75" y="0"/>
                  </a:lnTo>
                  <a:cubicBezTo>
                    <a:pt x="38" y="19"/>
                    <a:pt x="0" y="38"/>
                    <a:pt x="19" y="75"/>
                  </a:cubicBezTo>
                  <a:cubicBezTo>
                    <a:pt x="38" y="38"/>
                    <a:pt x="56" y="19"/>
                    <a:pt x="75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2681436" y="858866"/>
              <a:ext cx="1320" cy="69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2629418" y="799000"/>
              <a:ext cx="7848" cy="6598"/>
            </a:xfrm>
            <a:custGeom>
              <a:avLst/>
              <a:gdLst/>
              <a:ahLst/>
              <a:cxnLst/>
              <a:rect l="l" t="t" r="r" b="b"/>
              <a:pathLst>
                <a:path w="113" h="95" extrusionOk="0">
                  <a:moveTo>
                    <a:pt x="113" y="1"/>
                  </a:moveTo>
                  <a:cubicBezTo>
                    <a:pt x="56" y="20"/>
                    <a:pt x="38" y="57"/>
                    <a:pt x="0" y="94"/>
                  </a:cubicBezTo>
                  <a:cubicBezTo>
                    <a:pt x="38" y="57"/>
                    <a:pt x="75" y="38"/>
                    <a:pt x="113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2750331" y="986308"/>
              <a:ext cx="2709" cy="69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1" y="0"/>
                  </a:move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2754220" y="986308"/>
              <a:ext cx="4028" cy="69"/>
            </a:xfrm>
            <a:custGeom>
              <a:avLst/>
              <a:gdLst/>
              <a:ahLst/>
              <a:cxnLst/>
              <a:rect l="l" t="t" r="r" b="b"/>
              <a:pathLst>
                <a:path w="58" h="1" extrusionOk="0">
                  <a:moveTo>
                    <a:pt x="1" y="0"/>
                  </a:moveTo>
                  <a:lnTo>
                    <a:pt x="57" y="0"/>
                  </a:lnTo>
                  <a:cubicBezTo>
                    <a:pt x="38" y="0"/>
                    <a:pt x="20" y="0"/>
                    <a:pt x="1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2756859" y="984989"/>
              <a:ext cx="6598" cy="1042"/>
            </a:xfrm>
            <a:custGeom>
              <a:avLst/>
              <a:gdLst/>
              <a:ahLst/>
              <a:cxnLst/>
              <a:rect l="l" t="t" r="r" b="b"/>
              <a:pathLst>
                <a:path w="95" h="15" extrusionOk="0">
                  <a:moveTo>
                    <a:pt x="0" y="1"/>
                  </a:moveTo>
                  <a:cubicBezTo>
                    <a:pt x="28" y="10"/>
                    <a:pt x="47" y="15"/>
                    <a:pt x="61" y="15"/>
                  </a:cubicBezTo>
                  <a:cubicBezTo>
                    <a:pt x="75" y="15"/>
                    <a:pt x="85" y="10"/>
                    <a:pt x="94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2728246" y="925192"/>
              <a:ext cx="1389" cy="1389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0"/>
                  </a:moveTo>
                  <a:cubicBezTo>
                    <a:pt x="19" y="0"/>
                    <a:pt x="0" y="19"/>
                    <a:pt x="19" y="19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2728246" y="912204"/>
              <a:ext cx="16946" cy="13057"/>
            </a:xfrm>
            <a:custGeom>
              <a:avLst/>
              <a:gdLst/>
              <a:ahLst/>
              <a:cxnLst/>
              <a:rect l="l" t="t" r="r" b="b"/>
              <a:pathLst>
                <a:path w="244" h="188" extrusionOk="0">
                  <a:moveTo>
                    <a:pt x="244" y="0"/>
                  </a:moveTo>
                  <a:cubicBezTo>
                    <a:pt x="206" y="0"/>
                    <a:pt x="169" y="19"/>
                    <a:pt x="131" y="38"/>
                  </a:cubicBezTo>
                  <a:cubicBezTo>
                    <a:pt x="75" y="75"/>
                    <a:pt x="38" y="112"/>
                    <a:pt x="0" y="169"/>
                  </a:cubicBezTo>
                  <a:lnTo>
                    <a:pt x="0" y="187"/>
                  </a:lnTo>
                  <a:cubicBezTo>
                    <a:pt x="0" y="150"/>
                    <a:pt x="57" y="112"/>
                    <a:pt x="113" y="75"/>
                  </a:cubicBezTo>
                  <a:cubicBezTo>
                    <a:pt x="169" y="38"/>
                    <a:pt x="244" y="19"/>
                    <a:pt x="244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2799780" y="893939"/>
              <a:ext cx="22155" cy="9167"/>
            </a:xfrm>
            <a:custGeom>
              <a:avLst/>
              <a:gdLst/>
              <a:ahLst/>
              <a:cxnLst/>
              <a:rect l="l" t="t" r="r" b="b"/>
              <a:pathLst>
                <a:path w="319" h="132" extrusionOk="0">
                  <a:moveTo>
                    <a:pt x="244" y="1"/>
                  </a:moveTo>
                  <a:cubicBezTo>
                    <a:pt x="188" y="20"/>
                    <a:pt x="113" y="38"/>
                    <a:pt x="57" y="57"/>
                  </a:cubicBezTo>
                  <a:cubicBezTo>
                    <a:pt x="94" y="57"/>
                    <a:pt x="150" y="76"/>
                    <a:pt x="75" y="132"/>
                  </a:cubicBezTo>
                  <a:cubicBezTo>
                    <a:pt x="319" y="95"/>
                    <a:pt x="0" y="95"/>
                    <a:pt x="244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2815545" y="895050"/>
              <a:ext cx="4931" cy="4236"/>
            </a:xfrm>
            <a:custGeom>
              <a:avLst/>
              <a:gdLst/>
              <a:ahLst/>
              <a:cxnLst/>
              <a:rect l="l" t="t" r="r" b="b"/>
              <a:pathLst>
                <a:path w="71" h="61" extrusionOk="0">
                  <a:moveTo>
                    <a:pt x="55" y="1"/>
                  </a:moveTo>
                  <a:cubicBezTo>
                    <a:pt x="45" y="1"/>
                    <a:pt x="30" y="8"/>
                    <a:pt x="22" y="8"/>
                  </a:cubicBezTo>
                  <a:cubicBezTo>
                    <a:pt x="19" y="8"/>
                    <a:pt x="17" y="7"/>
                    <a:pt x="17" y="4"/>
                  </a:cubicBezTo>
                  <a:cubicBezTo>
                    <a:pt x="5" y="40"/>
                    <a:pt x="0" y="61"/>
                    <a:pt x="14" y="61"/>
                  </a:cubicBezTo>
                  <a:cubicBezTo>
                    <a:pt x="22" y="61"/>
                    <a:pt x="34" y="54"/>
                    <a:pt x="54" y="41"/>
                  </a:cubicBezTo>
                  <a:cubicBezTo>
                    <a:pt x="70" y="9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2561774" y="931998"/>
              <a:ext cx="5278" cy="2361"/>
            </a:xfrm>
            <a:custGeom>
              <a:avLst/>
              <a:gdLst/>
              <a:ahLst/>
              <a:cxnLst/>
              <a:rect l="l" t="t" r="r" b="b"/>
              <a:pathLst>
                <a:path w="76" h="34" extrusionOk="0">
                  <a:moveTo>
                    <a:pt x="60" y="0"/>
                  </a:moveTo>
                  <a:cubicBezTo>
                    <a:pt x="50" y="0"/>
                    <a:pt x="38" y="33"/>
                    <a:pt x="0" y="33"/>
                  </a:cubicBezTo>
                  <a:lnTo>
                    <a:pt x="75" y="33"/>
                  </a:lnTo>
                  <a:cubicBezTo>
                    <a:pt x="69" y="8"/>
                    <a:pt x="65" y="0"/>
                    <a:pt x="60" y="0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552676" y="870534"/>
              <a:ext cx="5278" cy="9167"/>
            </a:xfrm>
            <a:custGeom>
              <a:avLst/>
              <a:gdLst/>
              <a:ahLst/>
              <a:cxnLst/>
              <a:rect l="l" t="t" r="r" b="b"/>
              <a:pathLst>
                <a:path w="76" h="132" extrusionOk="0">
                  <a:moveTo>
                    <a:pt x="75" y="1"/>
                  </a:moveTo>
                  <a:lnTo>
                    <a:pt x="0" y="57"/>
                  </a:lnTo>
                  <a:lnTo>
                    <a:pt x="38" y="132"/>
                  </a:lnTo>
                  <a:cubicBezTo>
                    <a:pt x="56" y="76"/>
                    <a:pt x="75" y="38"/>
                    <a:pt x="75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602055" y="857547"/>
              <a:ext cx="6598" cy="6598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20" y="75"/>
                  </a:moveTo>
                  <a:lnTo>
                    <a:pt x="1" y="9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435583" y="809417"/>
              <a:ext cx="5278" cy="10487"/>
            </a:xfrm>
            <a:custGeom>
              <a:avLst/>
              <a:gdLst/>
              <a:ahLst/>
              <a:cxnLst/>
              <a:rect l="l" t="t" r="r" b="b"/>
              <a:pathLst>
                <a:path w="76" h="151" extrusionOk="0">
                  <a:moveTo>
                    <a:pt x="76" y="1"/>
                  </a:moveTo>
                  <a:lnTo>
                    <a:pt x="76" y="1"/>
                  </a:lnTo>
                  <a:cubicBezTo>
                    <a:pt x="38" y="57"/>
                    <a:pt x="1" y="113"/>
                    <a:pt x="1" y="150"/>
                  </a:cubicBezTo>
                  <a:cubicBezTo>
                    <a:pt x="57" y="113"/>
                    <a:pt x="76" y="57"/>
                    <a:pt x="76" y="1"/>
                  </a:cubicBezTo>
                  <a:close/>
                </a:path>
              </a:pathLst>
            </a:custGeom>
            <a:solidFill>
              <a:srgbClr val="F8C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" name="Google Shape;710;p45"/>
          <p:cNvSpPr/>
          <p:nvPr/>
        </p:nvSpPr>
        <p:spPr>
          <a:xfrm rot="8337188" flipH="1">
            <a:off x="5055202" y="1380194"/>
            <a:ext cx="1976472" cy="1673636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5"/>
          <p:cNvSpPr/>
          <p:nvPr/>
        </p:nvSpPr>
        <p:spPr>
          <a:xfrm rot="2462812">
            <a:off x="2241002" y="1293580"/>
            <a:ext cx="1976472" cy="1673636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5"/>
          <p:cNvSpPr txBox="1">
            <a:spLocks noGrp="1"/>
          </p:cNvSpPr>
          <p:nvPr>
            <p:ph type="subTitle" idx="1"/>
          </p:nvPr>
        </p:nvSpPr>
        <p:spPr>
          <a:xfrm>
            <a:off x="702664" y="2766976"/>
            <a:ext cx="2130600" cy="1722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>
                <a:latin typeface="+mj-lt"/>
              </a:rPr>
              <a:t>Ô</a:t>
            </a:r>
            <a:r>
              <a:rPr lang="en" sz="2000">
                <a:latin typeface="+mj-lt"/>
              </a:rPr>
              <a:t>n tập lại nội dung bài học ngày hôm nay</a:t>
            </a:r>
            <a:endParaRPr sz="2000">
              <a:latin typeface="+mj-lt"/>
            </a:endParaRPr>
          </a:p>
        </p:txBody>
      </p:sp>
      <p:sp>
        <p:nvSpPr>
          <p:cNvPr id="718" name="Google Shape;718;p45"/>
          <p:cNvSpPr txBox="1">
            <a:spLocks noGrp="1"/>
          </p:cNvSpPr>
          <p:nvPr>
            <p:ph type="title" idx="6"/>
          </p:nvPr>
        </p:nvSpPr>
        <p:spPr>
          <a:xfrm>
            <a:off x="724150" y="539496"/>
            <a:ext cx="7693800" cy="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>
                <a:latin typeface="+mn-lt"/>
              </a:rPr>
              <a:t>HƯỚNG DẪN VỀ NHÀ </a:t>
            </a:r>
          </a:p>
        </p:txBody>
      </p:sp>
      <p:sp>
        <p:nvSpPr>
          <p:cNvPr id="719" name="Google Shape;719;p45"/>
          <p:cNvSpPr/>
          <p:nvPr/>
        </p:nvSpPr>
        <p:spPr>
          <a:xfrm>
            <a:off x="4149225" y="1775125"/>
            <a:ext cx="843600" cy="84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5"/>
          <p:cNvSpPr/>
          <p:nvPr/>
        </p:nvSpPr>
        <p:spPr>
          <a:xfrm>
            <a:off x="1367650" y="1775125"/>
            <a:ext cx="843600" cy="84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5"/>
          <p:cNvSpPr/>
          <p:nvPr/>
        </p:nvSpPr>
        <p:spPr>
          <a:xfrm>
            <a:off x="6930500" y="1775125"/>
            <a:ext cx="843600" cy="84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13;p45">
            <a:extLst>
              <a:ext uri="{FF2B5EF4-FFF2-40B4-BE49-F238E27FC236}">
                <a16:creationId xmlns:a16="http://schemas.microsoft.com/office/drawing/2014/main" id="{FE5A5F74-EBF1-70D9-10E5-E05431CB23B9}"/>
              </a:ext>
            </a:extLst>
          </p:cNvPr>
          <p:cNvSpPr txBox="1">
            <a:spLocks/>
          </p:cNvSpPr>
          <p:nvPr/>
        </p:nvSpPr>
        <p:spPr>
          <a:xfrm>
            <a:off x="3463865" y="2766976"/>
            <a:ext cx="2130600" cy="172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600"/>
              </a:spcAft>
            </a:pPr>
            <a:r>
              <a:rPr lang="en-US" sz="2000">
                <a:latin typeface="+mj-lt"/>
              </a:rPr>
              <a:t>Hoàn thành sản phẩm mĩ thuật của bản thân</a:t>
            </a:r>
          </a:p>
        </p:txBody>
      </p:sp>
      <p:sp>
        <p:nvSpPr>
          <p:cNvPr id="13" name="Google Shape;713;p45">
            <a:extLst>
              <a:ext uri="{FF2B5EF4-FFF2-40B4-BE49-F238E27FC236}">
                <a16:creationId xmlns:a16="http://schemas.microsoft.com/office/drawing/2014/main" id="{A1F47950-4689-ABF1-7309-B5093E04DFEF}"/>
              </a:ext>
            </a:extLst>
          </p:cNvPr>
          <p:cNvSpPr txBox="1">
            <a:spLocks/>
          </p:cNvSpPr>
          <p:nvPr/>
        </p:nvSpPr>
        <p:spPr>
          <a:xfrm>
            <a:off x="5829181" y="2766977"/>
            <a:ext cx="2926622" cy="172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600"/>
              </a:spcAft>
            </a:pPr>
            <a:r>
              <a:rPr lang="en-US" sz="2000">
                <a:latin typeface="+mj-lt"/>
              </a:rPr>
              <a:t>Chuẩn bị bài mới, </a:t>
            </a:r>
            <a:r>
              <a:rPr lang="en-US" sz="2000" b="1" i="1">
                <a:latin typeface="+mj-lt"/>
              </a:rPr>
              <a:t>Bài 5. Nét đẹp trong tranh lụa của họa sĩ Nguyễn Phan Chánh.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EEB62-5506-5F10-6DF8-C1F4097D14D1}"/>
              </a:ext>
            </a:extLst>
          </p:cNvPr>
          <p:cNvSpPr txBox="1"/>
          <p:nvPr/>
        </p:nvSpPr>
        <p:spPr>
          <a:xfrm>
            <a:off x="1330402" y="1863864"/>
            <a:ext cx="95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masis MT Pro Black" panose="02040A04050005020304" pitchFamily="18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BD08D-B638-B9E8-F614-19C0EA05C8C6}"/>
              </a:ext>
            </a:extLst>
          </p:cNvPr>
          <p:cNvSpPr txBox="1"/>
          <p:nvPr/>
        </p:nvSpPr>
        <p:spPr>
          <a:xfrm>
            <a:off x="4087033" y="1842982"/>
            <a:ext cx="95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masis MT Pro Black" panose="02040A04050005020304" pitchFamily="18" charset="0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D520C2-6FE5-E2B1-A57A-6EBE4394477C}"/>
              </a:ext>
            </a:extLst>
          </p:cNvPr>
          <p:cNvSpPr txBox="1"/>
          <p:nvPr/>
        </p:nvSpPr>
        <p:spPr>
          <a:xfrm>
            <a:off x="6876960" y="1833444"/>
            <a:ext cx="95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masis MT Pro Black" panose="02040A04050005020304" pitchFamily="18" charset="0"/>
              </a:rPr>
              <a:t>03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 animBg="1"/>
      <p:bldP spid="711" grpId="0" animBg="1"/>
      <p:bldP spid="713" grpId="0" build="p"/>
      <p:bldP spid="719" grpId="0" animBg="1"/>
      <p:bldP spid="720" grpId="0" animBg="1"/>
      <p:bldP spid="72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5C4A354-4C36-EA00-97EC-B88FD8E00DC2}"/>
              </a:ext>
            </a:extLst>
          </p:cNvPr>
          <p:cNvGrpSpPr/>
          <p:nvPr/>
        </p:nvGrpSpPr>
        <p:grpSpPr>
          <a:xfrm>
            <a:off x="58057" y="88159"/>
            <a:ext cx="4049485" cy="4967182"/>
            <a:chOff x="43543" y="181531"/>
            <a:chExt cx="4049485" cy="4967182"/>
          </a:xfrm>
        </p:grpSpPr>
        <p:pic>
          <p:nvPicPr>
            <p:cNvPr id="1026" name="Picture 2" descr="Những bức vẽ nổi tiếng của danh họa Nguyễn Tư Nghiêm - VnExpress Giải trí">
              <a:extLst>
                <a:ext uri="{FF2B5EF4-FFF2-40B4-BE49-F238E27FC236}">
                  <a16:creationId xmlns:a16="http://schemas.microsoft.com/office/drawing/2014/main" id="{3E82303C-12E7-6E53-89E4-4785B2855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79" y="181531"/>
              <a:ext cx="3310322" cy="225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gày vào Đảng đất trời như đổi khác">
              <a:extLst>
                <a:ext uri="{FF2B5EF4-FFF2-40B4-BE49-F238E27FC236}">
                  <a16:creationId xmlns:a16="http://schemas.microsoft.com/office/drawing/2014/main" id="{58AD325C-9623-DFB2-CB6F-30284A4FF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0" y="2774035"/>
              <a:ext cx="3310322" cy="2050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90C853-720A-4D49-3778-D3D4CDEF2878}"/>
                </a:ext>
              </a:extLst>
            </p:cNvPr>
            <p:cNvSpPr txBox="1"/>
            <p:nvPr/>
          </p:nvSpPr>
          <p:spPr>
            <a:xfrm>
              <a:off x="525611" y="2449404"/>
              <a:ext cx="30552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Điệu múa cổ - Nguyễn Tư Nghiêm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3D177F-3C1A-A46E-07C1-288811D90818}"/>
                </a:ext>
              </a:extLst>
            </p:cNvPr>
            <p:cNvSpPr txBox="1"/>
            <p:nvPr/>
          </p:nvSpPr>
          <p:spPr>
            <a:xfrm>
              <a:off x="43543" y="4840936"/>
              <a:ext cx="40494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Kết nạp Đảng ở Điện Biên Phủ - Nguyễn Sáng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070485-9F3A-7A4F-CE4A-D7E938F28A72}"/>
              </a:ext>
            </a:extLst>
          </p:cNvPr>
          <p:cNvSpPr txBox="1"/>
          <p:nvPr/>
        </p:nvSpPr>
        <p:spPr>
          <a:xfrm>
            <a:off x="3788229" y="446224"/>
            <a:ext cx="521788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>
                <a:solidFill>
                  <a:srgbClr val="002060"/>
                </a:solidFill>
              </a:rPr>
              <a:t>Quan sát một số tranh sơn mài Việt Nam và trả lời câu hỏi: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B337F4-3EBE-BBF8-F7FD-635DFC968B33}"/>
              </a:ext>
            </a:extLst>
          </p:cNvPr>
          <p:cNvGrpSpPr/>
          <p:nvPr/>
        </p:nvGrpSpPr>
        <p:grpSpPr>
          <a:xfrm>
            <a:off x="3722915" y="1433617"/>
            <a:ext cx="5085711" cy="3297093"/>
            <a:chOff x="3518164" y="1450471"/>
            <a:chExt cx="5085711" cy="329709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A7538C-D0B3-318E-2748-E8651561CF66}"/>
                </a:ext>
              </a:extLst>
            </p:cNvPr>
            <p:cNvSpPr txBox="1"/>
            <p:nvPr/>
          </p:nvSpPr>
          <p:spPr>
            <a:xfrm>
              <a:off x="4394733" y="1480579"/>
              <a:ext cx="4209142" cy="32669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Đề tài của bức tranh sơn mài.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Hòa sắc hoặc màu chủ đạo trong tranh.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Chất liệu và kĩ thuật tạo hình của tranh sơn mài Việt Nam.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Tác giả, tác phẩm tiêu biểu của thể loại tranh sơn mài Việt Nam.</a:t>
              </a: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974B1B1-5E0E-2EAC-FE9A-DA67F291F608}"/>
                </a:ext>
              </a:extLst>
            </p:cNvPr>
            <p:cNvSpPr/>
            <p:nvPr/>
          </p:nvSpPr>
          <p:spPr>
            <a:xfrm>
              <a:off x="3518164" y="1450471"/>
              <a:ext cx="1008746" cy="837356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2;p37">
            <a:extLst>
              <a:ext uri="{FF2B5EF4-FFF2-40B4-BE49-F238E27FC236}">
                <a16:creationId xmlns:a16="http://schemas.microsoft.com/office/drawing/2014/main" id="{4F394417-D977-64F5-1839-AE7340921E32}"/>
              </a:ext>
            </a:extLst>
          </p:cNvPr>
          <p:cNvSpPr txBox="1">
            <a:spLocks/>
          </p:cNvSpPr>
          <p:nvPr/>
        </p:nvSpPr>
        <p:spPr>
          <a:xfrm>
            <a:off x="579490" y="65088"/>
            <a:ext cx="7703400" cy="248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000" b="1">
                <a:latin typeface="+mj-lt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5000" b="1">
                <a:latin typeface="+mj-lt"/>
              </a:rPr>
              <a:t>ĐÃ CHÚ Ý LẮNG NGHE!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4121E0EB-1F72-3EDD-76F1-3EC97661BFF6}"/>
              </a:ext>
            </a:extLst>
          </p:cNvPr>
          <p:cNvSpPr/>
          <p:nvPr/>
        </p:nvSpPr>
        <p:spPr>
          <a:xfrm>
            <a:off x="861110" y="2322286"/>
            <a:ext cx="2753017" cy="4021449"/>
          </a:xfrm>
          <a:custGeom>
            <a:avLst/>
            <a:gdLst/>
            <a:ahLst/>
            <a:cxnLst/>
            <a:rect l="l" t="t" r="r" b="b"/>
            <a:pathLst>
              <a:path w="5633847" h="8229600">
                <a:moveTo>
                  <a:pt x="0" y="0"/>
                </a:moveTo>
                <a:lnTo>
                  <a:pt x="5633847" y="0"/>
                </a:lnTo>
                <a:lnTo>
                  <a:pt x="56338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p51"/>
          <p:cNvGrpSpPr/>
          <p:nvPr/>
        </p:nvGrpSpPr>
        <p:grpSpPr>
          <a:xfrm rot="-1456691">
            <a:off x="153384" y="4004160"/>
            <a:ext cx="635727" cy="882834"/>
            <a:chOff x="3509875" y="2553850"/>
            <a:chExt cx="748325" cy="1039200"/>
          </a:xfrm>
        </p:grpSpPr>
        <p:sp>
          <p:nvSpPr>
            <p:cNvPr id="950" name="Google Shape;950;p51"/>
            <p:cNvSpPr/>
            <p:nvPr/>
          </p:nvSpPr>
          <p:spPr>
            <a:xfrm>
              <a:off x="3509875" y="2623450"/>
              <a:ext cx="748325" cy="969600"/>
            </a:xfrm>
            <a:custGeom>
              <a:avLst/>
              <a:gdLst/>
              <a:ahLst/>
              <a:cxnLst/>
              <a:rect l="l" t="t" r="r" b="b"/>
              <a:pathLst>
                <a:path w="29933" h="38784" extrusionOk="0">
                  <a:moveTo>
                    <a:pt x="2484" y="0"/>
                  </a:moveTo>
                  <a:cubicBezTo>
                    <a:pt x="1784" y="0"/>
                    <a:pt x="1274" y="510"/>
                    <a:pt x="1211" y="1147"/>
                  </a:cubicBezTo>
                  <a:lnTo>
                    <a:pt x="1" y="36619"/>
                  </a:lnTo>
                  <a:cubicBezTo>
                    <a:pt x="1" y="37319"/>
                    <a:pt x="510" y="37892"/>
                    <a:pt x="1147" y="37892"/>
                  </a:cubicBezTo>
                  <a:lnTo>
                    <a:pt x="27385" y="38784"/>
                  </a:lnTo>
                  <a:cubicBezTo>
                    <a:pt x="28085" y="38784"/>
                    <a:pt x="28658" y="38274"/>
                    <a:pt x="28658" y="37638"/>
                  </a:cubicBezTo>
                  <a:lnTo>
                    <a:pt x="29868" y="2166"/>
                  </a:lnTo>
                  <a:cubicBezTo>
                    <a:pt x="29932" y="1529"/>
                    <a:pt x="29359" y="956"/>
                    <a:pt x="28722" y="892"/>
                  </a:cubicBezTo>
                  <a:lnTo>
                    <a:pt x="24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3576750" y="2760375"/>
              <a:ext cx="636850" cy="28675"/>
            </a:xfrm>
            <a:custGeom>
              <a:avLst/>
              <a:gdLst/>
              <a:ahLst/>
              <a:cxnLst/>
              <a:rect l="l" t="t" r="r" b="b"/>
              <a:pathLst>
                <a:path w="25474" h="1147" extrusionOk="0">
                  <a:moveTo>
                    <a:pt x="0" y="0"/>
                  </a:moveTo>
                  <a:lnTo>
                    <a:pt x="0" y="319"/>
                  </a:lnTo>
                  <a:lnTo>
                    <a:pt x="25474" y="1147"/>
                  </a:lnTo>
                  <a:lnTo>
                    <a:pt x="25474" y="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3573550" y="28399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9"/>
                  </a:lnTo>
                  <a:lnTo>
                    <a:pt x="25475" y="1210"/>
                  </a:lnTo>
                  <a:lnTo>
                    <a:pt x="25475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3570375" y="29195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64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3568775" y="29991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3565600" y="307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8"/>
                  </a:lnTo>
                  <a:lnTo>
                    <a:pt x="25474" y="1210"/>
                  </a:lnTo>
                  <a:lnTo>
                    <a:pt x="25474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3562425" y="3159975"/>
              <a:ext cx="636850" cy="28700"/>
            </a:xfrm>
            <a:custGeom>
              <a:avLst/>
              <a:gdLst/>
              <a:ahLst/>
              <a:cxnLst/>
              <a:rect l="l" t="t" r="r" b="b"/>
              <a:pathLst>
                <a:path w="25474" h="1148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147"/>
                  </a:lnTo>
                  <a:lnTo>
                    <a:pt x="25474" y="8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3560825" y="3239600"/>
              <a:ext cx="635275" cy="28675"/>
            </a:xfrm>
            <a:custGeom>
              <a:avLst/>
              <a:gdLst/>
              <a:ahLst/>
              <a:cxnLst/>
              <a:rect l="l" t="t" r="r" b="b"/>
              <a:pathLst>
                <a:path w="25411" h="1147" extrusionOk="0">
                  <a:moveTo>
                    <a:pt x="0" y="0"/>
                  </a:moveTo>
                  <a:lnTo>
                    <a:pt x="0" y="255"/>
                  </a:lnTo>
                  <a:lnTo>
                    <a:pt x="25410" y="1146"/>
                  </a:lnTo>
                  <a:lnTo>
                    <a:pt x="25410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3541725" y="3306450"/>
              <a:ext cx="636850" cy="25500"/>
            </a:xfrm>
            <a:custGeom>
              <a:avLst/>
              <a:gdLst/>
              <a:ahLst/>
              <a:cxnLst/>
              <a:rect l="l" t="t" r="r" b="b"/>
              <a:pathLst>
                <a:path w="25474" h="1020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020"/>
                  </a:lnTo>
                  <a:lnTo>
                    <a:pt x="25474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3554450" y="339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3551275" y="3478400"/>
              <a:ext cx="636850" cy="30275"/>
            </a:xfrm>
            <a:custGeom>
              <a:avLst/>
              <a:gdLst/>
              <a:ahLst/>
              <a:cxnLst/>
              <a:rect l="l" t="t" r="r" b="b"/>
              <a:pathLst>
                <a:path w="25474" h="1211" extrusionOk="0">
                  <a:moveTo>
                    <a:pt x="0" y="1"/>
                  </a:moveTo>
                  <a:lnTo>
                    <a:pt x="0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3576750" y="2760375"/>
              <a:ext cx="230875" cy="15950"/>
            </a:xfrm>
            <a:custGeom>
              <a:avLst/>
              <a:gdLst/>
              <a:ahLst/>
              <a:cxnLst/>
              <a:rect l="l" t="t" r="r" b="b"/>
              <a:pathLst>
                <a:path w="9235" h="638" extrusionOk="0">
                  <a:moveTo>
                    <a:pt x="0" y="0"/>
                  </a:moveTo>
                  <a:lnTo>
                    <a:pt x="0" y="319"/>
                  </a:lnTo>
                  <a:lnTo>
                    <a:pt x="9043" y="637"/>
                  </a:lnTo>
                  <a:lnTo>
                    <a:pt x="9234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3575150" y="2839975"/>
              <a:ext cx="189475" cy="14350"/>
            </a:xfrm>
            <a:custGeom>
              <a:avLst/>
              <a:gdLst/>
              <a:ahLst/>
              <a:cxnLst/>
              <a:rect l="l" t="t" r="r" b="b"/>
              <a:pathLst>
                <a:path w="7579" h="574" extrusionOk="0">
                  <a:moveTo>
                    <a:pt x="1" y="0"/>
                  </a:moveTo>
                  <a:lnTo>
                    <a:pt x="1" y="319"/>
                  </a:lnTo>
                  <a:lnTo>
                    <a:pt x="7452" y="574"/>
                  </a:lnTo>
                  <a:lnTo>
                    <a:pt x="7579" y="2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3571975" y="2919575"/>
              <a:ext cx="160825" cy="12775"/>
            </a:xfrm>
            <a:custGeom>
              <a:avLst/>
              <a:gdLst/>
              <a:ahLst/>
              <a:cxnLst/>
              <a:rect l="l" t="t" r="r" b="b"/>
              <a:pathLst>
                <a:path w="6433" h="511" extrusionOk="0">
                  <a:moveTo>
                    <a:pt x="0" y="1"/>
                  </a:moveTo>
                  <a:lnTo>
                    <a:pt x="0" y="319"/>
                  </a:lnTo>
                  <a:lnTo>
                    <a:pt x="6305" y="510"/>
                  </a:lnTo>
                  <a:lnTo>
                    <a:pt x="6432" y="2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3568775" y="2999175"/>
              <a:ext cx="141725" cy="12775"/>
            </a:xfrm>
            <a:custGeom>
              <a:avLst/>
              <a:gdLst/>
              <a:ahLst/>
              <a:cxnLst/>
              <a:rect l="l" t="t" r="r" b="b"/>
              <a:pathLst>
                <a:path w="5669" h="511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lnTo>
                    <a:pt x="5669" y="1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3565600" y="3078800"/>
              <a:ext cx="127400" cy="12750"/>
            </a:xfrm>
            <a:custGeom>
              <a:avLst/>
              <a:gdLst/>
              <a:ahLst/>
              <a:cxnLst/>
              <a:rect l="l" t="t" r="r" b="b"/>
              <a:pathLst>
                <a:path w="5096" h="510" extrusionOk="0">
                  <a:moveTo>
                    <a:pt x="1" y="0"/>
                  </a:moveTo>
                  <a:lnTo>
                    <a:pt x="1" y="318"/>
                  </a:lnTo>
                  <a:lnTo>
                    <a:pt x="5095" y="510"/>
                  </a:lnTo>
                  <a:lnTo>
                    <a:pt x="5095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3564000" y="3159975"/>
              <a:ext cx="121025" cy="11175"/>
            </a:xfrm>
            <a:custGeom>
              <a:avLst/>
              <a:gdLst/>
              <a:ahLst/>
              <a:cxnLst/>
              <a:rect l="l" t="t" r="r" b="b"/>
              <a:pathLst>
                <a:path w="4841" h="447" extrusionOk="0">
                  <a:moveTo>
                    <a:pt x="1" y="1"/>
                  </a:moveTo>
                  <a:lnTo>
                    <a:pt x="1" y="256"/>
                  </a:lnTo>
                  <a:lnTo>
                    <a:pt x="4841" y="447"/>
                  </a:lnTo>
                  <a:lnTo>
                    <a:pt x="4841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3560825" y="3239600"/>
              <a:ext cx="122625" cy="11150"/>
            </a:xfrm>
            <a:custGeom>
              <a:avLst/>
              <a:gdLst/>
              <a:ahLst/>
              <a:cxnLst/>
              <a:rect l="l" t="t" r="r" b="b"/>
              <a:pathLst>
                <a:path w="4905" h="446" extrusionOk="0">
                  <a:moveTo>
                    <a:pt x="0" y="0"/>
                  </a:moveTo>
                  <a:lnTo>
                    <a:pt x="0" y="255"/>
                  </a:lnTo>
                  <a:lnTo>
                    <a:pt x="4904" y="446"/>
                  </a:lnTo>
                  <a:lnTo>
                    <a:pt x="4904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3554450" y="3398800"/>
              <a:ext cx="140125" cy="12750"/>
            </a:xfrm>
            <a:custGeom>
              <a:avLst/>
              <a:gdLst/>
              <a:ahLst/>
              <a:cxnLst/>
              <a:rect l="l" t="t" r="r" b="b"/>
              <a:pathLst>
                <a:path w="5605" h="510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cubicBezTo>
                    <a:pt x="5605" y="383"/>
                    <a:pt x="5605" y="319"/>
                    <a:pt x="5541" y="1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3552875" y="3478400"/>
              <a:ext cx="154450" cy="14350"/>
            </a:xfrm>
            <a:custGeom>
              <a:avLst/>
              <a:gdLst/>
              <a:ahLst/>
              <a:cxnLst/>
              <a:rect l="l" t="t" r="r" b="b"/>
              <a:pathLst>
                <a:path w="6178" h="574" extrusionOk="0">
                  <a:moveTo>
                    <a:pt x="0" y="1"/>
                  </a:moveTo>
                  <a:lnTo>
                    <a:pt x="0" y="383"/>
                  </a:lnTo>
                  <a:lnTo>
                    <a:pt x="6177" y="574"/>
                  </a:lnTo>
                  <a:cubicBezTo>
                    <a:pt x="6177" y="446"/>
                    <a:pt x="6114" y="383"/>
                    <a:pt x="6114" y="2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3616550" y="2639375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19" y="0"/>
                    <a:pt x="0" y="319"/>
                    <a:pt x="0" y="701"/>
                  </a:cubicBezTo>
                  <a:cubicBezTo>
                    <a:pt x="0" y="1083"/>
                    <a:pt x="319" y="1465"/>
                    <a:pt x="701" y="1465"/>
                  </a:cubicBezTo>
                  <a:cubicBezTo>
                    <a:pt x="1083" y="1465"/>
                    <a:pt x="1401" y="1147"/>
                    <a:pt x="1401" y="765"/>
                  </a:cubicBezTo>
                  <a:cubicBezTo>
                    <a:pt x="1465" y="382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3574450" y="2553850"/>
              <a:ext cx="140350" cy="111050"/>
            </a:xfrm>
            <a:custGeom>
              <a:avLst/>
              <a:gdLst/>
              <a:ahLst/>
              <a:cxnLst/>
              <a:rect l="l" t="t" r="r" b="b"/>
              <a:pathLst>
                <a:path w="5614" h="4442" extrusionOk="0">
                  <a:moveTo>
                    <a:pt x="2586" y="0"/>
                  </a:moveTo>
                  <a:cubicBezTo>
                    <a:pt x="1222" y="0"/>
                    <a:pt x="0" y="1283"/>
                    <a:pt x="474" y="2848"/>
                  </a:cubicBezTo>
                  <a:lnTo>
                    <a:pt x="984" y="2848"/>
                  </a:lnTo>
                  <a:cubicBezTo>
                    <a:pt x="984" y="2784"/>
                    <a:pt x="984" y="2784"/>
                    <a:pt x="984" y="2784"/>
                  </a:cubicBezTo>
                  <a:cubicBezTo>
                    <a:pt x="920" y="2593"/>
                    <a:pt x="920" y="2402"/>
                    <a:pt x="920" y="2211"/>
                  </a:cubicBezTo>
                  <a:cubicBezTo>
                    <a:pt x="962" y="1238"/>
                    <a:pt x="1763" y="603"/>
                    <a:pt x="2576" y="603"/>
                  </a:cubicBezTo>
                  <a:cubicBezTo>
                    <a:pt x="2987" y="603"/>
                    <a:pt x="3402" y="765"/>
                    <a:pt x="3722" y="1129"/>
                  </a:cubicBezTo>
                  <a:cubicBezTo>
                    <a:pt x="4723" y="2130"/>
                    <a:pt x="4003" y="3869"/>
                    <a:pt x="2588" y="3869"/>
                  </a:cubicBezTo>
                  <a:cubicBezTo>
                    <a:pt x="2563" y="3869"/>
                    <a:pt x="2538" y="3868"/>
                    <a:pt x="2512" y="3867"/>
                  </a:cubicBezTo>
                  <a:cubicBezTo>
                    <a:pt x="2385" y="3867"/>
                    <a:pt x="2258" y="3994"/>
                    <a:pt x="2258" y="4122"/>
                  </a:cubicBezTo>
                  <a:cubicBezTo>
                    <a:pt x="2194" y="4313"/>
                    <a:pt x="2321" y="4440"/>
                    <a:pt x="2512" y="4440"/>
                  </a:cubicBezTo>
                  <a:cubicBezTo>
                    <a:pt x="2537" y="4441"/>
                    <a:pt x="2562" y="4441"/>
                    <a:pt x="2586" y="4441"/>
                  </a:cubicBezTo>
                  <a:cubicBezTo>
                    <a:pt x="4699" y="4441"/>
                    <a:pt x="5614" y="1751"/>
                    <a:pt x="3977" y="492"/>
                  </a:cubicBezTo>
                  <a:cubicBezTo>
                    <a:pt x="3538" y="151"/>
                    <a:pt x="3054" y="0"/>
                    <a:pt x="2586" y="0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3691375" y="2642500"/>
              <a:ext cx="43200" cy="35500"/>
            </a:xfrm>
            <a:custGeom>
              <a:avLst/>
              <a:gdLst/>
              <a:ahLst/>
              <a:cxnLst/>
              <a:rect l="l" t="t" r="r" b="b"/>
              <a:pathLst>
                <a:path w="1728" h="1420" extrusionOk="0">
                  <a:moveTo>
                    <a:pt x="821" y="1"/>
                  </a:moveTo>
                  <a:cubicBezTo>
                    <a:pt x="803" y="1"/>
                    <a:pt x="784" y="1"/>
                    <a:pt x="765" y="3"/>
                  </a:cubicBezTo>
                  <a:cubicBezTo>
                    <a:pt x="319" y="3"/>
                    <a:pt x="1" y="257"/>
                    <a:pt x="1" y="703"/>
                  </a:cubicBezTo>
                  <a:cubicBezTo>
                    <a:pt x="1" y="1085"/>
                    <a:pt x="319" y="1404"/>
                    <a:pt x="701" y="1404"/>
                  </a:cubicBezTo>
                  <a:cubicBezTo>
                    <a:pt x="757" y="1414"/>
                    <a:pt x="810" y="1419"/>
                    <a:pt x="859" y="1419"/>
                  </a:cubicBezTo>
                  <a:cubicBezTo>
                    <a:pt x="1706" y="1419"/>
                    <a:pt x="1728" y="1"/>
                    <a:pt x="821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3657950" y="2557050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58" y="1"/>
                  </a:moveTo>
                  <a:cubicBezTo>
                    <a:pt x="1162" y="1"/>
                    <a:pt x="106" y="835"/>
                    <a:pt x="64" y="2147"/>
                  </a:cubicBezTo>
                  <a:cubicBezTo>
                    <a:pt x="0" y="2338"/>
                    <a:pt x="64" y="2593"/>
                    <a:pt x="128" y="2784"/>
                  </a:cubicBezTo>
                  <a:lnTo>
                    <a:pt x="701" y="2784"/>
                  </a:lnTo>
                  <a:lnTo>
                    <a:pt x="701" y="2720"/>
                  </a:lnTo>
                  <a:cubicBezTo>
                    <a:pt x="637" y="2529"/>
                    <a:pt x="573" y="2338"/>
                    <a:pt x="573" y="2147"/>
                  </a:cubicBezTo>
                  <a:cubicBezTo>
                    <a:pt x="616" y="1174"/>
                    <a:pt x="1416" y="567"/>
                    <a:pt x="2248" y="567"/>
                  </a:cubicBezTo>
                  <a:cubicBezTo>
                    <a:pt x="2668" y="567"/>
                    <a:pt x="3097" y="722"/>
                    <a:pt x="3439" y="1064"/>
                  </a:cubicBezTo>
                  <a:cubicBezTo>
                    <a:pt x="4394" y="2147"/>
                    <a:pt x="3630" y="3866"/>
                    <a:pt x="2165" y="3866"/>
                  </a:cubicBezTo>
                  <a:cubicBezTo>
                    <a:pt x="2038" y="3866"/>
                    <a:pt x="1911" y="3994"/>
                    <a:pt x="1911" y="4121"/>
                  </a:cubicBezTo>
                  <a:cubicBezTo>
                    <a:pt x="1847" y="4249"/>
                    <a:pt x="1974" y="4440"/>
                    <a:pt x="2165" y="4440"/>
                  </a:cubicBezTo>
                  <a:cubicBezTo>
                    <a:pt x="2192" y="4440"/>
                    <a:pt x="2218" y="4441"/>
                    <a:pt x="2244" y="4441"/>
                  </a:cubicBezTo>
                  <a:cubicBezTo>
                    <a:pt x="4166" y="4441"/>
                    <a:pt x="5141" y="2128"/>
                    <a:pt x="3821" y="682"/>
                  </a:cubicBezTo>
                  <a:cubicBezTo>
                    <a:pt x="3373" y="213"/>
                    <a:pt x="2810" y="1"/>
                    <a:pt x="2258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3766200" y="2644150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147"/>
                    <a:pt x="319" y="1465"/>
                    <a:pt x="701" y="1465"/>
                  </a:cubicBezTo>
                  <a:cubicBezTo>
                    <a:pt x="1083" y="1465"/>
                    <a:pt x="1465" y="1147"/>
                    <a:pt x="1465" y="765"/>
                  </a:cubicBezTo>
                  <a:cubicBezTo>
                    <a:pt x="1465" y="382"/>
                    <a:pt x="1147" y="64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3734375" y="256022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1"/>
                  </a:moveTo>
                  <a:cubicBezTo>
                    <a:pt x="1126" y="1"/>
                    <a:pt x="42" y="835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637" y="2784"/>
                  </a:lnTo>
                  <a:lnTo>
                    <a:pt x="637" y="2721"/>
                  </a:lnTo>
                  <a:cubicBezTo>
                    <a:pt x="573" y="2529"/>
                    <a:pt x="509" y="2338"/>
                    <a:pt x="509" y="2147"/>
                  </a:cubicBezTo>
                  <a:cubicBezTo>
                    <a:pt x="552" y="1175"/>
                    <a:pt x="1352" y="567"/>
                    <a:pt x="2184" y="567"/>
                  </a:cubicBezTo>
                  <a:cubicBezTo>
                    <a:pt x="2605" y="567"/>
                    <a:pt x="3033" y="722"/>
                    <a:pt x="3375" y="1065"/>
                  </a:cubicBezTo>
                  <a:cubicBezTo>
                    <a:pt x="4313" y="2128"/>
                    <a:pt x="3593" y="3805"/>
                    <a:pt x="2180" y="3805"/>
                  </a:cubicBezTo>
                  <a:cubicBezTo>
                    <a:pt x="2154" y="3805"/>
                    <a:pt x="2128" y="3804"/>
                    <a:pt x="2102" y="3803"/>
                  </a:cubicBezTo>
                  <a:cubicBezTo>
                    <a:pt x="1974" y="3803"/>
                    <a:pt x="1847" y="3931"/>
                    <a:pt x="1847" y="4122"/>
                  </a:cubicBezTo>
                  <a:cubicBezTo>
                    <a:pt x="1847" y="4249"/>
                    <a:pt x="1974" y="4376"/>
                    <a:pt x="2102" y="4376"/>
                  </a:cubicBezTo>
                  <a:cubicBezTo>
                    <a:pt x="2129" y="4377"/>
                    <a:pt x="2155" y="4378"/>
                    <a:pt x="2182" y="4378"/>
                  </a:cubicBezTo>
                  <a:cubicBezTo>
                    <a:pt x="4105" y="4378"/>
                    <a:pt x="5140" y="2127"/>
                    <a:pt x="3821" y="683"/>
                  </a:cubicBezTo>
                  <a:cubicBezTo>
                    <a:pt x="3373" y="213"/>
                    <a:pt x="2803" y="1"/>
                    <a:pt x="2241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836250" y="2647325"/>
              <a:ext cx="49375" cy="36650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020" y="1"/>
                  </a:moveTo>
                  <a:cubicBezTo>
                    <a:pt x="64" y="1"/>
                    <a:pt x="1" y="1402"/>
                    <a:pt x="956" y="1465"/>
                  </a:cubicBezTo>
                  <a:cubicBezTo>
                    <a:pt x="1911" y="1465"/>
                    <a:pt x="1975" y="64"/>
                    <a:pt x="1020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3809200" y="2562300"/>
              <a:ext cx="128525" cy="110550"/>
            </a:xfrm>
            <a:custGeom>
              <a:avLst/>
              <a:gdLst/>
              <a:ahLst/>
              <a:cxnLst/>
              <a:rect l="l" t="t" r="r" b="b"/>
              <a:pathLst>
                <a:path w="5141" h="4422" extrusionOk="0">
                  <a:moveTo>
                    <a:pt x="2204" y="0"/>
                  </a:moveTo>
                  <a:cubicBezTo>
                    <a:pt x="1102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73" y="2383"/>
                    <a:pt x="573" y="2192"/>
                  </a:cubicBezTo>
                  <a:cubicBezTo>
                    <a:pt x="616" y="1219"/>
                    <a:pt x="1388" y="583"/>
                    <a:pt x="2201" y="583"/>
                  </a:cubicBezTo>
                  <a:cubicBezTo>
                    <a:pt x="2612" y="583"/>
                    <a:pt x="3033" y="746"/>
                    <a:pt x="3375" y="1109"/>
                  </a:cubicBezTo>
                  <a:cubicBezTo>
                    <a:pt x="4377" y="2110"/>
                    <a:pt x="3656" y="3849"/>
                    <a:pt x="2241" y="3849"/>
                  </a:cubicBezTo>
                  <a:cubicBezTo>
                    <a:pt x="2216" y="3849"/>
                    <a:pt x="2191" y="3849"/>
                    <a:pt x="2165" y="3848"/>
                  </a:cubicBezTo>
                  <a:cubicBezTo>
                    <a:pt x="1974" y="3848"/>
                    <a:pt x="1847" y="3975"/>
                    <a:pt x="1847" y="4102"/>
                  </a:cubicBezTo>
                  <a:cubicBezTo>
                    <a:pt x="1847" y="4293"/>
                    <a:pt x="1974" y="4421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09"/>
                    <a:pt x="3821" y="727"/>
                  </a:cubicBezTo>
                  <a:cubicBezTo>
                    <a:pt x="3363" y="225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3809200" y="2559125"/>
              <a:ext cx="113125" cy="112100"/>
            </a:xfrm>
            <a:custGeom>
              <a:avLst/>
              <a:gdLst/>
              <a:ahLst/>
              <a:cxnLst/>
              <a:rect l="l" t="t" r="r" b="b"/>
              <a:pathLst>
                <a:path w="4525" h="4484" extrusionOk="0">
                  <a:moveTo>
                    <a:pt x="2205" y="1"/>
                  </a:moveTo>
                  <a:cubicBezTo>
                    <a:pt x="1103" y="1"/>
                    <a:pt x="0" y="735"/>
                    <a:pt x="0" y="2255"/>
                  </a:cubicBezTo>
                  <a:cubicBezTo>
                    <a:pt x="0" y="2446"/>
                    <a:pt x="0" y="2701"/>
                    <a:pt x="64" y="2892"/>
                  </a:cubicBezTo>
                  <a:lnTo>
                    <a:pt x="637" y="2892"/>
                  </a:lnTo>
                  <a:lnTo>
                    <a:pt x="637" y="2828"/>
                  </a:lnTo>
                  <a:cubicBezTo>
                    <a:pt x="573" y="2637"/>
                    <a:pt x="573" y="2446"/>
                    <a:pt x="573" y="2255"/>
                  </a:cubicBezTo>
                  <a:cubicBezTo>
                    <a:pt x="616" y="1282"/>
                    <a:pt x="1388" y="675"/>
                    <a:pt x="2201" y="675"/>
                  </a:cubicBezTo>
                  <a:cubicBezTo>
                    <a:pt x="2612" y="675"/>
                    <a:pt x="3033" y="830"/>
                    <a:pt x="3375" y="1172"/>
                  </a:cubicBezTo>
                  <a:cubicBezTo>
                    <a:pt x="4376" y="2235"/>
                    <a:pt x="3657" y="3913"/>
                    <a:pt x="2244" y="3913"/>
                  </a:cubicBezTo>
                  <a:cubicBezTo>
                    <a:pt x="2218" y="3913"/>
                    <a:pt x="2192" y="3912"/>
                    <a:pt x="2165" y="3911"/>
                  </a:cubicBezTo>
                  <a:cubicBezTo>
                    <a:pt x="1974" y="3911"/>
                    <a:pt x="1847" y="4038"/>
                    <a:pt x="1847" y="4229"/>
                  </a:cubicBezTo>
                  <a:cubicBezTo>
                    <a:pt x="1847" y="4357"/>
                    <a:pt x="1974" y="4484"/>
                    <a:pt x="2102" y="4484"/>
                  </a:cubicBezTo>
                  <a:cubicBezTo>
                    <a:pt x="2420" y="4484"/>
                    <a:pt x="2802" y="4420"/>
                    <a:pt x="3057" y="4293"/>
                  </a:cubicBezTo>
                  <a:cubicBezTo>
                    <a:pt x="3439" y="3911"/>
                    <a:pt x="3821" y="3529"/>
                    <a:pt x="4203" y="3210"/>
                  </a:cubicBezTo>
                  <a:cubicBezTo>
                    <a:pt x="4331" y="2956"/>
                    <a:pt x="4394" y="2701"/>
                    <a:pt x="4394" y="2382"/>
                  </a:cubicBezTo>
                  <a:cubicBezTo>
                    <a:pt x="4525" y="815"/>
                    <a:pt x="3366" y="1"/>
                    <a:pt x="2205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3915850" y="2650525"/>
              <a:ext cx="38250" cy="35050"/>
            </a:xfrm>
            <a:custGeom>
              <a:avLst/>
              <a:gdLst/>
              <a:ahLst/>
              <a:cxnLst/>
              <a:rect l="l" t="t" r="r" b="b"/>
              <a:pathLst>
                <a:path w="1530" h="1402" extrusionOk="0">
                  <a:moveTo>
                    <a:pt x="765" y="0"/>
                  </a:moveTo>
                  <a:cubicBezTo>
                    <a:pt x="383" y="0"/>
                    <a:pt x="65" y="255"/>
                    <a:pt x="65" y="701"/>
                  </a:cubicBezTo>
                  <a:cubicBezTo>
                    <a:pt x="1" y="1083"/>
                    <a:pt x="319" y="1401"/>
                    <a:pt x="765" y="1401"/>
                  </a:cubicBezTo>
                  <a:cubicBezTo>
                    <a:pt x="1147" y="1401"/>
                    <a:pt x="1466" y="1146"/>
                    <a:pt x="1466" y="701"/>
                  </a:cubicBezTo>
                  <a:cubicBezTo>
                    <a:pt x="1529" y="319"/>
                    <a:pt x="1211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3884025" y="2565025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41" y="0"/>
                  </a:moveTo>
                  <a:cubicBezTo>
                    <a:pt x="1126" y="0"/>
                    <a:pt x="43" y="834"/>
                    <a:pt x="0" y="2146"/>
                  </a:cubicBezTo>
                  <a:cubicBezTo>
                    <a:pt x="0" y="2337"/>
                    <a:pt x="64" y="2592"/>
                    <a:pt x="128" y="2783"/>
                  </a:cubicBezTo>
                  <a:lnTo>
                    <a:pt x="637" y="2783"/>
                  </a:lnTo>
                  <a:lnTo>
                    <a:pt x="637" y="2720"/>
                  </a:lnTo>
                  <a:cubicBezTo>
                    <a:pt x="573" y="2529"/>
                    <a:pt x="573" y="2337"/>
                    <a:pt x="573" y="2146"/>
                  </a:cubicBezTo>
                  <a:cubicBezTo>
                    <a:pt x="573" y="1174"/>
                    <a:pt x="1360" y="566"/>
                    <a:pt x="2187" y="566"/>
                  </a:cubicBezTo>
                  <a:cubicBezTo>
                    <a:pt x="2605" y="566"/>
                    <a:pt x="3033" y="722"/>
                    <a:pt x="3376" y="1064"/>
                  </a:cubicBezTo>
                  <a:cubicBezTo>
                    <a:pt x="4395" y="2146"/>
                    <a:pt x="3630" y="3866"/>
                    <a:pt x="2166" y="3866"/>
                  </a:cubicBezTo>
                  <a:cubicBezTo>
                    <a:pt x="1847" y="3866"/>
                    <a:pt x="1847" y="4375"/>
                    <a:pt x="2166" y="4439"/>
                  </a:cubicBezTo>
                  <a:cubicBezTo>
                    <a:pt x="2191" y="4440"/>
                    <a:pt x="2216" y="4440"/>
                    <a:pt x="2241" y="4440"/>
                  </a:cubicBezTo>
                  <a:cubicBezTo>
                    <a:pt x="4104" y="4440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3985925" y="2652050"/>
              <a:ext cx="43000" cy="36700"/>
            </a:xfrm>
            <a:custGeom>
              <a:avLst/>
              <a:gdLst/>
              <a:ahLst/>
              <a:cxnLst/>
              <a:rect l="l" t="t" r="r" b="b"/>
              <a:pathLst>
                <a:path w="1720" h="1468" extrusionOk="0">
                  <a:moveTo>
                    <a:pt x="946" y="1"/>
                  </a:moveTo>
                  <a:cubicBezTo>
                    <a:pt x="775" y="1"/>
                    <a:pt x="599" y="60"/>
                    <a:pt x="446" y="194"/>
                  </a:cubicBezTo>
                  <a:cubicBezTo>
                    <a:pt x="0" y="640"/>
                    <a:pt x="319" y="1468"/>
                    <a:pt x="955" y="1468"/>
                  </a:cubicBezTo>
                  <a:cubicBezTo>
                    <a:pt x="1337" y="1468"/>
                    <a:pt x="1656" y="1149"/>
                    <a:pt x="1720" y="767"/>
                  </a:cubicBezTo>
                  <a:cubicBezTo>
                    <a:pt x="1720" y="322"/>
                    <a:pt x="1346" y="1"/>
                    <a:pt x="946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3960450" y="2568200"/>
              <a:ext cx="126925" cy="109450"/>
            </a:xfrm>
            <a:custGeom>
              <a:avLst/>
              <a:gdLst/>
              <a:ahLst/>
              <a:cxnLst/>
              <a:rect l="l" t="t" r="r" b="b"/>
              <a:pathLst>
                <a:path w="5077" h="4378" extrusionOk="0">
                  <a:moveTo>
                    <a:pt x="2194" y="0"/>
                  </a:moveTo>
                  <a:cubicBezTo>
                    <a:pt x="1098" y="0"/>
                    <a:pt x="42" y="834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573" y="2784"/>
                  </a:lnTo>
                  <a:lnTo>
                    <a:pt x="573" y="2720"/>
                  </a:lnTo>
                  <a:cubicBezTo>
                    <a:pt x="510" y="2529"/>
                    <a:pt x="510" y="2338"/>
                    <a:pt x="510" y="2147"/>
                  </a:cubicBezTo>
                  <a:cubicBezTo>
                    <a:pt x="552" y="1174"/>
                    <a:pt x="1353" y="538"/>
                    <a:pt x="2166" y="538"/>
                  </a:cubicBezTo>
                  <a:cubicBezTo>
                    <a:pt x="2577" y="538"/>
                    <a:pt x="2991" y="701"/>
                    <a:pt x="3312" y="1064"/>
                  </a:cubicBezTo>
                  <a:cubicBezTo>
                    <a:pt x="4312" y="2127"/>
                    <a:pt x="3593" y="3804"/>
                    <a:pt x="2180" y="3804"/>
                  </a:cubicBezTo>
                  <a:cubicBezTo>
                    <a:pt x="2154" y="3804"/>
                    <a:pt x="2128" y="3804"/>
                    <a:pt x="2102" y="3803"/>
                  </a:cubicBezTo>
                  <a:cubicBezTo>
                    <a:pt x="1783" y="3866"/>
                    <a:pt x="1783" y="4312"/>
                    <a:pt x="2102" y="4376"/>
                  </a:cubicBezTo>
                  <a:cubicBezTo>
                    <a:pt x="2129" y="4377"/>
                    <a:pt x="2155" y="4377"/>
                    <a:pt x="2182" y="4377"/>
                  </a:cubicBezTo>
                  <a:cubicBezTo>
                    <a:pt x="4103" y="4377"/>
                    <a:pt x="5077" y="2127"/>
                    <a:pt x="3757" y="682"/>
                  </a:cubicBezTo>
                  <a:cubicBezTo>
                    <a:pt x="3309" y="212"/>
                    <a:pt x="2746" y="0"/>
                    <a:pt x="219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4067100" y="2655300"/>
              <a:ext cx="36650" cy="36625"/>
            </a:xfrm>
            <a:custGeom>
              <a:avLst/>
              <a:gdLst/>
              <a:ahLst/>
              <a:cxnLst/>
              <a:rect l="l" t="t" r="r" b="b"/>
              <a:pathLst>
                <a:path w="1466" h="1465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083"/>
                    <a:pt x="319" y="1401"/>
                    <a:pt x="701" y="1465"/>
                  </a:cubicBezTo>
                  <a:cubicBezTo>
                    <a:pt x="1084" y="1465"/>
                    <a:pt x="1402" y="1146"/>
                    <a:pt x="1466" y="764"/>
                  </a:cubicBezTo>
                  <a:cubicBezTo>
                    <a:pt x="1466" y="319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4035275" y="2570250"/>
              <a:ext cx="128525" cy="110650"/>
            </a:xfrm>
            <a:custGeom>
              <a:avLst/>
              <a:gdLst/>
              <a:ahLst/>
              <a:cxnLst/>
              <a:rect l="l" t="t" r="r" b="b"/>
              <a:pathLst>
                <a:path w="5141" h="4426" extrusionOk="0">
                  <a:moveTo>
                    <a:pt x="2204" y="0"/>
                  </a:moveTo>
                  <a:cubicBezTo>
                    <a:pt x="1103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10" y="2320"/>
                    <a:pt x="510" y="2128"/>
                  </a:cubicBezTo>
                  <a:cubicBezTo>
                    <a:pt x="552" y="1201"/>
                    <a:pt x="1347" y="581"/>
                    <a:pt x="2175" y="581"/>
                  </a:cubicBezTo>
                  <a:cubicBezTo>
                    <a:pt x="2599" y="581"/>
                    <a:pt x="3031" y="743"/>
                    <a:pt x="3376" y="1110"/>
                  </a:cubicBezTo>
                  <a:cubicBezTo>
                    <a:pt x="4331" y="2128"/>
                    <a:pt x="3567" y="3848"/>
                    <a:pt x="2102" y="3848"/>
                  </a:cubicBezTo>
                  <a:cubicBezTo>
                    <a:pt x="2088" y="3845"/>
                    <a:pt x="2075" y="3844"/>
                    <a:pt x="2062" y="3844"/>
                  </a:cubicBezTo>
                  <a:cubicBezTo>
                    <a:pt x="1797" y="3844"/>
                    <a:pt x="1797" y="4425"/>
                    <a:pt x="2062" y="4425"/>
                  </a:cubicBezTo>
                  <a:cubicBezTo>
                    <a:pt x="2075" y="4425"/>
                    <a:pt x="2088" y="4424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10"/>
                    <a:pt x="3821" y="727"/>
                  </a:cubicBezTo>
                  <a:cubicBezTo>
                    <a:pt x="3363" y="226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137175" y="2658475"/>
              <a:ext cx="41400" cy="35050"/>
            </a:xfrm>
            <a:custGeom>
              <a:avLst/>
              <a:gdLst/>
              <a:ahLst/>
              <a:cxnLst/>
              <a:rect l="l" t="t" r="r" b="b"/>
              <a:pathLst>
                <a:path w="1656" h="1402" extrusionOk="0">
                  <a:moveTo>
                    <a:pt x="955" y="1"/>
                  </a:moveTo>
                  <a:cubicBezTo>
                    <a:pt x="64" y="1"/>
                    <a:pt x="0" y="1274"/>
                    <a:pt x="892" y="1402"/>
                  </a:cubicBezTo>
                  <a:cubicBezTo>
                    <a:pt x="1274" y="1402"/>
                    <a:pt x="1656" y="1147"/>
                    <a:pt x="1656" y="701"/>
                  </a:cubicBezTo>
                  <a:cubicBezTo>
                    <a:pt x="1656" y="319"/>
                    <a:pt x="1337" y="1"/>
                    <a:pt x="955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110100" y="257297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0"/>
                  </a:moveTo>
                  <a:cubicBezTo>
                    <a:pt x="1126" y="0"/>
                    <a:pt x="43" y="834"/>
                    <a:pt x="0" y="2147"/>
                  </a:cubicBezTo>
                  <a:cubicBezTo>
                    <a:pt x="0" y="2338"/>
                    <a:pt x="0" y="2593"/>
                    <a:pt x="64" y="2784"/>
                  </a:cubicBezTo>
                  <a:lnTo>
                    <a:pt x="637" y="2784"/>
                  </a:lnTo>
                  <a:lnTo>
                    <a:pt x="637" y="2720"/>
                  </a:lnTo>
                  <a:cubicBezTo>
                    <a:pt x="574" y="2529"/>
                    <a:pt x="510" y="2338"/>
                    <a:pt x="574" y="2147"/>
                  </a:cubicBezTo>
                  <a:cubicBezTo>
                    <a:pt x="574" y="1174"/>
                    <a:pt x="1360" y="567"/>
                    <a:pt x="2187" y="567"/>
                  </a:cubicBezTo>
                  <a:cubicBezTo>
                    <a:pt x="2605" y="567"/>
                    <a:pt x="3033" y="722"/>
                    <a:pt x="3376" y="1064"/>
                  </a:cubicBezTo>
                  <a:cubicBezTo>
                    <a:pt x="4331" y="2147"/>
                    <a:pt x="3567" y="3866"/>
                    <a:pt x="2166" y="3866"/>
                  </a:cubicBezTo>
                  <a:cubicBezTo>
                    <a:pt x="2132" y="3855"/>
                    <a:pt x="2100" y="3850"/>
                    <a:pt x="2071" y="3850"/>
                  </a:cubicBezTo>
                  <a:cubicBezTo>
                    <a:pt x="1934" y="3850"/>
                    <a:pt x="1847" y="3964"/>
                    <a:pt x="1847" y="4121"/>
                  </a:cubicBezTo>
                  <a:cubicBezTo>
                    <a:pt x="1847" y="4248"/>
                    <a:pt x="1975" y="4376"/>
                    <a:pt x="2102" y="4376"/>
                  </a:cubicBezTo>
                  <a:cubicBezTo>
                    <a:pt x="2129" y="4377"/>
                    <a:pt x="2156" y="4377"/>
                    <a:pt x="2182" y="4377"/>
                  </a:cubicBezTo>
                  <a:cubicBezTo>
                    <a:pt x="4105" y="4377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E0A50F-2D2E-B629-F254-1151BE66733D}"/>
              </a:ext>
            </a:extLst>
          </p:cNvPr>
          <p:cNvGrpSpPr/>
          <p:nvPr/>
        </p:nvGrpSpPr>
        <p:grpSpPr>
          <a:xfrm>
            <a:off x="3637946" y="216800"/>
            <a:ext cx="3394710" cy="2354950"/>
            <a:chOff x="259430" y="619849"/>
            <a:chExt cx="3676832" cy="2621284"/>
          </a:xfrm>
        </p:grpSpPr>
        <p:pic>
          <p:nvPicPr>
            <p:cNvPr id="3" name="Picture 2" descr="Những bức vẽ nổi tiếng của danh họa Nguyễn Tư Nghiêm - VnExpress Giải trí">
              <a:extLst>
                <a:ext uri="{FF2B5EF4-FFF2-40B4-BE49-F238E27FC236}">
                  <a16:creationId xmlns:a16="http://schemas.microsoft.com/office/drawing/2014/main" id="{E9DDBDC1-7714-56ED-2D29-D3C023FA5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85" y="619849"/>
              <a:ext cx="3310322" cy="225102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93A243-05C5-0117-B1E7-50600BF01700}"/>
                </a:ext>
              </a:extLst>
            </p:cNvPr>
            <p:cNvSpPr txBox="1"/>
            <p:nvPr/>
          </p:nvSpPr>
          <p:spPr>
            <a:xfrm>
              <a:off x="259430" y="2898548"/>
              <a:ext cx="3676832" cy="342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Điệu múa cổ - Nguyễn Tư Nghiêm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FCFD01-B97F-A8F9-85B3-0B8252D08B1A}"/>
              </a:ext>
            </a:extLst>
          </p:cNvPr>
          <p:cNvGrpSpPr/>
          <p:nvPr/>
        </p:nvGrpSpPr>
        <p:grpSpPr>
          <a:xfrm>
            <a:off x="216107" y="172200"/>
            <a:ext cx="3236686" cy="2683956"/>
            <a:chOff x="4704406" y="706763"/>
            <a:chExt cx="3641380" cy="3019540"/>
          </a:xfrm>
        </p:grpSpPr>
        <p:pic>
          <p:nvPicPr>
            <p:cNvPr id="6" name="Picture 4" descr="Ngày vào Đảng đất trời như đổi khác">
              <a:extLst>
                <a:ext uri="{FF2B5EF4-FFF2-40B4-BE49-F238E27FC236}">
                  <a16:creationId xmlns:a16="http://schemas.microsoft.com/office/drawing/2014/main" id="{30F105F9-E6BE-D73A-2E79-CD123B2E2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709" y="706763"/>
              <a:ext cx="3310323" cy="225102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3E1F69-DC86-BF5D-22D9-0DCBD83FA4F3}"/>
                </a:ext>
              </a:extLst>
            </p:cNvPr>
            <p:cNvSpPr txBox="1"/>
            <p:nvPr/>
          </p:nvSpPr>
          <p:spPr>
            <a:xfrm>
              <a:off x="4704406" y="2940223"/>
              <a:ext cx="3641380" cy="786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/>
                <a:t>Kết nạp Đảng ở Điện Biên Phủ - Nguyễn Sáng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38D8865-EA6B-AC34-A7FF-C41BCA19A138}"/>
              </a:ext>
            </a:extLst>
          </p:cNvPr>
          <p:cNvSpPr txBox="1"/>
          <p:nvPr/>
        </p:nvSpPr>
        <p:spPr>
          <a:xfrm>
            <a:off x="927944" y="3009282"/>
            <a:ext cx="4743997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/>
              <a:t>Hòa sắc: </a:t>
            </a:r>
            <a:r>
              <a:rPr lang="vi-VN" sz="2000"/>
              <a:t>hài hòa, sử dụng những tông màu vui tươi làm nổi bật nội dung bức tranh.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/>
              <a:t>Chất liệu: </a:t>
            </a:r>
            <a:r>
              <a:rPr lang="vi-VN" sz="2000"/>
              <a:t>sơn mài.</a:t>
            </a:r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312B20B9-5B67-79E9-644A-72B2B2B4F5DD}"/>
              </a:ext>
            </a:extLst>
          </p:cNvPr>
          <p:cNvSpPr/>
          <p:nvPr/>
        </p:nvSpPr>
        <p:spPr>
          <a:xfrm flipH="1">
            <a:off x="6559447" y="1185286"/>
            <a:ext cx="2585223" cy="3958214"/>
          </a:xfrm>
          <a:custGeom>
            <a:avLst/>
            <a:gdLst/>
            <a:ahLst/>
            <a:cxnLst/>
            <a:rect l="l" t="t" r="r" b="b"/>
            <a:pathLst>
              <a:path w="5633847" h="8229600">
                <a:moveTo>
                  <a:pt x="0" y="0"/>
                </a:moveTo>
                <a:lnTo>
                  <a:pt x="5633847" y="0"/>
                </a:lnTo>
                <a:lnTo>
                  <a:pt x="56338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0"/>
          <p:cNvSpPr txBox="1">
            <a:spLocks noGrp="1"/>
          </p:cNvSpPr>
          <p:nvPr>
            <p:ph type="title" idx="6"/>
          </p:nvPr>
        </p:nvSpPr>
        <p:spPr>
          <a:xfrm>
            <a:off x="728367" y="-127433"/>
            <a:ext cx="7693800" cy="1702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CHỦ ĐỀ: </a:t>
            </a:r>
            <a:br>
              <a:rPr lang="en-US" b="1">
                <a:latin typeface="+mj-lt"/>
              </a:rPr>
            </a:br>
            <a:r>
              <a:rPr lang="en-US" b="1">
                <a:latin typeface="+mj-lt"/>
              </a:rPr>
              <a:t>NGHỆ THUẬT HIỆN ĐẠI VIỆT NAM </a:t>
            </a:r>
          </a:p>
        </p:txBody>
      </p:sp>
      <p:grpSp>
        <p:nvGrpSpPr>
          <p:cNvPr id="874" name="Google Shape;874;p50"/>
          <p:cNvGrpSpPr/>
          <p:nvPr/>
        </p:nvGrpSpPr>
        <p:grpSpPr>
          <a:xfrm rot="5399767">
            <a:off x="7763767" y="4430500"/>
            <a:ext cx="685472" cy="634336"/>
            <a:chOff x="3904050" y="2322725"/>
            <a:chExt cx="464475" cy="429825"/>
          </a:xfrm>
        </p:grpSpPr>
        <p:sp>
          <p:nvSpPr>
            <p:cNvPr id="875" name="Google Shape;875;p50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" name="Google Shape;878;p50"/>
          <p:cNvGrpSpPr/>
          <p:nvPr/>
        </p:nvGrpSpPr>
        <p:grpSpPr>
          <a:xfrm rot="-577476">
            <a:off x="7887520" y="46841"/>
            <a:ext cx="1459393" cy="1716595"/>
            <a:chOff x="4211314" y="194464"/>
            <a:chExt cx="1487800" cy="1886580"/>
          </a:xfrm>
        </p:grpSpPr>
        <p:sp>
          <p:nvSpPr>
            <p:cNvPr id="879" name="Google Shape;879;p50"/>
            <p:cNvSpPr/>
            <p:nvPr/>
          </p:nvSpPr>
          <p:spPr>
            <a:xfrm rot="2015395">
              <a:off x="5004868" y="133614"/>
              <a:ext cx="268757" cy="1619275"/>
            </a:xfrm>
            <a:custGeom>
              <a:avLst/>
              <a:gdLst/>
              <a:ahLst/>
              <a:cxnLst/>
              <a:rect l="l" t="t" r="r" b="b"/>
              <a:pathLst>
                <a:path w="2754" h="16593" extrusionOk="0">
                  <a:moveTo>
                    <a:pt x="2211" y="1"/>
                  </a:moveTo>
                  <a:lnTo>
                    <a:pt x="1" y="16480"/>
                  </a:lnTo>
                  <a:lnTo>
                    <a:pt x="918" y="16593"/>
                  </a:lnTo>
                  <a:lnTo>
                    <a:pt x="2754" y="7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 rot="2015395">
              <a:off x="4466443" y="1515316"/>
              <a:ext cx="133012" cy="306133"/>
            </a:xfrm>
            <a:custGeom>
              <a:avLst/>
              <a:gdLst/>
              <a:ahLst/>
              <a:cxnLst/>
              <a:rect l="l" t="t" r="r" b="b"/>
              <a:pathLst>
                <a:path w="1363" h="3137" extrusionOk="0">
                  <a:moveTo>
                    <a:pt x="705" y="0"/>
                  </a:moveTo>
                  <a:cubicBezTo>
                    <a:pt x="605" y="0"/>
                    <a:pt x="507" y="7"/>
                    <a:pt x="426" y="13"/>
                  </a:cubicBezTo>
                  <a:cubicBezTo>
                    <a:pt x="332" y="893"/>
                    <a:pt x="89" y="1754"/>
                    <a:pt x="89" y="2672"/>
                  </a:cubicBezTo>
                  <a:cubicBezTo>
                    <a:pt x="89" y="2781"/>
                    <a:pt x="1" y="3085"/>
                    <a:pt x="219" y="3085"/>
                  </a:cubicBezTo>
                  <a:cubicBezTo>
                    <a:pt x="225" y="3085"/>
                    <a:pt x="232" y="3085"/>
                    <a:pt x="239" y="3084"/>
                  </a:cubicBezTo>
                  <a:cubicBezTo>
                    <a:pt x="239" y="2897"/>
                    <a:pt x="276" y="2710"/>
                    <a:pt x="314" y="2541"/>
                  </a:cubicBezTo>
                  <a:lnTo>
                    <a:pt x="314" y="2541"/>
                  </a:lnTo>
                  <a:cubicBezTo>
                    <a:pt x="314" y="2728"/>
                    <a:pt x="201" y="2934"/>
                    <a:pt x="351" y="3047"/>
                  </a:cubicBezTo>
                  <a:cubicBezTo>
                    <a:pt x="516" y="3101"/>
                    <a:pt x="690" y="3136"/>
                    <a:pt x="867" y="3136"/>
                  </a:cubicBezTo>
                  <a:cubicBezTo>
                    <a:pt x="932" y="3136"/>
                    <a:pt x="997" y="3132"/>
                    <a:pt x="1063" y="3122"/>
                  </a:cubicBezTo>
                  <a:cubicBezTo>
                    <a:pt x="1138" y="2972"/>
                    <a:pt x="1175" y="2803"/>
                    <a:pt x="1175" y="2635"/>
                  </a:cubicBezTo>
                  <a:cubicBezTo>
                    <a:pt x="1269" y="2260"/>
                    <a:pt x="1306" y="1867"/>
                    <a:pt x="1325" y="1474"/>
                  </a:cubicBezTo>
                  <a:cubicBezTo>
                    <a:pt x="1325" y="1174"/>
                    <a:pt x="1362" y="874"/>
                    <a:pt x="1344" y="593"/>
                  </a:cubicBezTo>
                  <a:cubicBezTo>
                    <a:pt x="1344" y="444"/>
                    <a:pt x="1325" y="219"/>
                    <a:pt x="1213" y="125"/>
                  </a:cubicBezTo>
                  <a:cubicBezTo>
                    <a:pt x="1113" y="25"/>
                    <a:pt x="905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 rot="2015395">
              <a:off x="4594395" y="1493599"/>
              <a:ext cx="98857" cy="84121"/>
            </a:xfrm>
            <a:custGeom>
              <a:avLst/>
              <a:gdLst/>
              <a:ahLst/>
              <a:cxnLst/>
              <a:rect l="l" t="t" r="r" b="b"/>
              <a:pathLst>
                <a:path w="1013" h="862" extrusionOk="0">
                  <a:moveTo>
                    <a:pt x="94" y="0"/>
                  </a:moveTo>
                  <a:lnTo>
                    <a:pt x="1" y="749"/>
                  </a:lnTo>
                  <a:lnTo>
                    <a:pt x="918" y="862"/>
                  </a:lnTo>
                  <a:lnTo>
                    <a:pt x="1012" y="1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 rot="2015395">
              <a:off x="4397797" y="1625205"/>
              <a:ext cx="155457" cy="192248"/>
            </a:xfrm>
            <a:custGeom>
              <a:avLst/>
              <a:gdLst/>
              <a:ahLst/>
              <a:cxnLst/>
              <a:rect l="l" t="t" r="r" b="b"/>
              <a:pathLst>
                <a:path w="1593" h="1970" extrusionOk="0">
                  <a:moveTo>
                    <a:pt x="506" y="0"/>
                  </a:moveTo>
                  <a:lnTo>
                    <a:pt x="506" y="0"/>
                  </a:lnTo>
                  <a:cubicBezTo>
                    <a:pt x="488" y="38"/>
                    <a:pt x="488" y="75"/>
                    <a:pt x="488" y="113"/>
                  </a:cubicBezTo>
                  <a:cubicBezTo>
                    <a:pt x="413" y="206"/>
                    <a:pt x="356" y="319"/>
                    <a:pt x="319" y="431"/>
                  </a:cubicBezTo>
                  <a:cubicBezTo>
                    <a:pt x="300" y="637"/>
                    <a:pt x="338" y="824"/>
                    <a:pt x="282" y="1011"/>
                  </a:cubicBezTo>
                  <a:cubicBezTo>
                    <a:pt x="244" y="1217"/>
                    <a:pt x="1" y="1648"/>
                    <a:pt x="263" y="1779"/>
                  </a:cubicBezTo>
                  <a:cubicBezTo>
                    <a:pt x="338" y="1835"/>
                    <a:pt x="469" y="1817"/>
                    <a:pt x="525" y="1854"/>
                  </a:cubicBezTo>
                  <a:cubicBezTo>
                    <a:pt x="600" y="1892"/>
                    <a:pt x="581" y="1948"/>
                    <a:pt x="694" y="1967"/>
                  </a:cubicBezTo>
                  <a:cubicBezTo>
                    <a:pt x="704" y="1969"/>
                    <a:pt x="716" y="1970"/>
                    <a:pt x="728" y="1970"/>
                  </a:cubicBezTo>
                  <a:cubicBezTo>
                    <a:pt x="828" y="1970"/>
                    <a:pt x="985" y="1910"/>
                    <a:pt x="1068" y="1910"/>
                  </a:cubicBezTo>
                  <a:cubicBezTo>
                    <a:pt x="1162" y="1910"/>
                    <a:pt x="1255" y="1948"/>
                    <a:pt x="1330" y="1948"/>
                  </a:cubicBezTo>
                  <a:cubicBezTo>
                    <a:pt x="1592" y="1948"/>
                    <a:pt x="1574" y="1892"/>
                    <a:pt x="1518" y="1704"/>
                  </a:cubicBezTo>
                  <a:cubicBezTo>
                    <a:pt x="1480" y="1592"/>
                    <a:pt x="1461" y="1480"/>
                    <a:pt x="1480" y="1386"/>
                  </a:cubicBezTo>
                  <a:cubicBezTo>
                    <a:pt x="1518" y="1143"/>
                    <a:pt x="1518" y="731"/>
                    <a:pt x="1218" y="674"/>
                  </a:cubicBezTo>
                  <a:cubicBezTo>
                    <a:pt x="1204" y="672"/>
                    <a:pt x="1191" y="670"/>
                    <a:pt x="1178" y="670"/>
                  </a:cubicBezTo>
                  <a:cubicBezTo>
                    <a:pt x="1056" y="670"/>
                    <a:pt x="965" y="780"/>
                    <a:pt x="855" y="780"/>
                  </a:cubicBezTo>
                  <a:cubicBezTo>
                    <a:pt x="816" y="780"/>
                    <a:pt x="776" y="766"/>
                    <a:pt x="731" y="731"/>
                  </a:cubicBezTo>
                  <a:cubicBezTo>
                    <a:pt x="450" y="468"/>
                    <a:pt x="1087" y="56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 rot="2015395">
              <a:off x="4325397" y="1660042"/>
              <a:ext cx="69385" cy="123058"/>
            </a:xfrm>
            <a:custGeom>
              <a:avLst/>
              <a:gdLst/>
              <a:ahLst/>
              <a:cxnLst/>
              <a:rect l="l" t="t" r="r" b="b"/>
              <a:pathLst>
                <a:path w="711" h="1261" extrusionOk="0">
                  <a:moveTo>
                    <a:pt x="244" y="0"/>
                  </a:moveTo>
                  <a:cubicBezTo>
                    <a:pt x="75" y="0"/>
                    <a:pt x="1" y="94"/>
                    <a:pt x="19" y="263"/>
                  </a:cubicBezTo>
                  <a:lnTo>
                    <a:pt x="19" y="375"/>
                  </a:lnTo>
                  <a:cubicBezTo>
                    <a:pt x="75" y="618"/>
                    <a:pt x="1" y="1199"/>
                    <a:pt x="356" y="1255"/>
                  </a:cubicBezTo>
                  <a:cubicBezTo>
                    <a:pt x="374" y="1259"/>
                    <a:pt x="392" y="1260"/>
                    <a:pt x="409" y="1260"/>
                  </a:cubicBezTo>
                  <a:cubicBezTo>
                    <a:pt x="574" y="1260"/>
                    <a:pt x="710" y="1106"/>
                    <a:pt x="693" y="937"/>
                  </a:cubicBezTo>
                  <a:cubicBezTo>
                    <a:pt x="263" y="918"/>
                    <a:pt x="338" y="30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 rot="2015395">
              <a:off x="4342295" y="1963580"/>
              <a:ext cx="71239" cy="106664"/>
            </a:xfrm>
            <a:custGeom>
              <a:avLst/>
              <a:gdLst/>
              <a:ahLst/>
              <a:cxnLst/>
              <a:rect l="l" t="t" r="r" b="b"/>
              <a:pathLst>
                <a:path w="730" h="1093" extrusionOk="0">
                  <a:moveTo>
                    <a:pt x="354" y="0"/>
                  </a:moveTo>
                  <a:cubicBezTo>
                    <a:pt x="313" y="0"/>
                    <a:pt x="263" y="14"/>
                    <a:pt x="206" y="43"/>
                  </a:cubicBezTo>
                  <a:lnTo>
                    <a:pt x="187" y="137"/>
                  </a:lnTo>
                  <a:cubicBezTo>
                    <a:pt x="38" y="437"/>
                    <a:pt x="0" y="774"/>
                    <a:pt x="56" y="1092"/>
                  </a:cubicBezTo>
                  <a:cubicBezTo>
                    <a:pt x="59" y="1092"/>
                    <a:pt x="63" y="1092"/>
                    <a:pt x="66" y="1092"/>
                  </a:cubicBezTo>
                  <a:cubicBezTo>
                    <a:pt x="482" y="1092"/>
                    <a:pt x="73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 rot="2015395">
              <a:off x="4318944" y="1885885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 rot="2015395">
              <a:off x="4292389" y="1833720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1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0"/>
            <p:cNvSpPr/>
            <p:nvPr/>
          </p:nvSpPr>
          <p:spPr>
            <a:xfrm rot="2015395">
              <a:off x="4316532" y="1885717"/>
              <a:ext cx="3708" cy="2440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0" y="0"/>
                  </a:moveTo>
                  <a:lnTo>
                    <a:pt x="0" y="19"/>
                  </a:lnTo>
                  <a:cubicBezTo>
                    <a:pt x="0" y="23"/>
                    <a:pt x="1" y="24"/>
                    <a:pt x="2" y="24"/>
                  </a:cubicBezTo>
                  <a:cubicBezTo>
                    <a:pt x="8" y="24"/>
                    <a:pt x="23" y="0"/>
                    <a:pt x="38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 rot="2015395">
              <a:off x="4272521" y="197571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 rot="2015395">
              <a:off x="4305082" y="1864174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 rot="2015395">
              <a:off x="4303109" y="1860605"/>
              <a:ext cx="1854" cy="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 rot="2015395">
              <a:off x="4328730" y="1897055"/>
              <a:ext cx="1952" cy="18347"/>
            </a:xfrm>
            <a:custGeom>
              <a:avLst/>
              <a:gdLst/>
              <a:ahLst/>
              <a:cxnLst/>
              <a:rect l="l" t="t" r="r" b="b"/>
              <a:pathLst>
                <a:path w="20" h="188" extrusionOk="0">
                  <a:moveTo>
                    <a:pt x="10" y="0"/>
                  </a:moveTo>
                  <a:cubicBezTo>
                    <a:pt x="10" y="26"/>
                    <a:pt x="10" y="52"/>
                    <a:pt x="10" y="80"/>
                  </a:cubicBezTo>
                  <a:lnTo>
                    <a:pt x="10" y="80"/>
                  </a:lnTo>
                  <a:cubicBezTo>
                    <a:pt x="15" y="38"/>
                    <a:pt x="19" y="0"/>
                    <a:pt x="10" y="0"/>
                  </a:cubicBezTo>
                  <a:close/>
                  <a:moveTo>
                    <a:pt x="10" y="80"/>
                  </a:moveTo>
                  <a:lnTo>
                    <a:pt x="10" y="80"/>
                  </a:lnTo>
                  <a:cubicBezTo>
                    <a:pt x="5" y="122"/>
                    <a:pt x="1" y="169"/>
                    <a:pt x="10" y="187"/>
                  </a:cubicBezTo>
                  <a:cubicBezTo>
                    <a:pt x="10" y="147"/>
                    <a:pt x="10" y="112"/>
                    <a:pt x="10" y="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 rot="2015395">
              <a:off x="4277578" y="1762650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 rot="2015395">
              <a:off x="4273752" y="1767520"/>
              <a:ext cx="3708" cy="429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0" y="1"/>
                  </a:moveTo>
                  <a:cubicBezTo>
                    <a:pt x="0" y="7"/>
                    <a:pt x="0" y="13"/>
                    <a:pt x="0" y="19"/>
                  </a:cubicBezTo>
                  <a:cubicBezTo>
                    <a:pt x="0" y="19"/>
                    <a:pt x="12" y="43"/>
                    <a:pt x="27" y="43"/>
                  </a:cubicBezTo>
                  <a:cubicBezTo>
                    <a:pt x="30" y="43"/>
                    <a:pt x="34" y="42"/>
                    <a:pt x="38" y="38"/>
                  </a:cubicBezTo>
                  <a:cubicBezTo>
                    <a:pt x="38" y="38"/>
                    <a:pt x="38" y="19"/>
                    <a:pt x="19" y="1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 rot="2015395">
              <a:off x="4211691" y="1762738"/>
              <a:ext cx="1952" cy="1952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19" y="1"/>
                    <a:pt x="0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 rot="2015395">
              <a:off x="4239751" y="1793810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 rot="2015395">
              <a:off x="4272115" y="1773785"/>
              <a:ext cx="98" cy="1952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19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 rot="2015395">
              <a:off x="4258880" y="1780925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9" y="1"/>
                  </a:moveTo>
                  <a:cubicBezTo>
                    <a:pt x="19" y="1"/>
                    <a:pt x="0" y="1"/>
                    <a:pt x="0" y="19"/>
                  </a:cubicBezTo>
                  <a:cubicBezTo>
                    <a:pt x="0" y="1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166C6FA3-3936-924D-327B-E552B8A5E242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-61686" y="1526475"/>
            <a:ext cx="9267371" cy="32920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+mj-lt"/>
              </a:rPr>
              <a:t>BÀI 4. </a:t>
            </a:r>
            <a:br>
              <a:rPr lang="en-US" sz="4500" b="1">
                <a:solidFill>
                  <a:srgbClr val="C00000"/>
                </a:solidFill>
                <a:latin typeface="+mj-lt"/>
              </a:rPr>
            </a:br>
            <a:r>
              <a:rPr lang="en-US" sz="4500" b="1">
                <a:solidFill>
                  <a:srgbClr val="C00000"/>
                </a:solidFill>
                <a:latin typeface="+mj-lt"/>
              </a:rPr>
              <a:t>NÉT ĐẶC TRƯNG TRONG TRANH SƠN MÀI VIỆT NAM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 txBox="1">
            <a:spLocks noGrp="1"/>
          </p:cNvSpPr>
          <p:nvPr>
            <p:ph type="title" idx="15"/>
          </p:nvPr>
        </p:nvSpPr>
        <p:spPr>
          <a:xfrm>
            <a:off x="492656" y="608141"/>
            <a:ext cx="4637002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NỘI DUNG BÀI HỌC </a:t>
            </a:r>
          </a:p>
        </p:txBody>
      </p:sp>
      <p:sp>
        <p:nvSpPr>
          <p:cNvPr id="411" name="Google Shape;411;p39"/>
          <p:cNvSpPr txBox="1">
            <a:spLocks noGrp="1"/>
          </p:cNvSpPr>
          <p:nvPr>
            <p:ph type="title" idx="3"/>
          </p:nvPr>
        </p:nvSpPr>
        <p:spPr>
          <a:xfrm>
            <a:off x="463113" y="1979445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3" name="Google Shape;413;p39"/>
          <p:cNvSpPr txBox="1">
            <a:spLocks noGrp="1"/>
          </p:cNvSpPr>
          <p:nvPr>
            <p:ph type="title" idx="4"/>
          </p:nvPr>
        </p:nvSpPr>
        <p:spPr>
          <a:xfrm>
            <a:off x="4201190" y="1745068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15" name="Google Shape;415;p39"/>
          <p:cNvSpPr txBox="1">
            <a:spLocks noGrp="1"/>
          </p:cNvSpPr>
          <p:nvPr>
            <p:ph type="title" idx="6"/>
          </p:nvPr>
        </p:nvSpPr>
        <p:spPr>
          <a:xfrm>
            <a:off x="463113" y="3388459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17" name="Google Shape;417;p39"/>
          <p:cNvSpPr txBox="1">
            <a:spLocks noGrp="1"/>
          </p:cNvSpPr>
          <p:nvPr>
            <p:ph type="title" idx="8"/>
          </p:nvPr>
        </p:nvSpPr>
        <p:spPr>
          <a:xfrm>
            <a:off x="4202913" y="2665448"/>
            <a:ext cx="13524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18" name="Google Shape;418;p39"/>
          <p:cNvSpPr txBox="1">
            <a:spLocks noGrp="1"/>
          </p:cNvSpPr>
          <p:nvPr>
            <p:ph type="subTitle" idx="9"/>
          </p:nvPr>
        </p:nvSpPr>
        <p:spPr>
          <a:xfrm>
            <a:off x="1567410" y="1585311"/>
            <a:ext cx="2652001" cy="1529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+mj-lt"/>
              </a:rPr>
              <a:t>Quan sát – nhận thức nét đặc trưng của tranh sơn mài Việt Nam</a:t>
            </a:r>
            <a:endParaRPr sz="1800">
              <a:latin typeface="+mj-lt"/>
            </a:endParaRPr>
          </a:p>
        </p:txBody>
      </p:sp>
      <p:grpSp>
        <p:nvGrpSpPr>
          <p:cNvPr id="422" name="Google Shape;422;p39"/>
          <p:cNvGrpSpPr/>
          <p:nvPr/>
        </p:nvGrpSpPr>
        <p:grpSpPr>
          <a:xfrm rot="3287663">
            <a:off x="5265823" y="-728552"/>
            <a:ext cx="1880033" cy="2383945"/>
            <a:chOff x="4211314" y="194464"/>
            <a:chExt cx="1487800" cy="1886580"/>
          </a:xfrm>
        </p:grpSpPr>
        <p:sp>
          <p:nvSpPr>
            <p:cNvPr id="423" name="Google Shape;423;p39"/>
            <p:cNvSpPr/>
            <p:nvPr/>
          </p:nvSpPr>
          <p:spPr>
            <a:xfrm rot="2015395">
              <a:off x="5004868" y="133614"/>
              <a:ext cx="268757" cy="1619275"/>
            </a:xfrm>
            <a:custGeom>
              <a:avLst/>
              <a:gdLst/>
              <a:ahLst/>
              <a:cxnLst/>
              <a:rect l="l" t="t" r="r" b="b"/>
              <a:pathLst>
                <a:path w="2754" h="16593" extrusionOk="0">
                  <a:moveTo>
                    <a:pt x="2211" y="1"/>
                  </a:moveTo>
                  <a:lnTo>
                    <a:pt x="1" y="16480"/>
                  </a:lnTo>
                  <a:lnTo>
                    <a:pt x="918" y="16593"/>
                  </a:lnTo>
                  <a:lnTo>
                    <a:pt x="2754" y="7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 rot="2015395">
              <a:off x="4466443" y="1515316"/>
              <a:ext cx="133012" cy="306133"/>
            </a:xfrm>
            <a:custGeom>
              <a:avLst/>
              <a:gdLst/>
              <a:ahLst/>
              <a:cxnLst/>
              <a:rect l="l" t="t" r="r" b="b"/>
              <a:pathLst>
                <a:path w="1363" h="3137" extrusionOk="0">
                  <a:moveTo>
                    <a:pt x="705" y="0"/>
                  </a:moveTo>
                  <a:cubicBezTo>
                    <a:pt x="605" y="0"/>
                    <a:pt x="507" y="7"/>
                    <a:pt x="426" y="13"/>
                  </a:cubicBezTo>
                  <a:cubicBezTo>
                    <a:pt x="332" y="893"/>
                    <a:pt x="89" y="1754"/>
                    <a:pt x="89" y="2672"/>
                  </a:cubicBezTo>
                  <a:cubicBezTo>
                    <a:pt x="89" y="2781"/>
                    <a:pt x="1" y="3085"/>
                    <a:pt x="219" y="3085"/>
                  </a:cubicBezTo>
                  <a:cubicBezTo>
                    <a:pt x="225" y="3085"/>
                    <a:pt x="232" y="3085"/>
                    <a:pt x="239" y="3084"/>
                  </a:cubicBezTo>
                  <a:cubicBezTo>
                    <a:pt x="239" y="2897"/>
                    <a:pt x="276" y="2710"/>
                    <a:pt x="314" y="2541"/>
                  </a:cubicBezTo>
                  <a:lnTo>
                    <a:pt x="314" y="2541"/>
                  </a:lnTo>
                  <a:cubicBezTo>
                    <a:pt x="314" y="2728"/>
                    <a:pt x="201" y="2934"/>
                    <a:pt x="351" y="3047"/>
                  </a:cubicBezTo>
                  <a:cubicBezTo>
                    <a:pt x="516" y="3101"/>
                    <a:pt x="690" y="3136"/>
                    <a:pt x="867" y="3136"/>
                  </a:cubicBezTo>
                  <a:cubicBezTo>
                    <a:pt x="932" y="3136"/>
                    <a:pt x="997" y="3132"/>
                    <a:pt x="1063" y="3122"/>
                  </a:cubicBezTo>
                  <a:cubicBezTo>
                    <a:pt x="1138" y="2972"/>
                    <a:pt x="1175" y="2803"/>
                    <a:pt x="1175" y="2635"/>
                  </a:cubicBezTo>
                  <a:cubicBezTo>
                    <a:pt x="1269" y="2260"/>
                    <a:pt x="1306" y="1867"/>
                    <a:pt x="1325" y="1474"/>
                  </a:cubicBezTo>
                  <a:cubicBezTo>
                    <a:pt x="1325" y="1174"/>
                    <a:pt x="1362" y="874"/>
                    <a:pt x="1344" y="593"/>
                  </a:cubicBezTo>
                  <a:cubicBezTo>
                    <a:pt x="1344" y="444"/>
                    <a:pt x="1325" y="219"/>
                    <a:pt x="1213" y="125"/>
                  </a:cubicBezTo>
                  <a:cubicBezTo>
                    <a:pt x="1113" y="25"/>
                    <a:pt x="905" y="0"/>
                    <a:pt x="7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 rot="2015395">
              <a:off x="4594395" y="1493599"/>
              <a:ext cx="98857" cy="84121"/>
            </a:xfrm>
            <a:custGeom>
              <a:avLst/>
              <a:gdLst/>
              <a:ahLst/>
              <a:cxnLst/>
              <a:rect l="l" t="t" r="r" b="b"/>
              <a:pathLst>
                <a:path w="1013" h="862" extrusionOk="0">
                  <a:moveTo>
                    <a:pt x="94" y="0"/>
                  </a:moveTo>
                  <a:lnTo>
                    <a:pt x="1" y="749"/>
                  </a:lnTo>
                  <a:lnTo>
                    <a:pt x="918" y="862"/>
                  </a:lnTo>
                  <a:lnTo>
                    <a:pt x="1012" y="1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 rot="2015395">
              <a:off x="4397797" y="1625205"/>
              <a:ext cx="155457" cy="192248"/>
            </a:xfrm>
            <a:custGeom>
              <a:avLst/>
              <a:gdLst/>
              <a:ahLst/>
              <a:cxnLst/>
              <a:rect l="l" t="t" r="r" b="b"/>
              <a:pathLst>
                <a:path w="1593" h="1970" extrusionOk="0">
                  <a:moveTo>
                    <a:pt x="506" y="0"/>
                  </a:moveTo>
                  <a:lnTo>
                    <a:pt x="506" y="0"/>
                  </a:lnTo>
                  <a:cubicBezTo>
                    <a:pt x="488" y="38"/>
                    <a:pt x="488" y="75"/>
                    <a:pt x="488" y="113"/>
                  </a:cubicBezTo>
                  <a:cubicBezTo>
                    <a:pt x="413" y="206"/>
                    <a:pt x="356" y="319"/>
                    <a:pt x="319" y="431"/>
                  </a:cubicBezTo>
                  <a:cubicBezTo>
                    <a:pt x="300" y="637"/>
                    <a:pt x="338" y="824"/>
                    <a:pt x="282" y="1011"/>
                  </a:cubicBezTo>
                  <a:cubicBezTo>
                    <a:pt x="244" y="1217"/>
                    <a:pt x="1" y="1648"/>
                    <a:pt x="263" y="1779"/>
                  </a:cubicBezTo>
                  <a:cubicBezTo>
                    <a:pt x="338" y="1835"/>
                    <a:pt x="469" y="1817"/>
                    <a:pt x="525" y="1854"/>
                  </a:cubicBezTo>
                  <a:cubicBezTo>
                    <a:pt x="600" y="1892"/>
                    <a:pt x="581" y="1948"/>
                    <a:pt x="694" y="1967"/>
                  </a:cubicBezTo>
                  <a:cubicBezTo>
                    <a:pt x="704" y="1969"/>
                    <a:pt x="716" y="1970"/>
                    <a:pt x="728" y="1970"/>
                  </a:cubicBezTo>
                  <a:cubicBezTo>
                    <a:pt x="828" y="1970"/>
                    <a:pt x="985" y="1910"/>
                    <a:pt x="1068" y="1910"/>
                  </a:cubicBezTo>
                  <a:cubicBezTo>
                    <a:pt x="1162" y="1910"/>
                    <a:pt x="1255" y="1948"/>
                    <a:pt x="1330" y="1948"/>
                  </a:cubicBezTo>
                  <a:cubicBezTo>
                    <a:pt x="1592" y="1948"/>
                    <a:pt x="1574" y="1892"/>
                    <a:pt x="1518" y="1704"/>
                  </a:cubicBezTo>
                  <a:cubicBezTo>
                    <a:pt x="1480" y="1592"/>
                    <a:pt x="1461" y="1480"/>
                    <a:pt x="1480" y="1386"/>
                  </a:cubicBezTo>
                  <a:cubicBezTo>
                    <a:pt x="1518" y="1143"/>
                    <a:pt x="1518" y="731"/>
                    <a:pt x="1218" y="674"/>
                  </a:cubicBezTo>
                  <a:cubicBezTo>
                    <a:pt x="1204" y="672"/>
                    <a:pt x="1191" y="670"/>
                    <a:pt x="1178" y="670"/>
                  </a:cubicBezTo>
                  <a:cubicBezTo>
                    <a:pt x="1056" y="670"/>
                    <a:pt x="965" y="780"/>
                    <a:pt x="855" y="780"/>
                  </a:cubicBezTo>
                  <a:cubicBezTo>
                    <a:pt x="816" y="780"/>
                    <a:pt x="776" y="766"/>
                    <a:pt x="731" y="731"/>
                  </a:cubicBezTo>
                  <a:cubicBezTo>
                    <a:pt x="450" y="468"/>
                    <a:pt x="1087" y="56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 rot="2015395">
              <a:off x="4325397" y="1660042"/>
              <a:ext cx="69385" cy="123058"/>
            </a:xfrm>
            <a:custGeom>
              <a:avLst/>
              <a:gdLst/>
              <a:ahLst/>
              <a:cxnLst/>
              <a:rect l="l" t="t" r="r" b="b"/>
              <a:pathLst>
                <a:path w="711" h="1261" extrusionOk="0">
                  <a:moveTo>
                    <a:pt x="244" y="0"/>
                  </a:moveTo>
                  <a:cubicBezTo>
                    <a:pt x="75" y="0"/>
                    <a:pt x="1" y="94"/>
                    <a:pt x="19" y="263"/>
                  </a:cubicBezTo>
                  <a:lnTo>
                    <a:pt x="19" y="375"/>
                  </a:lnTo>
                  <a:cubicBezTo>
                    <a:pt x="75" y="618"/>
                    <a:pt x="1" y="1199"/>
                    <a:pt x="356" y="1255"/>
                  </a:cubicBezTo>
                  <a:cubicBezTo>
                    <a:pt x="374" y="1259"/>
                    <a:pt x="392" y="1260"/>
                    <a:pt x="409" y="1260"/>
                  </a:cubicBezTo>
                  <a:cubicBezTo>
                    <a:pt x="574" y="1260"/>
                    <a:pt x="710" y="1106"/>
                    <a:pt x="693" y="937"/>
                  </a:cubicBezTo>
                  <a:cubicBezTo>
                    <a:pt x="263" y="918"/>
                    <a:pt x="338" y="30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 rot="2015395">
              <a:off x="4342295" y="1963580"/>
              <a:ext cx="71239" cy="106664"/>
            </a:xfrm>
            <a:custGeom>
              <a:avLst/>
              <a:gdLst/>
              <a:ahLst/>
              <a:cxnLst/>
              <a:rect l="l" t="t" r="r" b="b"/>
              <a:pathLst>
                <a:path w="730" h="1093" extrusionOk="0">
                  <a:moveTo>
                    <a:pt x="354" y="0"/>
                  </a:moveTo>
                  <a:cubicBezTo>
                    <a:pt x="313" y="0"/>
                    <a:pt x="263" y="14"/>
                    <a:pt x="206" y="43"/>
                  </a:cubicBezTo>
                  <a:lnTo>
                    <a:pt x="187" y="137"/>
                  </a:lnTo>
                  <a:cubicBezTo>
                    <a:pt x="38" y="437"/>
                    <a:pt x="0" y="774"/>
                    <a:pt x="56" y="1092"/>
                  </a:cubicBezTo>
                  <a:cubicBezTo>
                    <a:pt x="59" y="1092"/>
                    <a:pt x="63" y="1092"/>
                    <a:pt x="66" y="1092"/>
                  </a:cubicBezTo>
                  <a:cubicBezTo>
                    <a:pt x="482" y="1092"/>
                    <a:pt x="730" y="0"/>
                    <a:pt x="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 rot="2015395">
              <a:off x="4318944" y="1885885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 rot="2015395">
              <a:off x="4292389" y="1833720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" y="1"/>
                  </a:moveTo>
                  <a:lnTo>
                    <a:pt x="1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 rot="2015395">
              <a:off x="4316532" y="1885717"/>
              <a:ext cx="3708" cy="2440"/>
            </a:xfrm>
            <a:custGeom>
              <a:avLst/>
              <a:gdLst/>
              <a:ahLst/>
              <a:cxnLst/>
              <a:rect l="l" t="t" r="r" b="b"/>
              <a:pathLst>
                <a:path w="38" h="25" extrusionOk="0">
                  <a:moveTo>
                    <a:pt x="0" y="0"/>
                  </a:moveTo>
                  <a:lnTo>
                    <a:pt x="0" y="19"/>
                  </a:lnTo>
                  <a:cubicBezTo>
                    <a:pt x="0" y="23"/>
                    <a:pt x="1" y="24"/>
                    <a:pt x="2" y="24"/>
                  </a:cubicBezTo>
                  <a:cubicBezTo>
                    <a:pt x="8" y="24"/>
                    <a:pt x="23" y="0"/>
                    <a:pt x="38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 rot="2015395">
              <a:off x="4272521" y="197571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 rot="2015395">
              <a:off x="4305082" y="1864174"/>
              <a:ext cx="1952" cy="9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 rot="2015395">
              <a:off x="4303109" y="1860605"/>
              <a:ext cx="1854" cy="98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cubicBezTo>
                    <a:pt x="19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 rot="2015395">
              <a:off x="4328730" y="1897055"/>
              <a:ext cx="1952" cy="18347"/>
            </a:xfrm>
            <a:custGeom>
              <a:avLst/>
              <a:gdLst/>
              <a:ahLst/>
              <a:cxnLst/>
              <a:rect l="l" t="t" r="r" b="b"/>
              <a:pathLst>
                <a:path w="20" h="188" extrusionOk="0">
                  <a:moveTo>
                    <a:pt x="10" y="0"/>
                  </a:moveTo>
                  <a:cubicBezTo>
                    <a:pt x="10" y="26"/>
                    <a:pt x="10" y="52"/>
                    <a:pt x="10" y="80"/>
                  </a:cubicBezTo>
                  <a:lnTo>
                    <a:pt x="10" y="80"/>
                  </a:lnTo>
                  <a:cubicBezTo>
                    <a:pt x="15" y="38"/>
                    <a:pt x="19" y="0"/>
                    <a:pt x="10" y="0"/>
                  </a:cubicBezTo>
                  <a:close/>
                  <a:moveTo>
                    <a:pt x="10" y="80"/>
                  </a:moveTo>
                  <a:lnTo>
                    <a:pt x="10" y="80"/>
                  </a:lnTo>
                  <a:cubicBezTo>
                    <a:pt x="5" y="122"/>
                    <a:pt x="1" y="169"/>
                    <a:pt x="10" y="187"/>
                  </a:cubicBezTo>
                  <a:cubicBezTo>
                    <a:pt x="10" y="147"/>
                    <a:pt x="10" y="112"/>
                    <a:pt x="10" y="80"/>
                  </a:cubicBezTo>
                  <a:close/>
                </a:path>
              </a:pathLst>
            </a:custGeom>
            <a:solidFill>
              <a:srgbClr val="3780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 rot="2015395">
              <a:off x="4277578" y="1762650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0" y="0"/>
                  </a:moveTo>
                  <a:lnTo>
                    <a:pt x="0" y="19"/>
                  </a:lnTo>
                  <a:lnTo>
                    <a:pt x="1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 rot="2015395">
              <a:off x="4273752" y="1767520"/>
              <a:ext cx="3708" cy="4294"/>
            </a:xfrm>
            <a:custGeom>
              <a:avLst/>
              <a:gdLst/>
              <a:ahLst/>
              <a:cxnLst/>
              <a:rect l="l" t="t" r="r" b="b"/>
              <a:pathLst>
                <a:path w="38" h="44" extrusionOk="0">
                  <a:moveTo>
                    <a:pt x="0" y="1"/>
                  </a:moveTo>
                  <a:cubicBezTo>
                    <a:pt x="0" y="7"/>
                    <a:pt x="0" y="13"/>
                    <a:pt x="0" y="19"/>
                  </a:cubicBezTo>
                  <a:cubicBezTo>
                    <a:pt x="0" y="19"/>
                    <a:pt x="12" y="43"/>
                    <a:pt x="27" y="43"/>
                  </a:cubicBezTo>
                  <a:cubicBezTo>
                    <a:pt x="30" y="43"/>
                    <a:pt x="34" y="42"/>
                    <a:pt x="38" y="38"/>
                  </a:cubicBezTo>
                  <a:cubicBezTo>
                    <a:pt x="38" y="38"/>
                    <a:pt x="38" y="19"/>
                    <a:pt x="19" y="1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 rot="2015395">
              <a:off x="4211691" y="1762738"/>
              <a:ext cx="1952" cy="1952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19" y="1"/>
                    <a:pt x="0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 rot="2015395">
              <a:off x="4264545" y="1779584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 rot="2015395">
              <a:off x="4239751" y="1793810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 rot="2015395">
              <a:off x="4272115" y="1773785"/>
              <a:ext cx="98" cy="1952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1" y="19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 rot="2015395">
              <a:off x="4258880" y="1780925"/>
              <a:ext cx="1854" cy="1952"/>
            </a:xfrm>
            <a:custGeom>
              <a:avLst/>
              <a:gdLst/>
              <a:ahLst/>
              <a:cxnLst/>
              <a:rect l="l" t="t" r="r" b="b"/>
              <a:pathLst>
                <a:path w="19" h="20" extrusionOk="0">
                  <a:moveTo>
                    <a:pt x="19" y="1"/>
                  </a:moveTo>
                  <a:cubicBezTo>
                    <a:pt x="19" y="1"/>
                    <a:pt x="0" y="1"/>
                    <a:pt x="0" y="19"/>
                  </a:cubicBezTo>
                  <a:cubicBezTo>
                    <a:pt x="0" y="19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5A9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418;p39">
            <a:extLst>
              <a:ext uri="{FF2B5EF4-FFF2-40B4-BE49-F238E27FC236}">
                <a16:creationId xmlns:a16="http://schemas.microsoft.com/office/drawing/2014/main" id="{E3F20383-1C8A-75A6-CBA6-D9F31DF2815E}"/>
              </a:ext>
            </a:extLst>
          </p:cNvPr>
          <p:cNvSpPr txBox="1">
            <a:spLocks/>
          </p:cNvSpPr>
          <p:nvPr/>
        </p:nvSpPr>
        <p:spPr>
          <a:xfrm>
            <a:off x="1567410" y="3281698"/>
            <a:ext cx="2652001" cy="111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600"/>
              </a:spcAft>
              <a:buSzPts val="1100"/>
              <a:buFont typeface="Arial"/>
              <a:buNone/>
            </a:pPr>
            <a:r>
              <a:rPr lang="en-US" sz="1800">
                <a:latin typeface="+mj-lt"/>
              </a:rPr>
              <a:t>Cách tạo tranh kết hợp kĩ thuật gắn vỏ trứng</a:t>
            </a:r>
          </a:p>
        </p:txBody>
      </p:sp>
      <p:sp>
        <p:nvSpPr>
          <p:cNvPr id="24" name="Google Shape;418;p39">
            <a:extLst>
              <a:ext uri="{FF2B5EF4-FFF2-40B4-BE49-F238E27FC236}">
                <a16:creationId xmlns:a16="http://schemas.microsoft.com/office/drawing/2014/main" id="{7D6DB4DF-9BF8-8CDC-FEEA-8319008B1E61}"/>
              </a:ext>
            </a:extLst>
          </p:cNvPr>
          <p:cNvSpPr txBox="1">
            <a:spLocks/>
          </p:cNvSpPr>
          <p:nvPr/>
        </p:nvSpPr>
        <p:spPr>
          <a:xfrm>
            <a:off x="5361088" y="1476048"/>
            <a:ext cx="2652001" cy="111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600"/>
              </a:spcAft>
              <a:buSzPts val="1100"/>
              <a:buFont typeface="Arial"/>
              <a:buNone/>
            </a:pPr>
            <a:r>
              <a:rPr lang="en-US" sz="1800">
                <a:latin typeface="+mj-lt"/>
              </a:rPr>
              <a:t>Tạo bức tranh kết hợp gắn vỏ trứng </a:t>
            </a:r>
          </a:p>
        </p:txBody>
      </p:sp>
      <p:sp>
        <p:nvSpPr>
          <p:cNvPr id="29" name="Google Shape;418;p39">
            <a:extLst>
              <a:ext uri="{FF2B5EF4-FFF2-40B4-BE49-F238E27FC236}">
                <a16:creationId xmlns:a16="http://schemas.microsoft.com/office/drawing/2014/main" id="{535AE701-EFA9-D6C0-8D5E-26E56A51930F}"/>
              </a:ext>
            </a:extLst>
          </p:cNvPr>
          <p:cNvSpPr txBox="1">
            <a:spLocks/>
          </p:cNvSpPr>
          <p:nvPr/>
        </p:nvSpPr>
        <p:spPr>
          <a:xfrm>
            <a:off x="5378032" y="2502787"/>
            <a:ext cx="2652001" cy="111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600"/>
              </a:spcAft>
              <a:buSzPts val="1100"/>
              <a:buFont typeface="Arial"/>
              <a:buNone/>
            </a:pPr>
            <a:r>
              <a:rPr lang="en-US" sz="1800">
                <a:latin typeface="+mj-lt"/>
              </a:rPr>
              <a:t>Trưng bày sản phẩm và chia sẻ</a:t>
            </a:r>
          </a:p>
        </p:txBody>
      </p:sp>
      <p:sp>
        <p:nvSpPr>
          <p:cNvPr id="30" name="Google Shape;417;p39">
            <a:extLst>
              <a:ext uri="{FF2B5EF4-FFF2-40B4-BE49-F238E27FC236}">
                <a16:creationId xmlns:a16="http://schemas.microsoft.com/office/drawing/2014/main" id="{486D37BC-A02E-E590-883A-4B4713442A83}"/>
              </a:ext>
            </a:extLst>
          </p:cNvPr>
          <p:cNvSpPr txBox="1">
            <a:spLocks/>
          </p:cNvSpPr>
          <p:nvPr/>
        </p:nvSpPr>
        <p:spPr>
          <a:xfrm>
            <a:off x="4193518" y="3712120"/>
            <a:ext cx="1352400" cy="7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ochi Hand"/>
              <a:buNone/>
              <a:defRPr sz="4000" b="0" i="0" u="none" strike="noStrike" cap="none">
                <a:solidFill>
                  <a:schemeClr val="lt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Gochi Hand"/>
              <a:buNone/>
              <a:defRPr sz="12000" b="0" i="0" u="none" strike="noStrike" cap="none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"/>
              <a:t>05</a:t>
            </a:r>
          </a:p>
        </p:txBody>
      </p:sp>
      <p:sp>
        <p:nvSpPr>
          <p:cNvPr id="31" name="Google Shape;418;p39">
            <a:extLst>
              <a:ext uri="{FF2B5EF4-FFF2-40B4-BE49-F238E27FC236}">
                <a16:creationId xmlns:a16="http://schemas.microsoft.com/office/drawing/2014/main" id="{7A2A45F1-7B7C-1478-D7A4-968EE731181F}"/>
              </a:ext>
            </a:extLst>
          </p:cNvPr>
          <p:cNvSpPr txBox="1">
            <a:spLocks/>
          </p:cNvSpPr>
          <p:nvPr/>
        </p:nvSpPr>
        <p:spPr>
          <a:xfrm>
            <a:off x="5378033" y="3566151"/>
            <a:ext cx="2652001" cy="111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600"/>
              </a:spcAft>
              <a:buSzPts val="1100"/>
              <a:buFont typeface="Arial"/>
              <a:buNone/>
            </a:pPr>
            <a:r>
              <a:rPr lang="en-US" sz="1800">
                <a:latin typeface="+mj-lt"/>
              </a:rPr>
              <a:t>Giới thiệu tác phẩm và tác giả Nguyễn Gia Trí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>
            <a:off x="2782999" y="636863"/>
            <a:ext cx="3660351" cy="2374828"/>
          </a:xfrm>
          <a:custGeom>
            <a:avLst/>
            <a:gdLst/>
            <a:ahLst/>
            <a:cxnLst/>
            <a:rect l="l" t="t" r="r" b="b"/>
            <a:pathLst>
              <a:path w="33522" h="21749" extrusionOk="0">
                <a:moveTo>
                  <a:pt x="29181" y="0"/>
                </a:moveTo>
                <a:cubicBezTo>
                  <a:pt x="23802" y="0"/>
                  <a:pt x="4022" y="2319"/>
                  <a:pt x="57" y="2496"/>
                </a:cubicBezTo>
                <a:cubicBezTo>
                  <a:pt x="1" y="5474"/>
                  <a:pt x="2548" y="20811"/>
                  <a:pt x="2604" y="21747"/>
                </a:cubicBezTo>
                <a:cubicBezTo>
                  <a:pt x="2612" y="21748"/>
                  <a:pt x="2624" y="21748"/>
                  <a:pt x="2640" y="21748"/>
                </a:cubicBezTo>
                <a:cubicBezTo>
                  <a:pt x="3908" y="21748"/>
                  <a:pt x="29281" y="19593"/>
                  <a:pt x="30076" y="19556"/>
                </a:cubicBezTo>
                <a:cubicBezTo>
                  <a:pt x="31274" y="19481"/>
                  <a:pt x="32398" y="19406"/>
                  <a:pt x="33522" y="18994"/>
                </a:cubicBezTo>
                <a:cubicBezTo>
                  <a:pt x="33259" y="18433"/>
                  <a:pt x="33241" y="17702"/>
                  <a:pt x="33091" y="17122"/>
                </a:cubicBezTo>
                <a:cubicBezTo>
                  <a:pt x="32567" y="15118"/>
                  <a:pt x="29907" y="492"/>
                  <a:pt x="29964" y="24"/>
                </a:cubicBezTo>
                <a:cubicBezTo>
                  <a:pt x="29755" y="8"/>
                  <a:pt x="29492" y="0"/>
                  <a:pt x="291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1036479" y="3126541"/>
            <a:ext cx="7224846" cy="1401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>
                <a:latin typeface="+mn-lt"/>
              </a:rPr>
              <a:t>Cách tạo tranh kết hợp kĩ thuật gắn vỏ trứng</a:t>
            </a:r>
          </a:p>
        </p:txBody>
      </p:sp>
      <p:sp>
        <p:nvSpPr>
          <p:cNvPr id="450" name="Google Shape;450;p40"/>
          <p:cNvSpPr txBox="1">
            <a:spLocks noGrp="1"/>
          </p:cNvSpPr>
          <p:nvPr>
            <p:ph type="title" idx="2"/>
          </p:nvPr>
        </p:nvSpPr>
        <p:spPr>
          <a:xfrm>
            <a:off x="2717400" y="471843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masis MT Pro Black" panose="02040A04050005020304" pitchFamily="18" charset="0"/>
              </a:rPr>
              <a:t>02</a:t>
            </a:r>
            <a:endParaRPr>
              <a:latin typeface="Amasis MT Pro Black" panose="02040A04050005020304" pitchFamily="18" charset="0"/>
            </a:endParaRPr>
          </a:p>
        </p:txBody>
      </p:sp>
      <p:grpSp>
        <p:nvGrpSpPr>
          <p:cNvPr id="451" name="Google Shape;451;p40"/>
          <p:cNvGrpSpPr/>
          <p:nvPr/>
        </p:nvGrpSpPr>
        <p:grpSpPr>
          <a:xfrm>
            <a:off x="7792425" y="447263"/>
            <a:ext cx="1450700" cy="1499900"/>
            <a:chOff x="5937550" y="2126525"/>
            <a:chExt cx="1450700" cy="1499900"/>
          </a:xfrm>
        </p:grpSpPr>
        <p:sp>
          <p:nvSpPr>
            <p:cNvPr id="452" name="Google Shape;452;p40"/>
            <p:cNvSpPr/>
            <p:nvPr/>
          </p:nvSpPr>
          <p:spPr>
            <a:xfrm>
              <a:off x="5998325" y="2126525"/>
              <a:ext cx="1389925" cy="1471425"/>
            </a:xfrm>
            <a:custGeom>
              <a:avLst/>
              <a:gdLst/>
              <a:ahLst/>
              <a:cxnLst/>
              <a:rect l="l" t="t" r="r" b="b"/>
              <a:pathLst>
                <a:path w="55597" h="58857" extrusionOk="0">
                  <a:moveTo>
                    <a:pt x="29969" y="0"/>
                  </a:moveTo>
                  <a:cubicBezTo>
                    <a:pt x="29733" y="0"/>
                    <a:pt x="29498" y="64"/>
                    <a:pt x="29295" y="199"/>
                  </a:cubicBezTo>
                  <a:lnTo>
                    <a:pt x="765" y="18158"/>
                  </a:lnTo>
                  <a:cubicBezTo>
                    <a:pt x="128" y="18540"/>
                    <a:pt x="1" y="19368"/>
                    <a:pt x="383" y="20005"/>
                  </a:cubicBezTo>
                  <a:lnTo>
                    <a:pt x="24519" y="58215"/>
                  </a:lnTo>
                  <a:cubicBezTo>
                    <a:pt x="24769" y="58631"/>
                    <a:pt x="25181" y="58857"/>
                    <a:pt x="25615" y="58857"/>
                  </a:cubicBezTo>
                  <a:cubicBezTo>
                    <a:pt x="25845" y="58857"/>
                    <a:pt x="26081" y="58793"/>
                    <a:pt x="26302" y="58661"/>
                  </a:cubicBezTo>
                  <a:lnTo>
                    <a:pt x="54833" y="40702"/>
                  </a:lnTo>
                  <a:cubicBezTo>
                    <a:pt x="55406" y="40320"/>
                    <a:pt x="55597" y="39492"/>
                    <a:pt x="55215" y="38855"/>
                  </a:cubicBezTo>
                  <a:lnTo>
                    <a:pt x="31078" y="581"/>
                  </a:lnTo>
                  <a:cubicBezTo>
                    <a:pt x="30832" y="211"/>
                    <a:pt x="30399" y="0"/>
                    <a:pt x="2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35650" y="2616925"/>
              <a:ext cx="47075" cy="43025"/>
            </a:xfrm>
            <a:custGeom>
              <a:avLst/>
              <a:gdLst/>
              <a:ahLst/>
              <a:cxnLst/>
              <a:rect l="l" t="t" r="r" b="b"/>
              <a:pathLst>
                <a:path w="1883" h="1721" extrusionOk="0">
                  <a:moveTo>
                    <a:pt x="946" y="1"/>
                  </a:moveTo>
                  <a:cubicBezTo>
                    <a:pt x="581" y="1"/>
                    <a:pt x="211" y="236"/>
                    <a:pt x="100" y="644"/>
                  </a:cubicBezTo>
                  <a:cubicBezTo>
                    <a:pt x="0" y="1240"/>
                    <a:pt x="444" y="1720"/>
                    <a:pt x="947" y="1720"/>
                  </a:cubicBezTo>
                  <a:cubicBezTo>
                    <a:pt x="1088" y="1720"/>
                    <a:pt x="1234" y="1683"/>
                    <a:pt x="1373" y="1599"/>
                  </a:cubicBezTo>
                  <a:cubicBezTo>
                    <a:pt x="1819" y="1344"/>
                    <a:pt x="1883" y="771"/>
                    <a:pt x="1628" y="389"/>
                  </a:cubicBezTo>
                  <a:cubicBezTo>
                    <a:pt x="1468" y="122"/>
                    <a:pt x="1208" y="1"/>
                    <a:pt x="94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937550" y="2602250"/>
              <a:ext cx="129275" cy="128325"/>
            </a:xfrm>
            <a:custGeom>
              <a:avLst/>
              <a:gdLst/>
              <a:ahLst/>
              <a:cxnLst/>
              <a:rect l="l" t="t" r="r" b="b"/>
              <a:pathLst>
                <a:path w="5171" h="5133" extrusionOk="0">
                  <a:moveTo>
                    <a:pt x="2897" y="1"/>
                  </a:moveTo>
                  <a:cubicBezTo>
                    <a:pt x="1779" y="1"/>
                    <a:pt x="687" y="714"/>
                    <a:pt x="394" y="1995"/>
                  </a:cubicBezTo>
                  <a:cubicBezTo>
                    <a:pt x="0" y="3716"/>
                    <a:pt x="1391" y="5133"/>
                    <a:pt x="2925" y="5133"/>
                  </a:cubicBezTo>
                  <a:cubicBezTo>
                    <a:pt x="3378" y="5133"/>
                    <a:pt x="3843" y="5009"/>
                    <a:pt x="4278" y="4733"/>
                  </a:cubicBezTo>
                  <a:cubicBezTo>
                    <a:pt x="4470" y="4606"/>
                    <a:pt x="4661" y="4415"/>
                    <a:pt x="4852" y="4224"/>
                  </a:cubicBezTo>
                  <a:lnTo>
                    <a:pt x="4470" y="3651"/>
                  </a:lnTo>
                  <a:lnTo>
                    <a:pt x="4406" y="3714"/>
                  </a:lnTo>
                  <a:cubicBezTo>
                    <a:pt x="4278" y="3905"/>
                    <a:pt x="4087" y="4096"/>
                    <a:pt x="3896" y="4224"/>
                  </a:cubicBezTo>
                  <a:cubicBezTo>
                    <a:pt x="3579" y="4425"/>
                    <a:pt x="3240" y="4516"/>
                    <a:pt x="2908" y="4516"/>
                  </a:cubicBezTo>
                  <a:cubicBezTo>
                    <a:pt x="1774" y="4516"/>
                    <a:pt x="735" y="3453"/>
                    <a:pt x="1031" y="2122"/>
                  </a:cubicBezTo>
                  <a:cubicBezTo>
                    <a:pt x="1250" y="1169"/>
                    <a:pt x="2061" y="638"/>
                    <a:pt x="2891" y="638"/>
                  </a:cubicBezTo>
                  <a:cubicBezTo>
                    <a:pt x="3504" y="638"/>
                    <a:pt x="4128" y="927"/>
                    <a:pt x="4533" y="1549"/>
                  </a:cubicBezTo>
                  <a:cubicBezTo>
                    <a:pt x="4580" y="1642"/>
                    <a:pt x="4695" y="1701"/>
                    <a:pt x="4828" y="1701"/>
                  </a:cubicBezTo>
                  <a:cubicBezTo>
                    <a:pt x="4877" y="1701"/>
                    <a:pt x="4928" y="1693"/>
                    <a:pt x="4979" y="1676"/>
                  </a:cubicBezTo>
                  <a:cubicBezTo>
                    <a:pt x="5106" y="1549"/>
                    <a:pt x="5170" y="1358"/>
                    <a:pt x="5106" y="1231"/>
                  </a:cubicBezTo>
                  <a:cubicBezTo>
                    <a:pt x="4565" y="391"/>
                    <a:pt x="3724" y="1"/>
                    <a:pt x="2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071575" y="2680700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24" y="1"/>
                  </a:moveTo>
                  <a:cubicBezTo>
                    <a:pt x="978" y="1"/>
                    <a:pt x="832" y="43"/>
                    <a:pt x="701" y="130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1"/>
                    <a:pt x="1052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5979025" y="2665950"/>
              <a:ext cx="129175" cy="129150"/>
            </a:xfrm>
            <a:custGeom>
              <a:avLst/>
              <a:gdLst/>
              <a:ahLst/>
              <a:cxnLst/>
              <a:rect l="l" t="t" r="r" b="b"/>
              <a:pathLst>
                <a:path w="5167" h="5166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6"/>
                    <a:pt x="2901" y="4516"/>
                  </a:cubicBezTo>
                  <a:cubicBezTo>
                    <a:pt x="1768" y="4516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8"/>
                  </a:cubicBezTo>
                  <a:cubicBezTo>
                    <a:pt x="4570" y="1669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8"/>
                    <a:pt x="5167" y="1357"/>
                    <a:pt x="5039" y="1230"/>
                  </a:cubicBezTo>
                  <a:cubicBezTo>
                    <a:pt x="4525" y="390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110475" y="2743650"/>
              <a:ext cx="59275" cy="45200"/>
            </a:xfrm>
            <a:custGeom>
              <a:avLst/>
              <a:gdLst/>
              <a:ahLst/>
              <a:cxnLst/>
              <a:rect l="l" t="t" r="r" b="b"/>
              <a:pathLst>
                <a:path w="2371" h="1808" extrusionOk="0">
                  <a:moveTo>
                    <a:pt x="1161" y="0"/>
                  </a:moveTo>
                  <a:cubicBezTo>
                    <a:pt x="571" y="0"/>
                    <a:pt x="1" y="670"/>
                    <a:pt x="482" y="1370"/>
                  </a:cubicBezTo>
                  <a:cubicBezTo>
                    <a:pt x="656" y="1680"/>
                    <a:pt x="919" y="1807"/>
                    <a:pt x="1181" y="1807"/>
                  </a:cubicBezTo>
                  <a:cubicBezTo>
                    <a:pt x="1779" y="1807"/>
                    <a:pt x="2370" y="1143"/>
                    <a:pt x="1883" y="478"/>
                  </a:cubicBezTo>
                  <a:cubicBezTo>
                    <a:pt x="1704" y="139"/>
                    <a:pt x="1430" y="0"/>
                    <a:pt x="1161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18825" y="2729625"/>
              <a:ext cx="129175" cy="129175"/>
            </a:xfrm>
            <a:custGeom>
              <a:avLst/>
              <a:gdLst/>
              <a:ahLst/>
              <a:cxnLst/>
              <a:rect l="l" t="t" r="r" b="b"/>
              <a:pathLst>
                <a:path w="5167" h="5167" extrusionOk="0">
                  <a:moveTo>
                    <a:pt x="2881" y="0"/>
                  </a:moveTo>
                  <a:cubicBezTo>
                    <a:pt x="1776" y="0"/>
                    <a:pt x="683" y="713"/>
                    <a:pt x="391" y="1994"/>
                  </a:cubicBezTo>
                  <a:cubicBezTo>
                    <a:pt x="1" y="3748"/>
                    <a:pt x="1362" y="5166"/>
                    <a:pt x="2879" y="5166"/>
                  </a:cubicBezTo>
                  <a:cubicBezTo>
                    <a:pt x="3345" y="5166"/>
                    <a:pt x="3826" y="5032"/>
                    <a:pt x="4275" y="4733"/>
                  </a:cubicBezTo>
                  <a:cubicBezTo>
                    <a:pt x="4466" y="4606"/>
                    <a:pt x="4721" y="4478"/>
                    <a:pt x="4849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75" y="4426"/>
                    <a:pt x="3234" y="4517"/>
                    <a:pt x="2901" y="4517"/>
                  </a:cubicBezTo>
                  <a:cubicBezTo>
                    <a:pt x="1768" y="4517"/>
                    <a:pt x="732" y="3465"/>
                    <a:pt x="1027" y="2186"/>
                  </a:cubicBezTo>
                  <a:cubicBezTo>
                    <a:pt x="1250" y="1222"/>
                    <a:pt x="2077" y="689"/>
                    <a:pt x="2917" y="689"/>
                  </a:cubicBezTo>
                  <a:cubicBezTo>
                    <a:pt x="3521" y="689"/>
                    <a:pt x="4131" y="963"/>
                    <a:pt x="4530" y="1549"/>
                  </a:cubicBezTo>
                  <a:cubicBezTo>
                    <a:pt x="4570" y="1670"/>
                    <a:pt x="4662" y="1714"/>
                    <a:pt x="4772" y="1714"/>
                  </a:cubicBezTo>
                  <a:cubicBezTo>
                    <a:pt x="4836" y="1714"/>
                    <a:pt x="4906" y="1699"/>
                    <a:pt x="4976" y="1676"/>
                  </a:cubicBezTo>
                  <a:cubicBezTo>
                    <a:pt x="5103" y="1549"/>
                    <a:pt x="5167" y="1358"/>
                    <a:pt x="5040" y="1230"/>
                  </a:cubicBezTo>
                  <a:cubicBezTo>
                    <a:pt x="4525" y="391"/>
                    <a:pt x="3699" y="0"/>
                    <a:pt x="2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152750" y="2809175"/>
              <a:ext cx="54925" cy="42325"/>
            </a:xfrm>
            <a:custGeom>
              <a:avLst/>
              <a:gdLst/>
              <a:ahLst/>
              <a:cxnLst/>
              <a:rect l="l" t="t" r="r" b="b"/>
              <a:pathLst>
                <a:path w="2197" h="1693" extrusionOk="0">
                  <a:moveTo>
                    <a:pt x="1114" y="1"/>
                  </a:moveTo>
                  <a:cubicBezTo>
                    <a:pt x="951" y="1"/>
                    <a:pt x="785" y="52"/>
                    <a:pt x="638" y="150"/>
                  </a:cubicBezTo>
                  <a:cubicBezTo>
                    <a:pt x="1" y="532"/>
                    <a:pt x="192" y="1487"/>
                    <a:pt x="893" y="1678"/>
                  </a:cubicBezTo>
                  <a:cubicBezTo>
                    <a:pt x="950" y="1688"/>
                    <a:pt x="1006" y="1692"/>
                    <a:pt x="1060" y="1692"/>
                  </a:cubicBezTo>
                  <a:cubicBezTo>
                    <a:pt x="1737" y="1692"/>
                    <a:pt x="2197" y="994"/>
                    <a:pt x="1784" y="405"/>
                  </a:cubicBezTo>
                  <a:cubicBezTo>
                    <a:pt x="1628" y="131"/>
                    <a:pt x="1375" y="1"/>
                    <a:pt x="111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058550" y="2793425"/>
              <a:ext cx="132000" cy="129800"/>
            </a:xfrm>
            <a:custGeom>
              <a:avLst/>
              <a:gdLst/>
              <a:ahLst/>
              <a:cxnLst/>
              <a:rect l="l" t="t" r="r" b="b"/>
              <a:pathLst>
                <a:path w="5280" h="5192" extrusionOk="0">
                  <a:moveTo>
                    <a:pt x="2939" y="1"/>
                  </a:moveTo>
                  <a:cubicBezTo>
                    <a:pt x="1810" y="1"/>
                    <a:pt x="688" y="730"/>
                    <a:pt x="394" y="2054"/>
                  </a:cubicBezTo>
                  <a:cubicBezTo>
                    <a:pt x="0" y="3774"/>
                    <a:pt x="1391" y="5191"/>
                    <a:pt x="2925" y="5191"/>
                  </a:cubicBezTo>
                  <a:cubicBezTo>
                    <a:pt x="3377" y="5191"/>
                    <a:pt x="3843" y="5068"/>
                    <a:pt x="4278" y="4792"/>
                  </a:cubicBezTo>
                  <a:cubicBezTo>
                    <a:pt x="4533" y="4601"/>
                    <a:pt x="4724" y="4474"/>
                    <a:pt x="4852" y="4282"/>
                  </a:cubicBezTo>
                  <a:lnTo>
                    <a:pt x="4470" y="3709"/>
                  </a:lnTo>
                  <a:lnTo>
                    <a:pt x="4470" y="3773"/>
                  </a:lnTo>
                  <a:cubicBezTo>
                    <a:pt x="4278" y="3900"/>
                    <a:pt x="4151" y="4091"/>
                    <a:pt x="3960" y="4219"/>
                  </a:cubicBezTo>
                  <a:cubicBezTo>
                    <a:pt x="3627" y="4421"/>
                    <a:pt x="3278" y="4512"/>
                    <a:pt x="2941" y="4512"/>
                  </a:cubicBezTo>
                  <a:cubicBezTo>
                    <a:pt x="1794" y="4512"/>
                    <a:pt x="784" y="3461"/>
                    <a:pt x="1031" y="2181"/>
                  </a:cubicBezTo>
                  <a:cubicBezTo>
                    <a:pt x="1253" y="1217"/>
                    <a:pt x="2102" y="685"/>
                    <a:pt x="2948" y="685"/>
                  </a:cubicBezTo>
                  <a:cubicBezTo>
                    <a:pt x="3555" y="685"/>
                    <a:pt x="4161" y="959"/>
                    <a:pt x="4533" y="1544"/>
                  </a:cubicBezTo>
                  <a:cubicBezTo>
                    <a:pt x="4614" y="1666"/>
                    <a:pt x="4728" y="1717"/>
                    <a:pt x="4837" y="1717"/>
                  </a:cubicBezTo>
                  <a:cubicBezTo>
                    <a:pt x="5069" y="1717"/>
                    <a:pt x="5280" y="1486"/>
                    <a:pt x="5106" y="1226"/>
                  </a:cubicBezTo>
                  <a:cubicBezTo>
                    <a:pt x="4595" y="391"/>
                    <a:pt x="376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6193225" y="287342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1"/>
                  </a:moveTo>
                  <a:cubicBezTo>
                    <a:pt x="546" y="1"/>
                    <a:pt x="0" y="606"/>
                    <a:pt x="356" y="1274"/>
                  </a:cubicBezTo>
                  <a:cubicBezTo>
                    <a:pt x="531" y="1584"/>
                    <a:pt x="794" y="1711"/>
                    <a:pt x="1057" y="1711"/>
                  </a:cubicBezTo>
                  <a:cubicBezTo>
                    <a:pt x="1659" y="1711"/>
                    <a:pt x="2264" y="1046"/>
                    <a:pt x="1821" y="382"/>
                  </a:cubicBezTo>
                  <a:cubicBezTo>
                    <a:pt x="1629" y="113"/>
                    <a:pt x="1374" y="1"/>
                    <a:pt x="112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6099950" y="2858275"/>
              <a:ext cx="130575" cy="128625"/>
            </a:xfrm>
            <a:custGeom>
              <a:avLst/>
              <a:gdLst/>
              <a:ahLst/>
              <a:cxnLst/>
              <a:rect l="l" t="t" r="r" b="b"/>
              <a:pathLst>
                <a:path w="5223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1"/>
                    <a:pt x="4278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1"/>
                    <a:pt x="2859" y="4491"/>
                  </a:cubicBezTo>
                  <a:cubicBezTo>
                    <a:pt x="1722" y="4491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4" y="1673"/>
                    <a:pt x="4646" y="1719"/>
                    <a:pt x="4746" y="1719"/>
                  </a:cubicBezTo>
                  <a:cubicBezTo>
                    <a:pt x="4989" y="1719"/>
                    <a:pt x="5223" y="1449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6227700" y="2935850"/>
              <a:ext cx="57225" cy="43975"/>
            </a:xfrm>
            <a:custGeom>
              <a:avLst/>
              <a:gdLst/>
              <a:ahLst/>
              <a:cxnLst/>
              <a:rect l="l" t="t" r="r" b="b"/>
              <a:pathLst>
                <a:path w="2289" h="1759" extrusionOk="0">
                  <a:moveTo>
                    <a:pt x="1354" y="1"/>
                  </a:moveTo>
                  <a:cubicBezTo>
                    <a:pt x="1194" y="1"/>
                    <a:pt x="1032" y="57"/>
                    <a:pt x="888" y="178"/>
                  </a:cubicBezTo>
                  <a:cubicBezTo>
                    <a:pt x="0" y="647"/>
                    <a:pt x="525" y="1759"/>
                    <a:pt x="1269" y="1759"/>
                  </a:cubicBezTo>
                  <a:cubicBezTo>
                    <a:pt x="1433" y="1759"/>
                    <a:pt x="1607" y="1705"/>
                    <a:pt x="1779" y="1579"/>
                  </a:cubicBezTo>
                  <a:cubicBezTo>
                    <a:pt x="2161" y="1388"/>
                    <a:pt x="2289" y="814"/>
                    <a:pt x="2034" y="432"/>
                  </a:cubicBezTo>
                  <a:cubicBezTo>
                    <a:pt x="1875" y="155"/>
                    <a:pt x="1618" y="1"/>
                    <a:pt x="1354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6139750" y="2921950"/>
              <a:ext cx="129250" cy="128650"/>
            </a:xfrm>
            <a:custGeom>
              <a:avLst/>
              <a:gdLst/>
              <a:ahLst/>
              <a:cxnLst/>
              <a:rect l="l" t="t" r="r" b="b"/>
              <a:pathLst>
                <a:path w="5170" h="5146" extrusionOk="0">
                  <a:moveTo>
                    <a:pt x="2913" y="1"/>
                  </a:moveTo>
                  <a:cubicBezTo>
                    <a:pt x="1798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9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2"/>
                  </a:cubicBezTo>
                  <a:cubicBezTo>
                    <a:pt x="3578" y="4375"/>
                    <a:pt x="3237" y="4466"/>
                    <a:pt x="2904" y="4466"/>
                  </a:cubicBezTo>
                  <a:cubicBezTo>
                    <a:pt x="1771" y="4466"/>
                    <a:pt x="735" y="3414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1"/>
                  </a:cubicBezTo>
                  <a:cubicBezTo>
                    <a:pt x="4572" y="1640"/>
                    <a:pt x="4660" y="1695"/>
                    <a:pt x="4767" y="1695"/>
                  </a:cubicBezTo>
                  <a:cubicBezTo>
                    <a:pt x="4833" y="1695"/>
                    <a:pt x="4906" y="1674"/>
                    <a:pt x="4979" y="1625"/>
                  </a:cubicBezTo>
                  <a:cubicBezTo>
                    <a:pt x="5106" y="1561"/>
                    <a:pt x="5170" y="137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6272225" y="3000100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0"/>
                  </a:moveTo>
                  <a:cubicBezTo>
                    <a:pt x="577" y="0"/>
                    <a:pt x="0" y="635"/>
                    <a:pt x="444" y="1301"/>
                  </a:cubicBezTo>
                  <a:cubicBezTo>
                    <a:pt x="609" y="1548"/>
                    <a:pt x="879" y="1688"/>
                    <a:pt x="1153" y="1688"/>
                  </a:cubicBezTo>
                  <a:cubicBezTo>
                    <a:pt x="1304" y="1688"/>
                    <a:pt x="1455" y="1646"/>
                    <a:pt x="1590" y="1556"/>
                  </a:cubicBezTo>
                  <a:cubicBezTo>
                    <a:pt x="1972" y="1301"/>
                    <a:pt x="2100" y="792"/>
                    <a:pt x="1845" y="410"/>
                  </a:cubicBezTo>
                  <a:cubicBezTo>
                    <a:pt x="1671" y="120"/>
                    <a:pt x="1416" y="0"/>
                    <a:pt x="1162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6179550" y="2985650"/>
              <a:ext cx="131050" cy="128625"/>
            </a:xfrm>
            <a:custGeom>
              <a:avLst/>
              <a:gdLst/>
              <a:ahLst/>
              <a:cxnLst/>
              <a:rect l="l" t="t" r="r" b="b"/>
              <a:pathLst>
                <a:path w="5242" h="5145" extrusionOk="0">
                  <a:moveTo>
                    <a:pt x="2952" y="0"/>
                  </a:moveTo>
                  <a:cubicBezTo>
                    <a:pt x="1819" y="0"/>
                    <a:pt x="689" y="714"/>
                    <a:pt x="394" y="2007"/>
                  </a:cubicBezTo>
                  <a:cubicBezTo>
                    <a:pt x="0" y="3727"/>
                    <a:pt x="1391" y="5144"/>
                    <a:pt x="2925" y="5144"/>
                  </a:cubicBezTo>
                  <a:cubicBezTo>
                    <a:pt x="3377" y="5144"/>
                    <a:pt x="3843" y="5021"/>
                    <a:pt x="4278" y="4745"/>
                  </a:cubicBezTo>
                  <a:cubicBezTo>
                    <a:pt x="4533" y="4618"/>
                    <a:pt x="4724" y="4427"/>
                    <a:pt x="4852" y="4236"/>
                  </a:cubicBezTo>
                  <a:lnTo>
                    <a:pt x="4469" y="3662"/>
                  </a:lnTo>
                  <a:lnTo>
                    <a:pt x="4469" y="3726"/>
                  </a:lnTo>
                  <a:cubicBezTo>
                    <a:pt x="4278" y="3917"/>
                    <a:pt x="4151" y="4044"/>
                    <a:pt x="3960" y="4172"/>
                  </a:cubicBezTo>
                  <a:cubicBezTo>
                    <a:pt x="3627" y="4374"/>
                    <a:pt x="3275" y="4465"/>
                    <a:pt x="2933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8" y="1673"/>
                    <a:pt x="4704" y="1719"/>
                    <a:pt x="4799" y="1719"/>
                  </a:cubicBezTo>
                  <a:cubicBezTo>
                    <a:pt x="5026" y="1719"/>
                    <a:pt x="5241" y="1449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6313575" y="3064325"/>
              <a:ext cx="54775" cy="42250"/>
            </a:xfrm>
            <a:custGeom>
              <a:avLst/>
              <a:gdLst/>
              <a:ahLst/>
              <a:cxnLst/>
              <a:rect l="l" t="t" r="r" b="b"/>
              <a:pathLst>
                <a:path w="2191" h="1690" extrusionOk="0">
                  <a:moveTo>
                    <a:pt x="1092" y="1"/>
                  </a:moveTo>
                  <a:cubicBezTo>
                    <a:pt x="932" y="1"/>
                    <a:pt x="772" y="43"/>
                    <a:pt x="637" y="133"/>
                  </a:cubicBezTo>
                  <a:cubicBezTo>
                    <a:pt x="0" y="515"/>
                    <a:pt x="191" y="1471"/>
                    <a:pt x="892" y="1662"/>
                  </a:cubicBezTo>
                  <a:cubicBezTo>
                    <a:pt x="968" y="1681"/>
                    <a:pt x="1042" y="1690"/>
                    <a:pt x="1114" y="1690"/>
                  </a:cubicBezTo>
                  <a:cubicBezTo>
                    <a:pt x="1761" y="1690"/>
                    <a:pt x="2191" y="961"/>
                    <a:pt x="1847" y="388"/>
                  </a:cubicBezTo>
                  <a:cubicBezTo>
                    <a:pt x="1682" y="141"/>
                    <a:pt x="1385" y="1"/>
                    <a:pt x="10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6220950" y="3049325"/>
              <a:ext cx="127675" cy="128625"/>
            </a:xfrm>
            <a:custGeom>
              <a:avLst/>
              <a:gdLst/>
              <a:ahLst/>
              <a:cxnLst/>
              <a:rect l="l" t="t" r="r" b="b"/>
              <a:pathLst>
                <a:path w="5107" h="5145" extrusionOk="0">
                  <a:moveTo>
                    <a:pt x="2893" y="1"/>
                  </a:moveTo>
                  <a:cubicBezTo>
                    <a:pt x="1766" y="1"/>
                    <a:pt x="652" y="715"/>
                    <a:pt x="393" y="2007"/>
                  </a:cubicBezTo>
                  <a:cubicBezTo>
                    <a:pt x="0" y="3728"/>
                    <a:pt x="1353" y="5145"/>
                    <a:pt x="2869" y="5145"/>
                  </a:cubicBezTo>
                  <a:cubicBezTo>
                    <a:pt x="3317" y="5145"/>
                    <a:pt x="3779" y="5021"/>
                    <a:pt x="4215" y="4745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57" y="4393"/>
                    <a:pt x="3201" y="4492"/>
                    <a:pt x="2859" y="4492"/>
                  </a:cubicBezTo>
                  <a:cubicBezTo>
                    <a:pt x="1722" y="4492"/>
                    <a:pt x="737" y="3407"/>
                    <a:pt x="1030" y="2134"/>
                  </a:cubicBezTo>
                  <a:cubicBezTo>
                    <a:pt x="1250" y="1181"/>
                    <a:pt x="2061" y="650"/>
                    <a:pt x="2879" y="650"/>
                  </a:cubicBezTo>
                  <a:cubicBezTo>
                    <a:pt x="3483" y="650"/>
                    <a:pt x="4091" y="939"/>
                    <a:pt x="4469" y="1561"/>
                  </a:cubicBezTo>
                  <a:cubicBezTo>
                    <a:pt x="4548" y="1640"/>
                    <a:pt x="4651" y="1694"/>
                    <a:pt x="4748" y="1694"/>
                  </a:cubicBezTo>
                  <a:cubicBezTo>
                    <a:pt x="4808" y="1694"/>
                    <a:pt x="4866" y="1673"/>
                    <a:pt x="4915" y="1625"/>
                  </a:cubicBezTo>
                  <a:cubicBezTo>
                    <a:pt x="5106" y="1561"/>
                    <a:pt x="5106" y="1370"/>
                    <a:pt x="5042" y="1179"/>
                  </a:cubicBezTo>
                  <a:cubicBezTo>
                    <a:pt x="4534" y="376"/>
                    <a:pt x="3710" y="1"/>
                    <a:pt x="2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6353375" y="3128025"/>
              <a:ext cx="54800" cy="42225"/>
            </a:xfrm>
            <a:custGeom>
              <a:avLst/>
              <a:gdLst/>
              <a:ahLst/>
              <a:cxnLst/>
              <a:rect l="l" t="t" r="r" b="b"/>
              <a:pathLst>
                <a:path w="2192" h="1689" extrusionOk="0">
                  <a:moveTo>
                    <a:pt x="1138" y="0"/>
                  </a:moveTo>
                  <a:cubicBezTo>
                    <a:pt x="987" y="0"/>
                    <a:pt x="836" y="42"/>
                    <a:pt x="701" y="133"/>
                  </a:cubicBezTo>
                  <a:cubicBezTo>
                    <a:pt x="0" y="515"/>
                    <a:pt x="191" y="1534"/>
                    <a:pt x="955" y="1661"/>
                  </a:cubicBezTo>
                  <a:cubicBezTo>
                    <a:pt x="1025" y="1680"/>
                    <a:pt x="1094" y="1689"/>
                    <a:pt x="1160" y="1689"/>
                  </a:cubicBezTo>
                  <a:cubicBezTo>
                    <a:pt x="1761" y="1689"/>
                    <a:pt x="2191" y="961"/>
                    <a:pt x="1847" y="387"/>
                  </a:cubicBezTo>
                  <a:cubicBezTo>
                    <a:pt x="1682" y="141"/>
                    <a:pt x="1412" y="0"/>
                    <a:pt x="1138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6260750" y="3113000"/>
              <a:ext cx="130575" cy="128650"/>
            </a:xfrm>
            <a:custGeom>
              <a:avLst/>
              <a:gdLst/>
              <a:ahLst/>
              <a:cxnLst/>
              <a:rect l="l" t="t" r="r" b="b"/>
              <a:pathLst>
                <a:path w="5223" h="5146" extrusionOk="0">
                  <a:moveTo>
                    <a:pt x="2913" y="1"/>
                  </a:moveTo>
                  <a:cubicBezTo>
                    <a:pt x="1797" y="1"/>
                    <a:pt x="689" y="715"/>
                    <a:pt x="394" y="2007"/>
                  </a:cubicBezTo>
                  <a:cubicBezTo>
                    <a:pt x="0" y="3728"/>
                    <a:pt x="1353" y="5145"/>
                    <a:pt x="2898" y="5145"/>
                  </a:cubicBezTo>
                  <a:cubicBezTo>
                    <a:pt x="3355" y="5145"/>
                    <a:pt x="3828" y="5022"/>
                    <a:pt x="4278" y="4746"/>
                  </a:cubicBezTo>
                  <a:cubicBezTo>
                    <a:pt x="4469" y="4618"/>
                    <a:pt x="4660" y="4427"/>
                    <a:pt x="4851" y="4236"/>
                  </a:cubicBezTo>
                  <a:lnTo>
                    <a:pt x="4469" y="3663"/>
                  </a:lnTo>
                  <a:lnTo>
                    <a:pt x="4406" y="3727"/>
                  </a:lnTo>
                  <a:cubicBezTo>
                    <a:pt x="4278" y="3918"/>
                    <a:pt x="4087" y="4045"/>
                    <a:pt x="3896" y="4173"/>
                  </a:cubicBezTo>
                  <a:cubicBezTo>
                    <a:pt x="3572" y="4394"/>
                    <a:pt x="3224" y="4492"/>
                    <a:pt x="2885" y="4492"/>
                  </a:cubicBezTo>
                  <a:cubicBezTo>
                    <a:pt x="1760" y="4492"/>
                    <a:pt x="737" y="3407"/>
                    <a:pt x="1030" y="2135"/>
                  </a:cubicBezTo>
                  <a:cubicBezTo>
                    <a:pt x="1250" y="1182"/>
                    <a:pt x="2061" y="651"/>
                    <a:pt x="2891" y="651"/>
                  </a:cubicBezTo>
                  <a:cubicBezTo>
                    <a:pt x="3504" y="651"/>
                    <a:pt x="4128" y="940"/>
                    <a:pt x="4533" y="1562"/>
                  </a:cubicBezTo>
                  <a:cubicBezTo>
                    <a:pt x="4589" y="1673"/>
                    <a:pt x="4678" y="1720"/>
                    <a:pt x="4769" y="1720"/>
                  </a:cubicBezTo>
                  <a:cubicBezTo>
                    <a:pt x="4989" y="1720"/>
                    <a:pt x="5223" y="1450"/>
                    <a:pt x="5043" y="1179"/>
                  </a:cubicBezTo>
                  <a:cubicBezTo>
                    <a:pt x="4534" y="376"/>
                    <a:pt x="3722" y="1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6390700" y="3191700"/>
              <a:ext cx="55025" cy="43325"/>
            </a:xfrm>
            <a:custGeom>
              <a:avLst/>
              <a:gdLst/>
              <a:ahLst/>
              <a:cxnLst/>
              <a:rect l="l" t="t" r="r" b="b"/>
              <a:pathLst>
                <a:path w="2201" h="1733" extrusionOk="0">
                  <a:moveTo>
                    <a:pt x="1237" y="0"/>
                  </a:moveTo>
                  <a:cubicBezTo>
                    <a:pt x="1086" y="0"/>
                    <a:pt x="935" y="43"/>
                    <a:pt x="800" y="133"/>
                  </a:cubicBezTo>
                  <a:cubicBezTo>
                    <a:pt x="1" y="666"/>
                    <a:pt x="494" y="1732"/>
                    <a:pt x="1235" y="1732"/>
                  </a:cubicBezTo>
                  <a:cubicBezTo>
                    <a:pt x="1380" y="1732"/>
                    <a:pt x="1535" y="1692"/>
                    <a:pt x="1691" y="1598"/>
                  </a:cubicBezTo>
                  <a:cubicBezTo>
                    <a:pt x="2073" y="1343"/>
                    <a:pt x="2201" y="834"/>
                    <a:pt x="1946" y="388"/>
                  </a:cubicBezTo>
                  <a:cubicBezTo>
                    <a:pt x="1782" y="141"/>
                    <a:pt x="1511" y="0"/>
                    <a:pt x="1237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300550" y="3176700"/>
              <a:ext cx="132175" cy="128625"/>
            </a:xfrm>
            <a:custGeom>
              <a:avLst/>
              <a:gdLst/>
              <a:ahLst/>
              <a:cxnLst/>
              <a:rect l="l" t="t" r="r" b="b"/>
              <a:pathLst>
                <a:path w="5287" h="5145" extrusionOk="0">
                  <a:moveTo>
                    <a:pt x="2925" y="0"/>
                  </a:moveTo>
                  <a:cubicBezTo>
                    <a:pt x="1798" y="0"/>
                    <a:pt x="689" y="715"/>
                    <a:pt x="394" y="2007"/>
                  </a:cubicBezTo>
                  <a:cubicBezTo>
                    <a:pt x="0" y="3727"/>
                    <a:pt x="1391" y="5145"/>
                    <a:pt x="2925" y="5145"/>
                  </a:cubicBezTo>
                  <a:cubicBezTo>
                    <a:pt x="3377" y="5145"/>
                    <a:pt x="3843" y="5021"/>
                    <a:pt x="4278" y="4745"/>
                  </a:cubicBezTo>
                  <a:cubicBezTo>
                    <a:pt x="4469" y="4618"/>
                    <a:pt x="4661" y="4427"/>
                    <a:pt x="4852" y="4236"/>
                  </a:cubicBezTo>
                  <a:lnTo>
                    <a:pt x="4469" y="3662"/>
                  </a:lnTo>
                  <a:lnTo>
                    <a:pt x="4406" y="3726"/>
                  </a:lnTo>
                  <a:cubicBezTo>
                    <a:pt x="4278" y="3917"/>
                    <a:pt x="4087" y="4045"/>
                    <a:pt x="3896" y="4172"/>
                  </a:cubicBezTo>
                  <a:cubicBezTo>
                    <a:pt x="3578" y="4374"/>
                    <a:pt x="3237" y="4465"/>
                    <a:pt x="290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0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589" y="1673"/>
                    <a:pt x="4683" y="1719"/>
                    <a:pt x="4782" y="1719"/>
                  </a:cubicBezTo>
                  <a:cubicBezTo>
                    <a:pt x="5021" y="1719"/>
                    <a:pt x="5286" y="1449"/>
                    <a:pt x="5106" y="1179"/>
                  </a:cubicBezTo>
                  <a:cubicBezTo>
                    <a:pt x="4571" y="376"/>
                    <a:pt x="3743" y="0"/>
                    <a:pt x="2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431625" y="3255375"/>
              <a:ext cx="53900" cy="42800"/>
            </a:xfrm>
            <a:custGeom>
              <a:avLst/>
              <a:gdLst/>
              <a:ahLst/>
              <a:cxnLst/>
              <a:rect l="l" t="t" r="r" b="b"/>
              <a:pathLst>
                <a:path w="2156" h="1712" extrusionOk="0">
                  <a:moveTo>
                    <a:pt x="1192" y="1"/>
                  </a:moveTo>
                  <a:cubicBezTo>
                    <a:pt x="1042" y="1"/>
                    <a:pt x="890" y="43"/>
                    <a:pt x="755" y="133"/>
                  </a:cubicBezTo>
                  <a:cubicBezTo>
                    <a:pt x="1" y="672"/>
                    <a:pt x="522" y="1711"/>
                    <a:pt x="1240" y="1711"/>
                  </a:cubicBezTo>
                  <a:cubicBezTo>
                    <a:pt x="1371" y="1711"/>
                    <a:pt x="1509" y="1677"/>
                    <a:pt x="1646" y="1598"/>
                  </a:cubicBezTo>
                  <a:cubicBezTo>
                    <a:pt x="2029" y="1343"/>
                    <a:pt x="2156" y="834"/>
                    <a:pt x="1901" y="388"/>
                  </a:cubicBezTo>
                  <a:cubicBezTo>
                    <a:pt x="1737" y="141"/>
                    <a:pt x="1466" y="1"/>
                    <a:pt x="119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6340400" y="3240675"/>
              <a:ext cx="132100" cy="128975"/>
            </a:xfrm>
            <a:custGeom>
              <a:avLst/>
              <a:gdLst/>
              <a:ahLst/>
              <a:cxnLst/>
              <a:rect l="l" t="t" r="r" b="b"/>
              <a:pathLst>
                <a:path w="5284" h="5159" extrusionOk="0">
                  <a:moveTo>
                    <a:pt x="2921" y="1"/>
                  </a:moveTo>
                  <a:cubicBezTo>
                    <a:pt x="1798" y="1"/>
                    <a:pt x="685" y="714"/>
                    <a:pt x="392" y="1995"/>
                  </a:cubicBezTo>
                  <a:cubicBezTo>
                    <a:pt x="0" y="3709"/>
                    <a:pt x="1378" y="5159"/>
                    <a:pt x="2904" y="5159"/>
                  </a:cubicBezTo>
                  <a:cubicBezTo>
                    <a:pt x="3363" y="5159"/>
                    <a:pt x="3835" y="5028"/>
                    <a:pt x="4277" y="4733"/>
                  </a:cubicBezTo>
                  <a:cubicBezTo>
                    <a:pt x="4531" y="4606"/>
                    <a:pt x="4722" y="4479"/>
                    <a:pt x="4850" y="4288"/>
                  </a:cubicBezTo>
                  <a:lnTo>
                    <a:pt x="4468" y="3651"/>
                  </a:lnTo>
                  <a:lnTo>
                    <a:pt x="4468" y="3714"/>
                  </a:lnTo>
                  <a:cubicBezTo>
                    <a:pt x="4277" y="3906"/>
                    <a:pt x="4149" y="4097"/>
                    <a:pt x="3958" y="4224"/>
                  </a:cubicBezTo>
                  <a:cubicBezTo>
                    <a:pt x="3625" y="4426"/>
                    <a:pt x="3273" y="4517"/>
                    <a:pt x="2932" y="4517"/>
                  </a:cubicBezTo>
                  <a:cubicBezTo>
                    <a:pt x="1769" y="4517"/>
                    <a:pt x="733" y="3466"/>
                    <a:pt x="1029" y="2186"/>
                  </a:cubicBezTo>
                  <a:cubicBezTo>
                    <a:pt x="1250" y="1190"/>
                    <a:pt x="2090" y="643"/>
                    <a:pt x="2932" y="643"/>
                  </a:cubicBezTo>
                  <a:cubicBezTo>
                    <a:pt x="3544" y="643"/>
                    <a:pt x="4156" y="933"/>
                    <a:pt x="4531" y="1549"/>
                  </a:cubicBezTo>
                  <a:cubicBezTo>
                    <a:pt x="4607" y="1663"/>
                    <a:pt x="4711" y="1709"/>
                    <a:pt x="4814" y="1709"/>
                  </a:cubicBezTo>
                  <a:cubicBezTo>
                    <a:pt x="5054" y="1709"/>
                    <a:pt x="5283" y="1454"/>
                    <a:pt x="5104" y="1231"/>
                  </a:cubicBezTo>
                  <a:cubicBezTo>
                    <a:pt x="4590" y="391"/>
                    <a:pt x="3753" y="1"/>
                    <a:pt x="2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474375" y="3319125"/>
              <a:ext cx="55075" cy="43400"/>
            </a:xfrm>
            <a:custGeom>
              <a:avLst/>
              <a:gdLst/>
              <a:ahLst/>
              <a:cxnLst/>
              <a:rect l="l" t="t" r="r" b="b"/>
              <a:pathLst>
                <a:path w="2203" h="1736" extrusionOk="0">
                  <a:moveTo>
                    <a:pt x="1106" y="1"/>
                  </a:moveTo>
                  <a:cubicBezTo>
                    <a:pt x="950" y="1"/>
                    <a:pt x="790" y="43"/>
                    <a:pt x="637" y="131"/>
                  </a:cubicBezTo>
                  <a:cubicBezTo>
                    <a:pt x="0" y="576"/>
                    <a:pt x="191" y="1532"/>
                    <a:pt x="955" y="1723"/>
                  </a:cubicBezTo>
                  <a:cubicBezTo>
                    <a:pt x="1004" y="1732"/>
                    <a:pt x="1053" y="1736"/>
                    <a:pt x="1100" y="1736"/>
                  </a:cubicBezTo>
                  <a:cubicBezTo>
                    <a:pt x="1731" y="1736"/>
                    <a:pt x="2202" y="982"/>
                    <a:pt x="1847" y="449"/>
                  </a:cubicBezTo>
                  <a:cubicBezTo>
                    <a:pt x="1680" y="156"/>
                    <a:pt x="1402" y="1"/>
                    <a:pt x="1106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6381825" y="3304375"/>
              <a:ext cx="130325" cy="129175"/>
            </a:xfrm>
            <a:custGeom>
              <a:avLst/>
              <a:gdLst/>
              <a:ahLst/>
              <a:cxnLst/>
              <a:rect l="l" t="t" r="r" b="b"/>
              <a:pathLst>
                <a:path w="5213" h="5167" extrusionOk="0">
                  <a:moveTo>
                    <a:pt x="2861" y="0"/>
                  </a:moveTo>
                  <a:cubicBezTo>
                    <a:pt x="1744" y="0"/>
                    <a:pt x="647" y="713"/>
                    <a:pt x="391" y="1994"/>
                  </a:cubicBezTo>
                  <a:cubicBezTo>
                    <a:pt x="1" y="3748"/>
                    <a:pt x="1325" y="5166"/>
                    <a:pt x="2853" y="5166"/>
                  </a:cubicBezTo>
                  <a:cubicBezTo>
                    <a:pt x="3322" y="5166"/>
                    <a:pt x="3811" y="5032"/>
                    <a:pt x="4275" y="4733"/>
                  </a:cubicBezTo>
                  <a:cubicBezTo>
                    <a:pt x="4466" y="4605"/>
                    <a:pt x="4657" y="4478"/>
                    <a:pt x="4848" y="4287"/>
                  </a:cubicBezTo>
                  <a:lnTo>
                    <a:pt x="4466" y="3650"/>
                  </a:lnTo>
                  <a:lnTo>
                    <a:pt x="4403" y="3714"/>
                  </a:lnTo>
                  <a:cubicBezTo>
                    <a:pt x="4275" y="3905"/>
                    <a:pt x="4084" y="4096"/>
                    <a:pt x="3893" y="4223"/>
                  </a:cubicBezTo>
                  <a:cubicBezTo>
                    <a:pt x="3561" y="4426"/>
                    <a:pt x="3211" y="4517"/>
                    <a:pt x="2875" y="4517"/>
                  </a:cubicBezTo>
                  <a:cubicBezTo>
                    <a:pt x="1730" y="4517"/>
                    <a:pt x="732" y="3465"/>
                    <a:pt x="1027" y="2185"/>
                  </a:cubicBezTo>
                  <a:cubicBezTo>
                    <a:pt x="1250" y="1221"/>
                    <a:pt x="2077" y="689"/>
                    <a:pt x="2905" y="689"/>
                  </a:cubicBezTo>
                  <a:cubicBezTo>
                    <a:pt x="3499" y="689"/>
                    <a:pt x="4094" y="963"/>
                    <a:pt x="4466" y="1549"/>
                  </a:cubicBezTo>
                  <a:cubicBezTo>
                    <a:pt x="4548" y="1670"/>
                    <a:pt x="4661" y="1721"/>
                    <a:pt x="4770" y="1721"/>
                  </a:cubicBezTo>
                  <a:cubicBezTo>
                    <a:pt x="5002" y="1721"/>
                    <a:pt x="5213" y="1490"/>
                    <a:pt x="5040" y="1230"/>
                  </a:cubicBezTo>
                  <a:cubicBezTo>
                    <a:pt x="4525" y="391"/>
                    <a:pt x="3688" y="0"/>
                    <a:pt x="2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515750" y="3383525"/>
              <a:ext cx="53450" cy="42725"/>
            </a:xfrm>
            <a:custGeom>
              <a:avLst/>
              <a:gdLst/>
              <a:ahLst/>
              <a:cxnLst/>
              <a:rect l="l" t="t" r="r" b="b"/>
              <a:pathLst>
                <a:path w="2138" h="1709" extrusionOk="0">
                  <a:moveTo>
                    <a:pt x="1063" y="0"/>
                  </a:moveTo>
                  <a:cubicBezTo>
                    <a:pt x="917" y="0"/>
                    <a:pt x="770" y="36"/>
                    <a:pt x="638" y="102"/>
                  </a:cubicBezTo>
                  <a:cubicBezTo>
                    <a:pt x="1" y="548"/>
                    <a:pt x="128" y="1503"/>
                    <a:pt x="893" y="1694"/>
                  </a:cubicBezTo>
                  <a:cubicBezTo>
                    <a:pt x="945" y="1704"/>
                    <a:pt x="996" y="1708"/>
                    <a:pt x="1047" y="1708"/>
                  </a:cubicBezTo>
                  <a:cubicBezTo>
                    <a:pt x="1673" y="1708"/>
                    <a:pt x="2138" y="1010"/>
                    <a:pt x="1784" y="420"/>
                  </a:cubicBezTo>
                  <a:cubicBezTo>
                    <a:pt x="1617" y="129"/>
                    <a:pt x="1341" y="0"/>
                    <a:pt x="1063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6421550" y="3368175"/>
              <a:ext cx="129250" cy="129800"/>
            </a:xfrm>
            <a:custGeom>
              <a:avLst/>
              <a:gdLst/>
              <a:ahLst/>
              <a:cxnLst/>
              <a:rect l="l" t="t" r="r" b="b"/>
              <a:pathLst>
                <a:path w="5170" h="5192" extrusionOk="0">
                  <a:moveTo>
                    <a:pt x="2900" y="0"/>
                  </a:moveTo>
                  <a:cubicBezTo>
                    <a:pt x="1789" y="0"/>
                    <a:pt x="688" y="730"/>
                    <a:pt x="394" y="2053"/>
                  </a:cubicBezTo>
                  <a:cubicBezTo>
                    <a:pt x="0" y="3774"/>
                    <a:pt x="1353" y="5191"/>
                    <a:pt x="2899" y="5191"/>
                  </a:cubicBezTo>
                  <a:cubicBezTo>
                    <a:pt x="3355" y="5191"/>
                    <a:pt x="3828" y="5068"/>
                    <a:pt x="4278" y="4792"/>
                  </a:cubicBezTo>
                  <a:cubicBezTo>
                    <a:pt x="4469" y="4601"/>
                    <a:pt x="4661" y="4473"/>
                    <a:pt x="4852" y="4282"/>
                  </a:cubicBezTo>
                  <a:lnTo>
                    <a:pt x="4469" y="3645"/>
                  </a:lnTo>
                  <a:lnTo>
                    <a:pt x="4406" y="3773"/>
                  </a:lnTo>
                  <a:cubicBezTo>
                    <a:pt x="4278" y="3900"/>
                    <a:pt x="4087" y="4091"/>
                    <a:pt x="3896" y="4219"/>
                  </a:cubicBezTo>
                  <a:cubicBezTo>
                    <a:pt x="3578" y="4421"/>
                    <a:pt x="3237" y="4512"/>
                    <a:pt x="2904" y="4512"/>
                  </a:cubicBezTo>
                  <a:cubicBezTo>
                    <a:pt x="1771" y="4512"/>
                    <a:pt x="735" y="3460"/>
                    <a:pt x="1031" y="2181"/>
                  </a:cubicBezTo>
                  <a:cubicBezTo>
                    <a:pt x="1253" y="1217"/>
                    <a:pt x="2101" y="684"/>
                    <a:pt x="2948" y="684"/>
                  </a:cubicBezTo>
                  <a:cubicBezTo>
                    <a:pt x="3555" y="684"/>
                    <a:pt x="4161" y="959"/>
                    <a:pt x="4533" y="1544"/>
                  </a:cubicBezTo>
                  <a:cubicBezTo>
                    <a:pt x="4574" y="1665"/>
                    <a:pt x="4665" y="1709"/>
                    <a:pt x="4775" y="1709"/>
                  </a:cubicBezTo>
                  <a:cubicBezTo>
                    <a:pt x="4839" y="1709"/>
                    <a:pt x="4909" y="1695"/>
                    <a:pt x="4979" y="1671"/>
                  </a:cubicBezTo>
                  <a:cubicBezTo>
                    <a:pt x="5106" y="1608"/>
                    <a:pt x="5170" y="1353"/>
                    <a:pt x="5043" y="1226"/>
                  </a:cubicBezTo>
                  <a:cubicBezTo>
                    <a:pt x="4531" y="391"/>
                    <a:pt x="3713" y="0"/>
                    <a:pt x="2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6554025" y="3447475"/>
              <a:ext cx="52500" cy="42225"/>
            </a:xfrm>
            <a:custGeom>
              <a:avLst/>
              <a:gdLst/>
              <a:ahLst/>
              <a:cxnLst/>
              <a:rect l="l" t="t" r="r" b="b"/>
              <a:pathLst>
                <a:path w="2100" h="1689" extrusionOk="0">
                  <a:moveTo>
                    <a:pt x="1162" y="1"/>
                  </a:moveTo>
                  <a:cubicBezTo>
                    <a:pt x="577" y="1"/>
                    <a:pt x="0" y="635"/>
                    <a:pt x="444" y="1301"/>
                  </a:cubicBezTo>
                  <a:cubicBezTo>
                    <a:pt x="609" y="1548"/>
                    <a:pt x="879" y="1689"/>
                    <a:pt x="1153" y="1689"/>
                  </a:cubicBezTo>
                  <a:cubicBezTo>
                    <a:pt x="1304" y="1689"/>
                    <a:pt x="1455" y="1646"/>
                    <a:pt x="1590" y="1556"/>
                  </a:cubicBezTo>
                  <a:cubicBezTo>
                    <a:pt x="1973" y="1301"/>
                    <a:pt x="2100" y="792"/>
                    <a:pt x="1845" y="410"/>
                  </a:cubicBezTo>
                  <a:cubicBezTo>
                    <a:pt x="1672" y="120"/>
                    <a:pt x="1416" y="1"/>
                    <a:pt x="1162" y="1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461350" y="3433025"/>
              <a:ext cx="131075" cy="128625"/>
            </a:xfrm>
            <a:custGeom>
              <a:avLst/>
              <a:gdLst/>
              <a:ahLst/>
              <a:cxnLst/>
              <a:rect l="l" t="t" r="r" b="b"/>
              <a:pathLst>
                <a:path w="5243" h="5145" extrusionOk="0">
                  <a:moveTo>
                    <a:pt x="2952" y="0"/>
                  </a:moveTo>
                  <a:cubicBezTo>
                    <a:pt x="1819" y="0"/>
                    <a:pt x="689" y="715"/>
                    <a:pt x="394" y="2007"/>
                  </a:cubicBezTo>
                  <a:cubicBezTo>
                    <a:pt x="0" y="3728"/>
                    <a:pt x="1391" y="5145"/>
                    <a:pt x="2925" y="5145"/>
                  </a:cubicBezTo>
                  <a:cubicBezTo>
                    <a:pt x="3378" y="5145"/>
                    <a:pt x="3843" y="5021"/>
                    <a:pt x="4279" y="4745"/>
                  </a:cubicBezTo>
                  <a:cubicBezTo>
                    <a:pt x="4533" y="4554"/>
                    <a:pt x="4724" y="4427"/>
                    <a:pt x="4852" y="4236"/>
                  </a:cubicBezTo>
                  <a:lnTo>
                    <a:pt x="4470" y="3663"/>
                  </a:lnTo>
                  <a:lnTo>
                    <a:pt x="4406" y="3726"/>
                  </a:lnTo>
                  <a:cubicBezTo>
                    <a:pt x="4279" y="3917"/>
                    <a:pt x="4151" y="4045"/>
                    <a:pt x="3960" y="4172"/>
                  </a:cubicBezTo>
                  <a:cubicBezTo>
                    <a:pt x="3627" y="4375"/>
                    <a:pt x="3275" y="4465"/>
                    <a:pt x="2934" y="4465"/>
                  </a:cubicBezTo>
                  <a:cubicBezTo>
                    <a:pt x="1771" y="4465"/>
                    <a:pt x="735" y="3414"/>
                    <a:pt x="1031" y="2134"/>
                  </a:cubicBezTo>
                  <a:cubicBezTo>
                    <a:pt x="1251" y="1181"/>
                    <a:pt x="2082" y="650"/>
                    <a:pt x="2918" y="650"/>
                  </a:cubicBezTo>
                  <a:cubicBezTo>
                    <a:pt x="3535" y="650"/>
                    <a:pt x="4155" y="939"/>
                    <a:pt x="4533" y="1561"/>
                  </a:cubicBezTo>
                  <a:cubicBezTo>
                    <a:pt x="4606" y="1652"/>
                    <a:pt x="4700" y="1691"/>
                    <a:pt x="4793" y="1691"/>
                  </a:cubicBezTo>
                  <a:cubicBezTo>
                    <a:pt x="5023" y="1691"/>
                    <a:pt x="5243" y="1451"/>
                    <a:pt x="5106" y="1179"/>
                  </a:cubicBezTo>
                  <a:cubicBezTo>
                    <a:pt x="4598" y="376"/>
                    <a:pt x="3774" y="0"/>
                    <a:pt x="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6596025" y="3511875"/>
              <a:ext cx="56600" cy="42775"/>
            </a:xfrm>
            <a:custGeom>
              <a:avLst/>
              <a:gdLst/>
              <a:ahLst/>
              <a:cxnLst/>
              <a:rect l="l" t="t" r="r" b="b"/>
              <a:pathLst>
                <a:path w="2264" h="1711" extrusionOk="0">
                  <a:moveTo>
                    <a:pt x="1124" y="0"/>
                  </a:moveTo>
                  <a:cubicBezTo>
                    <a:pt x="546" y="0"/>
                    <a:pt x="0" y="605"/>
                    <a:pt x="356" y="1273"/>
                  </a:cubicBezTo>
                  <a:cubicBezTo>
                    <a:pt x="531" y="1583"/>
                    <a:pt x="794" y="1710"/>
                    <a:pt x="1057" y="1710"/>
                  </a:cubicBezTo>
                  <a:cubicBezTo>
                    <a:pt x="1659" y="1710"/>
                    <a:pt x="2264" y="1046"/>
                    <a:pt x="1821" y="381"/>
                  </a:cubicBezTo>
                  <a:cubicBezTo>
                    <a:pt x="1629" y="113"/>
                    <a:pt x="1374" y="0"/>
                    <a:pt x="1124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475225" y="3495725"/>
              <a:ext cx="159525" cy="130700"/>
            </a:xfrm>
            <a:custGeom>
              <a:avLst/>
              <a:gdLst/>
              <a:ahLst/>
              <a:cxnLst/>
              <a:rect l="l" t="t" r="r" b="b"/>
              <a:pathLst>
                <a:path w="6381" h="5228" extrusionOk="0">
                  <a:moveTo>
                    <a:pt x="4103" y="0"/>
                  </a:moveTo>
                  <a:cubicBezTo>
                    <a:pt x="3831" y="0"/>
                    <a:pt x="3552" y="44"/>
                    <a:pt x="3278" y="136"/>
                  </a:cubicBezTo>
                  <a:lnTo>
                    <a:pt x="3087" y="199"/>
                  </a:lnTo>
                  <a:lnTo>
                    <a:pt x="3023" y="199"/>
                  </a:lnTo>
                  <a:lnTo>
                    <a:pt x="2896" y="263"/>
                  </a:lnTo>
                  <a:lnTo>
                    <a:pt x="2832" y="263"/>
                  </a:lnTo>
                  <a:cubicBezTo>
                    <a:pt x="2768" y="263"/>
                    <a:pt x="2641" y="327"/>
                    <a:pt x="2577" y="390"/>
                  </a:cubicBezTo>
                  <a:cubicBezTo>
                    <a:pt x="0" y="1810"/>
                    <a:pt x="1549" y="5228"/>
                    <a:pt x="3817" y="5228"/>
                  </a:cubicBezTo>
                  <a:cubicBezTo>
                    <a:pt x="4295" y="5228"/>
                    <a:pt x="4805" y="5076"/>
                    <a:pt x="5316" y="4721"/>
                  </a:cubicBezTo>
                  <a:cubicBezTo>
                    <a:pt x="5379" y="4657"/>
                    <a:pt x="5507" y="4593"/>
                    <a:pt x="5570" y="4593"/>
                  </a:cubicBezTo>
                  <a:lnTo>
                    <a:pt x="5634" y="4530"/>
                  </a:lnTo>
                  <a:lnTo>
                    <a:pt x="5698" y="4402"/>
                  </a:lnTo>
                  <a:lnTo>
                    <a:pt x="5761" y="4339"/>
                  </a:lnTo>
                  <a:lnTo>
                    <a:pt x="5889" y="4211"/>
                  </a:lnTo>
                  <a:cubicBezTo>
                    <a:pt x="5952" y="4148"/>
                    <a:pt x="6016" y="4084"/>
                    <a:pt x="6080" y="3957"/>
                  </a:cubicBezTo>
                  <a:cubicBezTo>
                    <a:pt x="5889" y="3893"/>
                    <a:pt x="5698" y="3766"/>
                    <a:pt x="5570" y="3638"/>
                  </a:cubicBezTo>
                  <a:lnTo>
                    <a:pt x="5443" y="3766"/>
                  </a:lnTo>
                  <a:cubicBezTo>
                    <a:pt x="5443" y="3829"/>
                    <a:pt x="5379" y="3829"/>
                    <a:pt x="5379" y="3893"/>
                  </a:cubicBezTo>
                  <a:lnTo>
                    <a:pt x="5252" y="3957"/>
                  </a:lnTo>
                  <a:lnTo>
                    <a:pt x="5061" y="4084"/>
                  </a:lnTo>
                  <a:cubicBezTo>
                    <a:pt x="4695" y="4321"/>
                    <a:pt x="4333" y="4423"/>
                    <a:pt x="3994" y="4423"/>
                  </a:cubicBezTo>
                  <a:cubicBezTo>
                    <a:pt x="2327" y="4423"/>
                    <a:pt x="1223" y="1948"/>
                    <a:pt x="3023" y="836"/>
                  </a:cubicBezTo>
                  <a:lnTo>
                    <a:pt x="3214" y="772"/>
                  </a:lnTo>
                  <a:lnTo>
                    <a:pt x="3278" y="772"/>
                  </a:lnTo>
                  <a:lnTo>
                    <a:pt x="3405" y="709"/>
                  </a:lnTo>
                  <a:lnTo>
                    <a:pt x="3724" y="709"/>
                  </a:lnTo>
                  <a:cubicBezTo>
                    <a:pt x="3835" y="690"/>
                    <a:pt x="3946" y="681"/>
                    <a:pt x="4057" y="681"/>
                  </a:cubicBezTo>
                  <a:cubicBezTo>
                    <a:pt x="4704" y="681"/>
                    <a:pt x="5317" y="993"/>
                    <a:pt x="5698" y="1537"/>
                  </a:cubicBezTo>
                  <a:cubicBezTo>
                    <a:pt x="5759" y="1659"/>
                    <a:pt x="5858" y="1709"/>
                    <a:pt x="5958" y="1709"/>
                  </a:cubicBezTo>
                  <a:cubicBezTo>
                    <a:pt x="6170" y="1709"/>
                    <a:pt x="6381" y="1478"/>
                    <a:pt x="6207" y="1218"/>
                  </a:cubicBezTo>
                  <a:cubicBezTo>
                    <a:pt x="5771" y="443"/>
                    <a:pt x="4967" y="0"/>
                    <a:pt x="4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6206900" y="2316125"/>
              <a:ext cx="703725" cy="618350"/>
            </a:xfrm>
            <a:custGeom>
              <a:avLst/>
              <a:gdLst/>
              <a:ahLst/>
              <a:cxnLst/>
              <a:rect l="l" t="t" r="r" b="b"/>
              <a:pathLst>
                <a:path w="28149" h="24734" extrusionOk="0">
                  <a:moveTo>
                    <a:pt x="20338" y="0"/>
                  </a:moveTo>
                  <a:cubicBezTo>
                    <a:pt x="20183" y="0"/>
                    <a:pt x="20023" y="42"/>
                    <a:pt x="19870" y="130"/>
                  </a:cubicBezTo>
                  <a:lnTo>
                    <a:pt x="510" y="12357"/>
                  </a:lnTo>
                  <a:cubicBezTo>
                    <a:pt x="128" y="12612"/>
                    <a:pt x="0" y="13121"/>
                    <a:pt x="255" y="13567"/>
                  </a:cubicBezTo>
                  <a:lnTo>
                    <a:pt x="7069" y="24330"/>
                  </a:lnTo>
                  <a:cubicBezTo>
                    <a:pt x="7226" y="24604"/>
                    <a:pt x="7479" y="24733"/>
                    <a:pt x="7754" y="24733"/>
                  </a:cubicBezTo>
                  <a:cubicBezTo>
                    <a:pt x="7926" y="24733"/>
                    <a:pt x="8107" y="24683"/>
                    <a:pt x="8279" y="24584"/>
                  </a:cubicBezTo>
                  <a:lnTo>
                    <a:pt x="27639" y="12421"/>
                  </a:lnTo>
                  <a:cubicBezTo>
                    <a:pt x="28021" y="12166"/>
                    <a:pt x="28149" y="11593"/>
                    <a:pt x="27894" y="11211"/>
                  </a:cubicBezTo>
                  <a:lnTo>
                    <a:pt x="21080" y="448"/>
                  </a:lnTo>
                  <a:cubicBezTo>
                    <a:pt x="20912" y="155"/>
                    <a:pt x="20635" y="0"/>
                    <a:pt x="20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6649500" y="3003750"/>
              <a:ext cx="453775" cy="296575"/>
            </a:xfrm>
            <a:custGeom>
              <a:avLst/>
              <a:gdLst/>
              <a:ahLst/>
              <a:cxnLst/>
              <a:rect l="l" t="t" r="r" b="b"/>
              <a:pathLst>
                <a:path w="18151" h="11863" extrusionOk="0">
                  <a:moveTo>
                    <a:pt x="17279" y="1"/>
                  </a:moveTo>
                  <a:cubicBezTo>
                    <a:pt x="17136" y="1"/>
                    <a:pt x="16994" y="43"/>
                    <a:pt x="16877" y="136"/>
                  </a:cubicBezTo>
                  <a:lnTo>
                    <a:pt x="446" y="10453"/>
                  </a:lnTo>
                  <a:cubicBezTo>
                    <a:pt x="128" y="10708"/>
                    <a:pt x="0" y="11154"/>
                    <a:pt x="191" y="11536"/>
                  </a:cubicBezTo>
                  <a:cubicBezTo>
                    <a:pt x="353" y="11737"/>
                    <a:pt x="590" y="11862"/>
                    <a:pt x="840" y="11862"/>
                  </a:cubicBezTo>
                  <a:cubicBezTo>
                    <a:pt x="985" y="11862"/>
                    <a:pt x="1134" y="11820"/>
                    <a:pt x="1274" y="11727"/>
                  </a:cubicBezTo>
                  <a:lnTo>
                    <a:pt x="17705" y="1410"/>
                  </a:lnTo>
                  <a:cubicBezTo>
                    <a:pt x="18023" y="1155"/>
                    <a:pt x="18150" y="709"/>
                    <a:pt x="17896" y="327"/>
                  </a:cubicBezTo>
                  <a:cubicBezTo>
                    <a:pt x="17775" y="126"/>
                    <a:pt x="17526" y="1"/>
                    <a:pt x="17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592175" y="2915375"/>
              <a:ext cx="453775" cy="296225"/>
            </a:xfrm>
            <a:custGeom>
              <a:avLst/>
              <a:gdLst/>
              <a:ahLst/>
              <a:cxnLst/>
              <a:rect l="l" t="t" r="r" b="b"/>
              <a:pathLst>
                <a:path w="18151" h="11849" extrusionOk="0">
                  <a:moveTo>
                    <a:pt x="17301" y="1"/>
                  </a:moveTo>
                  <a:cubicBezTo>
                    <a:pt x="17159" y="1"/>
                    <a:pt x="17014" y="36"/>
                    <a:pt x="16877" y="105"/>
                  </a:cubicBezTo>
                  <a:lnTo>
                    <a:pt x="447" y="10422"/>
                  </a:lnTo>
                  <a:cubicBezTo>
                    <a:pt x="128" y="10677"/>
                    <a:pt x="1" y="11122"/>
                    <a:pt x="255" y="11504"/>
                  </a:cubicBezTo>
                  <a:cubicBezTo>
                    <a:pt x="385" y="11721"/>
                    <a:pt x="633" y="11849"/>
                    <a:pt x="898" y="11849"/>
                  </a:cubicBezTo>
                  <a:cubicBezTo>
                    <a:pt x="1023" y="11849"/>
                    <a:pt x="1152" y="11820"/>
                    <a:pt x="1274" y="11759"/>
                  </a:cubicBezTo>
                  <a:lnTo>
                    <a:pt x="17705" y="1379"/>
                  </a:lnTo>
                  <a:cubicBezTo>
                    <a:pt x="18023" y="1124"/>
                    <a:pt x="18151" y="678"/>
                    <a:pt x="17960" y="360"/>
                  </a:cubicBezTo>
                  <a:cubicBezTo>
                    <a:pt x="17796" y="115"/>
                    <a:pt x="17554" y="1"/>
                    <a:pt x="17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492;p41">
            <a:extLst>
              <a:ext uri="{FF2B5EF4-FFF2-40B4-BE49-F238E27FC236}">
                <a16:creationId xmlns:a16="http://schemas.microsoft.com/office/drawing/2014/main" id="{5B2EAE1C-DA00-0A8F-87C1-1A0E60191748}"/>
              </a:ext>
            </a:extLst>
          </p:cNvPr>
          <p:cNvGrpSpPr/>
          <p:nvPr/>
        </p:nvGrpSpPr>
        <p:grpSpPr>
          <a:xfrm rot="8256043">
            <a:off x="15393" y="3945479"/>
            <a:ext cx="999154" cy="1016077"/>
            <a:chOff x="3697750" y="3943825"/>
            <a:chExt cx="1190900" cy="973850"/>
          </a:xfrm>
        </p:grpSpPr>
        <p:sp>
          <p:nvSpPr>
            <p:cNvPr id="3" name="Google Shape;493;p41">
              <a:extLst>
                <a:ext uri="{FF2B5EF4-FFF2-40B4-BE49-F238E27FC236}">
                  <a16:creationId xmlns:a16="http://schemas.microsoft.com/office/drawing/2014/main" id="{347EE127-BCD3-2373-304F-395412F9D2F2}"/>
                </a:ext>
              </a:extLst>
            </p:cNvPr>
            <p:cNvSpPr/>
            <p:nvPr/>
          </p:nvSpPr>
          <p:spPr>
            <a:xfrm>
              <a:off x="3710475" y="3943825"/>
              <a:ext cx="1178175" cy="972725"/>
            </a:xfrm>
            <a:custGeom>
              <a:avLst/>
              <a:gdLst/>
              <a:ahLst/>
              <a:cxnLst/>
              <a:rect l="l" t="t" r="r" b="b"/>
              <a:pathLst>
                <a:path w="47127" h="38909" extrusionOk="0">
                  <a:moveTo>
                    <a:pt x="24255" y="9636"/>
                  </a:moveTo>
                  <a:cubicBezTo>
                    <a:pt x="25365" y="9636"/>
                    <a:pt x="26598" y="9848"/>
                    <a:pt x="27831" y="10296"/>
                  </a:cubicBezTo>
                  <a:cubicBezTo>
                    <a:pt x="31397" y="11570"/>
                    <a:pt x="33690" y="14245"/>
                    <a:pt x="32989" y="16219"/>
                  </a:cubicBezTo>
                  <a:cubicBezTo>
                    <a:pt x="32539" y="17527"/>
                    <a:pt x="30961" y="18231"/>
                    <a:pt x="28946" y="18231"/>
                  </a:cubicBezTo>
                  <a:cubicBezTo>
                    <a:pt x="27821" y="18231"/>
                    <a:pt x="26560" y="18012"/>
                    <a:pt x="25283" y="17556"/>
                  </a:cubicBezTo>
                  <a:cubicBezTo>
                    <a:pt x="21717" y="16282"/>
                    <a:pt x="19424" y="13671"/>
                    <a:pt x="20125" y="11634"/>
                  </a:cubicBezTo>
                  <a:cubicBezTo>
                    <a:pt x="20579" y="10354"/>
                    <a:pt x="22210" y="9636"/>
                    <a:pt x="24255" y="9636"/>
                  </a:cubicBezTo>
                  <a:close/>
                  <a:moveTo>
                    <a:pt x="15909" y="0"/>
                  </a:moveTo>
                  <a:cubicBezTo>
                    <a:pt x="12470" y="0"/>
                    <a:pt x="9395" y="2043"/>
                    <a:pt x="7452" y="4756"/>
                  </a:cubicBezTo>
                  <a:cubicBezTo>
                    <a:pt x="1" y="15327"/>
                    <a:pt x="3440" y="29974"/>
                    <a:pt x="14712" y="36215"/>
                  </a:cubicBezTo>
                  <a:cubicBezTo>
                    <a:pt x="18040" y="38048"/>
                    <a:pt x="21616" y="38909"/>
                    <a:pt x="25133" y="38909"/>
                  </a:cubicBezTo>
                  <a:cubicBezTo>
                    <a:pt x="33592" y="38909"/>
                    <a:pt x="41708" y="33929"/>
                    <a:pt x="45216" y="25517"/>
                  </a:cubicBezTo>
                  <a:cubicBezTo>
                    <a:pt x="46554" y="22205"/>
                    <a:pt x="47127" y="18575"/>
                    <a:pt x="46745" y="15009"/>
                  </a:cubicBezTo>
                  <a:cubicBezTo>
                    <a:pt x="46198" y="10691"/>
                    <a:pt x="42086" y="7686"/>
                    <a:pt x="36543" y="7686"/>
                  </a:cubicBezTo>
                  <a:cubicBezTo>
                    <a:pt x="35628" y="7686"/>
                    <a:pt x="34673" y="7768"/>
                    <a:pt x="33690" y="7940"/>
                  </a:cubicBezTo>
                  <a:cubicBezTo>
                    <a:pt x="32495" y="8143"/>
                    <a:pt x="31547" y="8242"/>
                    <a:pt x="30764" y="8242"/>
                  </a:cubicBezTo>
                  <a:cubicBezTo>
                    <a:pt x="27119" y="8242"/>
                    <a:pt x="27015" y="6098"/>
                    <a:pt x="22035" y="2272"/>
                  </a:cubicBezTo>
                  <a:cubicBezTo>
                    <a:pt x="19971" y="671"/>
                    <a:pt x="17880" y="0"/>
                    <a:pt x="15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94;p41">
              <a:extLst>
                <a:ext uri="{FF2B5EF4-FFF2-40B4-BE49-F238E27FC236}">
                  <a16:creationId xmlns:a16="http://schemas.microsoft.com/office/drawing/2014/main" id="{5898BE8B-748A-2F38-D653-197FBBBA2E8F}"/>
                </a:ext>
              </a:extLst>
            </p:cNvPr>
            <p:cNvSpPr/>
            <p:nvPr/>
          </p:nvSpPr>
          <p:spPr>
            <a:xfrm>
              <a:off x="3697750" y="3945400"/>
              <a:ext cx="614575" cy="972275"/>
            </a:xfrm>
            <a:custGeom>
              <a:avLst/>
              <a:gdLst/>
              <a:ahLst/>
              <a:cxnLst/>
              <a:rect l="l" t="t" r="r" b="b"/>
              <a:pathLst>
                <a:path w="24583" h="38891" extrusionOk="0">
                  <a:moveTo>
                    <a:pt x="16418" y="1"/>
                  </a:moveTo>
                  <a:cubicBezTo>
                    <a:pt x="12979" y="1"/>
                    <a:pt x="9904" y="2044"/>
                    <a:pt x="7961" y="4756"/>
                  </a:cubicBezTo>
                  <a:cubicBezTo>
                    <a:pt x="0" y="16156"/>
                    <a:pt x="4586" y="31949"/>
                    <a:pt x="17450" y="37299"/>
                  </a:cubicBezTo>
                  <a:cubicBezTo>
                    <a:pt x="19679" y="38254"/>
                    <a:pt x="22099" y="38764"/>
                    <a:pt x="24582" y="38891"/>
                  </a:cubicBezTo>
                  <a:cubicBezTo>
                    <a:pt x="22099" y="35834"/>
                    <a:pt x="20188" y="32331"/>
                    <a:pt x="18914" y="28638"/>
                  </a:cubicBezTo>
                  <a:cubicBezTo>
                    <a:pt x="16813" y="22397"/>
                    <a:pt x="16749" y="15328"/>
                    <a:pt x="19424" y="9278"/>
                  </a:cubicBezTo>
                  <a:cubicBezTo>
                    <a:pt x="20443" y="6985"/>
                    <a:pt x="21844" y="4884"/>
                    <a:pt x="23627" y="3037"/>
                  </a:cubicBezTo>
                  <a:cubicBezTo>
                    <a:pt x="23309" y="2782"/>
                    <a:pt x="22927" y="2527"/>
                    <a:pt x="22544" y="2273"/>
                  </a:cubicBezTo>
                  <a:cubicBezTo>
                    <a:pt x="20480" y="672"/>
                    <a:pt x="18389" y="1"/>
                    <a:pt x="16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95;p41">
              <a:extLst>
                <a:ext uri="{FF2B5EF4-FFF2-40B4-BE49-F238E27FC236}">
                  <a16:creationId xmlns:a16="http://schemas.microsoft.com/office/drawing/2014/main" id="{EDBD3B2C-94CC-B8C7-A4F4-7E737B2A32B6}"/>
                </a:ext>
              </a:extLst>
            </p:cNvPr>
            <p:cNvSpPr/>
            <p:nvPr/>
          </p:nvSpPr>
          <p:spPr>
            <a:xfrm>
              <a:off x="4080275" y="4634275"/>
              <a:ext cx="220900" cy="188300"/>
            </a:xfrm>
            <a:custGeom>
              <a:avLst/>
              <a:gdLst/>
              <a:ahLst/>
              <a:cxnLst/>
              <a:rect l="l" t="t" r="r" b="b"/>
              <a:pathLst>
                <a:path w="8836" h="7532" extrusionOk="0">
                  <a:moveTo>
                    <a:pt x="4523" y="1"/>
                  </a:moveTo>
                  <a:cubicBezTo>
                    <a:pt x="2011" y="1"/>
                    <a:pt x="0" y="2611"/>
                    <a:pt x="1066" y="5222"/>
                  </a:cubicBezTo>
                  <a:cubicBezTo>
                    <a:pt x="1728" y="6767"/>
                    <a:pt x="3138" y="7531"/>
                    <a:pt x="4549" y="7531"/>
                  </a:cubicBezTo>
                  <a:cubicBezTo>
                    <a:pt x="5989" y="7531"/>
                    <a:pt x="7428" y="6735"/>
                    <a:pt x="8071" y="5159"/>
                  </a:cubicBezTo>
                  <a:cubicBezTo>
                    <a:pt x="8836" y="3248"/>
                    <a:pt x="7944" y="1083"/>
                    <a:pt x="6033" y="319"/>
                  </a:cubicBezTo>
                  <a:cubicBezTo>
                    <a:pt x="5524" y="100"/>
                    <a:pt x="5014" y="1"/>
                    <a:pt x="4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96;p41">
              <a:extLst>
                <a:ext uri="{FF2B5EF4-FFF2-40B4-BE49-F238E27FC236}">
                  <a16:creationId xmlns:a16="http://schemas.microsoft.com/office/drawing/2014/main" id="{A37AAE66-7724-28C4-5592-D0F8A0BD5AD3}"/>
                </a:ext>
              </a:extLst>
            </p:cNvPr>
            <p:cNvSpPr/>
            <p:nvPr/>
          </p:nvSpPr>
          <p:spPr>
            <a:xfrm>
              <a:off x="4084625" y="4639050"/>
              <a:ext cx="154450" cy="183900"/>
            </a:xfrm>
            <a:custGeom>
              <a:avLst/>
              <a:gdLst/>
              <a:ahLst/>
              <a:cxnLst/>
              <a:rect l="l" t="t" r="r" b="b"/>
              <a:pathLst>
                <a:path w="6178" h="7356" extrusionOk="0">
                  <a:moveTo>
                    <a:pt x="3185" y="0"/>
                  </a:moveTo>
                  <a:cubicBezTo>
                    <a:pt x="1083" y="701"/>
                    <a:pt x="0" y="3057"/>
                    <a:pt x="892" y="5095"/>
                  </a:cubicBezTo>
                  <a:cubicBezTo>
                    <a:pt x="1561" y="6522"/>
                    <a:pt x="2948" y="7356"/>
                    <a:pt x="4375" y="7356"/>
                  </a:cubicBezTo>
                  <a:cubicBezTo>
                    <a:pt x="4986" y="7356"/>
                    <a:pt x="5605" y="7203"/>
                    <a:pt x="6178" y="6878"/>
                  </a:cubicBezTo>
                  <a:cubicBezTo>
                    <a:pt x="5095" y="4968"/>
                    <a:pt x="4140" y="2930"/>
                    <a:pt x="3439" y="892"/>
                  </a:cubicBezTo>
                  <a:cubicBezTo>
                    <a:pt x="3376" y="573"/>
                    <a:pt x="3248" y="319"/>
                    <a:pt x="3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97;p41">
              <a:extLst>
                <a:ext uri="{FF2B5EF4-FFF2-40B4-BE49-F238E27FC236}">
                  <a16:creationId xmlns:a16="http://schemas.microsoft.com/office/drawing/2014/main" id="{174DE9E4-63B5-8DD0-F710-EFFF97116582}"/>
                </a:ext>
              </a:extLst>
            </p:cNvPr>
            <p:cNvSpPr/>
            <p:nvPr/>
          </p:nvSpPr>
          <p:spPr>
            <a:xfrm>
              <a:off x="4382575" y="46142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7"/>
                    <a:pt x="3128" y="7537"/>
                    <a:pt x="4545" y="7537"/>
                  </a:cubicBezTo>
                  <a:cubicBezTo>
                    <a:pt x="5962" y="7537"/>
                    <a:pt x="7379" y="6757"/>
                    <a:pt x="8016" y="5196"/>
                  </a:cubicBezTo>
                  <a:cubicBezTo>
                    <a:pt x="8843" y="3286"/>
                    <a:pt x="7888" y="1057"/>
                    <a:pt x="5978" y="293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98;p41">
              <a:extLst>
                <a:ext uri="{FF2B5EF4-FFF2-40B4-BE49-F238E27FC236}">
                  <a16:creationId xmlns:a16="http://schemas.microsoft.com/office/drawing/2014/main" id="{8881577F-151D-F70F-8356-6D06AC1A28DC}"/>
                </a:ext>
              </a:extLst>
            </p:cNvPr>
            <p:cNvSpPr/>
            <p:nvPr/>
          </p:nvSpPr>
          <p:spPr>
            <a:xfrm>
              <a:off x="4599100" y="4434325"/>
              <a:ext cx="221100" cy="188425"/>
            </a:xfrm>
            <a:custGeom>
              <a:avLst/>
              <a:gdLst/>
              <a:ahLst/>
              <a:cxnLst/>
              <a:rect l="l" t="t" r="r" b="b"/>
              <a:pathLst>
                <a:path w="8844" h="7537" extrusionOk="0">
                  <a:moveTo>
                    <a:pt x="4525" y="0"/>
                  </a:moveTo>
                  <a:cubicBezTo>
                    <a:pt x="2002" y="0"/>
                    <a:pt x="1" y="2621"/>
                    <a:pt x="1074" y="5196"/>
                  </a:cubicBezTo>
                  <a:cubicBezTo>
                    <a:pt x="1711" y="6756"/>
                    <a:pt x="3128" y="7536"/>
                    <a:pt x="4545" y="7536"/>
                  </a:cubicBezTo>
                  <a:cubicBezTo>
                    <a:pt x="5962" y="7536"/>
                    <a:pt x="7379" y="6756"/>
                    <a:pt x="8016" y="5196"/>
                  </a:cubicBezTo>
                  <a:cubicBezTo>
                    <a:pt x="8843" y="3286"/>
                    <a:pt x="7888" y="1057"/>
                    <a:pt x="5978" y="292"/>
                  </a:cubicBezTo>
                  <a:cubicBezTo>
                    <a:pt x="5486" y="92"/>
                    <a:pt x="4996" y="0"/>
                    <a:pt x="4525" y="0"/>
                  </a:cubicBezTo>
                  <a:close/>
                </a:path>
              </a:pathLst>
            </a:custGeom>
            <a:solidFill>
              <a:srgbClr val="E3A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99;p41">
              <a:extLst>
                <a:ext uri="{FF2B5EF4-FFF2-40B4-BE49-F238E27FC236}">
                  <a16:creationId xmlns:a16="http://schemas.microsoft.com/office/drawing/2014/main" id="{A086A427-DA22-9255-BADD-6333037D6D97}"/>
                </a:ext>
              </a:extLst>
            </p:cNvPr>
            <p:cNvSpPr/>
            <p:nvPr/>
          </p:nvSpPr>
          <p:spPr>
            <a:xfrm>
              <a:off x="3863625" y="4423075"/>
              <a:ext cx="221025" cy="188525"/>
            </a:xfrm>
            <a:custGeom>
              <a:avLst/>
              <a:gdLst/>
              <a:ahLst/>
              <a:cxnLst/>
              <a:rect l="l" t="t" r="r" b="b"/>
              <a:pathLst>
                <a:path w="8841" h="7541" extrusionOk="0">
                  <a:moveTo>
                    <a:pt x="4524" y="0"/>
                  </a:moveTo>
                  <a:cubicBezTo>
                    <a:pt x="2034" y="0"/>
                    <a:pt x="1" y="2578"/>
                    <a:pt x="1071" y="5200"/>
                  </a:cubicBezTo>
                  <a:cubicBezTo>
                    <a:pt x="1708" y="6761"/>
                    <a:pt x="3125" y="7541"/>
                    <a:pt x="4542" y="7541"/>
                  </a:cubicBezTo>
                  <a:cubicBezTo>
                    <a:pt x="5959" y="7541"/>
                    <a:pt x="7376" y="6761"/>
                    <a:pt x="8013" y="5200"/>
                  </a:cubicBezTo>
                  <a:cubicBezTo>
                    <a:pt x="8840" y="3290"/>
                    <a:pt x="7949" y="1061"/>
                    <a:pt x="5975" y="297"/>
                  </a:cubicBezTo>
                  <a:cubicBezTo>
                    <a:pt x="5487" y="93"/>
                    <a:pt x="4997" y="0"/>
                    <a:pt x="4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0;p41">
              <a:extLst>
                <a:ext uri="{FF2B5EF4-FFF2-40B4-BE49-F238E27FC236}">
                  <a16:creationId xmlns:a16="http://schemas.microsoft.com/office/drawing/2014/main" id="{DA5E07CD-8FC7-2E7C-3587-DF3204DFFA3F}"/>
                </a:ext>
              </a:extLst>
            </p:cNvPr>
            <p:cNvSpPr/>
            <p:nvPr/>
          </p:nvSpPr>
          <p:spPr>
            <a:xfrm>
              <a:off x="3854250" y="4150925"/>
              <a:ext cx="220850" cy="188625"/>
            </a:xfrm>
            <a:custGeom>
              <a:avLst/>
              <a:gdLst/>
              <a:ahLst/>
              <a:cxnLst/>
              <a:rect l="l" t="t" r="r" b="b"/>
              <a:pathLst>
                <a:path w="8834" h="7545" extrusionOk="0">
                  <a:moveTo>
                    <a:pt x="4576" y="1"/>
                  </a:moveTo>
                  <a:cubicBezTo>
                    <a:pt x="2039" y="1"/>
                    <a:pt x="1" y="2630"/>
                    <a:pt x="1128" y="5260"/>
                  </a:cubicBezTo>
                  <a:cubicBezTo>
                    <a:pt x="1761" y="6781"/>
                    <a:pt x="3167" y="7545"/>
                    <a:pt x="4576" y="7545"/>
                  </a:cubicBezTo>
                  <a:cubicBezTo>
                    <a:pt x="6001" y="7545"/>
                    <a:pt x="7429" y="6765"/>
                    <a:pt x="8069" y="5196"/>
                  </a:cubicBezTo>
                  <a:cubicBezTo>
                    <a:pt x="8833" y="3286"/>
                    <a:pt x="7942" y="1121"/>
                    <a:pt x="6031" y="293"/>
                  </a:cubicBezTo>
                  <a:cubicBezTo>
                    <a:pt x="5540" y="92"/>
                    <a:pt x="5050" y="1"/>
                    <a:pt x="4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01;p41">
            <a:extLst>
              <a:ext uri="{FF2B5EF4-FFF2-40B4-BE49-F238E27FC236}">
                <a16:creationId xmlns:a16="http://schemas.microsoft.com/office/drawing/2014/main" id="{B4B1FEEA-EFA4-FE27-A56D-7B93809AD879}"/>
              </a:ext>
            </a:extLst>
          </p:cNvPr>
          <p:cNvGrpSpPr/>
          <p:nvPr/>
        </p:nvGrpSpPr>
        <p:grpSpPr>
          <a:xfrm rot="891456">
            <a:off x="349413" y="2442119"/>
            <a:ext cx="361374" cy="1335984"/>
            <a:chOff x="3608950" y="238125"/>
            <a:chExt cx="598550" cy="2371800"/>
          </a:xfrm>
        </p:grpSpPr>
        <p:sp>
          <p:nvSpPr>
            <p:cNvPr id="12" name="Google Shape;502;p41">
              <a:extLst>
                <a:ext uri="{FF2B5EF4-FFF2-40B4-BE49-F238E27FC236}">
                  <a16:creationId xmlns:a16="http://schemas.microsoft.com/office/drawing/2014/main" id="{6333296D-4874-B2C3-C391-D3DCBA276BE8}"/>
                </a:ext>
              </a:extLst>
            </p:cNvPr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3;p41">
              <a:extLst>
                <a:ext uri="{FF2B5EF4-FFF2-40B4-BE49-F238E27FC236}">
                  <a16:creationId xmlns:a16="http://schemas.microsoft.com/office/drawing/2014/main" id="{37CE54B0-A0C3-3971-0A74-313A70EE6C0A}"/>
                </a:ext>
              </a:extLst>
            </p:cNvPr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4;p41">
              <a:extLst>
                <a:ext uri="{FF2B5EF4-FFF2-40B4-BE49-F238E27FC236}">
                  <a16:creationId xmlns:a16="http://schemas.microsoft.com/office/drawing/2014/main" id="{994712B5-97B0-D6D4-0755-86D55E8403B1}"/>
                </a:ext>
              </a:extLst>
            </p:cNvPr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5;p41">
              <a:extLst>
                <a:ext uri="{FF2B5EF4-FFF2-40B4-BE49-F238E27FC236}">
                  <a16:creationId xmlns:a16="http://schemas.microsoft.com/office/drawing/2014/main" id="{0C4ED6A1-002F-4B9C-E103-84C352BBDC61}"/>
                </a:ext>
              </a:extLst>
            </p:cNvPr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6;p41">
              <a:extLst>
                <a:ext uri="{FF2B5EF4-FFF2-40B4-BE49-F238E27FC236}">
                  <a16:creationId xmlns:a16="http://schemas.microsoft.com/office/drawing/2014/main" id="{A69054A9-CE96-2100-3422-FC70EDF6D71B}"/>
                </a:ext>
              </a:extLst>
            </p:cNvPr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7;p41">
              <a:extLst>
                <a:ext uri="{FF2B5EF4-FFF2-40B4-BE49-F238E27FC236}">
                  <a16:creationId xmlns:a16="http://schemas.microsoft.com/office/drawing/2014/main" id="{D606ECB4-4C5B-2F80-B7E1-642927E64B14}"/>
                </a:ext>
              </a:extLst>
            </p:cNvPr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8;p41">
              <a:extLst>
                <a:ext uri="{FF2B5EF4-FFF2-40B4-BE49-F238E27FC236}">
                  <a16:creationId xmlns:a16="http://schemas.microsoft.com/office/drawing/2014/main" id="{38AEF5BD-64B8-F8B2-190B-886AF9B95BEA}"/>
                </a:ext>
              </a:extLst>
            </p:cNvPr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41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F94FF1-F42E-E9F4-3160-6C6BF916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372" y="44774"/>
            <a:ext cx="5312228" cy="26219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CA75423-42E4-8DDA-999E-B6416F6847DE}"/>
              </a:ext>
            </a:extLst>
          </p:cNvPr>
          <p:cNvGrpSpPr/>
          <p:nvPr/>
        </p:nvGrpSpPr>
        <p:grpSpPr>
          <a:xfrm>
            <a:off x="6385373" y="1355756"/>
            <a:ext cx="2591712" cy="3318943"/>
            <a:chOff x="6356344" y="1528827"/>
            <a:chExt cx="2591712" cy="33189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DEF9E9-B296-F2E8-1E54-29B1892A0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61" t="3574" r="2885"/>
            <a:stretch/>
          </p:blipFill>
          <p:spPr>
            <a:xfrm>
              <a:off x="6356344" y="1528827"/>
              <a:ext cx="2591712" cy="2937356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187627-08F6-46C8-E69C-B0A08BE2B51A}"/>
                </a:ext>
              </a:extLst>
            </p:cNvPr>
            <p:cNvSpPr/>
            <p:nvPr/>
          </p:nvSpPr>
          <p:spPr>
            <a:xfrm>
              <a:off x="7569200" y="4564741"/>
              <a:ext cx="283029" cy="283029"/>
            </a:xfrm>
            <a:prstGeom prst="ellipse">
              <a:avLst/>
            </a:prstGeom>
            <a:solidFill>
              <a:srgbClr val="C5884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/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7AAA31-FAB7-A47D-C212-DD7D72533DFF}"/>
              </a:ext>
            </a:extLst>
          </p:cNvPr>
          <p:cNvGrpSpPr/>
          <p:nvPr/>
        </p:nvGrpSpPr>
        <p:grpSpPr>
          <a:xfrm>
            <a:off x="162150" y="2452048"/>
            <a:ext cx="6250671" cy="2646678"/>
            <a:chOff x="66673" y="2452048"/>
            <a:chExt cx="6250671" cy="26466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0C773A-3504-E325-D991-7CB2C599EECC}"/>
                </a:ext>
              </a:extLst>
            </p:cNvPr>
            <p:cNvSpPr txBox="1"/>
            <p:nvPr/>
          </p:nvSpPr>
          <p:spPr>
            <a:xfrm>
              <a:off x="522515" y="2564699"/>
              <a:ext cx="5794829" cy="25340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Để tạo tranh kết hợp kĩ thuật gắn vỏ trứng cần bao nhiêu bước?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Gắn vỏ trứng cho các mảng hình trong tranh được thực hiện ở bước thứ mấy?</a:t>
              </a:r>
              <a:endParaRPr lang="en-US" sz="1800"/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Trước khi gắn vỏ trứng cần làm gì?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1800"/>
                <a:t>Để bức tranh được hoàn thiện, cần làm gì?</a:t>
              </a: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8DFECB5-8539-CF9A-5533-EF3D263A6ABC}"/>
                </a:ext>
              </a:extLst>
            </p:cNvPr>
            <p:cNvSpPr/>
            <p:nvPr/>
          </p:nvSpPr>
          <p:spPr>
            <a:xfrm>
              <a:off x="66673" y="2452048"/>
              <a:ext cx="564699" cy="564699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879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10;p45">
            <a:extLst>
              <a:ext uri="{FF2B5EF4-FFF2-40B4-BE49-F238E27FC236}">
                <a16:creationId xmlns:a16="http://schemas.microsoft.com/office/drawing/2014/main" id="{61464B69-2AA7-B303-2D14-EC3C73F26890}"/>
              </a:ext>
            </a:extLst>
          </p:cNvPr>
          <p:cNvSpPr/>
          <p:nvPr/>
        </p:nvSpPr>
        <p:spPr>
          <a:xfrm rot="8337188" flipH="1">
            <a:off x="4390044" y="1223151"/>
            <a:ext cx="1976472" cy="1673636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11;p45">
            <a:extLst>
              <a:ext uri="{FF2B5EF4-FFF2-40B4-BE49-F238E27FC236}">
                <a16:creationId xmlns:a16="http://schemas.microsoft.com/office/drawing/2014/main" id="{D82B005A-6E92-817E-0297-9D00CE48934C}"/>
              </a:ext>
            </a:extLst>
          </p:cNvPr>
          <p:cNvSpPr/>
          <p:nvPr/>
        </p:nvSpPr>
        <p:spPr>
          <a:xfrm rot="2462812">
            <a:off x="1800405" y="1263026"/>
            <a:ext cx="1976472" cy="1673636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10;p45">
            <a:extLst>
              <a:ext uri="{FF2B5EF4-FFF2-40B4-BE49-F238E27FC236}">
                <a16:creationId xmlns:a16="http://schemas.microsoft.com/office/drawing/2014/main" id="{EFADC73F-D9F5-8691-DF52-28063740FA04}"/>
              </a:ext>
            </a:extLst>
          </p:cNvPr>
          <p:cNvSpPr/>
          <p:nvPr/>
        </p:nvSpPr>
        <p:spPr>
          <a:xfrm rot="8337188" flipH="1">
            <a:off x="6246559" y="1130037"/>
            <a:ext cx="1976472" cy="1673636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688BB0-4F58-A2C7-83FA-ADC78A207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</a:blip>
          <a:srcRect r="69809" b="9816"/>
          <a:stretch/>
        </p:blipFill>
        <p:spPr>
          <a:xfrm>
            <a:off x="363313" y="574714"/>
            <a:ext cx="1603829" cy="2364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726EB7-9E4B-4F81-D6AE-0EE34160C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</a:blip>
          <a:srcRect l="33743" t="3275" r="36066" b="22548"/>
          <a:stretch/>
        </p:blipFill>
        <p:spPr>
          <a:xfrm>
            <a:off x="2632300" y="994398"/>
            <a:ext cx="1603829" cy="1944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EFCEF-A66A-6924-589B-06011E0CE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FF1F0"/>
              </a:clrFrom>
              <a:clrTo>
                <a:srgbClr val="EFF1F0">
                  <a:alpha val="0"/>
                </a:srgbClr>
              </a:clrTo>
            </a:clrChange>
          </a:blip>
          <a:srcRect l="67760" t="16283" r="2049" b="7486"/>
          <a:stretch/>
        </p:blipFill>
        <p:spPr>
          <a:xfrm>
            <a:off x="4965808" y="1060604"/>
            <a:ext cx="1603829" cy="1998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081F9-D8D0-B1D2-B4BC-45E7C0C2C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61" t="3574" r="2885"/>
          <a:stretch/>
        </p:blipFill>
        <p:spPr>
          <a:xfrm>
            <a:off x="7234795" y="1260379"/>
            <a:ext cx="1481370" cy="1678933"/>
          </a:xfrm>
          <a:prstGeom prst="rect">
            <a:avLst/>
          </a:prstGeom>
        </p:spPr>
      </p:pic>
      <p:grpSp>
        <p:nvGrpSpPr>
          <p:cNvPr id="38" name="Google Shape;615;p43">
            <a:extLst>
              <a:ext uri="{FF2B5EF4-FFF2-40B4-BE49-F238E27FC236}">
                <a16:creationId xmlns:a16="http://schemas.microsoft.com/office/drawing/2014/main" id="{456C83FC-96B4-556C-DBCD-7B6E7970E6A1}"/>
              </a:ext>
            </a:extLst>
          </p:cNvPr>
          <p:cNvGrpSpPr/>
          <p:nvPr/>
        </p:nvGrpSpPr>
        <p:grpSpPr>
          <a:xfrm rot="5933352">
            <a:off x="8555268" y="-583745"/>
            <a:ext cx="1408200" cy="1466446"/>
            <a:chOff x="6323100" y="1252213"/>
            <a:chExt cx="907250" cy="920475"/>
          </a:xfrm>
        </p:grpSpPr>
        <p:sp>
          <p:nvSpPr>
            <p:cNvPr id="39" name="Google Shape;616;p43">
              <a:extLst>
                <a:ext uri="{FF2B5EF4-FFF2-40B4-BE49-F238E27FC236}">
                  <a16:creationId xmlns:a16="http://schemas.microsoft.com/office/drawing/2014/main" id="{62DE3725-2534-F287-3125-F97B0996C79E}"/>
                </a:ext>
              </a:extLst>
            </p:cNvPr>
            <p:cNvSpPr/>
            <p:nvPr/>
          </p:nvSpPr>
          <p:spPr>
            <a:xfrm>
              <a:off x="7063425" y="2006663"/>
              <a:ext cx="166925" cy="166025"/>
            </a:xfrm>
            <a:custGeom>
              <a:avLst/>
              <a:gdLst/>
              <a:ahLst/>
              <a:cxnLst/>
              <a:rect l="l" t="t" r="r" b="b"/>
              <a:pathLst>
                <a:path w="6677" h="6641" extrusionOk="0">
                  <a:moveTo>
                    <a:pt x="4713" y="1"/>
                  </a:moveTo>
                  <a:lnTo>
                    <a:pt x="1" y="4522"/>
                  </a:lnTo>
                  <a:lnTo>
                    <a:pt x="6369" y="6624"/>
                  </a:lnTo>
                  <a:cubicBezTo>
                    <a:pt x="6403" y="6635"/>
                    <a:pt x="6435" y="6640"/>
                    <a:pt x="6464" y="6640"/>
                  </a:cubicBezTo>
                  <a:cubicBezTo>
                    <a:pt x="6599" y="6640"/>
                    <a:pt x="6676" y="6526"/>
                    <a:pt x="6624" y="6369"/>
                  </a:cubicBezTo>
                  <a:lnTo>
                    <a:pt x="47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7;p43">
              <a:extLst>
                <a:ext uri="{FF2B5EF4-FFF2-40B4-BE49-F238E27FC236}">
                  <a16:creationId xmlns:a16="http://schemas.microsoft.com/office/drawing/2014/main" id="{039D7D6E-FAC0-A493-E836-4CD73957D1BC}"/>
                </a:ext>
              </a:extLst>
            </p:cNvPr>
            <p:cNvSpPr/>
            <p:nvPr/>
          </p:nvSpPr>
          <p:spPr>
            <a:xfrm>
              <a:off x="7063425" y="2051238"/>
              <a:ext cx="166925" cy="121450"/>
            </a:xfrm>
            <a:custGeom>
              <a:avLst/>
              <a:gdLst/>
              <a:ahLst/>
              <a:cxnLst/>
              <a:rect l="l" t="t" r="r" b="b"/>
              <a:pathLst>
                <a:path w="6677" h="4858" extrusionOk="0">
                  <a:moveTo>
                    <a:pt x="2867" y="1"/>
                  </a:moveTo>
                  <a:lnTo>
                    <a:pt x="1" y="2739"/>
                  </a:lnTo>
                  <a:lnTo>
                    <a:pt x="6369" y="4841"/>
                  </a:lnTo>
                  <a:cubicBezTo>
                    <a:pt x="6403" y="4852"/>
                    <a:pt x="6435" y="4857"/>
                    <a:pt x="6464" y="4857"/>
                  </a:cubicBezTo>
                  <a:cubicBezTo>
                    <a:pt x="6599" y="4857"/>
                    <a:pt x="6676" y="4743"/>
                    <a:pt x="6624" y="4586"/>
                  </a:cubicBezTo>
                  <a:lnTo>
                    <a:pt x="5796" y="1848"/>
                  </a:lnTo>
                  <a:cubicBezTo>
                    <a:pt x="4777" y="1274"/>
                    <a:pt x="3822" y="638"/>
                    <a:pt x="2867" y="1"/>
                  </a:cubicBezTo>
                  <a:close/>
                </a:path>
              </a:pathLst>
            </a:custGeom>
            <a:solidFill>
              <a:srgbClr val="FB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8;p43">
              <a:extLst>
                <a:ext uri="{FF2B5EF4-FFF2-40B4-BE49-F238E27FC236}">
                  <a16:creationId xmlns:a16="http://schemas.microsoft.com/office/drawing/2014/main" id="{4023DD4D-E184-0A06-5608-E9095CE4E858}"/>
                </a:ext>
              </a:extLst>
            </p:cNvPr>
            <p:cNvSpPr/>
            <p:nvPr/>
          </p:nvSpPr>
          <p:spPr>
            <a:xfrm>
              <a:off x="6405900" y="1333213"/>
              <a:ext cx="773775" cy="786525"/>
            </a:xfrm>
            <a:custGeom>
              <a:avLst/>
              <a:gdLst/>
              <a:ahLst/>
              <a:cxnLst/>
              <a:rect l="l" t="t" r="r" b="b"/>
              <a:pathLst>
                <a:path w="30951" h="31461" extrusionOk="0">
                  <a:moveTo>
                    <a:pt x="4649" y="0"/>
                  </a:moveTo>
                  <a:lnTo>
                    <a:pt x="0" y="4522"/>
                  </a:lnTo>
                  <a:lnTo>
                    <a:pt x="26302" y="31460"/>
                  </a:lnTo>
                  <a:lnTo>
                    <a:pt x="30951" y="26939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9;p43">
              <a:extLst>
                <a:ext uri="{FF2B5EF4-FFF2-40B4-BE49-F238E27FC236}">
                  <a16:creationId xmlns:a16="http://schemas.microsoft.com/office/drawing/2014/main" id="{E47C6943-0B90-5C30-B804-A00F141956A1}"/>
                </a:ext>
              </a:extLst>
            </p:cNvPr>
            <p:cNvSpPr/>
            <p:nvPr/>
          </p:nvSpPr>
          <p:spPr>
            <a:xfrm>
              <a:off x="6359725" y="1285438"/>
              <a:ext cx="148100" cy="146500"/>
            </a:xfrm>
            <a:custGeom>
              <a:avLst/>
              <a:gdLst/>
              <a:ahLst/>
              <a:cxnLst/>
              <a:rect l="l" t="t" r="r" b="b"/>
              <a:pathLst>
                <a:path w="5924" h="5860" extrusionOk="0">
                  <a:moveTo>
                    <a:pt x="4649" y="1"/>
                  </a:moveTo>
                  <a:lnTo>
                    <a:pt x="1" y="4522"/>
                  </a:lnTo>
                  <a:lnTo>
                    <a:pt x="1274" y="5860"/>
                  </a:lnTo>
                  <a:lnTo>
                    <a:pt x="5923" y="1274"/>
                  </a:lnTo>
                  <a:lnTo>
                    <a:pt x="4649" y="1"/>
                  </a:lnTo>
                  <a:close/>
                </a:path>
              </a:pathLst>
            </a:custGeom>
            <a:solidFill>
              <a:srgbClr val="FF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20;p43">
              <a:extLst>
                <a:ext uri="{FF2B5EF4-FFF2-40B4-BE49-F238E27FC236}">
                  <a16:creationId xmlns:a16="http://schemas.microsoft.com/office/drawing/2014/main" id="{2E5823AF-F7AF-D982-6B45-E8EAF3438A1D}"/>
                </a:ext>
              </a:extLst>
            </p:cNvPr>
            <p:cNvSpPr/>
            <p:nvPr/>
          </p:nvSpPr>
          <p:spPr>
            <a:xfrm>
              <a:off x="6391575" y="1317288"/>
              <a:ext cx="130575" cy="128975"/>
            </a:xfrm>
            <a:custGeom>
              <a:avLst/>
              <a:gdLst/>
              <a:ahLst/>
              <a:cxnLst/>
              <a:rect l="l" t="t" r="r" b="b"/>
              <a:pathLst>
                <a:path w="5223" h="5159" extrusionOk="0">
                  <a:moveTo>
                    <a:pt x="4649" y="0"/>
                  </a:moveTo>
                  <a:lnTo>
                    <a:pt x="0" y="4586"/>
                  </a:lnTo>
                  <a:lnTo>
                    <a:pt x="573" y="5159"/>
                  </a:lnTo>
                  <a:lnTo>
                    <a:pt x="5222" y="637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21;p43">
              <a:extLst>
                <a:ext uri="{FF2B5EF4-FFF2-40B4-BE49-F238E27FC236}">
                  <a16:creationId xmlns:a16="http://schemas.microsoft.com/office/drawing/2014/main" id="{C8813CEA-9AA9-27D8-4571-ABE36FFB8C20}"/>
                </a:ext>
              </a:extLst>
            </p:cNvPr>
            <p:cNvSpPr/>
            <p:nvPr/>
          </p:nvSpPr>
          <p:spPr>
            <a:xfrm>
              <a:off x="6324700" y="1252213"/>
              <a:ext cx="151275" cy="146300"/>
            </a:xfrm>
            <a:custGeom>
              <a:avLst/>
              <a:gdLst/>
              <a:ahLst/>
              <a:cxnLst/>
              <a:rect l="l" t="t" r="r" b="b"/>
              <a:pathLst>
                <a:path w="6051" h="5852" extrusionOk="0">
                  <a:moveTo>
                    <a:pt x="4110" y="0"/>
                  </a:moveTo>
                  <a:cubicBezTo>
                    <a:pt x="3706" y="0"/>
                    <a:pt x="3305" y="160"/>
                    <a:pt x="2994" y="502"/>
                  </a:cubicBezTo>
                  <a:lnTo>
                    <a:pt x="637" y="2795"/>
                  </a:lnTo>
                  <a:cubicBezTo>
                    <a:pt x="1" y="3368"/>
                    <a:pt x="1" y="4387"/>
                    <a:pt x="637" y="5023"/>
                  </a:cubicBezTo>
                  <a:lnTo>
                    <a:pt x="1402" y="5851"/>
                  </a:lnTo>
                  <a:lnTo>
                    <a:pt x="6050" y="1330"/>
                  </a:lnTo>
                  <a:lnTo>
                    <a:pt x="5286" y="502"/>
                  </a:lnTo>
                  <a:cubicBezTo>
                    <a:pt x="4960" y="176"/>
                    <a:pt x="4534" y="0"/>
                    <a:pt x="4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2;p43">
              <a:extLst>
                <a:ext uri="{FF2B5EF4-FFF2-40B4-BE49-F238E27FC236}">
                  <a16:creationId xmlns:a16="http://schemas.microsoft.com/office/drawing/2014/main" id="{3A8D8366-6739-03B4-B20D-22F272AA0A12}"/>
                </a:ext>
              </a:extLst>
            </p:cNvPr>
            <p:cNvSpPr/>
            <p:nvPr/>
          </p:nvSpPr>
          <p:spPr>
            <a:xfrm>
              <a:off x="7163725" y="2106963"/>
              <a:ext cx="66600" cy="65725"/>
            </a:xfrm>
            <a:custGeom>
              <a:avLst/>
              <a:gdLst/>
              <a:ahLst/>
              <a:cxnLst/>
              <a:rect l="l" t="t" r="r" b="b"/>
              <a:pathLst>
                <a:path w="2664" h="2629" extrusionOk="0">
                  <a:moveTo>
                    <a:pt x="1911" y="1"/>
                  </a:moveTo>
                  <a:lnTo>
                    <a:pt x="1" y="1847"/>
                  </a:lnTo>
                  <a:lnTo>
                    <a:pt x="2357" y="2612"/>
                  </a:lnTo>
                  <a:cubicBezTo>
                    <a:pt x="2392" y="2623"/>
                    <a:pt x="2425" y="2629"/>
                    <a:pt x="2455" y="2629"/>
                  </a:cubicBezTo>
                  <a:cubicBezTo>
                    <a:pt x="2589" y="2629"/>
                    <a:pt x="2664" y="2525"/>
                    <a:pt x="2612" y="2421"/>
                  </a:cubicBezTo>
                  <a:lnTo>
                    <a:pt x="19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23;p43">
              <a:extLst>
                <a:ext uri="{FF2B5EF4-FFF2-40B4-BE49-F238E27FC236}">
                  <a16:creationId xmlns:a16="http://schemas.microsoft.com/office/drawing/2014/main" id="{E2E365E2-86A8-163D-8EA5-0C37D9839612}"/>
                </a:ext>
              </a:extLst>
            </p:cNvPr>
            <p:cNvSpPr/>
            <p:nvPr/>
          </p:nvSpPr>
          <p:spPr>
            <a:xfrm>
              <a:off x="6323100" y="1274313"/>
              <a:ext cx="103525" cy="124200"/>
            </a:xfrm>
            <a:custGeom>
              <a:avLst/>
              <a:gdLst/>
              <a:ahLst/>
              <a:cxnLst/>
              <a:rect l="l" t="t" r="r" b="b"/>
              <a:pathLst>
                <a:path w="4141" h="4968" extrusionOk="0">
                  <a:moveTo>
                    <a:pt x="2612" y="0"/>
                  </a:moveTo>
                  <a:lnTo>
                    <a:pt x="701" y="1911"/>
                  </a:lnTo>
                  <a:cubicBezTo>
                    <a:pt x="65" y="2484"/>
                    <a:pt x="1" y="3503"/>
                    <a:pt x="638" y="4139"/>
                  </a:cubicBezTo>
                  <a:lnTo>
                    <a:pt x="1466" y="4967"/>
                  </a:lnTo>
                  <a:lnTo>
                    <a:pt x="4140" y="2356"/>
                  </a:lnTo>
                  <a:cubicBezTo>
                    <a:pt x="3631" y="1592"/>
                    <a:pt x="3121" y="764"/>
                    <a:pt x="2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24;p43">
              <a:extLst>
                <a:ext uri="{FF2B5EF4-FFF2-40B4-BE49-F238E27FC236}">
                  <a16:creationId xmlns:a16="http://schemas.microsoft.com/office/drawing/2014/main" id="{A99CCCD8-5ED3-820F-59F3-998CC786C71B}"/>
                </a:ext>
              </a:extLst>
            </p:cNvPr>
            <p:cNvSpPr/>
            <p:nvPr/>
          </p:nvSpPr>
          <p:spPr>
            <a:xfrm>
              <a:off x="6359725" y="1333213"/>
              <a:ext cx="93950" cy="98725"/>
            </a:xfrm>
            <a:custGeom>
              <a:avLst/>
              <a:gdLst/>
              <a:ahLst/>
              <a:cxnLst/>
              <a:rect l="l" t="t" r="r" b="b"/>
              <a:pathLst>
                <a:path w="3758" h="3949" extrusionOk="0">
                  <a:moveTo>
                    <a:pt x="2675" y="0"/>
                  </a:moveTo>
                  <a:lnTo>
                    <a:pt x="1" y="2611"/>
                  </a:lnTo>
                  <a:lnTo>
                    <a:pt x="1274" y="3949"/>
                  </a:lnTo>
                  <a:lnTo>
                    <a:pt x="3758" y="1529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25;p43">
              <a:extLst>
                <a:ext uri="{FF2B5EF4-FFF2-40B4-BE49-F238E27FC236}">
                  <a16:creationId xmlns:a16="http://schemas.microsoft.com/office/drawing/2014/main" id="{F8C4CA7E-B8F1-3A9D-E250-A2E57AA9AAA8}"/>
                </a:ext>
              </a:extLst>
            </p:cNvPr>
            <p:cNvSpPr/>
            <p:nvPr/>
          </p:nvSpPr>
          <p:spPr>
            <a:xfrm>
              <a:off x="6393150" y="1373013"/>
              <a:ext cx="71675" cy="73250"/>
            </a:xfrm>
            <a:custGeom>
              <a:avLst/>
              <a:gdLst/>
              <a:ahLst/>
              <a:cxnLst/>
              <a:rect l="l" t="t" r="r" b="b"/>
              <a:pathLst>
                <a:path w="2867" h="2930" extrusionOk="0">
                  <a:moveTo>
                    <a:pt x="2421" y="0"/>
                  </a:moveTo>
                  <a:lnTo>
                    <a:pt x="1" y="2357"/>
                  </a:lnTo>
                  <a:lnTo>
                    <a:pt x="510" y="2930"/>
                  </a:lnTo>
                  <a:lnTo>
                    <a:pt x="2867" y="701"/>
                  </a:lnTo>
                  <a:lnTo>
                    <a:pt x="24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D585946-674E-4411-051F-F7276AA75ACD}"/>
              </a:ext>
            </a:extLst>
          </p:cNvPr>
          <p:cNvSpPr txBox="1"/>
          <p:nvPr/>
        </p:nvSpPr>
        <p:spPr>
          <a:xfrm>
            <a:off x="167019" y="3184385"/>
            <a:ext cx="204782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1.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Xác định bố cục và vẽ hình cần thể hiện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C6B932-6295-F536-F97D-34B80D041A9B}"/>
              </a:ext>
            </a:extLst>
          </p:cNvPr>
          <p:cNvSpPr txBox="1"/>
          <p:nvPr/>
        </p:nvSpPr>
        <p:spPr>
          <a:xfrm>
            <a:off x="2285058" y="3184385"/>
            <a:ext cx="216169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2.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Bôi keo và gắn vỏ trứng để tạo màu cho các mảng hình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97A441-2861-9F62-51FF-AA364176FF7F}"/>
              </a:ext>
            </a:extLst>
          </p:cNvPr>
          <p:cNvSpPr txBox="1"/>
          <p:nvPr/>
        </p:nvSpPr>
        <p:spPr>
          <a:xfrm>
            <a:off x="4519387" y="3246912"/>
            <a:ext cx="216169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3.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Vẽ màu cho các mảng hình khác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C10F8E-5D94-2B80-77CA-9B5510E9AA8D}"/>
              </a:ext>
            </a:extLst>
          </p:cNvPr>
          <p:cNvSpPr txBox="1"/>
          <p:nvPr/>
        </p:nvSpPr>
        <p:spPr>
          <a:xfrm>
            <a:off x="6858942" y="3184498"/>
            <a:ext cx="216169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Bước 4.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Vẽ màu nền, hoàn thiện sản phẩm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81A99DC-AB08-8231-7A00-E80607AED509}"/>
              </a:ext>
            </a:extLst>
          </p:cNvPr>
          <p:cNvSpPr txBox="1"/>
          <p:nvPr/>
        </p:nvSpPr>
        <p:spPr>
          <a:xfrm>
            <a:off x="2152764" y="270908"/>
            <a:ext cx="4733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002060"/>
                </a:solidFill>
              </a:rPr>
              <a:t>CÁC BƯỚC THỰC HIỆN </a:t>
            </a:r>
          </a:p>
        </p:txBody>
      </p:sp>
    </p:spTree>
    <p:extLst>
      <p:ext uri="{BB962C8B-B14F-4D97-AF65-F5344CB8AC3E}">
        <p14:creationId xmlns:p14="http://schemas.microsoft.com/office/powerpoint/2010/main" val="36737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9" grpId="0"/>
      <p:bldP spid="54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1064</Words>
  <Application>Microsoft Office PowerPoint</Application>
  <PresentationFormat>On-screen Show (16:9)</PresentationFormat>
  <Paragraphs>115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Open Sans</vt:lpstr>
      <vt:lpstr>Amasis MT Pro Black</vt:lpstr>
      <vt:lpstr>Roboto Light</vt:lpstr>
      <vt:lpstr>Arial</vt:lpstr>
      <vt:lpstr>Poppins</vt:lpstr>
      <vt:lpstr>Gochi Hand</vt:lpstr>
      <vt:lpstr>Color Choices Lesson by Slidesgo</vt:lpstr>
      <vt:lpstr>CHÀO MỪNG CÁC EM ĐẾN VỚI BÀI HỌC MỚI!</vt:lpstr>
      <vt:lpstr>Quan sát – nhận thức nét đặc trưng của tranh sơn mài Việt Nam</vt:lpstr>
      <vt:lpstr>PowerPoint Presentation</vt:lpstr>
      <vt:lpstr>PowerPoint Presentation</vt:lpstr>
      <vt:lpstr>CHỦ ĐỀ:  NGHỆ THUẬT HIỆN ĐẠI VIỆT NAM </vt:lpstr>
      <vt:lpstr>NỘI DUNG BÀI HỌC </vt:lpstr>
      <vt:lpstr>Cách tạo tranh kết hợp kĩ thuật gắn vỏ trứng</vt:lpstr>
      <vt:lpstr>PowerPoint Presentation</vt:lpstr>
      <vt:lpstr>PowerPoint Presentation</vt:lpstr>
      <vt:lpstr>PowerPoint Presentation</vt:lpstr>
      <vt:lpstr>KẾT LUẬN </vt:lpstr>
      <vt:lpstr>Tạo bức tranh kết hợp gắn vỏ trứng </vt:lpstr>
      <vt:lpstr>PowerPoint Presentation</vt:lpstr>
      <vt:lpstr>PowerPoint Presentation</vt:lpstr>
      <vt:lpstr>PowerPoint Presentation</vt:lpstr>
      <vt:lpstr>PowerPoint Presentation</vt:lpstr>
      <vt:lpstr>Trưng bày sản phẩm và chia sẻ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tác phẩm và tác giả Lê Gia Trí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MỚI!</dc:title>
  <cp:lastModifiedBy>Thảo Đào</cp:lastModifiedBy>
  <cp:revision>2</cp:revision>
  <dcterms:modified xsi:type="dcterms:W3CDTF">2023-08-15T06:41:19Z</dcterms:modified>
</cp:coreProperties>
</file>