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19"/>
  </p:notesMasterIdLst>
  <p:sldIdLst>
    <p:sldId id="310" r:id="rId2"/>
    <p:sldId id="312" r:id="rId3"/>
    <p:sldId id="316" r:id="rId4"/>
    <p:sldId id="315" r:id="rId5"/>
    <p:sldId id="329" r:id="rId6"/>
    <p:sldId id="317" r:id="rId7"/>
    <p:sldId id="319" r:id="rId8"/>
    <p:sldId id="321" r:id="rId9"/>
    <p:sldId id="320" r:id="rId10"/>
    <p:sldId id="322" r:id="rId11"/>
    <p:sldId id="330" r:id="rId12"/>
    <p:sldId id="323" r:id="rId13"/>
    <p:sldId id="324" r:id="rId14"/>
    <p:sldId id="326" r:id="rId15"/>
    <p:sldId id="327" r:id="rId16"/>
    <p:sldId id="328" r:id="rId17"/>
    <p:sldId id="325" r:id="rId18"/>
  </p:sldIdLst>
  <p:sldSz cx="9144000" cy="5143500" type="screen16x9"/>
  <p:notesSz cx="6858000" cy="9144000"/>
  <p:embeddedFontLst>
    <p:embeddedFont>
      <p:font typeface="#9Slide03 AllRoundGothic" panose="020B0604020202020204" charset="0"/>
      <p:regular r:id="rId20"/>
    </p:embeddedFont>
    <p:embeddedFont>
      <p:font typeface="#9Slide03 Arima Madurai Black" panose="020B0604020202020204" charset="0"/>
      <p:bold r:id="rId21"/>
    </p:embeddedFont>
    <p:embeddedFont>
      <p:font typeface="#9Slide03 Arima Madurai ExtraBo" panose="020B0604020202020204" charset="0"/>
      <p:bold r:id="rId22"/>
    </p:embeddedFont>
    <p:embeddedFont>
      <p:font typeface="#9Slide04 Lettre" panose="020B0604020202020204" charset="0"/>
      <p:regular r:id="rId23"/>
    </p:embeddedFont>
    <p:embeddedFont>
      <p:font typeface="#9Slide05 Fourth Medium" panose="020B0604020202020204" charset="0"/>
      <p:bold r:id="rId24"/>
    </p:embeddedFont>
    <p:embeddedFont>
      <p:font typeface="#9Slide05 FS Blonde Script" panose="020B0604020202020204" charset="0"/>
      <p:italic r:id="rId25"/>
    </p:embeddedFont>
    <p:embeddedFont>
      <p:font typeface="Cambria Math" panose="02040503050406030204" pitchFamily="18" charset="0"/>
      <p:regular r:id="rId26"/>
    </p:embeddedFont>
    <p:embeddedFont>
      <p:font typeface="Nunito" pitchFamily="2" charset="0"/>
      <p:regular r:id="rId27"/>
      <p:bold r:id="rId28"/>
      <p:italic r:id="rId29"/>
      <p:boldItalic r:id="rId30"/>
    </p:embeddedFont>
    <p:embeddedFont>
      <p:font typeface="Sriracha" panose="020B0604020202020204" charset="-34"/>
      <p:regular r:id="rId31"/>
    </p:embeddedFont>
  </p:embeddedFontLst>
  <p:custDataLst>
    <p:tags r:id="rId3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823B"/>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447A39-27D9-423D-9286-621B3DBEB235}">
  <a:tblStyle styleId="{D2447A39-27D9-423D-9286-621B3DBEB2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9" d="100"/>
          <a:sy n="89" d="100"/>
        </p:scale>
        <p:origin x="692" y="44"/>
      </p:cViewPr>
      <p:guideLst>
        <p:guide orient="horz" pos="1620"/>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g89f6dd1da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8" name="Google Shape;2388;g89f6dd1da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259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88e63468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88e63468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4010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88e63468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88e63468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76572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88e63468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88e63468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52267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88e63468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88e63468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77344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2"/>
        <p:cNvGrpSpPr/>
        <p:nvPr/>
      </p:nvGrpSpPr>
      <p:grpSpPr>
        <a:xfrm>
          <a:off x="0" y="0"/>
          <a:ext cx="0" cy="0"/>
          <a:chOff x="0" y="0"/>
          <a:chExt cx="0" cy="0"/>
        </a:xfrm>
      </p:grpSpPr>
      <p:sp>
        <p:nvSpPr>
          <p:cNvPr id="2913" name="Google Shape;2913;g89f6dd1da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4" name="Google Shape;2914;g89f6dd1da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5246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88e63468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88e63468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5920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88e63468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88e63468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7954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88e63468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88e63468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2365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88e63468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88e63468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46835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88e63468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88e63468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4622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88e63468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88e63468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39552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88e63468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88e63468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40546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4"/>
        <p:cNvGrpSpPr/>
        <p:nvPr/>
      </p:nvGrpSpPr>
      <p:grpSpPr>
        <a:xfrm>
          <a:off x="0" y="0"/>
          <a:ext cx="0" cy="0"/>
          <a:chOff x="0" y="0"/>
          <a:chExt cx="0" cy="0"/>
        </a:xfrm>
      </p:grpSpPr>
      <p:sp>
        <p:nvSpPr>
          <p:cNvPr id="585" name="Google Shape;58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86" name="Google Shape;58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87" name="Google Shape;587;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1600"/>
              </a:spcBef>
              <a:spcAft>
                <a:spcPts val="0"/>
              </a:spcAft>
              <a:buSzPts val="1600"/>
              <a:buChar char="○"/>
              <a:defRPr/>
            </a:lvl2pPr>
            <a:lvl3pPr marL="1371600" lvl="2" indent="-330200">
              <a:spcBef>
                <a:spcPts val="1600"/>
              </a:spcBef>
              <a:spcAft>
                <a:spcPts val="0"/>
              </a:spcAft>
              <a:buSzPts val="1600"/>
              <a:buChar char="■"/>
              <a:defRPr/>
            </a:lvl3pPr>
            <a:lvl4pPr marL="1828800" lvl="3" indent="-330200">
              <a:spcBef>
                <a:spcPts val="1600"/>
              </a:spcBef>
              <a:spcAft>
                <a:spcPts val="0"/>
              </a:spcAft>
              <a:buSzPts val="1600"/>
              <a:buChar char="●"/>
              <a:defRPr/>
            </a:lvl4pPr>
            <a:lvl5pPr marL="2286000" lvl="4" indent="-330200">
              <a:spcBef>
                <a:spcPts val="1600"/>
              </a:spcBef>
              <a:spcAft>
                <a:spcPts val="0"/>
              </a:spcAft>
              <a:buSzPts val="1600"/>
              <a:buChar char="○"/>
              <a:defRPr/>
            </a:lvl5pPr>
            <a:lvl6pPr marL="2743200" lvl="5" indent="-330200">
              <a:spcBef>
                <a:spcPts val="1600"/>
              </a:spcBef>
              <a:spcAft>
                <a:spcPts val="0"/>
              </a:spcAft>
              <a:buSzPts val="1600"/>
              <a:buChar char="■"/>
              <a:defRPr/>
            </a:lvl6pPr>
            <a:lvl7pPr marL="3200400" lvl="6" indent="-330200">
              <a:spcBef>
                <a:spcPts val="1600"/>
              </a:spcBef>
              <a:spcAft>
                <a:spcPts val="0"/>
              </a:spcAft>
              <a:buSzPts val="1600"/>
              <a:buChar char="●"/>
              <a:defRPr/>
            </a:lvl7pPr>
            <a:lvl8pPr marL="3657600" lvl="7" indent="-330200">
              <a:spcBef>
                <a:spcPts val="1600"/>
              </a:spcBef>
              <a:spcAft>
                <a:spcPts val="0"/>
              </a:spcAft>
              <a:buSzPts val="1600"/>
              <a:buChar char="○"/>
              <a:defRPr/>
            </a:lvl8pPr>
            <a:lvl9pPr marL="4114800" lvl="8" indent="-330200">
              <a:spcBef>
                <a:spcPts val="1600"/>
              </a:spcBef>
              <a:spcAft>
                <a:spcPts val="1600"/>
              </a:spcAft>
              <a:buSzPts val="16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876"/>
        <p:cNvGrpSpPr/>
        <p:nvPr/>
      </p:nvGrpSpPr>
      <p:grpSpPr>
        <a:xfrm>
          <a:off x="0" y="0"/>
          <a:ext cx="0" cy="0"/>
          <a:chOff x="0" y="0"/>
          <a:chExt cx="0" cy="0"/>
        </a:xfrm>
      </p:grpSpPr>
      <p:sp>
        <p:nvSpPr>
          <p:cNvPr id="877" name="Google Shape;877;p17"/>
          <p:cNvSpPr txBox="1">
            <a:spLocks noGrp="1"/>
          </p:cNvSpPr>
          <p:nvPr>
            <p:ph type="title"/>
          </p:nvPr>
        </p:nvSpPr>
        <p:spPr>
          <a:xfrm>
            <a:off x="1801800" y="539500"/>
            <a:ext cx="5540400" cy="572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878" name="Google Shape;878;p17"/>
          <p:cNvSpPr txBox="1">
            <a:spLocks noGrp="1"/>
          </p:cNvSpPr>
          <p:nvPr>
            <p:ph type="title" idx="2"/>
          </p:nvPr>
        </p:nvSpPr>
        <p:spPr>
          <a:xfrm>
            <a:off x="713225" y="1888588"/>
            <a:ext cx="2503200" cy="5058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2400"/>
            </a:lvl1pPr>
            <a:lvl2pPr lvl="1" algn="ctr">
              <a:spcBef>
                <a:spcPts val="0"/>
              </a:spcBef>
              <a:spcAft>
                <a:spcPts val="0"/>
              </a:spcAft>
              <a:buNone/>
              <a:defRPr sz="2400">
                <a:latin typeface="Nunito"/>
                <a:ea typeface="Nunito"/>
                <a:cs typeface="Nunito"/>
                <a:sym typeface="Nunito"/>
              </a:defRPr>
            </a:lvl2pPr>
            <a:lvl3pPr lvl="2" algn="ctr">
              <a:spcBef>
                <a:spcPts val="0"/>
              </a:spcBef>
              <a:spcAft>
                <a:spcPts val="0"/>
              </a:spcAft>
              <a:buNone/>
              <a:defRPr sz="2400">
                <a:latin typeface="Nunito"/>
                <a:ea typeface="Nunito"/>
                <a:cs typeface="Nunito"/>
                <a:sym typeface="Nunito"/>
              </a:defRPr>
            </a:lvl3pPr>
            <a:lvl4pPr lvl="3" algn="ctr">
              <a:spcBef>
                <a:spcPts val="0"/>
              </a:spcBef>
              <a:spcAft>
                <a:spcPts val="0"/>
              </a:spcAft>
              <a:buNone/>
              <a:defRPr sz="2400">
                <a:latin typeface="Nunito"/>
                <a:ea typeface="Nunito"/>
                <a:cs typeface="Nunito"/>
                <a:sym typeface="Nunito"/>
              </a:defRPr>
            </a:lvl4pPr>
            <a:lvl5pPr lvl="4" algn="ctr">
              <a:spcBef>
                <a:spcPts val="0"/>
              </a:spcBef>
              <a:spcAft>
                <a:spcPts val="0"/>
              </a:spcAft>
              <a:buNone/>
              <a:defRPr sz="2400">
                <a:latin typeface="Nunito"/>
                <a:ea typeface="Nunito"/>
                <a:cs typeface="Nunito"/>
                <a:sym typeface="Nunito"/>
              </a:defRPr>
            </a:lvl5pPr>
            <a:lvl6pPr lvl="5" algn="ctr">
              <a:spcBef>
                <a:spcPts val="0"/>
              </a:spcBef>
              <a:spcAft>
                <a:spcPts val="0"/>
              </a:spcAft>
              <a:buNone/>
              <a:defRPr sz="2400">
                <a:latin typeface="Nunito"/>
                <a:ea typeface="Nunito"/>
                <a:cs typeface="Nunito"/>
                <a:sym typeface="Nunito"/>
              </a:defRPr>
            </a:lvl6pPr>
            <a:lvl7pPr lvl="6" algn="ctr">
              <a:spcBef>
                <a:spcPts val="0"/>
              </a:spcBef>
              <a:spcAft>
                <a:spcPts val="0"/>
              </a:spcAft>
              <a:buNone/>
              <a:defRPr sz="2400">
                <a:latin typeface="Nunito"/>
                <a:ea typeface="Nunito"/>
                <a:cs typeface="Nunito"/>
                <a:sym typeface="Nunito"/>
              </a:defRPr>
            </a:lvl7pPr>
            <a:lvl8pPr lvl="7" algn="ctr">
              <a:spcBef>
                <a:spcPts val="0"/>
              </a:spcBef>
              <a:spcAft>
                <a:spcPts val="0"/>
              </a:spcAft>
              <a:buNone/>
              <a:defRPr sz="2400">
                <a:latin typeface="Nunito"/>
                <a:ea typeface="Nunito"/>
                <a:cs typeface="Nunito"/>
                <a:sym typeface="Nunito"/>
              </a:defRPr>
            </a:lvl8pPr>
            <a:lvl9pPr lvl="8" algn="ctr">
              <a:spcBef>
                <a:spcPts val="0"/>
              </a:spcBef>
              <a:spcAft>
                <a:spcPts val="0"/>
              </a:spcAft>
              <a:buNone/>
              <a:defRPr sz="2400">
                <a:latin typeface="Nunito"/>
                <a:ea typeface="Nunito"/>
                <a:cs typeface="Nunito"/>
                <a:sym typeface="Nunito"/>
              </a:defRPr>
            </a:lvl9pPr>
          </a:lstStyle>
          <a:p>
            <a:endParaRPr/>
          </a:p>
        </p:txBody>
      </p:sp>
      <p:sp>
        <p:nvSpPr>
          <p:cNvPr id="879" name="Google Shape;879;p17"/>
          <p:cNvSpPr txBox="1">
            <a:spLocks noGrp="1"/>
          </p:cNvSpPr>
          <p:nvPr>
            <p:ph type="subTitle" idx="1"/>
          </p:nvPr>
        </p:nvSpPr>
        <p:spPr>
          <a:xfrm>
            <a:off x="713225" y="2248999"/>
            <a:ext cx="2503200" cy="61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gn="ctr">
              <a:lnSpc>
                <a:spcPct val="100000"/>
              </a:lnSpc>
              <a:spcBef>
                <a:spcPts val="0"/>
              </a:spcBef>
              <a:spcAft>
                <a:spcPts val="0"/>
              </a:spcAft>
              <a:buNone/>
              <a:defRPr/>
            </a:lvl2pPr>
            <a:lvl3pPr lvl="2" algn="ctr">
              <a:lnSpc>
                <a:spcPct val="100000"/>
              </a:lnSpc>
              <a:spcBef>
                <a:spcPts val="0"/>
              </a:spcBef>
              <a:spcAft>
                <a:spcPts val="0"/>
              </a:spcAft>
              <a:buNone/>
              <a:defRPr/>
            </a:lvl3pPr>
            <a:lvl4pPr lvl="3" algn="ctr">
              <a:lnSpc>
                <a:spcPct val="100000"/>
              </a:lnSpc>
              <a:spcBef>
                <a:spcPts val="0"/>
              </a:spcBef>
              <a:spcAft>
                <a:spcPts val="0"/>
              </a:spcAft>
              <a:buNone/>
              <a:defRPr/>
            </a:lvl4pPr>
            <a:lvl5pPr lvl="4" algn="ctr">
              <a:lnSpc>
                <a:spcPct val="100000"/>
              </a:lnSpc>
              <a:spcBef>
                <a:spcPts val="0"/>
              </a:spcBef>
              <a:spcAft>
                <a:spcPts val="0"/>
              </a:spcAft>
              <a:buNone/>
              <a:defRPr/>
            </a:lvl5pPr>
            <a:lvl6pPr lvl="5" algn="ctr">
              <a:lnSpc>
                <a:spcPct val="100000"/>
              </a:lnSpc>
              <a:spcBef>
                <a:spcPts val="0"/>
              </a:spcBef>
              <a:spcAft>
                <a:spcPts val="0"/>
              </a:spcAft>
              <a:buNone/>
              <a:defRPr/>
            </a:lvl6pPr>
            <a:lvl7pPr lvl="6" algn="ctr">
              <a:lnSpc>
                <a:spcPct val="100000"/>
              </a:lnSpc>
              <a:spcBef>
                <a:spcPts val="0"/>
              </a:spcBef>
              <a:spcAft>
                <a:spcPts val="0"/>
              </a:spcAft>
              <a:buNone/>
              <a:defRPr/>
            </a:lvl7pPr>
            <a:lvl8pPr lvl="7" algn="ctr">
              <a:lnSpc>
                <a:spcPct val="100000"/>
              </a:lnSpc>
              <a:spcBef>
                <a:spcPts val="0"/>
              </a:spcBef>
              <a:spcAft>
                <a:spcPts val="0"/>
              </a:spcAft>
              <a:buNone/>
              <a:defRPr/>
            </a:lvl8pPr>
            <a:lvl9pPr lvl="8" algn="ctr">
              <a:lnSpc>
                <a:spcPct val="100000"/>
              </a:lnSpc>
              <a:spcBef>
                <a:spcPts val="0"/>
              </a:spcBef>
              <a:spcAft>
                <a:spcPts val="0"/>
              </a:spcAft>
              <a:buNone/>
              <a:defRPr/>
            </a:lvl9pPr>
          </a:lstStyle>
          <a:p>
            <a:endParaRPr/>
          </a:p>
        </p:txBody>
      </p:sp>
      <p:sp>
        <p:nvSpPr>
          <p:cNvPr id="880" name="Google Shape;880;p17"/>
          <p:cNvSpPr txBox="1">
            <a:spLocks noGrp="1"/>
          </p:cNvSpPr>
          <p:nvPr>
            <p:ph type="title" idx="3"/>
          </p:nvPr>
        </p:nvSpPr>
        <p:spPr>
          <a:xfrm>
            <a:off x="5927534" y="1888588"/>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1" name="Google Shape;881;p17"/>
          <p:cNvSpPr txBox="1">
            <a:spLocks noGrp="1"/>
          </p:cNvSpPr>
          <p:nvPr>
            <p:ph type="subTitle" idx="4"/>
          </p:nvPr>
        </p:nvSpPr>
        <p:spPr>
          <a:xfrm>
            <a:off x="5927528" y="2248999"/>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2" name="Google Shape;882;p17"/>
          <p:cNvSpPr txBox="1">
            <a:spLocks noGrp="1"/>
          </p:cNvSpPr>
          <p:nvPr>
            <p:ph type="title" idx="5"/>
          </p:nvPr>
        </p:nvSpPr>
        <p:spPr>
          <a:xfrm>
            <a:off x="713225"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3" name="Google Shape;883;p17"/>
          <p:cNvSpPr txBox="1">
            <a:spLocks noGrp="1"/>
          </p:cNvSpPr>
          <p:nvPr>
            <p:ph type="subTitle" idx="6"/>
          </p:nvPr>
        </p:nvSpPr>
        <p:spPr>
          <a:xfrm>
            <a:off x="713225"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4" name="Google Shape;884;p17"/>
          <p:cNvSpPr txBox="1">
            <a:spLocks noGrp="1"/>
          </p:cNvSpPr>
          <p:nvPr>
            <p:ph type="title" idx="7"/>
          </p:nvPr>
        </p:nvSpPr>
        <p:spPr>
          <a:xfrm>
            <a:off x="5927534"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5" name="Google Shape;885;p17"/>
          <p:cNvSpPr txBox="1">
            <a:spLocks noGrp="1"/>
          </p:cNvSpPr>
          <p:nvPr>
            <p:ph type="subTitle" idx="8"/>
          </p:nvPr>
        </p:nvSpPr>
        <p:spPr>
          <a:xfrm>
            <a:off x="5927528"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6" name="Google Shape;886;p17"/>
          <p:cNvSpPr txBox="1">
            <a:spLocks noGrp="1"/>
          </p:cNvSpPr>
          <p:nvPr>
            <p:ph type="title" idx="9" hasCustomPrompt="1"/>
          </p:nvPr>
        </p:nvSpPr>
        <p:spPr>
          <a:xfrm>
            <a:off x="15788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7" name="Google Shape;887;p17"/>
          <p:cNvSpPr txBox="1">
            <a:spLocks noGrp="1"/>
          </p:cNvSpPr>
          <p:nvPr>
            <p:ph type="title" idx="13" hasCustomPrompt="1"/>
          </p:nvPr>
        </p:nvSpPr>
        <p:spPr>
          <a:xfrm>
            <a:off x="15788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8" name="Google Shape;888;p17"/>
          <p:cNvSpPr txBox="1">
            <a:spLocks noGrp="1"/>
          </p:cNvSpPr>
          <p:nvPr>
            <p:ph type="title" idx="14" hasCustomPrompt="1"/>
          </p:nvPr>
        </p:nvSpPr>
        <p:spPr>
          <a:xfrm>
            <a:off x="67931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9" name="Google Shape;889;p17"/>
          <p:cNvSpPr txBox="1">
            <a:spLocks noGrp="1"/>
          </p:cNvSpPr>
          <p:nvPr>
            <p:ph type="title" idx="15" hasCustomPrompt="1"/>
          </p:nvPr>
        </p:nvSpPr>
        <p:spPr>
          <a:xfrm>
            <a:off x="67931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grpSp>
        <p:nvGrpSpPr>
          <p:cNvPr id="890" name="Google Shape;890;p17"/>
          <p:cNvGrpSpPr/>
          <p:nvPr/>
        </p:nvGrpSpPr>
        <p:grpSpPr>
          <a:xfrm rot="10800000">
            <a:off x="120222" y="24313"/>
            <a:ext cx="8959256" cy="5095725"/>
            <a:chOff x="120222" y="24313"/>
            <a:chExt cx="8959256" cy="5095725"/>
          </a:xfrm>
        </p:grpSpPr>
        <p:sp>
          <p:nvSpPr>
            <p:cNvPr id="891" name="Google Shape;891;p17"/>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7"/>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7"/>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7"/>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7"/>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7"/>
            <p:cNvSpPr/>
            <p:nvPr/>
          </p:nvSpPr>
          <p:spPr>
            <a:xfrm rot="5400000">
              <a:off x="1874888" y="46459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7"/>
            <p:cNvSpPr/>
            <p:nvPr/>
          </p:nvSpPr>
          <p:spPr>
            <a:xfrm>
              <a:off x="10474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7"/>
            <p:cNvSpPr/>
            <p:nvPr/>
          </p:nvSpPr>
          <p:spPr>
            <a:xfrm>
              <a:off x="666400" y="49410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7"/>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7"/>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7"/>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7"/>
            <p:cNvSpPr/>
            <p:nvPr/>
          </p:nvSpPr>
          <p:spPr>
            <a:xfrm rot="10118638">
              <a:off x="8536514" y="12404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7"/>
            <p:cNvSpPr/>
            <p:nvPr/>
          </p:nvSpPr>
          <p:spPr>
            <a:xfrm>
              <a:off x="8855075" y="24644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7"/>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7"/>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7"/>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7"/>
            <p:cNvSpPr/>
            <p:nvPr/>
          </p:nvSpPr>
          <p:spPr>
            <a:xfrm rot="-5400000">
              <a:off x="5257831" y="47706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7"/>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7"/>
            <p:cNvSpPr/>
            <p:nvPr/>
          </p:nvSpPr>
          <p:spPr>
            <a:xfrm rot="4718638">
              <a:off x="4233156"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7"/>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7"/>
            <p:cNvSpPr/>
            <p:nvPr/>
          </p:nvSpPr>
          <p:spPr>
            <a:xfrm rot="-5400000">
              <a:off x="5609556" y="47116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7"/>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7"/>
            <p:cNvSpPr/>
            <p:nvPr/>
          </p:nvSpPr>
          <p:spPr>
            <a:xfrm rot="5400000">
              <a:off x="344763" y="4330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7"/>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7"/>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7"/>
            <p:cNvSpPr/>
            <p:nvPr/>
          </p:nvSpPr>
          <p:spPr>
            <a:xfrm>
              <a:off x="7771125" y="48667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7"/>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7"/>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7"/>
            <p:cNvSpPr/>
            <p:nvPr/>
          </p:nvSpPr>
          <p:spPr>
            <a:xfrm rot="-2266541">
              <a:off x="8592359" y="39815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7"/>
            <p:cNvSpPr/>
            <p:nvPr/>
          </p:nvSpPr>
          <p:spPr>
            <a:xfrm>
              <a:off x="214313" y="2495231"/>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7"/>
            <p:cNvSpPr/>
            <p:nvPr/>
          </p:nvSpPr>
          <p:spPr>
            <a:xfrm>
              <a:off x="3182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7"/>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7"/>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7"/>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7"/>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7"/>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7"/>
            <p:cNvSpPr/>
            <p:nvPr/>
          </p:nvSpPr>
          <p:spPr>
            <a:xfrm rot="-5400000">
              <a:off x="407106" y="27466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120222" y="15914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rot="10118638">
              <a:off x="493461" y="148399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rot="-5400000">
              <a:off x="480256" y="1109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rot="-5400000">
              <a:off x="9030944" y="27725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7603100" y="2446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5189488" y="702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4808488" y="2988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rot="5400000">
              <a:off x="1113013" y="243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4254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876"/>
        <p:cNvGrpSpPr/>
        <p:nvPr/>
      </p:nvGrpSpPr>
      <p:grpSpPr>
        <a:xfrm>
          <a:off x="0" y="0"/>
          <a:ext cx="0" cy="0"/>
          <a:chOff x="0" y="0"/>
          <a:chExt cx="0" cy="0"/>
        </a:xfrm>
      </p:grpSpPr>
      <p:sp>
        <p:nvSpPr>
          <p:cNvPr id="877" name="Google Shape;877;p17"/>
          <p:cNvSpPr txBox="1">
            <a:spLocks noGrp="1"/>
          </p:cNvSpPr>
          <p:nvPr>
            <p:ph type="title"/>
          </p:nvPr>
        </p:nvSpPr>
        <p:spPr>
          <a:xfrm>
            <a:off x="1801800" y="539500"/>
            <a:ext cx="5540400" cy="572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878" name="Google Shape;878;p17"/>
          <p:cNvSpPr txBox="1">
            <a:spLocks noGrp="1"/>
          </p:cNvSpPr>
          <p:nvPr>
            <p:ph type="title" idx="2"/>
          </p:nvPr>
        </p:nvSpPr>
        <p:spPr>
          <a:xfrm>
            <a:off x="713225" y="1888588"/>
            <a:ext cx="2503200" cy="5058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2400"/>
            </a:lvl1pPr>
            <a:lvl2pPr lvl="1" algn="ctr">
              <a:spcBef>
                <a:spcPts val="0"/>
              </a:spcBef>
              <a:spcAft>
                <a:spcPts val="0"/>
              </a:spcAft>
              <a:buNone/>
              <a:defRPr sz="2400">
                <a:latin typeface="Nunito"/>
                <a:ea typeface="Nunito"/>
                <a:cs typeface="Nunito"/>
                <a:sym typeface="Nunito"/>
              </a:defRPr>
            </a:lvl2pPr>
            <a:lvl3pPr lvl="2" algn="ctr">
              <a:spcBef>
                <a:spcPts val="0"/>
              </a:spcBef>
              <a:spcAft>
                <a:spcPts val="0"/>
              </a:spcAft>
              <a:buNone/>
              <a:defRPr sz="2400">
                <a:latin typeface="Nunito"/>
                <a:ea typeface="Nunito"/>
                <a:cs typeface="Nunito"/>
                <a:sym typeface="Nunito"/>
              </a:defRPr>
            </a:lvl3pPr>
            <a:lvl4pPr lvl="3" algn="ctr">
              <a:spcBef>
                <a:spcPts val="0"/>
              </a:spcBef>
              <a:spcAft>
                <a:spcPts val="0"/>
              </a:spcAft>
              <a:buNone/>
              <a:defRPr sz="2400">
                <a:latin typeface="Nunito"/>
                <a:ea typeface="Nunito"/>
                <a:cs typeface="Nunito"/>
                <a:sym typeface="Nunito"/>
              </a:defRPr>
            </a:lvl4pPr>
            <a:lvl5pPr lvl="4" algn="ctr">
              <a:spcBef>
                <a:spcPts val="0"/>
              </a:spcBef>
              <a:spcAft>
                <a:spcPts val="0"/>
              </a:spcAft>
              <a:buNone/>
              <a:defRPr sz="2400">
                <a:latin typeface="Nunito"/>
                <a:ea typeface="Nunito"/>
                <a:cs typeface="Nunito"/>
                <a:sym typeface="Nunito"/>
              </a:defRPr>
            </a:lvl5pPr>
            <a:lvl6pPr lvl="5" algn="ctr">
              <a:spcBef>
                <a:spcPts val="0"/>
              </a:spcBef>
              <a:spcAft>
                <a:spcPts val="0"/>
              </a:spcAft>
              <a:buNone/>
              <a:defRPr sz="2400">
                <a:latin typeface="Nunito"/>
                <a:ea typeface="Nunito"/>
                <a:cs typeface="Nunito"/>
                <a:sym typeface="Nunito"/>
              </a:defRPr>
            </a:lvl6pPr>
            <a:lvl7pPr lvl="6" algn="ctr">
              <a:spcBef>
                <a:spcPts val="0"/>
              </a:spcBef>
              <a:spcAft>
                <a:spcPts val="0"/>
              </a:spcAft>
              <a:buNone/>
              <a:defRPr sz="2400">
                <a:latin typeface="Nunito"/>
                <a:ea typeface="Nunito"/>
                <a:cs typeface="Nunito"/>
                <a:sym typeface="Nunito"/>
              </a:defRPr>
            </a:lvl7pPr>
            <a:lvl8pPr lvl="7" algn="ctr">
              <a:spcBef>
                <a:spcPts val="0"/>
              </a:spcBef>
              <a:spcAft>
                <a:spcPts val="0"/>
              </a:spcAft>
              <a:buNone/>
              <a:defRPr sz="2400">
                <a:latin typeface="Nunito"/>
                <a:ea typeface="Nunito"/>
                <a:cs typeface="Nunito"/>
                <a:sym typeface="Nunito"/>
              </a:defRPr>
            </a:lvl8pPr>
            <a:lvl9pPr lvl="8" algn="ctr">
              <a:spcBef>
                <a:spcPts val="0"/>
              </a:spcBef>
              <a:spcAft>
                <a:spcPts val="0"/>
              </a:spcAft>
              <a:buNone/>
              <a:defRPr sz="2400">
                <a:latin typeface="Nunito"/>
                <a:ea typeface="Nunito"/>
                <a:cs typeface="Nunito"/>
                <a:sym typeface="Nunito"/>
              </a:defRPr>
            </a:lvl9pPr>
          </a:lstStyle>
          <a:p>
            <a:endParaRPr/>
          </a:p>
        </p:txBody>
      </p:sp>
      <p:sp>
        <p:nvSpPr>
          <p:cNvPr id="879" name="Google Shape;879;p17"/>
          <p:cNvSpPr txBox="1">
            <a:spLocks noGrp="1"/>
          </p:cNvSpPr>
          <p:nvPr>
            <p:ph type="subTitle" idx="1"/>
          </p:nvPr>
        </p:nvSpPr>
        <p:spPr>
          <a:xfrm>
            <a:off x="713225" y="2248999"/>
            <a:ext cx="2503200" cy="61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gn="ctr">
              <a:lnSpc>
                <a:spcPct val="100000"/>
              </a:lnSpc>
              <a:spcBef>
                <a:spcPts val="0"/>
              </a:spcBef>
              <a:spcAft>
                <a:spcPts val="0"/>
              </a:spcAft>
              <a:buNone/>
              <a:defRPr/>
            </a:lvl2pPr>
            <a:lvl3pPr lvl="2" algn="ctr">
              <a:lnSpc>
                <a:spcPct val="100000"/>
              </a:lnSpc>
              <a:spcBef>
                <a:spcPts val="0"/>
              </a:spcBef>
              <a:spcAft>
                <a:spcPts val="0"/>
              </a:spcAft>
              <a:buNone/>
              <a:defRPr/>
            </a:lvl3pPr>
            <a:lvl4pPr lvl="3" algn="ctr">
              <a:lnSpc>
                <a:spcPct val="100000"/>
              </a:lnSpc>
              <a:spcBef>
                <a:spcPts val="0"/>
              </a:spcBef>
              <a:spcAft>
                <a:spcPts val="0"/>
              </a:spcAft>
              <a:buNone/>
              <a:defRPr/>
            </a:lvl4pPr>
            <a:lvl5pPr lvl="4" algn="ctr">
              <a:lnSpc>
                <a:spcPct val="100000"/>
              </a:lnSpc>
              <a:spcBef>
                <a:spcPts val="0"/>
              </a:spcBef>
              <a:spcAft>
                <a:spcPts val="0"/>
              </a:spcAft>
              <a:buNone/>
              <a:defRPr/>
            </a:lvl5pPr>
            <a:lvl6pPr lvl="5" algn="ctr">
              <a:lnSpc>
                <a:spcPct val="100000"/>
              </a:lnSpc>
              <a:spcBef>
                <a:spcPts val="0"/>
              </a:spcBef>
              <a:spcAft>
                <a:spcPts val="0"/>
              </a:spcAft>
              <a:buNone/>
              <a:defRPr/>
            </a:lvl6pPr>
            <a:lvl7pPr lvl="6" algn="ctr">
              <a:lnSpc>
                <a:spcPct val="100000"/>
              </a:lnSpc>
              <a:spcBef>
                <a:spcPts val="0"/>
              </a:spcBef>
              <a:spcAft>
                <a:spcPts val="0"/>
              </a:spcAft>
              <a:buNone/>
              <a:defRPr/>
            </a:lvl7pPr>
            <a:lvl8pPr lvl="7" algn="ctr">
              <a:lnSpc>
                <a:spcPct val="100000"/>
              </a:lnSpc>
              <a:spcBef>
                <a:spcPts val="0"/>
              </a:spcBef>
              <a:spcAft>
                <a:spcPts val="0"/>
              </a:spcAft>
              <a:buNone/>
              <a:defRPr/>
            </a:lvl8pPr>
            <a:lvl9pPr lvl="8" algn="ctr">
              <a:lnSpc>
                <a:spcPct val="100000"/>
              </a:lnSpc>
              <a:spcBef>
                <a:spcPts val="0"/>
              </a:spcBef>
              <a:spcAft>
                <a:spcPts val="0"/>
              </a:spcAft>
              <a:buNone/>
              <a:defRPr/>
            </a:lvl9pPr>
          </a:lstStyle>
          <a:p>
            <a:endParaRPr/>
          </a:p>
        </p:txBody>
      </p:sp>
      <p:sp>
        <p:nvSpPr>
          <p:cNvPr id="880" name="Google Shape;880;p17"/>
          <p:cNvSpPr txBox="1">
            <a:spLocks noGrp="1"/>
          </p:cNvSpPr>
          <p:nvPr>
            <p:ph type="title" idx="3"/>
          </p:nvPr>
        </p:nvSpPr>
        <p:spPr>
          <a:xfrm>
            <a:off x="5927534" y="1888588"/>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1" name="Google Shape;881;p17"/>
          <p:cNvSpPr txBox="1">
            <a:spLocks noGrp="1"/>
          </p:cNvSpPr>
          <p:nvPr>
            <p:ph type="subTitle" idx="4"/>
          </p:nvPr>
        </p:nvSpPr>
        <p:spPr>
          <a:xfrm>
            <a:off x="5927528" y="2248999"/>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2" name="Google Shape;882;p17"/>
          <p:cNvSpPr txBox="1">
            <a:spLocks noGrp="1"/>
          </p:cNvSpPr>
          <p:nvPr>
            <p:ph type="title" idx="5"/>
          </p:nvPr>
        </p:nvSpPr>
        <p:spPr>
          <a:xfrm>
            <a:off x="713225"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3" name="Google Shape;883;p17"/>
          <p:cNvSpPr txBox="1">
            <a:spLocks noGrp="1"/>
          </p:cNvSpPr>
          <p:nvPr>
            <p:ph type="subTitle" idx="6"/>
          </p:nvPr>
        </p:nvSpPr>
        <p:spPr>
          <a:xfrm>
            <a:off x="713225"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4" name="Google Shape;884;p17"/>
          <p:cNvSpPr txBox="1">
            <a:spLocks noGrp="1"/>
          </p:cNvSpPr>
          <p:nvPr>
            <p:ph type="title" idx="7"/>
          </p:nvPr>
        </p:nvSpPr>
        <p:spPr>
          <a:xfrm>
            <a:off x="5927534"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5" name="Google Shape;885;p17"/>
          <p:cNvSpPr txBox="1">
            <a:spLocks noGrp="1"/>
          </p:cNvSpPr>
          <p:nvPr>
            <p:ph type="subTitle" idx="8"/>
          </p:nvPr>
        </p:nvSpPr>
        <p:spPr>
          <a:xfrm>
            <a:off x="5927528"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6" name="Google Shape;886;p17"/>
          <p:cNvSpPr txBox="1">
            <a:spLocks noGrp="1"/>
          </p:cNvSpPr>
          <p:nvPr>
            <p:ph type="title" idx="9" hasCustomPrompt="1"/>
          </p:nvPr>
        </p:nvSpPr>
        <p:spPr>
          <a:xfrm>
            <a:off x="15788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7" name="Google Shape;887;p17"/>
          <p:cNvSpPr txBox="1">
            <a:spLocks noGrp="1"/>
          </p:cNvSpPr>
          <p:nvPr>
            <p:ph type="title" idx="13" hasCustomPrompt="1"/>
          </p:nvPr>
        </p:nvSpPr>
        <p:spPr>
          <a:xfrm>
            <a:off x="15788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8" name="Google Shape;888;p17"/>
          <p:cNvSpPr txBox="1">
            <a:spLocks noGrp="1"/>
          </p:cNvSpPr>
          <p:nvPr>
            <p:ph type="title" idx="14" hasCustomPrompt="1"/>
          </p:nvPr>
        </p:nvSpPr>
        <p:spPr>
          <a:xfrm>
            <a:off x="67931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9" name="Google Shape;889;p17"/>
          <p:cNvSpPr txBox="1">
            <a:spLocks noGrp="1"/>
          </p:cNvSpPr>
          <p:nvPr>
            <p:ph type="title" idx="15" hasCustomPrompt="1"/>
          </p:nvPr>
        </p:nvSpPr>
        <p:spPr>
          <a:xfrm>
            <a:off x="67931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grpSp>
        <p:nvGrpSpPr>
          <p:cNvPr id="890" name="Google Shape;890;p17"/>
          <p:cNvGrpSpPr/>
          <p:nvPr/>
        </p:nvGrpSpPr>
        <p:grpSpPr>
          <a:xfrm rot="10800000">
            <a:off x="120222" y="24313"/>
            <a:ext cx="8959256" cy="5095725"/>
            <a:chOff x="120222" y="24313"/>
            <a:chExt cx="8959256" cy="5095725"/>
          </a:xfrm>
        </p:grpSpPr>
        <p:sp>
          <p:nvSpPr>
            <p:cNvPr id="891" name="Google Shape;891;p17"/>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7"/>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7"/>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7"/>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7"/>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7"/>
            <p:cNvSpPr/>
            <p:nvPr/>
          </p:nvSpPr>
          <p:spPr>
            <a:xfrm rot="5400000">
              <a:off x="1874888" y="46459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7"/>
            <p:cNvSpPr/>
            <p:nvPr/>
          </p:nvSpPr>
          <p:spPr>
            <a:xfrm>
              <a:off x="10474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7"/>
            <p:cNvSpPr/>
            <p:nvPr/>
          </p:nvSpPr>
          <p:spPr>
            <a:xfrm>
              <a:off x="666400" y="49410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7"/>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7"/>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7"/>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7"/>
            <p:cNvSpPr/>
            <p:nvPr/>
          </p:nvSpPr>
          <p:spPr>
            <a:xfrm rot="10118638">
              <a:off x="8536514" y="12404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7"/>
            <p:cNvSpPr/>
            <p:nvPr/>
          </p:nvSpPr>
          <p:spPr>
            <a:xfrm>
              <a:off x="8855075" y="24644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7"/>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7"/>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7"/>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7"/>
            <p:cNvSpPr/>
            <p:nvPr/>
          </p:nvSpPr>
          <p:spPr>
            <a:xfrm rot="-5400000">
              <a:off x="5257831" y="47706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7"/>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7"/>
            <p:cNvSpPr/>
            <p:nvPr/>
          </p:nvSpPr>
          <p:spPr>
            <a:xfrm rot="4718638">
              <a:off x="4233156"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7"/>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7"/>
            <p:cNvSpPr/>
            <p:nvPr/>
          </p:nvSpPr>
          <p:spPr>
            <a:xfrm rot="-5400000">
              <a:off x="5609556" y="47116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7"/>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7"/>
            <p:cNvSpPr/>
            <p:nvPr/>
          </p:nvSpPr>
          <p:spPr>
            <a:xfrm rot="5400000">
              <a:off x="344763" y="4330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7"/>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7"/>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7"/>
            <p:cNvSpPr/>
            <p:nvPr/>
          </p:nvSpPr>
          <p:spPr>
            <a:xfrm>
              <a:off x="7771125" y="48667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7"/>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7"/>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7"/>
            <p:cNvSpPr/>
            <p:nvPr/>
          </p:nvSpPr>
          <p:spPr>
            <a:xfrm rot="-2266541">
              <a:off x="8592359" y="39815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7"/>
            <p:cNvSpPr/>
            <p:nvPr/>
          </p:nvSpPr>
          <p:spPr>
            <a:xfrm>
              <a:off x="214313" y="2495231"/>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7"/>
            <p:cNvSpPr/>
            <p:nvPr/>
          </p:nvSpPr>
          <p:spPr>
            <a:xfrm>
              <a:off x="3182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7"/>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7"/>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7"/>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7"/>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7"/>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7"/>
            <p:cNvSpPr/>
            <p:nvPr/>
          </p:nvSpPr>
          <p:spPr>
            <a:xfrm rot="-5400000">
              <a:off x="407106" y="27466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120222" y="15914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rot="10118638">
              <a:off x="493461" y="148399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rot="-5400000">
              <a:off x="480256" y="1109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rot="-5400000">
              <a:off x="9030944" y="27725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7603100" y="2446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5189488" y="702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4808488" y="2988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rot="5400000">
              <a:off x="1113013" y="243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40581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876"/>
        <p:cNvGrpSpPr/>
        <p:nvPr/>
      </p:nvGrpSpPr>
      <p:grpSpPr>
        <a:xfrm>
          <a:off x="0" y="0"/>
          <a:ext cx="0" cy="0"/>
          <a:chOff x="0" y="0"/>
          <a:chExt cx="0" cy="0"/>
        </a:xfrm>
      </p:grpSpPr>
      <p:sp>
        <p:nvSpPr>
          <p:cNvPr id="877" name="Google Shape;877;p17"/>
          <p:cNvSpPr txBox="1">
            <a:spLocks noGrp="1"/>
          </p:cNvSpPr>
          <p:nvPr>
            <p:ph type="title"/>
          </p:nvPr>
        </p:nvSpPr>
        <p:spPr>
          <a:xfrm>
            <a:off x="1801800" y="539500"/>
            <a:ext cx="5540400" cy="572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878" name="Google Shape;878;p17"/>
          <p:cNvSpPr txBox="1">
            <a:spLocks noGrp="1"/>
          </p:cNvSpPr>
          <p:nvPr>
            <p:ph type="title" idx="2"/>
          </p:nvPr>
        </p:nvSpPr>
        <p:spPr>
          <a:xfrm>
            <a:off x="713225" y="1888588"/>
            <a:ext cx="2503200" cy="5058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2400"/>
            </a:lvl1pPr>
            <a:lvl2pPr lvl="1" algn="ctr">
              <a:spcBef>
                <a:spcPts val="0"/>
              </a:spcBef>
              <a:spcAft>
                <a:spcPts val="0"/>
              </a:spcAft>
              <a:buNone/>
              <a:defRPr sz="2400">
                <a:latin typeface="Nunito"/>
                <a:ea typeface="Nunito"/>
                <a:cs typeface="Nunito"/>
                <a:sym typeface="Nunito"/>
              </a:defRPr>
            </a:lvl2pPr>
            <a:lvl3pPr lvl="2" algn="ctr">
              <a:spcBef>
                <a:spcPts val="0"/>
              </a:spcBef>
              <a:spcAft>
                <a:spcPts val="0"/>
              </a:spcAft>
              <a:buNone/>
              <a:defRPr sz="2400">
                <a:latin typeface="Nunito"/>
                <a:ea typeface="Nunito"/>
                <a:cs typeface="Nunito"/>
                <a:sym typeface="Nunito"/>
              </a:defRPr>
            </a:lvl3pPr>
            <a:lvl4pPr lvl="3" algn="ctr">
              <a:spcBef>
                <a:spcPts val="0"/>
              </a:spcBef>
              <a:spcAft>
                <a:spcPts val="0"/>
              </a:spcAft>
              <a:buNone/>
              <a:defRPr sz="2400">
                <a:latin typeface="Nunito"/>
                <a:ea typeface="Nunito"/>
                <a:cs typeface="Nunito"/>
                <a:sym typeface="Nunito"/>
              </a:defRPr>
            </a:lvl4pPr>
            <a:lvl5pPr lvl="4" algn="ctr">
              <a:spcBef>
                <a:spcPts val="0"/>
              </a:spcBef>
              <a:spcAft>
                <a:spcPts val="0"/>
              </a:spcAft>
              <a:buNone/>
              <a:defRPr sz="2400">
                <a:latin typeface="Nunito"/>
                <a:ea typeface="Nunito"/>
                <a:cs typeface="Nunito"/>
                <a:sym typeface="Nunito"/>
              </a:defRPr>
            </a:lvl5pPr>
            <a:lvl6pPr lvl="5" algn="ctr">
              <a:spcBef>
                <a:spcPts val="0"/>
              </a:spcBef>
              <a:spcAft>
                <a:spcPts val="0"/>
              </a:spcAft>
              <a:buNone/>
              <a:defRPr sz="2400">
                <a:latin typeface="Nunito"/>
                <a:ea typeface="Nunito"/>
                <a:cs typeface="Nunito"/>
                <a:sym typeface="Nunito"/>
              </a:defRPr>
            </a:lvl6pPr>
            <a:lvl7pPr lvl="6" algn="ctr">
              <a:spcBef>
                <a:spcPts val="0"/>
              </a:spcBef>
              <a:spcAft>
                <a:spcPts val="0"/>
              </a:spcAft>
              <a:buNone/>
              <a:defRPr sz="2400">
                <a:latin typeface="Nunito"/>
                <a:ea typeface="Nunito"/>
                <a:cs typeface="Nunito"/>
                <a:sym typeface="Nunito"/>
              </a:defRPr>
            </a:lvl7pPr>
            <a:lvl8pPr lvl="7" algn="ctr">
              <a:spcBef>
                <a:spcPts val="0"/>
              </a:spcBef>
              <a:spcAft>
                <a:spcPts val="0"/>
              </a:spcAft>
              <a:buNone/>
              <a:defRPr sz="2400">
                <a:latin typeface="Nunito"/>
                <a:ea typeface="Nunito"/>
                <a:cs typeface="Nunito"/>
                <a:sym typeface="Nunito"/>
              </a:defRPr>
            </a:lvl8pPr>
            <a:lvl9pPr lvl="8" algn="ctr">
              <a:spcBef>
                <a:spcPts val="0"/>
              </a:spcBef>
              <a:spcAft>
                <a:spcPts val="0"/>
              </a:spcAft>
              <a:buNone/>
              <a:defRPr sz="2400">
                <a:latin typeface="Nunito"/>
                <a:ea typeface="Nunito"/>
                <a:cs typeface="Nunito"/>
                <a:sym typeface="Nunito"/>
              </a:defRPr>
            </a:lvl9pPr>
          </a:lstStyle>
          <a:p>
            <a:endParaRPr/>
          </a:p>
        </p:txBody>
      </p:sp>
      <p:sp>
        <p:nvSpPr>
          <p:cNvPr id="879" name="Google Shape;879;p17"/>
          <p:cNvSpPr txBox="1">
            <a:spLocks noGrp="1"/>
          </p:cNvSpPr>
          <p:nvPr>
            <p:ph type="subTitle" idx="1"/>
          </p:nvPr>
        </p:nvSpPr>
        <p:spPr>
          <a:xfrm>
            <a:off x="713225" y="2248999"/>
            <a:ext cx="2503200" cy="61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gn="ctr">
              <a:lnSpc>
                <a:spcPct val="100000"/>
              </a:lnSpc>
              <a:spcBef>
                <a:spcPts val="0"/>
              </a:spcBef>
              <a:spcAft>
                <a:spcPts val="0"/>
              </a:spcAft>
              <a:buNone/>
              <a:defRPr/>
            </a:lvl2pPr>
            <a:lvl3pPr lvl="2" algn="ctr">
              <a:lnSpc>
                <a:spcPct val="100000"/>
              </a:lnSpc>
              <a:spcBef>
                <a:spcPts val="0"/>
              </a:spcBef>
              <a:spcAft>
                <a:spcPts val="0"/>
              </a:spcAft>
              <a:buNone/>
              <a:defRPr/>
            </a:lvl3pPr>
            <a:lvl4pPr lvl="3" algn="ctr">
              <a:lnSpc>
                <a:spcPct val="100000"/>
              </a:lnSpc>
              <a:spcBef>
                <a:spcPts val="0"/>
              </a:spcBef>
              <a:spcAft>
                <a:spcPts val="0"/>
              </a:spcAft>
              <a:buNone/>
              <a:defRPr/>
            </a:lvl4pPr>
            <a:lvl5pPr lvl="4" algn="ctr">
              <a:lnSpc>
                <a:spcPct val="100000"/>
              </a:lnSpc>
              <a:spcBef>
                <a:spcPts val="0"/>
              </a:spcBef>
              <a:spcAft>
                <a:spcPts val="0"/>
              </a:spcAft>
              <a:buNone/>
              <a:defRPr/>
            </a:lvl5pPr>
            <a:lvl6pPr lvl="5" algn="ctr">
              <a:lnSpc>
                <a:spcPct val="100000"/>
              </a:lnSpc>
              <a:spcBef>
                <a:spcPts val="0"/>
              </a:spcBef>
              <a:spcAft>
                <a:spcPts val="0"/>
              </a:spcAft>
              <a:buNone/>
              <a:defRPr/>
            </a:lvl6pPr>
            <a:lvl7pPr lvl="6" algn="ctr">
              <a:lnSpc>
                <a:spcPct val="100000"/>
              </a:lnSpc>
              <a:spcBef>
                <a:spcPts val="0"/>
              </a:spcBef>
              <a:spcAft>
                <a:spcPts val="0"/>
              </a:spcAft>
              <a:buNone/>
              <a:defRPr/>
            </a:lvl7pPr>
            <a:lvl8pPr lvl="7" algn="ctr">
              <a:lnSpc>
                <a:spcPct val="100000"/>
              </a:lnSpc>
              <a:spcBef>
                <a:spcPts val="0"/>
              </a:spcBef>
              <a:spcAft>
                <a:spcPts val="0"/>
              </a:spcAft>
              <a:buNone/>
              <a:defRPr/>
            </a:lvl8pPr>
            <a:lvl9pPr lvl="8" algn="ctr">
              <a:lnSpc>
                <a:spcPct val="100000"/>
              </a:lnSpc>
              <a:spcBef>
                <a:spcPts val="0"/>
              </a:spcBef>
              <a:spcAft>
                <a:spcPts val="0"/>
              </a:spcAft>
              <a:buNone/>
              <a:defRPr/>
            </a:lvl9pPr>
          </a:lstStyle>
          <a:p>
            <a:endParaRPr/>
          </a:p>
        </p:txBody>
      </p:sp>
      <p:sp>
        <p:nvSpPr>
          <p:cNvPr id="880" name="Google Shape;880;p17"/>
          <p:cNvSpPr txBox="1">
            <a:spLocks noGrp="1"/>
          </p:cNvSpPr>
          <p:nvPr>
            <p:ph type="title" idx="3"/>
          </p:nvPr>
        </p:nvSpPr>
        <p:spPr>
          <a:xfrm>
            <a:off x="5927534" y="1888588"/>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1" name="Google Shape;881;p17"/>
          <p:cNvSpPr txBox="1">
            <a:spLocks noGrp="1"/>
          </p:cNvSpPr>
          <p:nvPr>
            <p:ph type="subTitle" idx="4"/>
          </p:nvPr>
        </p:nvSpPr>
        <p:spPr>
          <a:xfrm>
            <a:off x="5927528" y="2248999"/>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2" name="Google Shape;882;p17"/>
          <p:cNvSpPr txBox="1">
            <a:spLocks noGrp="1"/>
          </p:cNvSpPr>
          <p:nvPr>
            <p:ph type="title" idx="5"/>
          </p:nvPr>
        </p:nvSpPr>
        <p:spPr>
          <a:xfrm>
            <a:off x="713225"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3" name="Google Shape;883;p17"/>
          <p:cNvSpPr txBox="1">
            <a:spLocks noGrp="1"/>
          </p:cNvSpPr>
          <p:nvPr>
            <p:ph type="subTitle" idx="6"/>
          </p:nvPr>
        </p:nvSpPr>
        <p:spPr>
          <a:xfrm>
            <a:off x="713225"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4" name="Google Shape;884;p17"/>
          <p:cNvSpPr txBox="1">
            <a:spLocks noGrp="1"/>
          </p:cNvSpPr>
          <p:nvPr>
            <p:ph type="title" idx="7"/>
          </p:nvPr>
        </p:nvSpPr>
        <p:spPr>
          <a:xfrm>
            <a:off x="5927534"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5" name="Google Shape;885;p17"/>
          <p:cNvSpPr txBox="1">
            <a:spLocks noGrp="1"/>
          </p:cNvSpPr>
          <p:nvPr>
            <p:ph type="subTitle" idx="8"/>
          </p:nvPr>
        </p:nvSpPr>
        <p:spPr>
          <a:xfrm>
            <a:off x="5927528"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6" name="Google Shape;886;p17"/>
          <p:cNvSpPr txBox="1">
            <a:spLocks noGrp="1"/>
          </p:cNvSpPr>
          <p:nvPr>
            <p:ph type="title" idx="9" hasCustomPrompt="1"/>
          </p:nvPr>
        </p:nvSpPr>
        <p:spPr>
          <a:xfrm>
            <a:off x="15788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7" name="Google Shape;887;p17"/>
          <p:cNvSpPr txBox="1">
            <a:spLocks noGrp="1"/>
          </p:cNvSpPr>
          <p:nvPr>
            <p:ph type="title" idx="13" hasCustomPrompt="1"/>
          </p:nvPr>
        </p:nvSpPr>
        <p:spPr>
          <a:xfrm>
            <a:off x="15788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8" name="Google Shape;888;p17"/>
          <p:cNvSpPr txBox="1">
            <a:spLocks noGrp="1"/>
          </p:cNvSpPr>
          <p:nvPr>
            <p:ph type="title" idx="14" hasCustomPrompt="1"/>
          </p:nvPr>
        </p:nvSpPr>
        <p:spPr>
          <a:xfrm>
            <a:off x="67931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9" name="Google Shape;889;p17"/>
          <p:cNvSpPr txBox="1">
            <a:spLocks noGrp="1"/>
          </p:cNvSpPr>
          <p:nvPr>
            <p:ph type="title" idx="15" hasCustomPrompt="1"/>
          </p:nvPr>
        </p:nvSpPr>
        <p:spPr>
          <a:xfrm>
            <a:off x="67931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grpSp>
        <p:nvGrpSpPr>
          <p:cNvPr id="890" name="Google Shape;890;p17"/>
          <p:cNvGrpSpPr/>
          <p:nvPr/>
        </p:nvGrpSpPr>
        <p:grpSpPr>
          <a:xfrm rot="10800000">
            <a:off x="120222" y="24313"/>
            <a:ext cx="8959256" cy="5095725"/>
            <a:chOff x="120222" y="24313"/>
            <a:chExt cx="8959256" cy="5095725"/>
          </a:xfrm>
        </p:grpSpPr>
        <p:sp>
          <p:nvSpPr>
            <p:cNvPr id="891" name="Google Shape;891;p17"/>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7"/>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7"/>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7"/>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7"/>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7"/>
            <p:cNvSpPr/>
            <p:nvPr/>
          </p:nvSpPr>
          <p:spPr>
            <a:xfrm rot="5400000">
              <a:off x="1874888" y="46459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7"/>
            <p:cNvSpPr/>
            <p:nvPr/>
          </p:nvSpPr>
          <p:spPr>
            <a:xfrm>
              <a:off x="10474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7"/>
            <p:cNvSpPr/>
            <p:nvPr/>
          </p:nvSpPr>
          <p:spPr>
            <a:xfrm>
              <a:off x="666400" y="49410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7"/>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7"/>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7"/>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7"/>
            <p:cNvSpPr/>
            <p:nvPr/>
          </p:nvSpPr>
          <p:spPr>
            <a:xfrm rot="10118638">
              <a:off x="8536514" y="12404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7"/>
            <p:cNvSpPr/>
            <p:nvPr/>
          </p:nvSpPr>
          <p:spPr>
            <a:xfrm>
              <a:off x="8855075" y="24644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7"/>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7"/>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7"/>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7"/>
            <p:cNvSpPr/>
            <p:nvPr/>
          </p:nvSpPr>
          <p:spPr>
            <a:xfrm rot="-5400000">
              <a:off x="5257831" y="47706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7"/>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7"/>
            <p:cNvSpPr/>
            <p:nvPr/>
          </p:nvSpPr>
          <p:spPr>
            <a:xfrm rot="4718638">
              <a:off x="4233156"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7"/>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7"/>
            <p:cNvSpPr/>
            <p:nvPr/>
          </p:nvSpPr>
          <p:spPr>
            <a:xfrm rot="-5400000">
              <a:off x="5609556" y="47116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7"/>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7"/>
            <p:cNvSpPr/>
            <p:nvPr/>
          </p:nvSpPr>
          <p:spPr>
            <a:xfrm rot="5400000">
              <a:off x="344763" y="4330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7"/>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7"/>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7"/>
            <p:cNvSpPr/>
            <p:nvPr/>
          </p:nvSpPr>
          <p:spPr>
            <a:xfrm>
              <a:off x="7771125" y="48667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7"/>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7"/>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7"/>
            <p:cNvSpPr/>
            <p:nvPr/>
          </p:nvSpPr>
          <p:spPr>
            <a:xfrm rot="-2266541">
              <a:off x="8592359" y="39815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7"/>
            <p:cNvSpPr/>
            <p:nvPr/>
          </p:nvSpPr>
          <p:spPr>
            <a:xfrm>
              <a:off x="214313" y="2495231"/>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7"/>
            <p:cNvSpPr/>
            <p:nvPr/>
          </p:nvSpPr>
          <p:spPr>
            <a:xfrm>
              <a:off x="3182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7"/>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7"/>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7"/>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7"/>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7"/>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7"/>
            <p:cNvSpPr/>
            <p:nvPr/>
          </p:nvSpPr>
          <p:spPr>
            <a:xfrm rot="-5400000">
              <a:off x="407106" y="27466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120222" y="15914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rot="10118638">
              <a:off x="493461" y="148399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rot="-5400000">
              <a:off x="480256" y="1109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rot="-5400000">
              <a:off x="9030944" y="27725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7603100" y="2446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5189488" y="702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4808488" y="2988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rot="5400000">
              <a:off x="1113013" y="243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69671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876"/>
        <p:cNvGrpSpPr/>
        <p:nvPr/>
      </p:nvGrpSpPr>
      <p:grpSpPr>
        <a:xfrm>
          <a:off x="0" y="0"/>
          <a:ext cx="0" cy="0"/>
          <a:chOff x="0" y="0"/>
          <a:chExt cx="0" cy="0"/>
        </a:xfrm>
      </p:grpSpPr>
      <p:sp>
        <p:nvSpPr>
          <p:cNvPr id="877" name="Google Shape;877;p17"/>
          <p:cNvSpPr txBox="1">
            <a:spLocks noGrp="1"/>
          </p:cNvSpPr>
          <p:nvPr>
            <p:ph type="title"/>
          </p:nvPr>
        </p:nvSpPr>
        <p:spPr>
          <a:xfrm>
            <a:off x="1801800" y="539500"/>
            <a:ext cx="5540400" cy="572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878" name="Google Shape;878;p17"/>
          <p:cNvSpPr txBox="1">
            <a:spLocks noGrp="1"/>
          </p:cNvSpPr>
          <p:nvPr>
            <p:ph type="title" idx="2"/>
          </p:nvPr>
        </p:nvSpPr>
        <p:spPr>
          <a:xfrm>
            <a:off x="713225" y="1888588"/>
            <a:ext cx="2503200" cy="5058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2400"/>
            </a:lvl1pPr>
            <a:lvl2pPr lvl="1" algn="ctr">
              <a:spcBef>
                <a:spcPts val="0"/>
              </a:spcBef>
              <a:spcAft>
                <a:spcPts val="0"/>
              </a:spcAft>
              <a:buNone/>
              <a:defRPr sz="2400">
                <a:latin typeface="Nunito"/>
                <a:ea typeface="Nunito"/>
                <a:cs typeface="Nunito"/>
                <a:sym typeface="Nunito"/>
              </a:defRPr>
            </a:lvl2pPr>
            <a:lvl3pPr lvl="2" algn="ctr">
              <a:spcBef>
                <a:spcPts val="0"/>
              </a:spcBef>
              <a:spcAft>
                <a:spcPts val="0"/>
              </a:spcAft>
              <a:buNone/>
              <a:defRPr sz="2400">
                <a:latin typeface="Nunito"/>
                <a:ea typeface="Nunito"/>
                <a:cs typeface="Nunito"/>
                <a:sym typeface="Nunito"/>
              </a:defRPr>
            </a:lvl3pPr>
            <a:lvl4pPr lvl="3" algn="ctr">
              <a:spcBef>
                <a:spcPts val="0"/>
              </a:spcBef>
              <a:spcAft>
                <a:spcPts val="0"/>
              </a:spcAft>
              <a:buNone/>
              <a:defRPr sz="2400">
                <a:latin typeface="Nunito"/>
                <a:ea typeface="Nunito"/>
                <a:cs typeface="Nunito"/>
                <a:sym typeface="Nunito"/>
              </a:defRPr>
            </a:lvl4pPr>
            <a:lvl5pPr lvl="4" algn="ctr">
              <a:spcBef>
                <a:spcPts val="0"/>
              </a:spcBef>
              <a:spcAft>
                <a:spcPts val="0"/>
              </a:spcAft>
              <a:buNone/>
              <a:defRPr sz="2400">
                <a:latin typeface="Nunito"/>
                <a:ea typeface="Nunito"/>
                <a:cs typeface="Nunito"/>
                <a:sym typeface="Nunito"/>
              </a:defRPr>
            </a:lvl5pPr>
            <a:lvl6pPr lvl="5" algn="ctr">
              <a:spcBef>
                <a:spcPts val="0"/>
              </a:spcBef>
              <a:spcAft>
                <a:spcPts val="0"/>
              </a:spcAft>
              <a:buNone/>
              <a:defRPr sz="2400">
                <a:latin typeface="Nunito"/>
                <a:ea typeface="Nunito"/>
                <a:cs typeface="Nunito"/>
                <a:sym typeface="Nunito"/>
              </a:defRPr>
            </a:lvl6pPr>
            <a:lvl7pPr lvl="6" algn="ctr">
              <a:spcBef>
                <a:spcPts val="0"/>
              </a:spcBef>
              <a:spcAft>
                <a:spcPts val="0"/>
              </a:spcAft>
              <a:buNone/>
              <a:defRPr sz="2400">
                <a:latin typeface="Nunito"/>
                <a:ea typeface="Nunito"/>
                <a:cs typeface="Nunito"/>
                <a:sym typeface="Nunito"/>
              </a:defRPr>
            </a:lvl7pPr>
            <a:lvl8pPr lvl="7" algn="ctr">
              <a:spcBef>
                <a:spcPts val="0"/>
              </a:spcBef>
              <a:spcAft>
                <a:spcPts val="0"/>
              </a:spcAft>
              <a:buNone/>
              <a:defRPr sz="2400">
                <a:latin typeface="Nunito"/>
                <a:ea typeface="Nunito"/>
                <a:cs typeface="Nunito"/>
                <a:sym typeface="Nunito"/>
              </a:defRPr>
            </a:lvl8pPr>
            <a:lvl9pPr lvl="8" algn="ctr">
              <a:spcBef>
                <a:spcPts val="0"/>
              </a:spcBef>
              <a:spcAft>
                <a:spcPts val="0"/>
              </a:spcAft>
              <a:buNone/>
              <a:defRPr sz="2400">
                <a:latin typeface="Nunito"/>
                <a:ea typeface="Nunito"/>
                <a:cs typeface="Nunito"/>
                <a:sym typeface="Nunito"/>
              </a:defRPr>
            </a:lvl9pPr>
          </a:lstStyle>
          <a:p>
            <a:endParaRPr/>
          </a:p>
        </p:txBody>
      </p:sp>
      <p:sp>
        <p:nvSpPr>
          <p:cNvPr id="879" name="Google Shape;879;p17"/>
          <p:cNvSpPr txBox="1">
            <a:spLocks noGrp="1"/>
          </p:cNvSpPr>
          <p:nvPr>
            <p:ph type="subTitle" idx="1"/>
          </p:nvPr>
        </p:nvSpPr>
        <p:spPr>
          <a:xfrm>
            <a:off x="713225" y="2248999"/>
            <a:ext cx="2503200" cy="61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gn="ctr">
              <a:lnSpc>
                <a:spcPct val="100000"/>
              </a:lnSpc>
              <a:spcBef>
                <a:spcPts val="0"/>
              </a:spcBef>
              <a:spcAft>
                <a:spcPts val="0"/>
              </a:spcAft>
              <a:buNone/>
              <a:defRPr/>
            </a:lvl2pPr>
            <a:lvl3pPr lvl="2" algn="ctr">
              <a:lnSpc>
                <a:spcPct val="100000"/>
              </a:lnSpc>
              <a:spcBef>
                <a:spcPts val="0"/>
              </a:spcBef>
              <a:spcAft>
                <a:spcPts val="0"/>
              </a:spcAft>
              <a:buNone/>
              <a:defRPr/>
            </a:lvl3pPr>
            <a:lvl4pPr lvl="3" algn="ctr">
              <a:lnSpc>
                <a:spcPct val="100000"/>
              </a:lnSpc>
              <a:spcBef>
                <a:spcPts val="0"/>
              </a:spcBef>
              <a:spcAft>
                <a:spcPts val="0"/>
              </a:spcAft>
              <a:buNone/>
              <a:defRPr/>
            </a:lvl4pPr>
            <a:lvl5pPr lvl="4" algn="ctr">
              <a:lnSpc>
                <a:spcPct val="100000"/>
              </a:lnSpc>
              <a:spcBef>
                <a:spcPts val="0"/>
              </a:spcBef>
              <a:spcAft>
                <a:spcPts val="0"/>
              </a:spcAft>
              <a:buNone/>
              <a:defRPr/>
            </a:lvl5pPr>
            <a:lvl6pPr lvl="5" algn="ctr">
              <a:lnSpc>
                <a:spcPct val="100000"/>
              </a:lnSpc>
              <a:spcBef>
                <a:spcPts val="0"/>
              </a:spcBef>
              <a:spcAft>
                <a:spcPts val="0"/>
              </a:spcAft>
              <a:buNone/>
              <a:defRPr/>
            </a:lvl6pPr>
            <a:lvl7pPr lvl="6" algn="ctr">
              <a:lnSpc>
                <a:spcPct val="100000"/>
              </a:lnSpc>
              <a:spcBef>
                <a:spcPts val="0"/>
              </a:spcBef>
              <a:spcAft>
                <a:spcPts val="0"/>
              </a:spcAft>
              <a:buNone/>
              <a:defRPr/>
            </a:lvl7pPr>
            <a:lvl8pPr lvl="7" algn="ctr">
              <a:lnSpc>
                <a:spcPct val="100000"/>
              </a:lnSpc>
              <a:spcBef>
                <a:spcPts val="0"/>
              </a:spcBef>
              <a:spcAft>
                <a:spcPts val="0"/>
              </a:spcAft>
              <a:buNone/>
              <a:defRPr/>
            </a:lvl8pPr>
            <a:lvl9pPr lvl="8" algn="ctr">
              <a:lnSpc>
                <a:spcPct val="100000"/>
              </a:lnSpc>
              <a:spcBef>
                <a:spcPts val="0"/>
              </a:spcBef>
              <a:spcAft>
                <a:spcPts val="0"/>
              </a:spcAft>
              <a:buNone/>
              <a:defRPr/>
            </a:lvl9pPr>
          </a:lstStyle>
          <a:p>
            <a:endParaRPr/>
          </a:p>
        </p:txBody>
      </p:sp>
      <p:sp>
        <p:nvSpPr>
          <p:cNvPr id="880" name="Google Shape;880;p17"/>
          <p:cNvSpPr txBox="1">
            <a:spLocks noGrp="1"/>
          </p:cNvSpPr>
          <p:nvPr>
            <p:ph type="title" idx="3"/>
          </p:nvPr>
        </p:nvSpPr>
        <p:spPr>
          <a:xfrm>
            <a:off x="5927534" y="1888588"/>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1" name="Google Shape;881;p17"/>
          <p:cNvSpPr txBox="1">
            <a:spLocks noGrp="1"/>
          </p:cNvSpPr>
          <p:nvPr>
            <p:ph type="subTitle" idx="4"/>
          </p:nvPr>
        </p:nvSpPr>
        <p:spPr>
          <a:xfrm>
            <a:off x="5927528" y="2248999"/>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2" name="Google Shape;882;p17"/>
          <p:cNvSpPr txBox="1">
            <a:spLocks noGrp="1"/>
          </p:cNvSpPr>
          <p:nvPr>
            <p:ph type="title" idx="5"/>
          </p:nvPr>
        </p:nvSpPr>
        <p:spPr>
          <a:xfrm>
            <a:off x="713225"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3" name="Google Shape;883;p17"/>
          <p:cNvSpPr txBox="1">
            <a:spLocks noGrp="1"/>
          </p:cNvSpPr>
          <p:nvPr>
            <p:ph type="subTitle" idx="6"/>
          </p:nvPr>
        </p:nvSpPr>
        <p:spPr>
          <a:xfrm>
            <a:off x="713225"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4" name="Google Shape;884;p17"/>
          <p:cNvSpPr txBox="1">
            <a:spLocks noGrp="1"/>
          </p:cNvSpPr>
          <p:nvPr>
            <p:ph type="title" idx="7"/>
          </p:nvPr>
        </p:nvSpPr>
        <p:spPr>
          <a:xfrm>
            <a:off x="5927534"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5" name="Google Shape;885;p17"/>
          <p:cNvSpPr txBox="1">
            <a:spLocks noGrp="1"/>
          </p:cNvSpPr>
          <p:nvPr>
            <p:ph type="subTitle" idx="8"/>
          </p:nvPr>
        </p:nvSpPr>
        <p:spPr>
          <a:xfrm>
            <a:off x="5927528"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6" name="Google Shape;886;p17"/>
          <p:cNvSpPr txBox="1">
            <a:spLocks noGrp="1"/>
          </p:cNvSpPr>
          <p:nvPr>
            <p:ph type="title" idx="9" hasCustomPrompt="1"/>
          </p:nvPr>
        </p:nvSpPr>
        <p:spPr>
          <a:xfrm>
            <a:off x="15788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7" name="Google Shape;887;p17"/>
          <p:cNvSpPr txBox="1">
            <a:spLocks noGrp="1"/>
          </p:cNvSpPr>
          <p:nvPr>
            <p:ph type="title" idx="13" hasCustomPrompt="1"/>
          </p:nvPr>
        </p:nvSpPr>
        <p:spPr>
          <a:xfrm>
            <a:off x="15788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8" name="Google Shape;888;p17"/>
          <p:cNvSpPr txBox="1">
            <a:spLocks noGrp="1"/>
          </p:cNvSpPr>
          <p:nvPr>
            <p:ph type="title" idx="14" hasCustomPrompt="1"/>
          </p:nvPr>
        </p:nvSpPr>
        <p:spPr>
          <a:xfrm>
            <a:off x="67931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9" name="Google Shape;889;p17"/>
          <p:cNvSpPr txBox="1">
            <a:spLocks noGrp="1"/>
          </p:cNvSpPr>
          <p:nvPr>
            <p:ph type="title" idx="15" hasCustomPrompt="1"/>
          </p:nvPr>
        </p:nvSpPr>
        <p:spPr>
          <a:xfrm>
            <a:off x="67931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grpSp>
        <p:nvGrpSpPr>
          <p:cNvPr id="890" name="Google Shape;890;p17"/>
          <p:cNvGrpSpPr/>
          <p:nvPr/>
        </p:nvGrpSpPr>
        <p:grpSpPr>
          <a:xfrm rot="10800000">
            <a:off x="120222" y="24313"/>
            <a:ext cx="8959256" cy="5095725"/>
            <a:chOff x="120222" y="24313"/>
            <a:chExt cx="8959256" cy="5095725"/>
          </a:xfrm>
        </p:grpSpPr>
        <p:sp>
          <p:nvSpPr>
            <p:cNvPr id="891" name="Google Shape;891;p17"/>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7"/>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7"/>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7"/>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7"/>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7"/>
            <p:cNvSpPr/>
            <p:nvPr/>
          </p:nvSpPr>
          <p:spPr>
            <a:xfrm rot="5400000">
              <a:off x="1874888" y="46459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7"/>
            <p:cNvSpPr/>
            <p:nvPr/>
          </p:nvSpPr>
          <p:spPr>
            <a:xfrm>
              <a:off x="10474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7"/>
            <p:cNvSpPr/>
            <p:nvPr/>
          </p:nvSpPr>
          <p:spPr>
            <a:xfrm>
              <a:off x="666400" y="49410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7"/>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7"/>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7"/>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7"/>
            <p:cNvSpPr/>
            <p:nvPr/>
          </p:nvSpPr>
          <p:spPr>
            <a:xfrm rot="10118638">
              <a:off x="8536514" y="12404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7"/>
            <p:cNvSpPr/>
            <p:nvPr/>
          </p:nvSpPr>
          <p:spPr>
            <a:xfrm>
              <a:off x="8855075" y="24644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7"/>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7"/>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7"/>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7"/>
            <p:cNvSpPr/>
            <p:nvPr/>
          </p:nvSpPr>
          <p:spPr>
            <a:xfrm rot="-5400000">
              <a:off x="5257831" y="47706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7"/>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7"/>
            <p:cNvSpPr/>
            <p:nvPr/>
          </p:nvSpPr>
          <p:spPr>
            <a:xfrm rot="4718638">
              <a:off x="4233156"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7"/>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7"/>
            <p:cNvSpPr/>
            <p:nvPr/>
          </p:nvSpPr>
          <p:spPr>
            <a:xfrm rot="-5400000">
              <a:off x="5609556" y="47116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7"/>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7"/>
            <p:cNvSpPr/>
            <p:nvPr/>
          </p:nvSpPr>
          <p:spPr>
            <a:xfrm rot="5400000">
              <a:off x="344763" y="4330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7"/>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7"/>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7"/>
            <p:cNvSpPr/>
            <p:nvPr/>
          </p:nvSpPr>
          <p:spPr>
            <a:xfrm>
              <a:off x="7771125" y="48667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7"/>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7"/>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7"/>
            <p:cNvSpPr/>
            <p:nvPr/>
          </p:nvSpPr>
          <p:spPr>
            <a:xfrm rot="-2266541">
              <a:off x="8592359" y="39815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7"/>
            <p:cNvSpPr/>
            <p:nvPr/>
          </p:nvSpPr>
          <p:spPr>
            <a:xfrm>
              <a:off x="214313" y="2495231"/>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7"/>
            <p:cNvSpPr/>
            <p:nvPr/>
          </p:nvSpPr>
          <p:spPr>
            <a:xfrm>
              <a:off x="3182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7"/>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7"/>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7"/>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7"/>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7"/>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7"/>
            <p:cNvSpPr/>
            <p:nvPr/>
          </p:nvSpPr>
          <p:spPr>
            <a:xfrm rot="-5400000">
              <a:off x="407106" y="27466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120222" y="15914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rot="10118638">
              <a:off x="493461" y="148399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rot="-5400000">
              <a:off x="480256" y="1109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rot="-5400000">
              <a:off x="9030944" y="27725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7603100" y="2446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5189488" y="702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4808488" y="2988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rot="5400000">
              <a:off x="1113013" y="243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66128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876"/>
        <p:cNvGrpSpPr/>
        <p:nvPr/>
      </p:nvGrpSpPr>
      <p:grpSpPr>
        <a:xfrm>
          <a:off x="0" y="0"/>
          <a:ext cx="0" cy="0"/>
          <a:chOff x="0" y="0"/>
          <a:chExt cx="0" cy="0"/>
        </a:xfrm>
      </p:grpSpPr>
      <p:sp>
        <p:nvSpPr>
          <p:cNvPr id="877" name="Google Shape;877;p17"/>
          <p:cNvSpPr txBox="1">
            <a:spLocks noGrp="1"/>
          </p:cNvSpPr>
          <p:nvPr>
            <p:ph type="title"/>
          </p:nvPr>
        </p:nvSpPr>
        <p:spPr>
          <a:xfrm>
            <a:off x="1801800" y="539500"/>
            <a:ext cx="5540400" cy="572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878" name="Google Shape;878;p17"/>
          <p:cNvSpPr txBox="1">
            <a:spLocks noGrp="1"/>
          </p:cNvSpPr>
          <p:nvPr>
            <p:ph type="title" idx="2"/>
          </p:nvPr>
        </p:nvSpPr>
        <p:spPr>
          <a:xfrm>
            <a:off x="713225" y="1888588"/>
            <a:ext cx="2503200" cy="5058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2400"/>
            </a:lvl1pPr>
            <a:lvl2pPr lvl="1" algn="ctr">
              <a:spcBef>
                <a:spcPts val="0"/>
              </a:spcBef>
              <a:spcAft>
                <a:spcPts val="0"/>
              </a:spcAft>
              <a:buNone/>
              <a:defRPr sz="2400">
                <a:latin typeface="Nunito"/>
                <a:ea typeface="Nunito"/>
                <a:cs typeface="Nunito"/>
                <a:sym typeface="Nunito"/>
              </a:defRPr>
            </a:lvl2pPr>
            <a:lvl3pPr lvl="2" algn="ctr">
              <a:spcBef>
                <a:spcPts val="0"/>
              </a:spcBef>
              <a:spcAft>
                <a:spcPts val="0"/>
              </a:spcAft>
              <a:buNone/>
              <a:defRPr sz="2400">
                <a:latin typeface="Nunito"/>
                <a:ea typeface="Nunito"/>
                <a:cs typeface="Nunito"/>
                <a:sym typeface="Nunito"/>
              </a:defRPr>
            </a:lvl3pPr>
            <a:lvl4pPr lvl="3" algn="ctr">
              <a:spcBef>
                <a:spcPts val="0"/>
              </a:spcBef>
              <a:spcAft>
                <a:spcPts val="0"/>
              </a:spcAft>
              <a:buNone/>
              <a:defRPr sz="2400">
                <a:latin typeface="Nunito"/>
                <a:ea typeface="Nunito"/>
                <a:cs typeface="Nunito"/>
                <a:sym typeface="Nunito"/>
              </a:defRPr>
            </a:lvl4pPr>
            <a:lvl5pPr lvl="4" algn="ctr">
              <a:spcBef>
                <a:spcPts val="0"/>
              </a:spcBef>
              <a:spcAft>
                <a:spcPts val="0"/>
              </a:spcAft>
              <a:buNone/>
              <a:defRPr sz="2400">
                <a:latin typeface="Nunito"/>
                <a:ea typeface="Nunito"/>
                <a:cs typeface="Nunito"/>
                <a:sym typeface="Nunito"/>
              </a:defRPr>
            </a:lvl5pPr>
            <a:lvl6pPr lvl="5" algn="ctr">
              <a:spcBef>
                <a:spcPts val="0"/>
              </a:spcBef>
              <a:spcAft>
                <a:spcPts val="0"/>
              </a:spcAft>
              <a:buNone/>
              <a:defRPr sz="2400">
                <a:latin typeface="Nunito"/>
                <a:ea typeface="Nunito"/>
                <a:cs typeface="Nunito"/>
                <a:sym typeface="Nunito"/>
              </a:defRPr>
            </a:lvl6pPr>
            <a:lvl7pPr lvl="6" algn="ctr">
              <a:spcBef>
                <a:spcPts val="0"/>
              </a:spcBef>
              <a:spcAft>
                <a:spcPts val="0"/>
              </a:spcAft>
              <a:buNone/>
              <a:defRPr sz="2400">
                <a:latin typeface="Nunito"/>
                <a:ea typeface="Nunito"/>
                <a:cs typeface="Nunito"/>
                <a:sym typeface="Nunito"/>
              </a:defRPr>
            </a:lvl7pPr>
            <a:lvl8pPr lvl="7" algn="ctr">
              <a:spcBef>
                <a:spcPts val="0"/>
              </a:spcBef>
              <a:spcAft>
                <a:spcPts val="0"/>
              </a:spcAft>
              <a:buNone/>
              <a:defRPr sz="2400">
                <a:latin typeface="Nunito"/>
                <a:ea typeface="Nunito"/>
                <a:cs typeface="Nunito"/>
                <a:sym typeface="Nunito"/>
              </a:defRPr>
            </a:lvl8pPr>
            <a:lvl9pPr lvl="8" algn="ctr">
              <a:spcBef>
                <a:spcPts val="0"/>
              </a:spcBef>
              <a:spcAft>
                <a:spcPts val="0"/>
              </a:spcAft>
              <a:buNone/>
              <a:defRPr sz="2400">
                <a:latin typeface="Nunito"/>
                <a:ea typeface="Nunito"/>
                <a:cs typeface="Nunito"/>
                <a:sym typeface="Nunito"/>
              </a:defRPr>
            </a:lvl9pPr>
          </a:lstStyle>
          <a:p>
            <a:endParaRPr/>
          </a:p>
        </p:txBody>
      </p:sp>
      <p:sp>
        <p:nvSpPr>
          <p:cNvPr id="879" name="Google Shape;879;p17"/>
          <p:cNvSpPr txBox="1">
            <a:spLocks noGrp="1"/>
          </p:cNvSpPr>
          <p:nvPr>
            <p:ph type="subTitle" idx="1"/>
          </p:nvPr>
        </p:nvSpPr>
        <p:spPr>
          <a:xfrm>
            <a:off x="713225" y="2248999"/>
            <a:ext cx="2503200" cy="61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gn="ctr">
              <a:lnSpc>
                <a:spcPct val="100000"/>
              </a:lnSpc>
              <a:spcBef>
                <a:spcPts val="0"/>
              </a:spcBef>
              <a:spcAft>
                <a:spcPts val="0"/>
              </a:spcAft>
              <a:buNone/>
              <a:defRPr/>
            </a:lvl2pPr>
            <a:lvl3pPr lvl="2" algn="ctr">
              <a:lnSpc>
                <a:spcPct val="100000"/>
              </a:lnSpc>
              <a:spcBef>
                <a:spcPts val="0"/>
              </a:spcBef>
              <a:spcAft>
                <a:spcPts val="0"/>
              </a:spcAft>
              <a:buNone/>
              <a:defRPr/>
            </a:lvl3pPr>
            <a:lvl4pPr lvl="3" algn="ctr">
              <a:lnSpc>
                <a:spcPct val="100000"/>
              </a:lnSpc>
              <a:spcBef>
                <a:spcPts val="0"/>
              </a:spcBef>
              <a:spcAft>
                <a:spcPts val="0"/>
              </a:spcAft>
              <a:buNone/>
              <a:defRPr/>
            </a:lvl4pPr>
            <a:lvl5pPr lvl="4" algn="ctr">
              <a:lnSpc>
                <a:spcPct val="100000"/>
              </a:lnSpc>
              <a:spcBef>
                <a:spcPts val="0"/>
              </a:spcBef>
              <a:spcAft>
                <a:spcPts val="0"/>
              </a:spcAft>
              <a:buNone/>
              <a:defRPr/>
            </a:lvl5pPr>
            <a:lvl6pPr lvl="5" algn="ctr">
              <a:lnSpc>
                <a:spcPct val="100000"/>
              </a:lnSpc>
              <a:spcBef>
                <a:spcPts val="0"/>
              </a:spcBef>
              <a:spcAft>
                <a:spcPts val="0"/>
              </a:spcAft>
              <a:buNone/>
              <a:defRPr/>
            </a:lvl6pPr>
            <a:lvl7pPr lvl="6" algn="ctr">
              <a:lnSpc>
                <a:spcPct val="100000"/>
              </a:lnSpc>
              <a:spcBef>
                <a:spcPts val="0"/>
              </a:spcBef>
              <a:spcAft>
                <a:spcPts val="0"/>
              </a:spcAft>
              <a:buNone/>
              <a:defRPr/>
            </a:lvl7pPr>
            <a:lvl8pPr lvl="7" algn="ctr">
              <a:lnSpc>
                <a:spcPct val="100000"/>
              </a:lnSpc>
              <a:spcBef>
                <a:spcPts val="0"/>
              </a:spcBef>
              <a:spcAft>
                <a:spcPts val="0"/>
              </a:spcAft>
              <a:buNone/>
              <a:defRPr/>
            </a:lvl8pPr>
            <a:lvl9pPr lvl="8" algn="ctr">
              <a:lnSpc>
                <a:spcPct val="100000"/>
              </a:lnSpc>
              <a:spcBef>
                <a:spcPts val="0"/>
              </a:spcBef>
              <a:spcAft>
                <a:spcPts val="0"/>
              </a:spcAft>
              <a:buNone/>
              <a:defRPr/>
            </a:lvl9pPr>
          </a:lstStyle>
          <a:p>
            <a:endParaRPr/>
          </a:p>
        </p:txBody>
      </p:sp>
      <p:sp>
        <p:nvSpPr>
          <p:cNvPr id="880" name="Google Shape;880;p17"/>
          <p:cNvSpPr txBox="1">
            <a:spLocks noGrp="1"/>
          </p:cNvSpPr>
          <p:nvPr>
            <p:ph type="title" idx="3"/>
          </p:nvPr>
        </p:nvSpPr>
        <p:spPr>
          <a:xfrm>
            <a:off x="5927534" y="1888588"/>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1" name="Google Shape;881;p17"/>
          <p:cNvSpPr txBox="1">
            <a:spLocks noGrp="1"/>
          </p:cNvSpPr>
          <p:nvPr>
            <p:ph type="subTitle" idx="4"/>
          </p:nvPr>
        </p:nvSpPr>
        <p:spPr>
          <a:xfrm>
            <a:off x="5927528" y="2248999"/>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2" name="Google Shape;882;p17"/>
          <p:cNvSpPr txBox="1">
            <a:spLocks noGrp="1"/>
          </p:cNvSpPr>
          <p:nvPr>
            <p:ph type="title" idx="5"/>
          </p:nvPr>
        </p:nvSpPr>
        <p:spPr>
          <a:xfrm>
            <a:off x="713225"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3" name="Google Shape;883;p17"/>
          <p:cNvSpPr txBox="1">
            <a:spLocks noGrp="1"/>
          </p:cNvSpPr>
          <p:nvPr>
            <p:ph type="subTitle" idx="6"/>
          </p:nvPr>
        </p:nvSpPr>
        <p:spPr>
          <a:xfrm>
            <a:off x="713225"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4" name="Google Shape;884;p17"/>
          <p:cNvSpPr txBox="1">
            <a:spLocks noGrp="1"/>
          </p:cNvSpPr>
          <p:nvPr>
            <p:ph type="title" idx="7"/>
          </p:nvPr>
        </p:nvSpPr>
        <p:spPr>
          <a:xfrm>
            <a:off x="5927534"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5" name="Google Shape;885;p17"/>
          <p:cNvSpPr txBox="1">
            <a:spLocks noGrp="1"/>
          </p:cNvSpPr>
          <p:nvPr>
            <p:ph type="subTitle" idx="8"/>
          </p:nvPr>
        </p:nvSpPr>
        <p:spPr>
          <a:xfrm>
            <a:off x="5927528"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6" name="Google Shape;886;p17"/>
          <p:cNvSpPr txBox="1">
            <a:spLocks noGrp="1"/>
          </p:cNvSpPr>
          <p:nvPr>
            <p:ph type="title" idx="9" hasCustomPrompt="1"/>
          </p:nvPr>
        </p:nvSpPr>
        <p:spPr>
          <a:xfrm>
            <a:off x="15788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7" name="Google Shape;887;p17"/>
          <p:cNvSpPr txBox="1">
            <a:spLocks noGrp="1"/>
          </p:cNvSpPr>
          <p:nvPr>
            <p:ph type="title" idx="13" hasCustomPrompt="1"/>
          </p:nvPr>
        </p:nvSpPr>
        <p:spPr>
          <a:xfrm>
            <a:off x="15788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8" name="Google Shape;888;p17"/>
          <p:cNvSpPr txBox="1">
            <a:spLocks noGrp="1"/>
          </p:cNvSpPr>
          <p:nvPr>
            <p:ph type="title" idx="14" hasCustomPrompt="1"/>
          </p:nvPr>
        </p:nvSpPr>
        <p:spPr>
          <a:xfrm>
            <a:off x="67931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9" name="Google Shape;889;p17"/>
          <p:cNvSpPr txBox="1">
            <a:spLocks noGrp="1"/>
          </p:cNvSpPr>
          <p:nvPr>
            <p:ph type="title" idx="15" hasCustomPrompt="1"/>
          </p:nvPr>
        </p:nvSpPr>
        <p:spPr>
          <a:xfrm>
            <a:off x="67931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grpSp>
        <p:nvGrpSpPr>
          <p:cNvPr id="890" name="Google Shape;890;p17"/>
          <p:cNvGrpSpPr/>
          <p:nvPr/>
        </p:nvGrpSpPr>
        <p:grpSpPr>
          <a:xfrm rot="10800000">
            <a:off x="120222" y="24313"/>
            <a:ext cx="8959256" cy="5095725"/>
            <a:chOff x="120222" y="24313"/>
            <a:chExt cx="8959256" cy="5095725"/>
          </a:xfrm>
        </p:grpSpPr>
        <p:sp>
          <p:nvSpPr>
            <p:cNvPr id="891" name="Google Shape;891;p17"/>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7"/>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7"/>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7"/>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7"/>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7"/>
            <p:cNvSpPr/>
            <p:nvPr/>
          </p:nvSpPr>
          <p:spPr>
            <a:xfrm rot="5400000">
              <a:off x="1874888" y="46459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7"/>
            <p:cNvSpPr/>
            <p:nvPr/>
          </p:nvSpPr>
          <p:spPr>
            <a:xfrm>
              <a:off x="10474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7"/>
            <p:cNvSpPr/>
            <p:nvPr/>
          </p:nvSpPr>
          <p:spPr>
            <a:xfrm>
              <a:off x="666400" y="49410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7"/>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7"/>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7"/>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7"/>
            <p:cNvSpPr/>
            <p:nvPr/>
          </p:nvSpPr>
          <p:spPr>
            <a:xfrm rot="10118638">
              <a:off x="8536514" y="12404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7"/>
            <p:cNvSpPr/>
            <p:nvPr/>
          </p:nvSpPr>
          <p:spPr>
            <a:xfrm>
              <a:off x="8855075" y="24644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7"/>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7"/>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7"/>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7"/>
            <p:cNvSpPr/>
            <p:nvPr/>
          </p:nvSpPr>
          <p:spPr>
            <a:xfrm rot="-5400000">
              <a:off x="5257831" y="47706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7"/>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7"/>
            <p:cNvSpPr/>
            <p:nvPr/>
          </p:nvSpPr>
          <p:spPr>
            <a:xfrm rot="4718638">
              <a:off x="4233156"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7"/>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7"/>
            <p:cNvSpPr/>
            <p:nvPr/>
          </p:nvSpPr>
          <p:spPr>
            <a:xfrm rot="-5400000">
              <a:off x="5609556" y="47116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7"/>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7"/>
            <p:cNvSpPr/>
            <p:nvPr/>
          </p:nvSpPr>
          <p:spPr>
            <a:xfrm rot="5400000">
              <a:off x="344763" y="4330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7"/>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7"/>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7"/>
            <p:cNvSpPr/>
            <p:nvPr/>
          </p:nvSpPr>
          <p:spPr>
            <a:xfrm>
              <a:off x="7771125" y="48667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7"/>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7"/>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7"/>
            <p:cNvSpPr/>
            <p:nvPr/>
          </p:nvSpPr>
          <p:spPr>
            <a:xfrm rot="-2266541">
              <a:off x="8592359" y="39815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7"/>
            <p:cNvSpPr/>
            <p:nvPr/>
          </p:nvSpPr>
          <p:spPr>
            <a:xfrm>
              <a:off x="214313" y="2495231"/>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7"/>
            <p:cNvSpPr/>
            <p:nvPr/>
          </p:nvSpPr>
          <p:spPr>
            <a:xfrm>
              <a:off x="3182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7"/>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7"/>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7"/>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7"/>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7"/>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7"/>
            <p:cNvSpPr/>
            <p:nvPr/>
          </p:nvSpPr>
          <p:spPr>
            <a:xfrm rot="-5400000">
              <a:off x="407106" y="27466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120222" y="15914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rot="10118638">
              <a:off x="493461" y="148399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rot="-5400000">
              <a:off x="480256" y="1109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rot="-5400000">
              <a:off x="9030944" y="27725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7603100" y="2446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5189488" y="702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4808488" y="2988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rot="5400000">
              <a:off x="1113013" y="243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582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876"/>
        <p:cNvGrpSpPr/>
        <p:nvPr/>
      </p:nvGrpSpPr>
      <p:grpSpPr>
        <a:xfrm>
          <a:off x="0" y="0"/>
          <a:ext cx="0" cy="0"/>
          <a:chOff x="0" y="0"/>
          <a:chExt cx="0" cy="0"/>
        </a:xfrm>
      </p:grpSpPr>
      <p:sp>
        <p:nvSpPr>
          <p:cNvPr id="877" name="Google Shape;877;p17"/>
          <p:cNvSpPr txBox="1">
            <a:spLocks noGrp="1"/>
          </p:cNvSpPr>
          <p:nvPr>
            <p:ph type="title"/>
          </p:nvPr>
        </p:nvSpPr>
        <p:spPr>
          <a:xfrm>
            <a:off x="1801800" y="539500"/>
            <a:ext cx="5540400" cy="572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878" name="Google Shape;878;p17"/>
          <p:cNvSpPr txBox="1">
            <a:spLocks noGrp="1"/>
          </p:cNvSpPr>
          <p:nvPr>
            <p:ph type="title" idx="2"/>
          </p:nvPr>
        </p:nvSpPr>
        <p:spPr>
          <a:xfrm>
            <a:off x="713225" y="1888588"/>
            <a:ext cx="2503200" cy="5058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2400"/>
            </a:lvl1pPr>
            <a:lvl2pPr lvl="1" algn="ctr">
              <a:spcBef>
                <a:spcPts val="0"/>
              </a:spcBef>
              <a:spcAft>
                <a:spcPts val="0"/>
              </a:spcAft>
              <a:buNone/>
              <a:defRPr sz="2400">
                <a:latin typeface="Nunito"/>
                <a:ea typeface="Nunito"/>
                <a:cs typeface="Nunito"/>
                <a:sym typeface="Nunito"/>
              </a:defRPr>
            </a:lvl2pPr>
            <a:lvl3pPr lvl="2" algn="ctr">
              <a:spcBef>
                <a:spcPts val="0"/>
              </a:spcBef>
              <a:spcAft>
                <a:spcPts val="0"/>
              </a:spcAft>
              <a:buNone/>
              <a:defRPr sz="2400">
                <a:latin typeface="Nunito"/>
                <a:ea typeface="Nunito"/>
                <a:cs typeface="Nunito"/>
                <a:sym typeface="Nunito"/>
              </a:defRPr>
            </a:lvl3pPr>
            <a:lvl4pPr lvl="3" algn="ctr">
              <a:spcBef>
                <a:spcPts val="0"/>
              </a:spcBef>
              <a:spcAft>
                <a:spcPts val="0"/>
              </a:spcAft>
              <a:buNone/>
              <a:defRPr sz="2400">
                <a:latin typeface="Nunito"/>
                <a:ea typeface="Nunito"/>
                <a:cs typeface="Nunito"/>
                <a:sym typeface="Nunito"/>
              </a:defRPr>
            </a:lvl4pPr>
            <a:lvl5pPr lvl="4" algn="ctr">
              <a:spcBef>
                <a:spcPts val="0"/>
              </a:spcBef>
              <a:spcAft>
                <a:spcPts val="0"/>
              </a:spcAft>
              <a:buNone/>
              <a:defRPr sz="2400">
                <a:latin typeface="Nunito"/>
                <a:ea typeface="Nunito"/>
                <a:cs typeface="Nunito"/>
                <a:sym typeface="Nunito"/>
              </a:defRPr>
            </a:lvl5pPr>
            <a:lvl6pPr lvl="5" algn="ctr">
              <a:spcBef>
                <a:spcPts val="0"/>
              </a:spcBef>
              <a:spcAft>
                <a:spcPts val="0"/>
              </a:spcAft>
              <a:buNone/>
              <a:defRPr sz="2400">
                <a:latin typeface="Nunito"/>
                <a:ea typeface="Nunito"/>
                <a:cs typeface="Nunito"/>
                <a:sym typeface="Nunito"/>
              </a:defRPr>
            </a:lvl6pPr>
            <a:lvl7pPr lvl="6" algn="ctr">
              <a:spcBef>
                <a:spcPts val="0"/>
              </a:spcBef>
              <a:spcAft>
                <a:spcPts val="0"/>
              </a:spcAft>
              <a:buNone/>
              <a:defRPr sz="2400">
                <a:latin typeface="Nunito"/>
                <a:ea typeface="Nunito"/>
                <a:cs typeface="Nunito"/>
                <a:sym typeface="Nunito"/>
              </a:defRPr>
            </a:lvl7pPr>
            <a:lvl8pPr lvl="7" algn="ctr">
              <a:spcBef>
                <a:spcPts val="0"/>
              </a:spcBef>
              <a:spcAft>
                <a:spcPts val="0"/>
              </a:spcAft>
              <a:buNone/>
              <a:defRPr sz="2400">
                <a:latin typeface="Nunito"/>
                <a:ea typeface="Nunito"/>
                <a:cs typeface="Nunito"/>
                <a:sym typeface="Nunito"/>
              </a:defRPr>
            </a:lvl8pPr>
            <a:lvl9pPr lvl="8" algn="ctr">
              <a:spcBef>
                <a:spcPts val="0"/>
              </a:spcBef>
              <a:spcAft>
                <a:spcPts val="0"/>
              </a:spcAft>
              <a:buNone/>
              <a:defRPr sz="2400">
                <a:latin typeface="Nunito"/>
                <a:ea typeface="Nunito"/>
                <a:cs typeface="Nunito"/>
                <a:sym typeface="Nunito"/>
              </a:defRPr>
            </a:lvl9pPr>
          </a:lstStyle>
          <a:p>
            <a:endParaRPr/>
          </a:p>
        </p:txBody>
      </p:sp>
      <p:sp>
        <p:nvSpPr>
          <p:cNvPr id="879" name="Google Shape;879;p17"/>
          <p:cNvSpPr txBox="1">
            <a:spLocks noGrp="1"/>
          </p:cNvSpPr>
          <p:nvPr>
            <p:ph type="subTitle" idx="1"/>
          </p:nvPr>
        </p:nvSpPr>
        <p:spPr>
          <a:xfrm>
            <a:off x="713225" y="2248999"/>
            <a:ext cx="2503200" cy="61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gn="ctr">
              <a:lnSpc>
                <a:spcPct val="100000"/>
              </a:lnSpc>
              <a:spcBef>
                <a:spcPts val="0"/>
              </a:spcBef>
              <a:spcAft>
                <a:spcPts val="0"/>
              </a:spcAft>
              <a:buNone/>
              <a:defRPr/>
            </a:lvl2pPr>
            <a:lvl3pPr lvl="2" algn="ctr">
              <a:lnSpc>
                <a:spcPct val="100000"/>
              </a:lnSpc>
              <a:spcBef>
                <a:spcPts val="0"/>
              </a:spcBef>
              <a:spcAft>
                <a:spcPts val="0"/>
              </a:spcAft>
              <a:buNone/>
              <a:defRPr/>
            </a:lvl3pPr>
            <a:lvl4pPr lvl="3" algn="ctr">
              <a:lnSpc>
                <a:spcPct val="100000"/>
              </a:lnSpc>
              <a:spcBef>
                <a:spcPts val="0"/>
              </a:spcBef>
              <a:spcAft>
                <a:spcPts val="0"/>
              </a:spcAft>
              <a:buNone/>
              <a:defRPr/>
            </a:lvl4pPr>
            <a:lvl5pPr lvl="4" algn="ctr">
              <a:lnSpc>
                <a:spcPct val="100000"/>
              </a:lnSpc>
              <a:spcBef>
                <a:spcPts val="0"/>
              </a:spcBef>
              <a:spcAft>
                <a:spcPts val="0"/>
              </a:spcAft>
              <a:buNone/>
              <a:defRPr/>
            </a:lvl5pPr>
            <a:lvl6pPr lvl="5" algn="ctr">
              <a:lnSpc>
                <a:spcPct val="100000"/>
              </a:lnSpc>
              <a:spcBef>
                <a:spcPts val="0"/>
              </a:spcBef>
              <a:spcAft>
                <a:spcPts val="0"/>
              </a:spcAft>
              <a:buNone/>
              <a:defRPr/>
            </a:lvl6pPr>
            <a:lvl7pPr lvl="6" algn="ctr">
              <a:lnSpc>
                <a:spcPct val="100000"/>
              </a:lnSpc>
              <a:spcBef>
                <a:spcPts val="0"/>
              </a:spcBef>
              <a:spcAft>
                <a:spcPts val="0"/>
              </a:spcAft>
              <a:buNone/>
              <a:defRPr/>
            </a:lvl7pPr>
            <a:lvl8pPr lvl="7" algn="ctr">
              <a:lnSpc>
                <a:spcPct val="100000"/>
              </a:lnSpc>
              <a:spcBef>
                <a:spcPts val="0"/>
              </a:spcBef>
              <a:spcAft>
                <a:spcPts val="0"/>
              </a:spcAft>
              <a:buNone/>
              <a:defRPr/>
            </a:lvl8pPr>
            <a:lvl9pPr lvl="8" algn="ctr">
              <a:lnSpc>
                <a:spcPct val="100000"/>
              </a:lnSpc>
              <a:spcBef>
                <a:spcPts val="0"/>
              </a:spcBef>
              <a:spcAft>
                <a:spcPts val="0"/>
              </a:spcAft>
              <a:buNone/>
              <a:defRPr/>
            </a:lvl9pPr>
          </a:lstStyle>
          <a:p>
            <a:endParaRPr/>
          </a:p>
        </p:txBody>
      </p:sp>
      <p:sp>
        <p:nvSpPr>
          <p:cNvPr id="880" name="Google Shape;880;p17"/>
          <p:cNvSpPr txBox="1">
            <a:spLocks noGrp="1"/>
          </p:cNvSpPr>
          <p:nvPr>
            <p:ph type="title" idx="3"/>
          </p:nvPr>
        </p:nvSpPr>
        <p:spPr>
          <a:xfrm>
            <a:off x="5927534" y="1888588"/>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1" name="Google Shape;881;p17"/>
          <p:cNvSpPr txBox="1">
            <a:spLocks noGrp="1"/>
          </p:cNvSpPr>
          <p:nvPr>
            <p:ph type="subTitle" idx="4"/>
          </p:nvPr>
        </p:nvSpPr>
        <p:spPr>
          <a:xfrm>
            <a:off x="5927528" y="2248999"/>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2" name="Google Shape;882;p17"/>
          <p:cNvSpPr txBox="1">
            <a:spLocks noGrp="1"/>
          </p:cNvSpPr>
          <p:nvPr>
            <p:ph type="title" idx="5"/>
          </p:nvPr>
        </p:nvSpPr>
        <p:spPr>
          <a:xfrm>
            <a:off x="713225"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3" name="Google Shape;883;p17"/>
          <p:cNvSpPr txBox="1">
            <a:spLocks noGrp="1"/>
          </p:cNvSpPr>
          <p:nvPr>
            <p:ph type="subTitle" idx="6"/>
          </p:nvPr>
        </p:nvSpPr>
        <p:spPr>
          <a:xfrm>
            <a:off x="713225"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4" name="Google Shape;884;p17"/>
          <p:cNvSpPr txBox="1">
            <a:spLocks noGrp="1"/>
          </p:cNvSpPr>
          <p:nvPr>
            <p:ph type="title" idx="7"/>
          </p:nvPr>
        </p:nvSpPr>
        <p:spPr>
          <a:xfrm>
            <a:off x="5927534"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5" name="Google Shape;885;p17"/>
          <p:cNvSpPr txBox="1">
            <a:spLocks noGrp="1"/>
          </p:cNvSpPr>
          <p:nvPr>
            <p:ph type="subTitle" idx="8"/>
          </p:nvPr>
        </p:nvSpPr>
        <p:spPr>
          <a:xfrm>
            <a:off x="5927528"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6" name="Google Shape;886;p17"/>
          <p:cNvSpPr txBox="1">
            <a:spLocks noGrp="1"/>
          </p:cNvSpPr>
          <p:nvPr>
            <p:ph type="title" idx="9" hasCustomPrompt="1"/>
          </p:nvPr>
        </p:nvSpPr>
        <p:spPr>
          <a:xfrm>
            <a:off x="15788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7" name="Google Shape;887;p17"/>
          <p:cNvSpPr txBox="1">
            <a:spLocks noGrp="1"/>
          </p:cNvSpPr>
          <p:nvPr>
            <p:ph type="title" idx="13" hasCustomPrompt="1"/>
          </p:nvPr>
        </p:nvSpPr>
        <p:spPr>
          <a:xfrm>
            <a:off x="15788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8" name="Google Shape;888;p17"/>
          <p:cNvSpPr txBox="1">
            <a:spLocks noGrp="1"/>
          </p:cNvSpPr>
          <p:nvPr>
            <p:ph type="title" idx="14" hasCustomPrompt="1"/>
          </p:nvPr>
        </p:nvSpPr>
        <p:spPr>
          <a:xfrm>
            <a:off x="67931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9" name="Google Shape;889;p17"/>
          <p:cNvSpPr txBox="1">
            <a:spLocks noGrp="1"/>
          </p:cNvSpPr>
          <p:nvPr>
            <p:ph type="title" idx="15" hasCustomPrompt="1"/>
          </p:nvPr>
        </p:nvSpPr>
        <p:spPr>
          <a:xfrm>
            <a:off x="67931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grpSp>
        <p:nvGrpSpPr>
          <p:cNvPr id="890" name="Google Shape;890;p17"/>
          <p:cNvGrpSpPr/>
          <p:nvPr/>
        </p:nvGrpSpPr>
        <p:grpSpPr>
          <a:xfrm rot="10800000">
            <a:off x="120222" y="24313"/>
            <a:ext cx="8959256" cy="5095725"/>
            <a:chOff x="120222" y="24313"/>
            <a:chExt cx="8959256" cy="5095725"/>
          </a:xfrm>
        </p:grpSpPr>
        <p:sp>
          <p:nvSpPr>
            <p:cNvPr id="891" name="Google Shape;891;p17"/>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7"/>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7"/>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7"/>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7"/>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7"/>
            <p:cNvSpPr/>
            <p:nvPr/>
          </p:nvSpPr>
          <p:spPr>
            <a:xfrm rot="5400000">
              <a:off x="1874888" y="46459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7"/>
            <p:cNvSpPr/>
            <p:nvPr/>
          </p:nvSpPr>
          <p:spPr>
            <a:xfrm>
              <a:off x="10474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7"/>
            <p:cNvSpPr/>
            <p:nvPr/>
          </p:nvSpPr>
          <p:spPr>
            <a:xfrm>
              <a:off x="666400" y="49410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7"/>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7"/>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7"/>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7"/>
            <p:cNvSpPr/>
            <p:nvPr/>
          </p:nvSpPr>
          <p:spPr>
            <a:xfrm rot="10118638">
              <a:off x="8536514" y="12404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7"/>
            <p:cNvSpPr/>
            <p:nvPr/>
          </p:nvSpPr>
          <p:spPr>
            <a:xfrm>
              <a:off x="8855075" y="24644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7"/>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7"/>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7"/>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7"/>
            <p:cNvSpPr/>
            <p:nvPr/>
          </p:nvSpPr>
          <p:spPr>
            <a:xfrm rot="-5400000">
              <a:off x="5257831" y="47706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7"/>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7"/>
            <p:cNvSpPr/>
            <p:nvPr/>
          </p:nvSpPr>
          <p:spPr>
            <a:xfrm rot="4718638">
              <a:off x="4233156"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7"/>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7"/>
            <p:cNvSpPr/>
            <p:nvPr/>
          </p:nvSpPr>
          <p:spPr>
            <a:xfrm rot="-5400000">
              <a:off x="5609556" y="47116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7"/>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7"/>
            <p:cNvSpPr/>
            <p:nvPr/>
          </p:nvSpPr>
          <p:spPr>
            <a:xfrm rot="5400000">
              <a:off x="344763" y="4330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7"/>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7"/>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7"/>
            <p:cNvSpPr/>
            <p:nvPr/>
          </p:nvSpPr>
          <p:spPr>
            <a:xfrm>
              <a:off x="7771125" y="48667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7"/>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7"/>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7"/>
            <p:cNvSpPr/>
            <p:nvPr/>
          </p:nvSpPr>
          <p:spPr>
            <a:xfrm rot="-2266541">
              <a:off x="8592359" y="39815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7"/>
            <p:cNvSpPr/>
            <p:nvPr/>
          </p:nvSpPr>
          <p:spPr>
            <a:xfrm>
              <a:off x="214313" y="2495231"/>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7"/>
            <p:cNvSpPr/>
            <p:nvPr/>
          </p:nvSpPr>
          <p:spPr>
            <a:xfrm>
              <a:off x="3182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7"/>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7"/>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7"/>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7"/>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7"/>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7"/>
            <p:cNvSpPr/>
            <p:nvPr/>
          </p:nvSpPr>
          <p:spPr>
            <a:xfrm rot="-5400000">
              <a:off x="407106" y="27466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120222" y="15914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rot="10118638">
              <a:off x="493461" y="148399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rot="-5400000">
              <a:off x="480256" y="1109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rot="-5400000">
              <a:off x="9030944" y="27725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7603100" y="2446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5189488" y="702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4808488" y="2988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rot="5400000">
              <a:off x="1113013" y="243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87522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876"/>
        <p:cNvGrpSpPr/>
        <p:nvPr/>
      </p:nvGrpSpPr>
      <p:grpSpPr>
        <a:xfrm>
          <a:off x="0" y="0"/>
          <a:ext cx="0" cy="0"/>
          <a:chOff x="0" y="0"/>
          <a:chExt cx="0" cy="0"/>
        </a:xfrm>
      </p:grpSpPr>
      <p:sp>
        <p:nvSpPr>
          <p:cNvPr id="877" name="Google Shape;877;p17"/>
          <p:cNvSpPr txBox="1">
            <a:spLocks noGrp="1"/>
          </p:cNvSpPr>
          <p:nvPr>
            <p:ph type="title"/>
          </p:nvPr>
        </p:nvSpPr>
        <p:spPr>
          <a:xfrm>
            <a:off x="1801800" y="539500"/>
            <a:ext cx="5540400" cy="572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878" name="Google Shape;878;p17"/>
          <p:cNvSpPr txBox="1">
            <a:spLocks noGrp="1"/>
          </p:cNvSpPr>
          <p:nvPr>
            <p:ph type="title" idx="2"/>
          </p:nvPr>
        </p:nvSpPr>
        <p:spPr>
          <a:xfrm>
            <a:off x="713225" y="1888588"/>
            <a:ext cx="2503200" cy="5058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2400"/>
            </a:lvl1pPr>
            <a:lvl2pPr lvl="1" algn="ctr">
              <a:spcBef>
                <a:spcPts val="0"/>
              </a:spcBef>
              <a:spcAft>
                <a:spcPts val="0"/>
              </a:spcAft>
              <a:buNone/>
              <a:defRPr sz="2400">
                <a:latin typeface="Nunito"/>
                <a:ea typeface="Nunito"/>
                <a:cs typeface="Nunito"/>
                <a:sym typeface="Nunito"/>
              </a:defRPr>
            </a:lvl2pPr>
            <a:lvl3pPr lvl="2" algn="ctr">
              <a:spcBef>
                <a:spcPts val="0"/>
              </a:spcBef>
              <a:spcAft>
                <a:spcPts val="0"/>
              </a:spcAft>
              <a:buNone/>
              <a:defRPr sz="2400">
                <a:latin typeface="Nunito"/>
                <a:ea typeface="Nunito"/>
                <a:cs typeface="Nunito"/>
                <a:sym typeface="Nunito"/>
              </a:defRPr>
            </a:lvl3pPr>
            <a:lvl4pPr lvl="3" algn="ctr">
              <a:spcBef>
                <a:spcPts val="0"/>
              </a:spcBef>
              <a:spcAft>
                <a:spcPts val="0"/>
              </a:spcAft>
              <a:buNone/>
              <a:defRPr sz="2400">
                <a:latin typeface="Nunito"/>
                <a:ea typeface="Nunito"/>
                <a:cs typeface="Nunito"/>
                <a:sym typeface="Nunito"/>
              </a:defRPr>
            </a:lvl4pPr>
            <a:lvl5pPr lvl="4" algn="ctr">
              <a:spcBef>
                <a:spcPts val="0"/>
              </a:spcBef>
              <a:spcAft>
                <a:spcPts val="0"/>
              </a:spcAft>
              <a:buNone/>
              <a:defRPr sz="2400">
                <a:latin typeface="Nunito"/>
                <a:ea typeface="Nunito"/>
                <a:cs typeface="Nunito"/>
                <a:sym typeface="Nunito"/>
              </a:defRPr>
            </a:lvl5pPr>
            <a:lvl6pPr lvl="5" algn="ctr">
              <a:spcBef>
                <a:spcPts val="0"/>
              </a:spcBef>
              <a:spcAft>
                <a:spcPts val="0"/>
              </a:spcAft>
              <a:buNone/>
              <a:defRPr sz="2400">
                <a:latin typeface="Nunito"/>
                <a:ea typeface="Nunito"/>
                <a:cs typeface="Nunito"/>
                <a:sym typeface="Nunito"/>
              </a:defRPr>
            </a:lvl6pPr>
            <a:lvl7pPr lvl="6" algn="ctr">
              <a:spcBef>
                <a:spcPts val="0"/>
              </a:spcBef>
              <a:spcAft>
                <a:spcPts val="0"/>
              </a:spcAft>
              <a:buNone/>
              <a:defRPr sz="2400">
                <a:latin typeface="Nunito"/>
                <a:ea typeface="Nunito"/>
                <a:cs typeface="Nunito"/>
                <a:sym typeface="Nunito"/>
              </a:defRPr>
            </a:lvl7pPr>
            <a:lvl8pPr lvl="7" algn="ctr">
              <a:spcBef>
                <a:spcPts val="0"/>
              </a:spcBef>
              <a:spcAft>
                <a:spcPts val="0"/>
              </a:spcAft>
              <a:buNone/>
              <a:defRPr sz="2400">
                <a:latin typeface="Nunito"/>
                <a:ea typeface="Nunito"/>
                <a:cs typeface="Nunito"/>
                <a:sym typeface="Nunito"/>
              </a:defRPr>
            </a:lvl8pPr>
            <a:lvl9pPr lvl="8" algn="ctr">
              <a:spcBef>
                <a:spcPts val="0"/>
              </a:spcBef>
              <a:spcAft>
                <a:spcPts val="0"/>
              </a:spcAft>
              <a:buNone/>
              <a:defRPr sz="2400">
                <a:latin typeface="Nunito"/>
                <a:ea typeface="Nunito"/>
                <a:cs typeface="Nunito"/>
                <a:sym typeface="Nunito"/>
              </a:defRPr>
            </a:lvl9pPr>
          </a:lstStyle>
          <a:p>
            <a:endParaRPr/>
          </a:p>
        </p:txBody>
      </p:sp>
      <p:sp>
        <p:nvSpPr>
          <p:cNvPr id="879" name="Google Shape;879;p17"/>
          <p:cNvSpPr txBox="1">
            <a:spLocks noGrp="1"/>
          </p:cNvSpPr>
          <p:nvPr>
            <p:ph type="subTitle" idx="1"/>
          </p:nvPr>
        </p:nvSpPr>
        <p:spPr>
          <a:xfrm>
            <a:off x="713225" y="2248999"/>
            <a:ext cx="2503200" cy="61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gn="ctr">
              <a:lnSpc>
                <a:spcPct val="100000"/>
              </a:lnSpc>
              <a:spcBef>
                <a:spcPts val="0"/>
              </a:spcBef>
              <a:spcAft>
                <a:spcPts val="0"/>
              </a:spcAft>
              <a:buNone/>
              <a:defRPr/>
            </a:lvl2pPr>
            <a:lvl3pPr lvl="2" algn="ctr">
              <a:lnSpc>
                <a:spcPct val="100000"/>
              </a:lnSpc>
              <a:spcBef>
                <a:spcPts val="0"/>
              </a:spcBef>
              <a:spcAft>
                <a:spcPts val="0"/>
              </a:spcAft>
              <a:buNone/>
              <a:defRPr/>
            </a:lvl3pPr>
            <a:lvl4pPr lvl="3" algn="ctr">
              <a:lnSpc>
                <a:spcPct val="100000"/>
              </a:lnSpc>
              <a:spcBef>
                <a:spcPts val="0"/>
              </a:spcBef>
              <a:spcAft>
                <a:spcPts val="0"/>
              </a:spcAft>
              <a:buNone/>
              <a:defRPr/>
            </a:lvl4pPr>
            <a:lvl5pPr lvl="4" algn="ctr">
              <a:lnSpc>
                <a:spcPct val="100000"/>
              </a:lnSpc>
              <a:spcBef>
                <a:spcPts val="0"/>
              </a:spcBef>
              <a:spcAft>
                <a:spcPts val="0"/>
              </a:spcAft>
              <a:buNone/>
              <a:defRPr/>
            </a:lvl5pPr>
            <a:lvl6pPr lvl="5" algn="ctr">
              <a:lnSpc>
                <a:spcPct val="100000"/>
              </a:lnSpc>
              <a:spcBef>
                <a:spcPts val="0"/>
              </a:spcBef>
              <a:spcAft>
                <a:spcPts val="0"/>
              </a:spcAft>
              <a:buNone/>
              <a:defRPr/>
            </a:lvl6pPr>
            <a:lvl7pPr lvl="6" algn="ctr">
              <a:lnSpc>
                <a:spcPct val="100000"/>
              </a:lnSpc>
              <a:spcBef>
                <a:spcPts val="0"/>
              </a:spcBef>
              <a:spcAft>
                <a:spcPts val="0"/>
              </a:spcAft>
              <a:buNone/>
              <a:defRPr/>
            </a:lvl7pPr>
            <a:lvl8pPr lvl="7" algn="ctr">
              <a:lnSpc>
                <a:spcPct val="100000"/>
              </a:lnSpc>
              <a:spcBef>
                <a:spcPts val="0"/>
              </a:spcBef>
              <a:spcAft>
                <a:spcPts val="0"/>
              </a:spcAft>
              <a:buNone/>
              <a:defRPr/>
            </a:lvl8pPr>
            <a:lvl9pPr lvl="8" algn="ctr">
              <a:lnSpc>
                <a:spcPct val="100000"/>
              </a:lnSpc>
              <a:spcBef>
                <a:spcPts val="0"/>
              </a:spcBef>
              <a:spcAft>
                <a:spcPts val="0"/>
              </a:spcAft>
              <a:buNone/>
              <a:defRPr/>
            </a:lvl9pPr>
          </a:lstStyle>
          <a:p>
            <a:endParaRPr/>
          </a:p>
        </p:txBody>
      </p:sp>
      <p:sp>
        <p:nvSpPr>
          <p:cNvPr id="880" name="Google Shape;880;p17"/>
          <p:cNvSpPr txBox="1">
            <a:spLocks noGrp="1"/>
          </p:cNvSpPr>
          <p:nvPr>
            <p:ph type="title" idx="3"/>
          </p:nvPr>
        </p:nvSpPr>
        <p:spPr>
          <a:xfrm>
            <a:off x="5927534" y="1888588"/>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1" name="Google Shape;881;p17"/>
          <p:cNvSpPr txBox="1">
            <a:spLocks noGrp="1"/>
          </p:cNvSpPr>
          <p:nvPr>
            <p:ph type="subTitle" idx="4"/>
          </p:nvPr>
        </p:nvSpPr>
        <p:spPr>
          <a:xfrm>
            <a:off x="5927528" y="2248999"/>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2" name="Google Shape;882;p17"/>
          <p:cNvSpPr txBox="1">
            <a:spLocks noGrp="1"/>
          </p:cNvSpPr>
          <p:nvPr>
            <p:ph type="title" idx="5"/>
          </p:nvPr>
        </p:nvSpPr>
        <p:spPr>
          <a:xfrm>
            <a:off x="713225"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3" name="Google Shape;883;p17"/>
          <p:cNvSpPr txBox="1">
            <a:spLocks noGrp="1"/>
          </p:cNvSpPr>
          <p:nvPr>
            <p:ph type="subTitle" idx="6"/>
          </p:nvPr>
        </p:nvSpPr>
        <p:spPr>
          <a:xfrm>
            <a:off x="713225"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4" name="Google Shape;884;p17"/>
          <p:cNvSpPr txBox="1">
            <a:spLocks noGrp="1"/>
          </p:cNvSpPr>
          <p:nvPr>
            <p:ph type="title" idx="7"/>
          </p:nvPr>
        </p:nvSpPr>
        <p:spPr>
          <a:xfrm>
            <a:off x="5927534"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5" name="Google Shape;885;p17"/>
          <p:cNvSpPr txBox="1">
            <a:spLocks noGrp="1"/>
          </p:cNvSpPr>
          <p:nvPr>
            <p:ph type="subTitle" idx="8"/>
          </p:nvPr>
        </p:nvSpPr>
        <p:spPr>
          <a:xfrm>
            <a:off x="5927528"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6" name="Google Shape;886;p17"/>
          <p:cNvSpPr txBox="1">
            <a:spLocks noGrp="1"/>
          </p:cNvSpPr>
          <p:nvPr>
            <p:ph type="title" idx="9" hasCustomPrompt="1"/>
          </p:nvPr>
        </p:nvSpPr>
        <p:spPr>
          <a:xfrm>
            <a:off x="15788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7" name="Google Shape;887;p17"/>
          <p:cNvSpPr txBox="1">
            <a:spLocks noGrp="1"/>
          </p:cNvSpPr>
          <p:nvPr>
            <p:ph type="title" idx="13" hasCustomPrompt="1"/>
          </p:nvPr>
        </p:nvSpPr>
        <p:spPr>
          <a:xfrm>
            <a:off x="15788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8" name="Google Shape;888;p17"/>
          <p:cNvSpPr txBox="1">
            <a:spLocks noGrp="1"/>
          </p:cNvSpPr>
          <p:nvPr>
            <p:ph type="title" idx="14" hasCustomPrompt="1"/>
          </p:nvPr>
        </p:nvSpPr>
        <p:spPr>
          <a:xfrm>
            <a:off x="67931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9" name="Google Shape;889;p17"/>
          <p:cNvSpPr txBox="1">
            <a:spLocks noGrp="1"/>
          </p:cNvSpPr>
          <p:nvPr>
            <p:ph type="title" idx="15" hasCustomPrompt="1"/>
          </p:nvPr>
        </p:nvSpPr>
        <p:spPr>
          <a:xfrm>
            <a:off x="67931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grpSp>
        <p:nvGrpSpPr>
          <p:cNvPr id="890" name="Google Shape;890;p17"/>
          <p:cNvGrpSpPr/>
          <p:nvPr/>
        </p:nvGrpSpPr>
        <p:grpSpPr>
          <a:xfrm rot="10800000">
            <a:off x="120222" y="24313"/>
            <a:ext cx="8959256" cy="5095725"/>
            <a:chOff x="120222" y="24313"/>
            <a:chExt cx="8959256" cy="5095725"/>
          </a:xfrm>
        </p:grpSpPr>
        <p:sp>
          <p:nvSpPr>
            <p:cNvPr id="891" name="Google Shape;891;p17"/>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7"/>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7"/>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7"/>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7"/>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7"/>
            <p:cNvSpPr/>
            <p:nvPr/>
          </p:nvSpPr>
          <p:spPr>
            <a:xfrm rot="5400000">
              <a:off x="1874888" y="46459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7"/>
            <p:cNvSpPr/>
            <p:nvPr/>
          </p:nvSpPr>
          <p:spPr>
            <a:xfrm>
              <a:off x="10474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7"/>
            <p:cNvSpPr/>
            <p:nvPr/>
          </p:nvSpPr>
          <p:spPr>
            <a:xfrm>
              <a:off x="666400" y="49410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7"/>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7"/>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7"/>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7"/>
            <p:cNvSpPr/>
            <p:nvPr/>
          </p:nvSpPr>
          <p:spPr>
            <a:xfrm rot="10118638">
              <a:off x="8536514" y="12404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7"/>
            <p:cNvSpPr/>
            <p:nvPr/>
          </p:nvSpPr>
          <p:spPr>
            <a:xfrm>
              <a:off x="8855075" y="24644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7"/>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7"/>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7"/>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7"/>
            <p:cNvSpPr/>
            <p:nvPr/>
          </p:nvSpPr>
          <p:spPr>
            <a:xfrm rot="-5400000">
              <a:off x="5257831" y="47706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7"/>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7"/>
            <p:cNvSpPr/>
            <p:nvPr/>
          </p:nvSpPr>
          <p:spPr>
            <a:xfrm rot="4718638">
              <a:off x="4233156"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7"/>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7"/>
            <p:cNvSpPr/>
            <p:nvPr/>
          </p:nvSpPr>
          <p:spPr>
            <a:xfrm rot="-5400000">
              <a:off x="5609556" y="47116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7"/>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7"/>
            <p:cNvSpPr/>
            <p:nvPr/>
          </p:nvSpPr>
          <p:spPr>
            <a:xfrm rot="5400000">
              <a:off x="344763" y="4330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7"/>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7"/>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7"/>
            <p:cNvSpPr/>
            <p:nvPr/>
          </p:nvSpPr>
          <p:spPr>
            <a:xfrm>
              <a:off x="7771125" y="48667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7"/>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7"/>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7"/>
            <p:cNvSpPr/>
            <p:nvPr/>
          </p:nvSpPr>
          <p:spPr>
            <a:xfrm rot="-2266541">
              <a:off x="8592359" y="39815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7"/>
            <p:cNvSpPr/>
            <p:nvPr/>
          </p:nvSpPr>
          <p:spPr>
            <a:xfrm>
              <a:off x="214313" y="2495231"/>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7"/>
            <p:cNvSpPr/>
            <p:nvPr/>
          </p:nvSpPr>
          <p:spPr>
            <a:xfrm>
              <a:off x="3182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7"/>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7"/>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7"/>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7"/>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7"/>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7"/>
            <p:cNvSpPr/>
            <p:nvPr/>
          </p:nvSpPr>
          <p:spPr>
            <a:xfrm rot="-5400000">
              <a:off x="407106" y="27466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120222" y="15914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rot="10118638">
              <a:off x="493461" y="148399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rot="-5400000">
              <a:off x="480256" y="1109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rot="-5400000">
              <a:off x="9030944" y="27725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7603100" y="2446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5189488" y="702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4808488" y="2988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rot="5400000">
              <a:off x="1113013" y="243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95448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876"/>
        <p:cNvGrpSpPr/>
        <p:nvPr/>
      </p:nvGrpSpPr>
      <p:grpSpPr>
        <a:xfrm>
          <a:off x="0" y="0"/>
          <a:ext cx="0" cy="0"/>
          <a:chOff x="0" y="0"/>
          <a:chExt cx="0" cy="0"/>
        </a:xfrm>
      </p:grpSpPr>
      <p:sp>
        <p:nvSpPr>
          <p:cNvPr id="877" name="Google Shape;877;p17"/>
          <p:cNvSpPr txBox="1">
            <a:spLocks noGrp="1"/>
          </p:cNvSpPr>
          <p:nvPr>
            <p:ph type="title"/>
          </p:nvPr>
        </p:nvSpPr>
        <p:spPr>
          <a:xfrm>
            <a:off x="1801800" y="539500"/>
            <a:ext cx="5540400" cy="572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878" name="Google Shape;878;p17"/>
          <p:cNvSpPr txBox="1">
            <a:spLocks noGrp="1"/>
          </p:cNvSpPr>
          <p:nvPr>
            <p:ph type="title" idx="2"/>
          </p:nvPr>
        </p:nvSpPr>
        <p:spPr>
          <a:xfrm>
            <a:off x="713225" y="1888588"/>
            <a:ext cx="2503200" cy="5058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2400"/>
            </a:lvl1pPr>
            <a:lvl2pPr lvl="1" algn="ctr">
              <a:spcBef>
                <a:spcPts val="0"/>
              </a:spcBef>
              <a:spcAft>
                <a:spcPts val="0"/>
              </a:spcAft>
              <a:buNone/>
              <a:defRPr sz="2400">
                <a:latin typeface="Nunito"/>
                <a:ea typeface="Nunito"/>
                <a:cs typeface="Nunito"/>
                <a:sym typeface="Nunito"/>
              </a:defRPr>
            </a:lvl2pPr>
            <a:lvl3pPr lvl="2" algn="ctr">
              <a:spcBef>
                <a:spcPts val="0"/>
              </a:spcBef>
              <a:spcAft>
                <a:spcPts val="0"/>
              </a:spcAft>
              <a:buNone/>
              <a:defRPr sz="2400">
                <a:latin typeface="Nunito"/>
                <a:ea typeface="Nunito"/>
                <a:cs typeface="Nunito"/>
                <a:sym typeface="Nunito"/>
              </a:defRPr>
            </a:lvl3pPr>
            <a:lvl4pPr lvl="3" algn="ctr">
              <a:spcBef>
                <a:spcPts val="0"/>
              </a:spcBef>
              <a:spcAft>
                <a:spcPts val="0"/>
              </a:spcAft>
              <a:buNone/>
              <a:defRPr sz="2400">
                <a:latin typeface="Nunito"/>
                <a:ea typeface="Nunito"/>
                <a:cs typeface="Nunito"/>
                <a:sym typeface="Nunito"/>
              </a:defRPr>
            </a:lvl4pPr>
            <a:lvl5pPr lvl="4" algn="ctr">
              <a:spcBef>
                <a:spcPts val="0"/>
              </a:spcBef>
              <a:spcAft>
                <a:spcPts val="0"/>
              </a:spcAft>
              <a:buNone/>
              <a:defRPr sz="2400">
                <a:latin typeface="Nunito"/>
                <a:ea typeface="Nunito"/>
                <a:cs typeface="Nunito"/>
                <a:sym typeface="Nunito"/>
              </a:defRPr>
            </a:lvl5pPr>
            <a:lvl6pPr lvl="5" algn="ctr">
              <a:spcBef>
                <a:spcPts val="0"/>
              </a:spcBef>
              <a:spcAft>
                <a:spcPts val="0"/>
              </a:spcAft>
              <a:buNone/>
              <a:defRPr sz="2400">
                <a:latin typeface="Nunito"/>
                <a:ea typeface="Nunito"/>
                <a:cs typeface="Nunito"/>
                <a:sym typeface="Nunito"/>
              </a:defRPr>
            </a:lvl6pPr>
            <a:lvl7pPr lvl="6" algn="ctr">
              <a:spcBef>
                <a:spcPts val="0"/>
              </a:spcBef>
              <a:spcAft>
                <a:spcPts val="0"/>
              </a:spcAft>
              <a:buNone/>
              <a:defRPr sz="2400">
                <a:latin typeface="Nunito"/>
                <a:ea typeface="Nunito"/>
                <a:cs typeface="Nunito"/>
                <a:sym typeface="Nunito"/>
              </a:defRPr>
            </a:lvl7pPr>
            <a:lvl8pPr lvl="7" algn="ctr">
              <a:spcBef>
                <a:spcPts val="0"/>
              </a:spcBef>
              <a:spcAft>
                <a:spcPts val="0"/>
              </a:spcAft>
              <a:buNone/>
              <a:defRPr sz="2400">
                <a:latin typeface="Nunito"/>
                <a:ea typeface="Nunito"/>
                <a:cs typeface="Nunito"/>
                <a:sym typeface="Nunito"/>
              </a:defRPr>
            </a:lvl8pPr>
            <a:lvl9pPr lvl="8" algn="ctr">
              <a:spcBef>
                <a:spcPts val="0"/>
              </a:spcBef>
              <a:spcAft>
                <a:spcPts val="0"/>
              </a:spcAft>
              <a:buNone/>
              <a:defRPr sz="2400">
                <a:latin typeface="Nunito"/>
                <a:ea typeface="Nunito"/>
                <a:cs typeface="Nunito"/>
                <a:sym typeface="Nunito"/>
              </a:defRPr>
            </a:lvl9pPr>
          </a:lstStyle>
          <a:p>
            <a:endParaRPr/>
          </a:p>
        </p:txBody>
      </p:sp>
      <p:sp>
        <p:nvSpPr>
          <p:cNvPr id="879" name="Google Shape;879;p17"/>
          <p:cNvSpPr txBox="1">
            <a:spLocks noGrp="1"/>
          </p:cNvSpPr>
          <p:nvPr>
            <p:ph type="subTitle" idx="1"/>
          </p:nvPr>
        </p:nvSpPr>
        <p:spPr>
          <a:xfrm>
            <a:off x="713225" y="2248999"/>
            <a:ext cx="2503200" cy="61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gn="ctr">
              <a:lnSpc>
                <a:spcPct val="100000"/>
              </a:lnSpc>
              <a:spcBef>
                <a:spcPts val="0"/>
              </a:spcBef>
              <a:spcAft>
                <a:spcPts val="0"/>
              </a:spcAft>
              <a:buNone/>
              <a:defRPr/>
            </a:lvl2pPr>
            <a:lvl3pPr lvl="2" algn="ctr">
              <a:lnSpc>
                <a:spcPct val="100000"/>
              </a:lnSpc>
              <a:spcBef>
                <a:spcPts val="0"/>
              </a:spcBef>
              <a:spcAft>
                <a:spcPts val="0"/>
              </a:spcAft>
              <a:buNone/>
              <a:defRPr/>
            </a:lvl3pPr>
            <a:lvl4pPr lvl="3" algn="ctr">
              <a:lnSpc>
                <a:spcPct val="100000"/>
              </a:lnSpc>
              <a:spcBef>
                <a:spcPts val="0"/>
              </a:spcBef>
              <a:spcAft>
                <a:spcPts val="0"/>
              </a:spcAft>
              <a:buNone/>
              <a:defRPr/>
            </a:lvl4pPr>
            <a:lvl5pPr lvl="4" algn="ctr">
              <a:lnSpc>
                <a:spcPct val="100000"/>
              </a:lnSpc>
              <a:spcBef>
                <a:spcPts val="0"/>
              </a:spcBef>
              <a:spcAft>
                <a:spcPts val="0"/>
              </a:spcAft>
              <a:buNone/>
              <a:defRPr/>
            </a:lvl5pPr>
            <a:lvl6pPr lvl="5" algn="ctr">
              <a:lnSpc>
                <a:spcPct val="100000"/>
              </a:lnSpc>
              <a:spcBef>
                <a:spcPts val="0"/>
              </a:spcBef>
              <a:spcAft>
                <a:spcPts val="0"/>
              </a:spcAft>
              <a:buNone/>
              <a:defRPr/>
            </a:lvl6pPr>
            <a:lvl7pPr lvl="6" algn="ctr">
              <a:lnSpc>
                <a:spcPct val="100000"/>
              </a:lnSpc>
              <a:spcBef>
                <a:spcPts val="0"/>
              </a:spcBef>
              <a:spcAft>
                <a:spcPts val="0"/>
              </a:spcAft>
              <a:buNone/>
              <a:defRPr/>
            </a:lvl7pPr>
            <a:lvl8pPr lvl="7" algn="ctr">
              <a:lnSpc>
                <a:spcPct val="100000"/>
              </a:lnSpc>
              <a:spcBef>
                <a:spcPts val="0"/>
              </a:spcBef>
              <a:spcAft>
                <a:spcPts val="0"/>
              </a:spcAft>
              <a:buNone/>
              <a:defRPr/>
            </a:lvl8pPr>
            <a:lvl9pPr lvl="8" algn="ctr">
              <a:lnSpc>
                <a:spcPct val="100000"/>
              </a:lnSpc>
              <a:spcBef>
                <a:spcPts val="0"/>
              </a:spcBef>
              <a:spcAft>
                <a:spcPts val="0"/>
              </a:spcAft>
              <a:buNone/>
              <a:defRPr/>
            </a:lvl9pPr>
          </a:lstStyle>
          <a:p>
            <a:endParaRPr/>
          </a:p>
        </p:txBody>
      </p:sp>
      <p:sp>
        <p:nvSpPr>
          <p:cNvPr id="880" name="Google Shape;880;p17"/>
          <p:cNvSpPr txBox="1">
            <a:spLocks noGrp="1"/>
          </p:cNvSpPr>
          <p:nvPr>
            <p:ph type="title" idx="3"/>
          </p:nvPr>
        </p:nvSpPr>
        <p:spPr>
          <a:xfrm>
            <a:off x="5927534" y="1888588"/>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1" name="Google Shape;881;p17"/>
          <p:cNvSpPr txBox="1">
            <a:spLocks noGrp="1"/>
          </p:cNvSpPr>
          <p:nvPr>
            <p:ph type="subTitle" idx="4"/>
          </p:nvPr>
        </p:nvSpPr>
        <p:spPr>
          <a:xfrm>
            <a:off x="5927528" y="2248999"/>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2" name="Google Shape;882;p17"/>
          <p:cNvSpPr txBox="1">
            <a:spLocks noGrp="1"/>
          </p:cNvSpPr>
          <p:nvPr>
            <p:ph type="title" idx="5"/>
          </p:nvPr>
        </p:nvSpPr>
        <p:spPr>
          <a:xfrm>
            <a:off x="713225"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3" name="Google Shape;883;p17"/>
          <p:cNvSpPr txBox="1">
            <a:spLocks noGrp="1"/>
          </p:cNvSpPr>
          <p:nvPr>
            <p:ph type="subTitle" idx="6"/>
          </p:nvPr>
        </p:nvSpPr>
        <p:spPr>
          <a:xfrm>
            <a:off x="713225"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4" name="Google Shape;884;p17"/>
          <p:cNvSpPr txBox="1">
            <a:spLocks noGrp="1"/>
          </p:cNvSpPr>
          <p:nvPr>
            <p:ph type="title" idx="7"/>
          </p:nvPr>
        </p:nvSpPr>
        <p:spPr>
          <a:xfrm>
            <a:off x="5927534"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5" name="Google Shape;885;p17"/>
          <p:cNvSpPr txBox="1">
            <a:spLocks noGrp="1"/>
          </p:cNvSpPr>
          <p:nvPr>
            <p:ph type="subTitle" idx="8"/>
          </p:nvPr>
        </p:nvSpPr>
        <p:spPr>
          <a:xfrm>
            <a:off x="5927528"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6" name="Google Shape;886;p17"/>
          <p:cNvSpPr txBox="1">
            <a:spLocks noGrp="1"/>
          </p:cNvSpPr>
          <p:nvPr>
            <p:ph type="title" idx="9" hasCustomPrompt="1"/>
          </p:nvPr>
        </p:nvSpPr>
        <p:spPr>
          <a:xfrm>
            <a:off x="15788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7" name="Google Shape;887;p17"/>
          <p:cNvSpPr txBox="1">
            <a:spLocks noGrp="1"/>
          </p:cNvSpPr>
          <p:nvPr>
            <p:ph type="title" idx="13" hasCustomPrompt="1"/>
          </p:nvPr>
        </p:nvSpPr>
        <p:spPr>
          <a:xfrm>
            <a:off x="15788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8" name="Google Shape;888;p17"/>
          <p:cNvSpPr txBox="1">
            <a:spLocks noGrp="1"/>
          </p:cNvSpPr>
          <p:nvPr>
            <p:ph type="title" idx="14" hasCustomPrompt="1"/>
          </p:nvPr>
        </p:nvSpPr>
        <p:spPr>
          <a:xfrm>
            <a:off x="67931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9" name="Google Shape;889;p17"/>
          <p:cNvSpPr txBox="1">
            <a:spLocks noGrp="1"/>
          </p:cNvSpPr>
          <p:nvPr>
            <p:ph type="title" idx="15" hasCustomPrompt="1"/>
          </p:nvPr>
        </p:nvSpPr>
        <p:spPr>
          <a:xfrm>
            <a:off x="67931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grpSp>
        <p:nvGrpSpPr>
          <p:cNvPr id="890" name="Google Shape;890;p17"/>
          <p:cNvGrpSpPr/>
          <p:nvPr/>
        </p:nvGrpSpPr>
        <p:grpSpPr>
          <a:xfrm rot="10800000">
            <a:off x="120222" y="24313"/>
            <a:ext cx="8959256" cy="5095725"/>
            <a:chOff x="120222" y="24313"/>
            <a:chExt cx="8959256" cy="5095725"/>
          </a:xfrm>
        </p:grpSpPr>
        <p:sp>
          <p:nvSpPr>
            <p:cNvPr id="891" name="Google Shape;891;p17"/>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7"/>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7"/>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7"/>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7"/>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7"/>
            <p:cNvSpPr/>
            <p:nvPr/>
          </p:nvSpPr>
          <p:spPr>
            <a:xfrm rot="5400000">
              <a:off x="1874888" y="46459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7"/>
            <p:cNvSpPr/>
            <p:nvPr/>
          </p:nvSpPr>
          <p:spPr>
            <a:xfrm>
              <a:off x="10474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7"/>
            <p:cNvSpPr/>
            <p:nvPr/>
          </p:nvSpPr>
          <p:spPr>
            <a:xfrm>
              <a:off x="666400" y="49410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7"/>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7"/>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7"/>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7"/>
            <p:cNvSpPr/>
            <p:nvPr/>
          </p:nvSpPr>
          <p:spPr>
            <a:xfrm rot="10118638">
              <a:off x="8536514" y="12404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7"/>
            <p:cNvSpPr/>
            <p:nvPr/>
          </p:nvSpPr>
          <p:spPr>
            <a:xfrm>
              <a:off x="8855075" y="24644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7"/>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7"/>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7"/>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7"/>
            <p:cNvSpPr/>
            <p:nvPr/>
          </p:nvSpPr>
          <p:spPr>
            <a:xfrm rot="-5400000">
              <a:off x="5257831" y="47706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7"/>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7"/>
            <p:cNvSpPr/>
            <p:nvPr/>
          </p:nvSpPr>
          <p:spPr>
            <a:xfrm rot="4718638">
              <a:off x="4233156"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7"/>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7"/>
            <p:cNvSpPr/>
            <p:nvPr/>
          </p:nvSpPr>
          <p:spPr>
            <a:xfrm rot="-5400000">
              <a:off x="5609556" y="47116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7"/>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7"/>
            <p:cNvSpPr/>
            <p:nvPr/>
          </p:nvSpPr>
          <p:spPr>
            <a:xfrm rot="5400000">
              <a:off x="344763" y="4330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7"/>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7"/>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7"/>
            <p:cNvSpPr/>
            <p:nvPr/>
          </p:nvSpPr>
          <p:spPr>
            <a:xfrm>
              <a:off x="7771125" y="48667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7"/>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7"/>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7"/>
            <p:cNvSpPr/>
            <p:nvPr/>
          </p:nvSpPr>
          <p:spPr>
            <a:xfrm rot="-2266541">
              <a:off x="8592359" y="39815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7"/>
            <p:cNvSpPr/>
            <p:nvPr/>
          </p:nvSpPr>
          <p:spPr>
            <a:xfrm>
              <a:off x="214313" y="2495231"/>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7"/>
            <p:cNvSpPr/>
            <p:nvPr/>
          </p:nvSpPr>
          <p:spPr>
            <a:xfrm>
              <a:off x="3182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7"/>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7"/>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7"/>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7"/>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7"/>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7"/>
            <p:cNvSpPr/>
            <p:nvPr/>
          </p:nvSpPr>
          <p:spPr>
            <a:xfrm rot="-5400000">
              <a:off x="407106" y="27466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120222" y="15914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rot="10118638">
              <a:off x="493461" y="148399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rot="-5400000">
              <a:off x="480256" y="1109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rot="-5400000">
              <a:off x="9030944" y="27725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7603100" y="2446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5189488" y="702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4808488" y="2988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rot="5400000">
              <a:off x="1113013" y="243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19403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column text 2">
  <p:cSld name="CUSTOM_3">
    <p:spTree>
      <p:nvGrpSpPr>
        <p:cNvPr id="1" name="Shape 1375"/>
        <p:cNvGrpSpPr/>
        <p:nvPr/>
      </p:nvGrpSpPr>
      <p:grpSpPr>
        <a:xfrm>
          <a:off x="0" y="0"/>
          <a:ext cx="0" cy="0"/>
          <a:chOff x="0" y="0"/>
          <a:chExt cx="0" cy="0"/>
        </a:xfrm>
      </p:grpSpPr>
      <p:sp>
        <p:nvSpPr>
          <p:cNvPr id="1376" name="Google Shape;1376;p25"/>
          <p:cNvSpPr txBox="1">
            <a:spLocks noGrp="1"/>
          </p:cNvSpPr>
          <p:nvPr>
            <p:ph type="title"/>
          </p:nvPr>
        </p:nvSpPr>
        <p:spPr>
          <a:xfrm>
            <a:off x="2742025" y="1575900"/>
            <a:ext cx="3660000" cy="1104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0000"/>
            </a:lvl1pPr>
            <a:lvl2pPr lvl="1" rtl="0">
              <a:spcBef>
                <a:spcPts val="0"/>
              </a:spcBef>
              <a:spcAft>
                <a:spcPts val="0"/>
              </a:spcAft>
              <a:buNone/>
              <a:defRPr sz="10000">
                <a:latin typeface="Nunito"/>
                <a:ea typeface="Nunito"/>
                <a:cs typeface="Nunito"/>
                <a:sym typeface="Nunito"/>
              </a:defRPr>
            </a:lvl2pPr>
            <a:lvl3pPr lvl="2" rtl="0">
              <a:spcBef>
                <a:spcPts val="0"/>
              </a:spcBef>
              <a:spcAft>
                <a:spcPts val="0"/>
              </a:spcAft>
              <a:buNone/>
              <a:defRPr sz="10000">
                <a:latin typeface="Nunito"/>
                <a:ea typeface="Nunito"/>
                <a:cs typeface="Nunito"/>
                <a:sym typeface="Nunito"/>
              </a:defRPr>
            </a:lvl3pPr>
            <a:lvl4pPr lvl="3" rtl="0">
              <a:spcBef>
                <a:spcPts val="0"/>
              </a:spcBef>
              <a:spcAft>
                <a:spcPts val="0"/>
              </a:spcAft>
              <a:buNone/>
              <a:defRPr sz="10000">
                <a:latin typeface="Nunito"/>
                <a:ea typeface="Nunito"/>
                <a:cs typeface="Nunito"/>
                <a:sym typeface="Nunito"/>
              </a:defRPr>
            </a:lvl4pPr>
            <a:lvl5pPr lvl="4" rtl="0">
              <a:spcBef>
                <a:spcPts val="0"/>
              </a:spcBef>
              <a:spcAft>
                <a:spcPts val="0"/>
              </a:spcAft>
              <a:buNone/>
              <a:defRPr sz="10000">
                <a:latin typeface="Nunito"/>
                <a:ea typeface="Nunito"/>
                <a:cs typeface="Nunito"/>
                <a:sym typeface="Nunito"/>
              </a:defRPr>
            </a:lvl5pPr>
            <a:lvl6pPr lvl="5" rtl="0">
              <a:spcBef>
                <a:spcPts val="0"/>
              </a:spcBef>
              <a:spcAft>
                <a:spcPts val="0"/>
              </a:spcAft>
              <a:buNone/>
              <a:defRPr sz="10000">
                <a:latin typeface="Nunito"/>
                <a:ea typeface="Nunito"/>
                <a:cs typeface="Nunito"/>
                <a:sym typeface="Nunito"/>
              </a:defRPr>
            </a:lvl6pPr>
            <a:lvl7pPr lvl="6" rtl="0">
              <a:spcBef>
                <a:spcPts val="0"/>
              </a:spcBef>
              <a:spcAft>
                <a:spcPts val="0"/>
              </a:spcAft>
              <a:buNone/>
              <a:defRPr sz="10000">
                <a:latin typeface="Nunito"/>
                <a:ea typeface="Nunito"/>
                <a:cs typeface="Nunito"/>
                <a:sym typeface="Nunito"/>
              </a:defRPr>
            </a:lvl7pPr>
            <a:lvl8pPr lvl="7" rtl="0">
              <a:spcBef>
                <a:spcPts val="0"/>
              </a:spcBef>
              <a:spcAft>
                <a:spcPts val="0"/>
              </a:spcAft>
              <a:buNone/>
              <a:defRPr sz="10000">
                <a:latin typeface="Nunito"/>
                <a:ea typeface="Nunito"/>
                <a:cs typeface="Nunito"/>
                <a:sym typeface="Nunito"/>
              </a:defRPr>
            </a:lvl8pPr>
            <a:lvl9pPr lvl="8" rtl="0">
              <a:spcBef>
                <a:spcPts val="0"/>
              </a:spcBef>
              <a:spcAft>
                <a:spcPts val="0"/>
              </a:spcAft>
              <a:buNone/>
              <a:defRPr sz="10000">
                <a:latin typeface="Nunito"/>
                <a:ea typeface="Nunito"/>
                <a:cs typeface="Nunito"/>
                <a:sym typeface="Nunito"/>
              </a:defRPr>
            </a:lvl9pPr>
          </a:lstStyle>
          <a:p>
            <a:endParaRPr/>
          </a:p>
        </p:txBody>
      </p:sp>
      <p:sp>
        <p:nvSpPr>
          <p:cNvPr id="1377" name="Google Shape;1377;p25"/>
          <p:cNvSpPr txBox="1">
            <a:spLocks noGrp="1"/>
          </p:cNvSpPr>
          <p:nvPr>
            <p:ph type="subTitle" idx="1"/>
          </p:nvPr>
        </p:nvSpPr>
        <p:spPr>
          <a:xfrm>
            <a:off x="2525850" y="2680500"/>
            <a:ext cx="4092300" cy="88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lvl1pPr>
            <a:lvl2pPr lvl="1" algn="ctr" rtl="0">
              <a:lnSpc>
                <a:spcPct val="100000"/>
              </a:lnSpc>
              <a:spcBef>
                <a:spcPts val="1600"/>
              </a:spcBef>
              <a:spcAft>
                <a:spcPts val="0"/>
              </a:spcAft>
              <a:buNone/>
              <a:defRPr sz="1800"/>
            </a:lvl2pPr>
            <a:lvl3pPr lvl="2" algn="ctr" rtl="0">
              <a:lnSpc>
                <a:spcPct val="100000"/>
              </a:lnSpc>
              <a:spcBef>
                <a:spcPts val="1600"/>
              </a:spcBef>
              <a:spcAft>
                <a:spcPts val="0"/>
              </a:spcAft>
              <a:buNone/>
              <a:defRPr sz="1800"/>
            </a:lvl3pPr>
            <a:lvl4pPr lvl="3" algn="ctr" rtl="0">
              <a:lnSpc>
                <a:spcPct val="100000"/>
              </a:lnSpc>
              <a:spcBef>
                <a:spcPts val="1600"/>
              </a:spcBef>
              <a:spcAft>
                <a:spcPts val="0"/>
              </a:spcAft>
              <a:buNone/>
              <a:defRPr sz="1800"/>
            </a:lvl4pPr>
            <a:lvl5pPr lvl="4" algn="ctr" rtl="0">
              <a:lnSpc>
                <a:spcPct val="100000"/>
              </a:lnSpc>
              <a:spcBef>
                <a:spcPts val="1600"/>
              </a:spcBef>
              <a:spcAft>
                <a:spcPts val="0"/>
              </a:spcAft>
              <a:buNone/>
              <a:defRPr sz="1800"/>
            </a:lvl5pPr>
            <a:lvl6pPr lvl="5" algn="ctr" rtl="0">
              <a:lnSpc>
                <a:spcPct val="100000"/>
              </a:lnSpc>
              <a:spcBef>
                <a:spcPts val="1600"/>
              </a:spcBef>
              <a:spcAft>
                <a:spcPts val="0"/>
              </a:spcAft>
              <a:buNone/>
              <a:defRPr sz="1800"/>
            </a:lvl6pPr>
            <a:lvl7pPr lvl="6" algn="ctr" rtl="0">
              <a:lnSpc>
                <a:spcPct val="100000"/>
              </a:lnSpc>
              <a:spcBef>
                <a:spcPts val="1600"/>
              </a:spcBef>
              <a:spcAft>
                <a:spcPts val="0"/>
              </a:spcAft>
              <a:buNone/>
              <a:defRPr sz="1800"/>
            </a:lvl7pPr>
            <a:lvl8pPr lvl="7" algn="ctr" rtl="0">
              <a:lnSpc>
                <a:spcPct val="100000"/>
              </a:lnSpc>
              <a:spcBef>
                <a:spcPts val="1600"/>
              </a:spcBef>
              <a:spcAft>
                <a:spcPts val="0"/>
              </a:spcAft>
              <a:buNone/>
              <a:defRPr sz="1800"/>
            </a:lvl8pPr>
            <a:lvl9pPr lvl="8" algn="ctr" rtl="0">
              <a:lnSpc>
                <a:spcPct val="100000"/>
              </a:lnSpc>
              <a:spcBef>
                <a:spcPts val="1600"/>
              </a:spcBef>
              <a:spcAft>
                <a:spcPts val="1600"/>
              </a:spcAft>
              <a:buNone/>
              <a:defRPr sz="1800"/>
            </a:lvl9pPr>
          </a:lstStyle>
          <a:p>
            <a:endParaRPr/>
          </a:p>
        </p:txBody>
      </p:sp>
      <p:grpSp>
        <p:nvGrpSpPr>
          <p:cNvPr id="1378" name="Google Shape;1378;p25"/>
          <p:cNvGrpSpPr/>
          <p:nvPr/>
        </p:nvGrpSpPr>
        <p:grpSpPr>
          <a:xfrm rot="10800000" flipH="1">
            <a:off x="77075" y="23881"/>
            <a:ext cx="8989840" cy="5095719"/>
            <a:chOff x="89638" y="24319"/>
            <a:chExt cx="8989840" cy="5095719"/>
          </a:xfrm>
        </p:grpSpPr>
        <p:grpSp>
          <p:nvGrpSpPr>
            <p:cNvPr id="1379" name="Google Shape;1379;p25"/>
            <p:cNvGrpSpPr/>
            <p:nvPr/>
          </p:nvGrpSpPr>
          <p:grpSpPr>
            <a:xfrm>
              <a:off x="7306575" y="1573275"/>
              <a:ext cx="634325" cy="2461150"/>
              <a:chOff x="75900" y="-408650"/>
              <a:chExt cx="634325" cy="2461150"/>
            </a:xfrm>
          </p:grpSpPr>
          <p:sp>
            <p:nvSpPr>
              <p:cNvPr id="1380" name="Google Shape;1380;p25"/>
              <p:cNvSpPr/>
              <p:nvPr/>
            </p:nvSpPr>
            <p:spPr>
              <a:xfrm>
                <a:off x="75900" y="-408650"/>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5"/>
              <p:cNvSpPr/>
              <p:nvPr/>
            </p:nvSpPr>
            <p:spPr>
              <a:xfrm>
                <a:off x="637025" y="19793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25"/>
            <p:cNvGrpSpPr/>
            <p:nvPr/>
          </p:nvGrpSpPr>
          <p:grpSpPr>
            <a:xfrm rot="10800000">
              <a:off x="856425" y="3690789"/>
              <a:ext cx="3114775" cy="881539"/>
              <a:chOff x="5886488" y="-67237"/>
              <a:chExt cx="3114775" cy="881539"/>
            </a:xfrm>
          </p:grpSpPr>
          <p:sp>
            <p:nvSpPr>
              <p:cNvPr id="1383" name="Google Shape;1383;p25"/>
              <p:cNvSpPr/>
              <p:nvPr/>
            </p:nvSpPr>
            <p:spPr>
              <a:xfrm rot="10116968">
                <a:off x="8734127" y="76465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5"/>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5"/>
              <p:cNvSpPr/>
              <p:nvPr/>
            </p:nvSpPr>
            <p:spPr>
              <a:xfrm rot="-5400000">
                <a:off x="5886488" y="-67237"/>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6" name="Google Shape;1386;p25"/>
            <p:cNvGrpSpPr/>
            <p:nvPr/>
          </p:nvGrpSpPr>
          <p:grpSpPr>
            <a:xfrm rot="10800000">
              <a:off x="1062712" y="739789"/>
              <a:ext cx="3703874" cy="253177"/>
              <a:chOff x="5129376" y="431675"/>
              <a:chExt cx="3703874" cy="253177"/>
            </a:xfrm>
          </p:grpSpPr>
          <p:sp>
            <p:nvSpPr>
              <p:cNvPr id="1387" name="Google Shape;1387;p25"/>
              <p:cNvSpPr/>
              <p:nvPr/>
            </p:nvSpPr>
            <p:spPr>
              <a:xfrm rot="10116968">
                <a:off x="5133427" y="6352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5"/>
              <p:cNvSpPr/>
              <p:nvPr/>
            </p:nvSpPr>
            <p:spPr>
              <a:xfrm rot="-5400000">
                <a:off x="8787650" y="4316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9" name="Google Shape;1389;p25"/>
            <p:cNvSpPr/>
            <p:nvPr/>
          </p:nvSpPr>
          <p:spPr>
            <a:xfrm rot="-8109964">
              <a:off x="7817316" y="1412487"/>
              <a:ext cx="73186" cy="7318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5"/>
            <p:cNvSpPr/>
            <p:nvPr/>
          </p:nvSpPr>
          <p:spPr>
            <a:xfrm rot="3359776">
              <a:off x="6907069" y="435144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5"/>
            <p:cNvSpPr/>
            <p:nvPr/>
          </p:nvSpPr>
          <p:spPr>
            <a:xfrm rot="5740381">
              <a:off x="6297327" y="4463645"/>
              <a:ext cx="45523" cy="4552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5"/>
            <p:cNvSpPr/>
            <p:nvPr/>
          </p:nvSpPr>
          <p:spPr>
            <a:xfrm rot="-475050">
              <a:off x="6961873" y="1061655"/>
              <a:ext cx="45736" cy="4573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3" name="Google Shape;1393;p25"/>
            <p:cNvGrpSpPr/>
            <p:nvPr/>
          </p:nvGrpSpPr>
          <p:grpSpPr>
            <a:xfrm rot="5400000">
              <a:off x="2420334" y="330885"/>
              <a:ext cx="2947467" cy="3450473"/>
              <a:chOff x="8095583" y="-2668398"/>
              <a:chExt cx="2947467" cy="3450473"/>
            </a:xfrm>
          </p:grpSpPr>
          <p:sp>
            <p:nvSpPr>
              <p:cNvPr id="1394" name="Google Shape;1394;p25"/>
              <p:cNvSpPr/>
              <p:nvPr/>
            </p:nvSpPr>
            <p:spPr>
              <a:xfrm rot="10116968">
                <a:off x="8276927" y="-2664347"/>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5"/>
              <p:cNvSpPr/>
              <p:nvPr/>
            </p:nvSpPr>
            <p:spPr>
              <a:xfrm rot="-5400000">
                <a:off x="109974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5"/>
              <p:cNvSpPr/>
              <p:nvPr/>
            </p:nvSpPr>
            <p:spPr>
              <a:xfrm rot="4716968">
                <a:off x="8099635" y="-12145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25"/>
            <p:cNvGrpSpPr/>
            <p:nvPr/>
          </p:nvGrpSpPr>
          <p:grpSpPr>
            <a:xfrm rot="5400000">
              <a:off x="7483605" y="914228"/>
              <a:ext cx="1064637" cy="829714"/>
              <a:chOff x="-563627" y="550310"/>
              <a:chExt cx="1064637" cy="829714"/>
            </a:xfrm>
          </p:grpSpPr>
          <p:sp>
            <p:nvSpPr>
              <p:cNvPr id="1398" name="Google Shape;1398;p25"/>
              <p:cNvSpPr/>
              <p:nvPr/>
            </p:nvSpPr>
            <p:spPr>
              <a:xfrm rot="10116968">
                <a:off x="-559576" y="13303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5"/>
              <p:cNvSpPr/>
              <p:nvPr/>
            </p:nvSpPr>
            <p:spPr>
              <a:xfrm rot="-5400000">
                <a:off x="455410" y="55031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25"/>
            <p:cNvGrpSpPr/>
            <p:nvPr/>
          </p:nvGrpSpPr>
          <p:grpSpPr>
            <a:xfrm rot="-5277251">
              <a:off x="7941385" y="2681921"/>
              <a:ext cx="560241" cy="85991"/>
              <a:chOff x="8501630" y="736475"/>
              <a:chExt cx="560220" cy="85987"/>
            </a:xfrm>
          </p:grpSpPr>
          <p:sp>
            <p:nvSpPr>
              <p:cNvPr id="1401" name="Google Shape;1401;p25"/>
              <p:cNvSpPr/>
              <p:nvPr/>
            </p:nvSpPr>
            <p:spPr>
              <a:xfrm rot="10116968">
                <a:off x="8505681" y="772814"/>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5"/>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3" name="Google Shape;1403;p25"/>
            <p:cNvGrpSpPr/>
            <p:nvPr/>
          </p:nvGrpSpPr>
          <p:grpSpPr>
            <a:xfrm rot="4923716">
              <a:off x="682302" y="3311828"/>
              <a:ext cx="1881707" cy="572802"/>
              <a:chOff x="8331419" y="-116560"/>
              <a:chExt cx="1881741" cy="572812"/>
            </a:xfrm>
          </p:grpSpPr>
          <p:sp>
            <p:nvSpPr>
              <p:cNvPr id="1404" name="Google Shape;1404;p25"/>
              <p:cNvSpPr/>
              <p:nvPr/>
            </p:nvSpPr>
            <p:spPr>
              <a:xfrm rot="10116968">
                <a:off x="8638627" y="4066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5"/>
              <p:cNvSpPr/>
              <p:nvPr/>
            </p:nvSpPr>
            <p:spPr>
              <a:xfrm rot="-5400000">
                <a:off x="10167559" y="20456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5"/>
              <p:cNvSpPr/>
              <p:nvPr/>
            </p:nvSpPr>
            <p:spPr>
              <a:xfrm rot="-5400000">
                <a:off x="8331419" y="-11656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7" name="Google Shape;1407;p25"/>
            <p:cNvGrpSpPr/>
            <p:nvPr/>
          </p:nvGrpSpPr>
          <p:grpSpPr>
            <a:xfrm rot="10800000">
              <a:off x="885188" y="1449066"/>
              <a:ext cx="737667" cy="2507782"/>
              <a:chOff x="8324183" y="-1725707"/>
              <a:chExt cx="737667" cy="2507782"/>
            </a:xfrm>
          </p:grpSpPr>
          <p:sp>
            <p:nvSpPr>
              <p:cNvPr id="1408" name="Google Shape;1408;p25"/>
              <p:cNvSpPr/>
              <p:nvPr/>
            </p:nvSpPr>
            <p:spPr>
              <a:xfrm rot="-5400000">
                <a:off x="87270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5"/>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5"/>
              <p:cNvSpPr/>
              <p:nvPr/>
            </p:nvSpPr>
            <p:spPr>
              <a:xfrm rot="4718638">
                <a:off x="8880181" y="-40857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5"/>
              <p:cNvSpPr/>
              <p:nvPr/>
            </p:nvSpPr>
            <p:spPr>
              <a:xfrm rot="4716968">
                <a:off x="8328235" y="-172165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2" name="Google Shape;1412;p25"/>
            <p:cNvSpPr/>
            <p:nvPr/>
          </p:nvSpPr>
          <p:spPr>
            <a:xfrm>
              <a:off x="2627443" y="435154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3" name="Google Shape;1413;p25"/>
            <p:cNvGrpSpPr/>
            <p:nvPr/>
          </p:nvGrpSpPr>
          <p:grpSpPr>
            <a:xfrm>
              <a:off x="89638" y="24319"/>
              <a:ext cx="8989840" cy="5095719"/>
              <a:chOff x="89638" y="24319"/>
              <a:chExt cx="8989840" cy="5095719"/>
            </a:xfrm>
          </p:grpSpPr>
          <p:sp>
            <p:nvSpPr>
              <p:cNvPr id="1414" name="Google Shape;1414;p25"/>
              <p:cNvSpPr/>
              <p:nvPr/>
            </p:nvSpPr>
            <p:spPr>
              <a:xfrm>
                <a:off x="228300" y="1191550"/>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5"/>
              <p:cNvSpPr/>
              <p:nvPr/>
            </p:nvSpPr>
            <p:spPr>
              <a:xfrm>
                <a:off x="637025" y="19793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5"/>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5"/>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5"/>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5"/>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5"/>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5"/>
              <p:cNvSpPr/>
              <p:nvPr/>
            </p:nvSpPr>
            <p:spPr>
              <a:xfrm>
                <a:off x="7426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5"/>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5"/>
              <p:cNvSpPr/>
              <p:nvPr/>
            </p:nvSpPr>
            <p:spPr>
              <a:xfrm rot="10116968">
                <a:off x="8734127" y="114565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5"/>
              <p:cNvSpPr/>
              <p:nvPr/>
            </p:nvSpPr>
            <p:spPr>
              <a:xfrm rot="4718638">
                <a:off x="6558681"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5"/>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5"/>
              <p:cNvSpPr/>
              <p:nvPr/>
            </p:nvSpPr>
            <p:spPr>
              <a:xfrm rot="-5400000">
                <a:off x="4888256" y="49614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5"/>
              <p:cNvSpPr/>
              <p:nvPr/>
            </p:nvSpPr>
            <p:spPr>
              <a:xfrm rot="-5400000">
                <a:off x="5257831" y="46182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5"/>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5"/>
              <p:cNvSpPr/>
              <p:nvPr/>
            </p:nvSpPr>
            <p:spPr>
              <a:xfrm rot="4718638">
                <a:off x="4309356" y="48502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5"/>
              <p:cNvSpPr/>
              <p:nvPr/>
            </p:nvSpPr>
            <p:spPr>
              <a:xfrm rot="4716968">
                <a:off x="4671810" y="42992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5"/>
              <p:cNvSpPr/>
              <p:nvPr/>
            </p:nvSpPr>
            <p:spPr>
              <a:xfrm rot="4716968">
                <a:off x="3551760" y="4928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5"/>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5"/>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5"/>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5"/>
              <p:cNvSpPr/>
              <p:nvPr/>
            </p:nvSpPr>
            <p:spPr>
              <a:xfrm>
                <a:off x="7998125" y="4520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5"/>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5"/>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5"/>
              <p:cNvSpPr/>
              <p:nvPr/>
            </p:nvSpPr>
            <p:spPr>
              <a:xfrm rot="-2266541">
                <a:off x="8439959" y="40577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5"/>
              <p:cNvSpPr/>
              <p:nvPr/>
            </p:nvSpPr>
            <p:spPr>
              <a:xfrm>
                <a:off x="896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5"/>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5"/>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5"/>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5"/>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5"/>
              <p:cNvSpPr/>
              <p:nvPr/>
            </p:nvSpPr>
            <p:spPr>
              <a:xfrm rot="-5400000">
                <a:off x="407106" y="27466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5"/>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5"/>
              <p:cNvSpPr/>
              <p:nvPr/>
            </p:nvSpPr>
            <p:spPr>
              <a:xfrm rot="10116968">
                <a:off x="354824" y="720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5"/>
              <p:cNvSpPr/>
              <p:nvPr/>
            </p:nvSpPr>
            <p:spPr>
              <a:xfrm rot="-6081362">
                <a:off x="1381293" y="4953089"/>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5"/>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5"/>
              <p:cNvSpPr/>
              <p:nvPr/>
            </p:nvSpPr>
            <p:spPr>
              <a:xfrm rot="-6083032">
                <a:off x="2395024" y="48266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5"/>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5"/>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5"/>
              <p:cNvSpPr/>
              <p:nvPr/>
            </p:nvSpPr>
            <p:spPr>
              <a:xfrm rot="10116968">
                <a:off x="8169277" y="1062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5"/>
              <p:cNvSpPr/>
              <p:nvPr/>
            </p:nvSpPr>
            <p:spPr>
              <a:xfrm rot="-5400000">
                <a:off x="8679219" y="2679144"/>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5"/>
              <p:cNvSpPr/>
              <p:nvPr/>
            </p:nvSpPr>
            <p:spPr>
              <a:xfrm rot="-5400000">
                <a:off x="9030944" y="27725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5"/>
              <p:cNvSpPr/>
              <p:nvPr/>
            </p:nvSpPr>
            <p:spPr>
              <a:xfrm rot="-5400000">
                <a:off x="6236713" y="6878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5"/>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5"/>
              <p:cNvSpPr/>
              <p:nvPr/>
            </p:nvSpPr>
            <p:spPr>
              <a:xfrm rot="-5400000">
                <a:off x="8096288" y="4661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5"/>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5"/>
              <p:cNvSpPr/>
              <p:nvPr/>
            </p:nvSpPr>
            <p:spPr>
              <a:xfrm rot="-5400000">
                <a:off x="5624525" y="130775"/>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5"/>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5"/>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5"/>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5"/>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5"/>
              <p:cNvSpPr/>
              <p:nvPr/>
            </p:nvSpPr>
            <p:spPr>
              <a:xfrm rot="4716968">
                <a:off x="2178685" y="5435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5"/>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5"/>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5"/>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5"/>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5"/>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5"/>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CUSTOM_4">
    <p:spTree>
      <p:nvGrpSpPr>
        <p:cNvPr id="1" name="Shape 1471"/>
        <p:cNvGrpSpPr/>
        <p:nvPr/>
      </p:nvGrpSpPr>
      <p:grpSpPr>
        <a:xfrm>
          <a:off x="0" y="0"/>
          <a:ext cx="0" cy="0"/>
          <a:chOff x="0" y="0"/>
          <a:chExt cx="0" cy="0"/>
        </a:xfrm>
      </p:grpSpPr>
      <p:sp>
        <p:nvSpPr>
          <p:cNvPr id="1472" name="Google Shape;1472;p26"/>
          <p:cNvSpPr txBox="1">
            <a:spLocks noGrp="1"/>
          </p:cNvSpPr>
          <p:nvPr>
            <p:ph type="title"/>
          </p:nvPr>
        </p:nvSpPr>
        <p:spPr>
          <a:xfrm>
            <a:off x="2835713" y="3308880"/>
            <a:ext cx="41781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2400"/>
            </a:lvl1pPr>
            <a:lvl2pPr lvl="1" algn="r" rtl="0">
              <a:spcBef>
                <a:spcPts val="0"/>
              </a:spcBef>
              <a:spcAft>
                <a:spcPts val="0"/>
              </a:spcAft>
              <a:buNone/>
              <a:defRPr sz="2400">
                <a:latin typeface="Nunito"/>
                <a:ea typeface="Nunito"/>
                <a:cs typeface="Nunito"/>
                <a:sym typeface="Nunito"/>
              </a:defRPr>
            </a:lvl2pPr>
            <a:lvl3pPr lvl="2" algn="r" rtl="0">
              <a:spcBef>
                <a:spcPts val="0"/>
              </a:spcBef>
              <a:spcAft>
                <a:spcPts val="0"/>
              </a:spcAft>
              <a:buNone/>
              <a:defRPr sz="2400">
                <a:latin typeface="Nunito"/>
                <a:ea typeface="Nunito"/>
                <a:cs typeface="Nunito"/>
                <a:sym typeface="Nunito"/>
              </a:defRPr>
            </a:lvl3pPr>
            <a:lvl4pPr lvl="3" algn="r" rtl="0">
              <a:spcBef>
                <a:spcPts val="0"/>
              </a:spcBef>
              <a:spcAft>
                <a:spcPts val="0"/>
              </a:spcAft>
              <a:buNone/>
              <a:defRPr sz="2400">
                <a:latin typeface="Nunito"/>
                <a:ea typeface="Nunito"/>
                <a:cs typeface="Nunito"/>
                <a:sym typeface="Nunito"/>
              </a:defRPr>
            </a:lvl4pPr>
            <a:lvl5pPr lvl="4" algn="r" rtl="0">
              <a:spcBef>
                <a:spcPts val="0"/>
              </a:spcBef>
              <a:spcAft>
                <a:spcPts val="0"/>
              </a:spcAft>
              <a:buNone/>
              <a:defRPr sz="2400">
                <a:latin typeface="Nunito"/>
                <a:ea typeface="Nunito"/>
                <a:cs typeface="Nunito"/>
                <a:sym typeface="Nunito"/>
              </a:defRPr>
            </a:lvl5pPr>
            <a:lvl6pPr lvl="5" algn="r" rtl="0">
              <a:spcBef>
                <a:spcPts val="0"/>
              </a:spcBef>
              <a:spcAft>
                <a:spcPts val="0"/>
              </a:spcAft>
              <a:buNone/>
              <a:defRPr sz="2400">
                <a:latin typeface="Nunito"/>
                <a:ea typeface="Nunito"/>
                <a:cs typeface="Nunito"/>
                <a:sym typeface="Nunito"/>
              </a:defRPr>
            </a:lvl6pPr>
            <a:lvl7pPr lvl="6" algn="r" rtl="0">
              <a:spcBef>
                <a:spcPts val="0"/>
              </a:spcBef>
              <a:spcAft>
                <a:spcPts val="0"/>
              </a:spcAft>
              <a:buNone/>
              <a:defRPr sz="2400">
                <a:latin typeface="Nunito"/>
                <a:ea typeface="Nunito"/>
                <a:cs typeface="Nunito"/>
                <a:sym typeface="Nunito"/>
              </a:defRPr>
            </a:lvl7pPr>
            <a:lvl8pPr lvl="7" algn="r" rtl="0">
              <a:spcBef>
                <a:spcPts val="0"/>
              </a:spcBef>
              <a:spcAft>
                <a:spcPts val="0"/>
              </a:spcAft>
              <a:buNone/>
              <a:defRPr sz="2400">
                <a:latin typeface="Nunito"/>
                <a:ea typeface="Nunito"/>
                <a:cs typeface="Nunito"/>
                <a:sym typeface="Nunito"/>
              </a:defRPr>
            </a:lvl8pPr>
            <a:lvl9pPr lvl="8" algn="r" rtl="0">
              <a:spcBef>
                <a:spcPts val="0"/>
              </a:spcBef>
              <a:spcAft>
                <a:spcPts val="0"/>
              </a:spcAft>
              <a:buNone/>
              <a:defRPr sz="2400">
                <a:latin typeface="Nunito"/>
                <a:ea typeface="Nunito"/>
                <a:cs typeface="Nunito"/>
                <a:sym typeface="Nunito"/>
              </a:defRPr>
            </a:lvl9pPr>
          </a:lstStyle>
          <a:p>
            <a:endParaRPr/>
          </a:p>
        </p:txBody>
      </p:sp>
      <p:sp>
        <p:nvSpPr>
          <p:cNvPr id="1473" name="Google Shape;1473;p26"/>
          <p:cNvSpPr txBox="1">
            <a:spLocks noGrp="1"/>
          </p:cNvSpPr>
          <p:nvPr>
            <p:ph type="subTitle" idx="1"/>
          </p:nvPr>
        </p:nvSpPr>
        <p:spPr>
          <a:xfrm>
            <a:off x="2835713" y="2330880"/>
            <a:ext cx="4178100" cy="97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00"/>
            </a:lvl1pPr>
            <a:lvl2pPr lvl="1" algn="r" rtl="0">
              <a:lnSpc>
                <a:spcPct val="100000"/>
              </a:lnSpc>
              <a:spcBef>
                <a:spcPts val="1600"/>
              </a:spcBef>
              <a:spcAft>
                <a:spcPts val="0"/>
              </a:spcAft>
              <a:buNone/>
              <a:defRPr sz="1800"/>
            </a:lvl2pPr>
            <a:lvl3pPr lvl="2" algn="r" rtl="0">
              <a:lnSpc>
                <a:spcPct val="100000"/>
              </a:lnSpc>
              <a:spcBef>
                <a:spcPts val="1600"/>
              </a:spcBef>
              <a:spcAft>
                <a:spcPts val="0"/>
              </a:spcAft>
              <a:buNone/>
              <a:defRPr sz="1800"/>
            </a:lvl3pPr>
            <a:lvl4pPr lvl="3" algn="r" rtl="0">
              <a:lnSpc>
                <a:spcPct val="100000"/>
              </a:lnSpc>
              <a:spcBef>
                <a:spcPts val="1600"/>
              </a:spcBef>
              <a:spcAft>
                <a:spcPts val="0"/>
              </a:spcAft>
              <a:buNone/>
              <a:defRPr sz="1800"/>
            </a:lvl4pPr>
            <a:lvl5pPr lvl="4" algn="r" rtl="0">
              <a:lnSpc>
                <a:spcPct val="100000"/>
              </a:lnSpc>
              <a:spcBef>
                <a:spcPts val="1600"/>
              </a:spcBef>
              <a:spcAft>
                <a:spcPts val="0"/>
              </a:spcAft>
              <a:buNone/>
              <a:defRPr sz="1800"/>
            </a:lvl5pPr>
            <a:lvl6pPr lvl="5" algn="r" rtl="0">
              <a:lnSpc>
                <a:spcPct val="100000"/>
              </a:lnSpc>
              <a:spcBef>
                <a:spcPts val="1600"/>
              </a:spcBef>
              <a:spcAft>
                <a:spcPts val="0"/>
              </a:spcAft>
              <a:buNone/>
              <a:defRPr sz="1800"/>
            </a:lvl6pPr>
            <a:lvl7pPr lvl="6" algn="r" rtl="0">
              <a:lnSpc>
                <a:spcPct val="100000"/>
              </a:lnSpc>
              <a:spcBef>
                <a:spcPts val="1600"/>
              </a:spcBef>
              <a:spcAft>
                <a:spcPts val="0"/>
              </a:spcAft>
              <a:buNone/>
              <a:defRPr sz="1800"/>
            </a:lvl7pPr>
            <a:lvl8pPr lvl="7" algn="r" rtl="0">
              <a:lnSpc>
                <a:spcPct val="100000"/>
              </a:lnSpc>
              <a:spcBef>
                <a:spcPts val="1600"/>
              </a:spcBef>
              <a:spcAft>
                <a:spcPts val="0"/>
              </a:spcAft>
              <a:buNone/>
              <a:defRPr sz="1800"/>
            </a:lvl8pPr>
            <a:lvl9pPr lvl="8" algn="r" rtl="0">
              <a:lnSpc>
                <a:spcPct val="100000"/>
              </a:lnSpc>
              <a:spcBef>
                <a:spcPts val="1600"/>
              </a:spcBef>
              <a:spcAft>
                <a:spcPts val="1600"/>
              </a:spcAft>
              <a:buNone/>
              <a:defRPr sz="1800"/>
            </a:lvl9pPr>
          </a:lstStyle>
          <a:p>
            <a:endParaRPr/>
          </a:p>
        </p:txBody>
      </p:sp>
      <p:grpSp>
        <p:nvGrpSpPr>
          <p:cNvPr id="1474" name="Google Shape;1474;p26"/>
          <p:cNvGrpSpPr/>
          <p:nvPr/>
        </p:nvGrpSpPr>
        <p:grpSpPr>
          <a:xfrm>
            <a:off x="89638" y="-202963"/>
            <a:ext cx="8989840" cy="5505002"/>
            <a:chOff x="89638" y="-202963"/>
            <a:chExt cx="8989840" cy="5505002"/>
          </a:xfrm>
        </p:grpSpPr>
        <p:grpSp>
          <p:nvGrpSpPr>
            <p:cNvPr id="1475" name="Google Shape;1475;p26"/>
            <p:cNvGrpSpPr/>
            <p:nvPr/>
          </p:nvGrpSpPr>
          <p:grpSpPr>
            <a:xfrm>
              <a:off x="89638" y="24319"/>
              <a:ext cx="8989840" cy="5095719"/>
              <a:chOff x="89638" y="24319"/>
              <a:chExt cx="8989840" cy="5095719"/>
            </a:xfrm>
          </p:grpSpPr>
          <p:sp>
            <p:nvSpPr>
              <p:cNvPr id="1476" name="Google Shape;1476;p26"/>
              <p:cNvSpPr/>
              <p:nvPr/>
            </p:nvSpPr>
            <p:spPr>
              <a:xfrm>
                <a:off x="228300" y="1191550"/>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6"/>
              <p:cNvSpPr/>
              <p:nvPr/>
            </p:nvSpPr>
            <p:spPr>
              <a:xfrm>
                <a:off x="637025" y="19793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6"/>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6"/>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6"/>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6"/>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6"/>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6"/>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6"/>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6"/>
              <p:cNvSpPr/>
              <p:nvPr/>
            </p:nvSpPr>
            <p:spPr>
              <a:xfrm>
                <a:off x="8710575" y="1666900"/>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6"/>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6"/>
              <p:cNvSpPr/>
              <p:nvPr/>
            </p:nvSpPr>
            <p:spPr>
              <a:xfrm rot="10118638">
                <a:off x="8307914" y="10118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6"/>
              <p:cNvSpPr/>
              <p:nvPr/>
            </p:nvSpPr>
            <p:spPr>
              <a:xfrm rot="10116968">
                <a:off x="8734127" y="76465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6"/>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6"/>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6"/>
              <p:cNvSpPr/>
              <p:nvPr/>
            </p:nvSpPr>
            <p:spPr>
              <a:xfrm rot="4718638">
                <a:off x="6177681"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6"/>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6"/>
              <p:cNvSpPr/>
              <p:nvPr/>
            </p:nvSpPr>
            <p:spPr>
              <a:xfrm rot="-5400000">
                <a:off x="4888256" y="49614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6"/>
              <p:cNvSpPr/>
              <p:nvPr/>
            </p:nvSpPr>
            <p:spPr>
              <a:xfrm rot="-5400000">
                <a:off x="5257831" y="46182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6"/>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6"/>
              <p:cNvSpPr/>
              <p:nvPr/>
            </p:nvSpPr>
            <p:spPr>
              <a:xfrm rot="4718638">
                <a:off x="4309356" y="48502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6"/>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6"/>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6"/>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6"/>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6"/>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6"/>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6"/>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6"/>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6"/>
              <p:cNvSpPr/>
              <p:nvPr/>
            </p:nvSpPr>
            <p:spPr>
              <a:xfrm rot="-2266541">
                <a:off x="8439959" y="40577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6"/>
              <p:cNvSpPr/>
              <p:nvPr/>
            </p:nvSpPr>
            <p:spPr>
              <a:xfrm>
                <a:off x="896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6"/>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6"/>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6"/>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6"/>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6"/>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6"/>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6"/>
              <p:cNvSpPr/>
              <p:nvPr/>
            </p:nvSpPr>
            <p:spPr>
              <a:xfrm>
                <a:off x="120222" y="18200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6"/>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6"/>
              <p:cNvSpPr/>
              <p:nvPr/>
            </p:nvSpPr>
            <p:spPr>
              <a:xfrm rot="-6081362">
                <a:off x="1381293" y="4953089"/>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6"/>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6"/>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6"/>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6"/>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6"/>
              <p:cNvSpPr/>
              <p:nvPr/>
            </p:nvSpPr>
            <p:spPr>
              <a:xfrm rot="-5400000">
                <a:off x="8679219" y="2679144"/>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6"/>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6"/>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6"/>
              <p:cNvSpPr/>
              <p:nvPr/>
            </p:nvSpPr>
            <p:spPr>
              <a:xfrm rot="-5400000">
                <a:off x="8096288" y="4661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6"/>
              <p:cNvSpPr/>
              <p:nvPr/>
            </p:nvSpPr>
            <p:spPr>
              <a:xfrm>
                <a:off x="7603100" y="4732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6"/>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6"/>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6"/>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6"/>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6"/>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6"/>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6"/>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6"/>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6"/>
              <p:cNvSpPr/>
              <p:nvPr/>
            </p:nvSpPr>
            <p:spPr>
              <a:xfrm>
                <a:off x="5265688" y="2988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6"/>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6"/>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6"/>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6"/>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6"/>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26"/>
            <p:cNvGrpSpPr/>
            <p:nvPr/>
          </p:nvGrpSpPr>
          <p:grpSpPr>
            <a:xfrm>
              <a:off x="5020575" y="887475"/>
              <a:ext cx="3072725" cy="3299350"/>
              <a:chOff x="-2210100" y="-1094450"/>
              <a:chExt cx="3072725" cy="3299350"/>
            </a:xfrm>
          </p:grpSpPr>
          <p:sp>
            <p:nvSpPr>
              <p:cNvPr id="1540" name="Google Shape;1540;p26"/>
              <p:cNvSpPr/>
              <p:nvPr/>
            </p:nvSpPr>
            <p:spPr>
              <a:xfrm>
                <a:off x="-2210100" y="-1094450"/>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6"/>
              <p:cNvSpPr/>
              <p:nvPr/>
            </p:nvSpPr>
            <p:spPr>
              <a:xfrm>
                <a:off x="789425" y="21317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6"/>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26"/>
            <p:cNvGrpSpPr/>
            <p:nvPr/>
          </p:nvGrpSpPr>
          <p:grpSpPr>
            <a:xfrm rot="10800000">
              <a:off x="1073912" y="3690789"/>
              <a:ext cx="459592" cy="695963"/>
              <a:chOff x="8324183" y="118339"/>
              <a:chExt cx="459592" cy="695963"/>
            </a:xfrm>
          </p:grpSpPr>
          <p:sp>
            <p:nvSpPr>
              <p:cNvPr id="1544" name="Google Shape;1544;p26"/>
              <p:cNvSpPr/>
              <p:nvPr/>
            </p:nvSpPr>
            <p:spPr>
              <a:xfrm rot="10116968">
                <a:off x="8734127" y="76465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6"/>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6"/>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7" name="Google Shape;1547;p26"/>
            <p:cNvGrpSpPr/>
            <p:nvPr/>
          </p:nvGrpSpPr>
          <p:grpSpPr>
            <a:xfrm rot="10800000">
              <a:off x="834113" y="642566"/>
              <a:ext cx="753853" cy="526582"/>
              <a:chOff x="8307997" y="255493"/>
              <a:chExt cx="753853" cy="526582"/>
            </a:xfrm>
          </p:grpSpPr>
          <p:sp>
            <p:nvSpPr>
              <p:cNvPr id="1548" name="Google Shape;1548;p26"/>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6"/>
              <p:cNvSpPr/>
              <p:nvPr/>
            </p:nvSpPr>
            <p:spPr>
              <a:xfrm rot="4718638">
                <a:off x="8314481" y="609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1" name="Google Shape;1551;p26"/>
            <p:cNvSpPr/>
            <p:nvPr/>
          </p:nvSpPr>
          <p:spPr>
            <a:xfrm rot="-6083032">
              <a:off x="634417" y="322689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2" name="Google Shape;1552;p26"/>
            <p:cNvGrpSpPr/>
            <p:nvPr/>
          </p:nvGrpSpPr>
          <p:grpSpPr>
            <a:xfrm rot="8770778">
              <a:off x="7106070" y="1010459"/>
              <a:ext cx="670609" cy="695974"/>
              <a:chOff x="8645097" y="118339"/>
              <a:chExt cx="670598" cy="695963"/>
            </a:xfrm>
          </p:grpSpPr>
          <p:sp>
            <p:nvSpPr>
              <p:cNvPr id="1553" name="Google Shape;1553;p26"/>
              <p:cNvSpPr/>
              <p:nvPr/>
            </p:nvSpPr>
            <p:spPr>
              <a:xfrm rot="10116968">
                <a:off x="8734127" y="76465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rot="-5400000">
                <a:off x="9209507" y="12542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rot="-5400000">
                <a:off x="9270095" y="63138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7" name="Google Shape;1557;p26"/>
            <p:cNvGrpSpPr/>
            <p:nvPr/>
          </p:nvGrpSpPr>
          <p:grpSpPr>
            <a:xfrm rot="8770778">
              <a:off x="4683518" y="-206869"/>
              <a:ext cx="1661956" cy="5512814"/>
              <a:chOff x="8307679" y="-199435"/>
              <a:chExt cx="1661929" cy="5512725"/>
            </a:xfrm>
          </p:grpSpPr>
          <p:sp>
            <p:nvSpPr>
              <p:cNvPr id="1558" name="Google Shape;1558;p26"/>
              <p:cNvSpPr/>
              <p:nvPr/>
            </p:nvSpPr>
            <p:spPr>
              <a:xfrm rot="-5400000">
                <a:off x="8439633" y="33768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rot="4718638">
                <a:off x="8314163" y="-192951"/>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rot="-5400000">
                <a:off x="9924008" y="526769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1" name="Google Shape;1561;p26"/>
            <p:cNvGrpSpPr/>
            <p:nvPr/>
          </p:nvGrpSpPr>
          <p:grpSpPr>
            <a:xfrm rot="4923716">
              <a:off x="5421471" y="1061723"/>
              <a:ext cx="3066135" cy="2237863"/>
              <a:chOff x="6296735" y="-1101530"/>
              <a:chExt cx="3066190" cy="2237903"/>
            </a:xfrm>
          </p:grpSpPr>
          <p:sp>
            <p:nvSpPr>
              <p:cNvPr id="1562" name="Google Shape;1562;p26"/>
              <p:cNvSpPr/>
              <p:nvPr/>
            </p:nvSpPr>
            <p:spPr>
              <a:xfrm rot="-5400000">
                <a:off x="6296735" y="109077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rot="10116968">
                <a:off x="6634281" y="43487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rot="4718638">
                <a:off x="9283309" y="-1095046"/>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5" name="Google Shape;1565;p26"/>
            <p:cNvGrpSpPr/>
            <p:nvPr/>
          </p:nvGrpSpPr>
          <p:grpSpPr>
            <a:xfrm rot="5400000">
              <a:off x="2145750" y="421809"/>
              <a:ext cx="177709" cy="500276"/>
              <a:chOff x="8096288" y="466163"/>
              <a:chExt cx="177709" cy="500276"/>
            </a:xfrm>
          </p:grpSpPr>
          <p:sp>
            <p:nvSpPr>
              <p:cNvPr id="1566" name="Google Shape;1566;p26"/>
              <p:cNvSpPr/>
              <p:nvPr/>
            </p:nvSpPr>
            <p:spPr>
              <a:xfrm rot="4718638">
                <a:off x="8194381" y="886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rot="-5400000">
                <a:off x="8096288" y="4661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8" name="Google Shape;1568;p26"/>
            <p:cNvSpPr/>
            <p:nvPr/>
          </p:nvSpPr>
          <p:spPr>
            <a:xfrm>
              <a:off x="8385180" y="181580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rot="-6083032">
              <a:off x="6678642" y="760018"/>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rot="-10686957">
              <a:off x="8187620" y="2444278"/>
              <a:ext cx="45625" cy="4562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1" name="Google Shape;1571;p26"/>
            <p:cNvGrpSpPr/>
            <p:nvPr/>
          </p:nvGrpSpPr>
          <p:grpSpPr>
            <a:xfrm rot="4923716">
              <a:off x="1978592" y="2170599"/>
              <a:ext cx="1865490" cy="3091810"/>
              <a:chOff x="8634576" y="-2635614"/>
              <a:chExt cx="1865523" cy="3091866"/>
            </a:xfrm>
          </p:grpSpPr>
          <p:sp>
            <p:nvSpPr>
              <p:cNvPr id="1572" name="Google Shape;1572;p26"/>
              <p:cNvSpPr/>
              <p:nvPr/>
            </p:nvSpPr>
            <p:spPr>
              <a:xfrm rot="10116968">
                <a:off x="8638627" y="4066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rot="4718638">
                <a:off x="10420483" y="-2629129"/>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26"/>
            <p:cNvGrpSpPr/>
            <p:nvPr/>
          </p:nvGrpSpPr>
          <p:grpSpPr>
            <a:xfrm rot="10800000">
              <a:off x="885188" y="1449066"/>
              <a:ext cx="427274" cy="1197136"/>
              <a:chOff x="8634576" y="-415061"/>
              <a:chExt cx="427274" cy="1197136"/>
            </a:xfrm>
          </p:grpSpPr>
          <p:sp>
            <p:nvSpPr>
              <p:cNvPr id="1575" name="Google Shape;1575;p26"/>
              <p:cNvSpPr/>
              <p:nvPr/>
            </p:nvSpPr>
            <p:spPr>
              <a:xfrm rot="10116968">
                <a:off x="8638627" y="4066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rot="4718638">
                <a:off x="8880181" y="-40857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8" name="Google Shape;1578;p26"/>
            <p:cNvGrpSpPr/>
            <p:nvPr/>
          </p:nvGrpSpPr>
          <p:grpSpPr>
            <a:xfrm rot="5400000">
              <a:off x="2159371" y="2904323"/>
              <a:ext cx="805179" cy="2316487"/>
              <a:chOff x="8264097" y="-816648"/>
              <a:chExt cx="805179" cy="2316487"/>
            </a:xfrm>
          </p:grpSpPr>
          <p:sp>
            <p:nvSpPr>
              <p:cNvPr id="1579" name="Google Shape;1579;p26"/>
              <p:cNvSpPr/>
              <p:nvPr/>
            </p:nvSpPr>
            <p:spPr>
              <a:xfrm rot="10116968">
                <a:off x="9019627" y="-812597"/>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rot="4718638">
                <a:off x="8270581" y="14202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0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1471"/>
        <p:cNvGrpSpPr/>
        <p:nvPr/>
      </p:nvGrpSpPr>
      <p:grpSpPr>
        <a:xfrm>
          <a:off x="0" y="0"/>
          <a:ext cx="0" cy="0"/>
          <a:chOff x="0" y="0"/>
          <a:chExt cx="0" cy="0"/>
        </a:xfrm>
      </p:grpSpPr>
      <p:sp>
        <p:nvSpPr>
          <p:cNvPr id="1472" name="Google Shape;1472;p26"/>
          <p:cNvSpPr txBox="1">
            <a:spLocks noGrp="1"/>
          </p:cNvSpPr>
          <p:nvPr>
            <p:ph type="title"/>
          </p:nvPr>
        </p:nvSpPr>
        <p:spPr>
          <a:xfrm>
            <a:off x="2835713" y="3308880"/>
            <a:ext cx="41781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2400"/>
            </a:lvl1pPr>
            <a:lvl2pPr lvl="1" algn="r" rtl="0">
              <a:spcBef>
                <a:spcPts val="0"/>
              </a:spcBef>
              <a:spcAft>
                <a:spcPts val="0"/>
              </a:spcAft>
              <a:buNone/>
              <a:defRPr sz="2400">
                <a:latin typeface="Nunito"/>
                <a:ea typeface="Nunito"/>
                <a:cs typeface="Nunito"/>
                <a:sym typeface="Nunito"/>
              </a:defRPr>
            </a:lvl2pPr>
            <a:lvl3pPr lvl="2" algn="r" rtl="0">
              <a:spcBef>
                <a:spcPts val="0"/>
              </a:spcBef>
              <a:spcAft>
                <a:spcPts val="0"/>
              </a:spcAft>
              <a:buNone/>
              <a:defRPr sz="2400">
                <a:latin typeface="Nunito"/>
                <a:ea typeface="Nunito"/>
                <a:cs typeface="Nunito"/>
                <a:sym typeface="Nunito"/>
              </a:defRPr>
            </a:lvl3pPr>
            <a:lvl4pPr lvl="3" algn="r" rtl="0">
              <a:spcBef>
                <a:spcPts val="0"/>
              </a:spcBef>
              <a:spcAft>
                <a:spcPts val="0"/>
              </a:spcAft>
              <a:buNone/>
              <a:defRPr sz="2400">
                <a:latin typeface="Nunito"/>
                <a:ea typeface="Nunito"/>
                <a:cs typeface="Nunito"/>
                <a:sym typeface="Nunito"/>
              </a:defRPr>
            </a:lvl4pPr>
            <a:lvl5pPr lvl="4" algn="r" rtl="0">
              <a:spcBef>
                <a:spcPts val="0"/>
              </a:spcBef>
              <a:spcAft>
                <a:spcPts val="0"/>
              </a:spcAft>
              <a:buNone/>
              <a:defRPr sz="2400">
                <a:latin typeface="Nunito"/>
                <a:ea typeface="Nunito"/>
                <a:cs typeface="Nunito"/>
                <a:sym typeface="Nunito"/>
              </a:defRPr>
            </a:lvl5pPr>
            <a:lvl6pPr lvl="5" algn="r" rtl="0">
              <a:spcBef>
                <a:spcPts val="0"/>
              </a:spcBef>
              <a:spcAft>
                <a:spcPts val="0"/>
              </a:spcAft>
              <a:buNone/>
              <a:defRPr sz="2400">
                <a:latin typeface="Nunito"/>
                <a:ea typeface="Nunito"/>
                <a:cs typeface="Nunito"/>
                <a:sym typeface="Nunito"/>
              </a:defRPr>
            </a:lvl6pPr>
            <a:lvl7pPr lvl="6" algn="r" rtl="0">
              <a:spcBef>
                <a:spcPts val="0"/>
              </a:spcBef>
              <a:spcAft>
                <a:spcPts val="0"/>
              </a:spcAft>
              <a:buNone/>
              <a:defRPr sz="2400">
                <a:latin typeface="Nunito"/>
                <a:ea typeface="Nunito"/>
                <a:cs typeface="Nunito"/>
                <a:sym typeface="Nunito"/>
              </a:defRPr>
            </a:lvl7pPr>
            <a:lvl8pPr lvl="7" algn="r" rtl="0">
              <a:spcBef>
                <a:spcPts val="0"/>
              </a:spcBef>
              <a:spcAft>
                <a:spcPts val="0"/>
              </a:spcAft>
              <a:buNone/>
              <a:defRPr sz="2400">
                <a:latin typeface="Nunito"/>
                <a:ea typeface="Nunito"/>
                <a:cs typeface="Nunito"/>
                <a:sym typeface="Nunito"/>
              </a:defRPr>
            </a:lvl8pPr>
            <a:lvl9pPr lvl="8" algn="r" rtl="0">
              <a:spcBef>
                <a:spcPts val="0"/>
              </a:spcBef>
              <a:spcAft>
                <a:spcPts val="0"/>
              </a:spcAft>
              <a:buNone/>
              <a:defRPr sz="2400">
                <a:latin typeface="Nunito"/>
                <a:ea typeface="Nunito"/>
                <a:cs typeface="Nunito"/>
                <a:sym typeface="Nunito"/>
              </a:defRPr>
            </a:lvl9pPr>
          </a:lstStyle>
          <a:p>
            <a:endParaRPr/>
          </a:p>
        </p:txBody>
      </p:sp>
      <p:sp>
        <p:nvSpPr>
          <p:cNvPr id="1473" name="Google Shape;1473;p26"/>
          <p:cNvSpPr txBox="1">
            <a:spLocks noGrp="1"/>
          </p:cNvSpPr>
          <p:nvPr>
            <p:ph type="subTitle" idx="1"/>
          </p:nvPr>
        </p:nvSpPr>
        <p:spPr>
          <a:xfrm>
            <a:off x="2835713" y="2330880"/>
            <a:ext cx="4178100" cy="97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00"/>
            </a:lvl1pPr>
            <a:lvl2pPr lvl="1" algn="r" rtl="0">
              <a:lnSpc>
                <a:spcPct val="100000"/>
              </a:lnSpc>
              <a:spcBef>
                <a:spcPts val="1600"/>
              </a:spcBef>
              <a:spcAft>
                <a:spcPts val="0"/>
              </a:spcAft>
              <a:buNone/>
              <a:defRPr sz="1800"/>
            </a:lvl2pPr>
            <a:lvl3pPr lvl="2" algn="r" rtl="0">
              <a:lnSpc>
                <a:spcPct val="100000"/>
              </a:lnSpc>
              <a:spcBef>
                <a:spcPts val="1600"/>
              </a:spcBef>
              <a:spcAft>
                <a:spcPts val="0"/>
              </a:spcAft>
              <a:buNone/>
              <a:defRPr sz="1800"/>
            </a:lvl3pPr>
            <a:lvl4pPr lvl="3" algn="r" rtl="0">
              <a:lnSpc>
                <a:spcPct val="100000"/>
              </a:lnSpc>
              <a:spcBef>
                <a:spcPts val="1600"/>
              </a:spcBef>
              <a:spcAft>
                <a:spcPts val="0"/>
              </a:spcAft>
              <a:buNone/>
              <a:defRPr sz="1800"/>
            </a:lvl4pPr>
            <a:lvl5pPr lvl="4" algn="r" rtl="0">
              <a:lnSpc>
                <a:spcPct val="100000"/>
              </a:lnSpc>
              <a:spcBef>
                <a:spcPts val="1600"/>
              </a:spcBef>
              <a:spcAft>
                <a:spcPts val="0"/>
              </a:spcAft>
              <a:buNone/>
              <a:defRPr sz="1800"/>
            </a:lvl5pPr>
            <a:lvl6pPr lvl="5" algn="r" rtl="0">
              <a:lnSpc>
                <a:spcPct val="100000"/>
              </a:lnSpc>
              <a:spcBef>
                <a:spcPts val="1600"/>
              </a:spcBef>
              <a:spcAft>
                <a:spcPts val="0"/>
              </a:spcAft>
              <a:buNone/>
              <a:defRPr sz="1800"/>
            </a:lvl6pPr>
            <a:lvl7pPr lvl="6" algn="r" rtl="0">
              <a:lnSpc>
                <a:spcPct val="100000"/>
              </a:lnSpc>
              <a:spcBef>
                <a:spcPts val="1600"/>
              </a:spcBef>
              <a:spcAft>
                <a:spcPts val="0"/>
              </a:spcAft>
              <a:buNone/>
              <a:defRPr sz="1800"/>
            </a:lvl7pPr>
            <a:lvl8pPr lvl="7" algn="r" rtl="0">
              <a:lnSpc>
                <a:spcPct val="100000"/>
              </a:lnSpc>
              <a:spcBef>
                <a:spcPts val="1600"/>
              </a:spcBef>
              <a:spcAft>
                <a:spcPts val="0"/>
              </a:spcAft>
              <a:buNone/>
              <a:defRPr sz="1800"/>
            </a:lvl8pPr>
            <a:lvl9pPr lvl="8" algn="r" rtl="0">
              <a:lnSpc>
                <a:spcPct val="100000"/>
              </a:lnSpc>
              <a:spcBef>
                <a:spcPts val="1600"/>
              </a:spcBef>
              <a:spcAft>
                <a:spcPts val="1600"/>
              </a:spcAft>
              <a:buNone/>
              <a:defRPr sz="1800"/>
            </a:lvl9pPr>
          </a:lstStyle>
          <a:p>
            <a:endParaRPr/>
          </a:p>
        </p:txBody>
      </p:sp>
      <p:grpSp>
        <p:nvGrpSpPr>
          <p:cNvPr id="1474" name="Google Shape;1474;p26"/>
          <p:cNvGrpSpPr/>
          <p:nvPr/>
        </p:nvGrpSpPr>
        <p:grpSpPr>
          <a:xfrm>
            <a:off x="89638" y="-202963"/>
            <a:ext cx="8989840" cy="5505002"/>
            <a:chOff x="89638" y="-202963"/>
            <a:chExt cx="8989840" cy="5505002"/>
          </a:xfrm>
        </p:grpSpPr>
        <p:grpSp>
          <p:nvGrpSpPr>
            <p:cNvPr id="1475" name="Google Shape;1475;p26"/>
            <p:cNvGrpSpPr/>
            <p:nvPr/>
          </p:nvGrpSpPr>
          <p:grpSpPr>
            <a:xfrm>
              <a:off x="89638" y="24319"/>
              <a:ext cx="8989840" cy="5095719"/>
              <a:chOff x="89638" y="24319"/>
              <a:chExt cx="8989840" cy="5095719"/>
            </a:xfrm>
          </p:grpSpPr>
          <p:sp>
            <p:nvSpPr>
              <p:cNvPr id="1476" name="Google Shape;1476;p26"/>
              <p:cNvSpPr/>
              <p:nvPr/>
            </p:nvSpPr>
            <p:spPr>
              <a:xfrm>
                <a:off x="228300" y="1191550"/>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6"/>
              <p:cNvSpPr/>
              <p:nvPr/>
            </p:nvSpPr>
            <p:spPr>
              <a:xfrm>
                <a:off x="637025" y="19793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6"/>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6"/>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6"/>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6"/>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6"/>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6"/>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6"/>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6"/>
              <p:cNvSpPr/>
              <p:nvPr/>
            </p:nvSpPr>
            <p:spPr>
              <a:xfrm>
                <a:off x="8710575" y="1666900"/>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6"/>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6"/>
              <p:cNvSpPr/>
              <p:nvPr/>
            </p:nvSpPr>
            <p:spPr>
              <a:xfrm rot="10118638">
                <a:off x="8307914" y="10118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6"/>
              <p:cNvSpPr/>
              <p:nvPr/>
            </p:nvSpPr>
            <p:spPr>
              <a:xfrm rot="10116968">
                <a:off x="8734127" y="76465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6"/>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6"/>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6"/>
              <p:cNvSpPr/>
              <p:nvPr/>
            </p:nvSpPr>
            <p:spPr>
              <a:xfrm rot="4718638">
                <a:off x="6177681"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6"/>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6"/>
              <p:cNvSpPr/>
              <p:nvPr/>
            </p:nvSpPr>
            <p:spPr>
              <a:xfrm rot="-5400000">
                <a:off x="4888256" y="49614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6"/>
              <p:cNvSpPr/>
              <p:nvPr/>
            </p:nvSpPr>
            <p:spPr>
              <a:xfrm rot="-5400000">
                <a:off x="5257831" y="46182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6"/>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6"/>
              <p:cNvSpPr/>
              <p:nvPr/>
            </p:nvSpPr>
            <p:spPr>
              <a:xfrm rot="4718638">
                <a:off x="4309356" y="48502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6"/>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6"/>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6"/>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6"/>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6"/>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6"/>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6"/>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6"/>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6"/>
              <p:cNvSpPr/>
              <p:nvPr/>
            </p:nvSpPr>
            <p:spPr>
              <a:xfrm rot="-2266541">
                <a:off x="8439959" y="40577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6"/>
              <p:cNvSpPr/>
              <p:nvPr/>
            </p:nvSpPr>
            <p:spPr>
              <a:xfrm>
                <a:off x="896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6"/>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6"/>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6"/>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6"/>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6"/>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6"/>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6"/>
              <p:cNvSpPr/>
              <p:nvPr/>
            </p:nvSpPr>
            <p:spPr>
              <a:xfrm>
                <a:off x="120222" y="18200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6"/>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6"/>
              <p:cNvSpPr/>
              <p:nvPr/>
            </p:nvSpPr>
            <p:spPr>
              <a:xfrm rot="-6081362">
                <a:off x="1381293" y="4953089"/>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6"/>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6"/>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6"/>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6"/>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6"/>
              <p:cNvSpPr/>
              <p:nvPr/>
            </p:nvSpPr>
            <p:spPr>
              <a:xfrm rot="-5400000">
                <a:off x="8679219" y="2679144"/>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6"/>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6"/>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6"/>
              <p:cNvSpPr/>
              <p:nvPr/>
            </p:nvSpPr>
            <p:spPr>
              <a:xfrm rot="-5400000">
                <a:off x="8096288" y="4661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6"/>
              <p:cNvSpPr/>
              <p:nvPr/>
            </p:nvSpPr>
            <p:spPr>
              <a:xfrm>
                <a:off x="7603100" y="4732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6"/>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6"/>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6"/>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6"/>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6"/>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6"/>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6"/>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6"/>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6"/>
              <p:cNvSpPr/>
              <p:nvPr/>
            </p:nvSpPr>
            <p:spPr>
              <a:xfrm>
                <a:off x="5265688" y="2988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6"/>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6"/>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6"/>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6"/>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6"/>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26"/>
            <p:cNvGrpSpPr/>
            <p:nvPr/>
          </p:nvGrpSpPr>
          <p:grpSpPr>
            <a:xfrm>
              <a:off x="5020575" y="887475"/>
              <a:ext cx="3072725" cy="3299350"/>
              <a:chOff x="-2210100" y="-1094450"/>
              <a:chExt cx="3072725" cy="3299350"/>
            </a:xfrm>
          </p:grpSpPr>
          <p:sp>
            <p:nvSpPr>
              <p:cNvPr id="1540" name="Google Shape;1540;p26"/>
              <p:cNvSpPr/>
              <p:nvPr/>
            </p:nvSpPr>
            <p:spPr>
              <a:xfrm>
                <a:off x="-2210100" y="-1094450"/>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6"/>
              <p:cNvSpPr/>
              <p:nvPr/>
            </p:nvSpPr>
            <p:spPr>
              <a:xfrm>
                <a:off x="789425" y="21317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6"/>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26"/>
            <p:cNvGrpSpPr/>
            <p:nvPr/>
          </p:nvGrpSpPr>
          <p:grpSpPr>
            <a:xfrm rot="10800000">
              <a:off x="1073912" y="3690789"/>
              <a:ext cx="459592" cy="695963"/>
              <a:chOff x="8324183" y="118339"/>
              <a:chExt cx="459592" cy="695963"/>
            </a:xfrm>
          </p:grpSpPr>
          <p:sp>
            <p:nvSpPr>
              <p:cNvPr id="1544" name="Google Shape;1544;p26"/>
              <p:cNvSpPr/>
              <p:nvPr/>
            </p:nvSpPr>
            <p:spPr>
              <a:xfrm rot="10116968">
                <a:off x="8734127" y="76465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6"/>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6"/>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7" name="Google Shape;1547;p26"/>
            <p:cNvGrpSpPr/>
            <p:nvPr/>
          </p:nvGrpSpPr>
          <p:grpSpPr>
            <a:xfrm rot="10800000">
              <a:off x="834113" y="642566"/>
              <a:ext cx="753853" cy="526582"/>
              <a:chOff x="8307997" y="255493"/>
              <a:chExt cx="753853" cy="526582"/>
            </a:xfrm>
          </p:grpSpPr>
          <p:sp>
            <p:nvSpPr>
              <p:cNvPr id="1548" name="Google Shape;1548;p26"/>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6"/>
              <p:cNvSpPr/>
              <p:nvPr/>
            </p:nvSpPr>
            <p:spPr>
              <a:xfrm rot="4718638">
                <a:off x="8314481" y="609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1" name="Google Shape;1551;p26"/>
            <p:cNvSpPr/>
            <p:nvPr/>
          </p:nvSpPr>
          <p:spPr>
            <a:xfrm rot="-6083032">
              <a:off x="634417" y="322689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2" name="Google Shape;1552;p26"/>
            <p:cNvGrpSpPr/>
            <p:nvPr/>
          </p:nvGrpSpPr>
          <p:grpSpPr>
            <a:xfrm rot="8770778">
              <a:off x="7106070" y="1010459"/>
              <a:ext cx="670609" cy="695974"/>
              <a:chOff x="8645097" y="118339"/>
              <a:chExt cx="670598" cy="695963"/>
            </a:xfrm>
          </p:grpSpPr>
          <p:sp>
            <p:nvSpPr>
              <p:cNvPr id="1553" name="Google Shape;1553;p26"/>
              <p:cNvSpPr/>
              <p:nvPr/>
            </p:nvSpPr>
            <p:spPr>
              <a:xfrm rot="10116968">
                <a:off x="8734127" y="76465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rot="-5400000">
                <a:off x="9209507" y="12542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rot="-5400000">
                <a:off x="9270095" y="63138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7" name="Google Shape;1557;p26"/>
            <p:cNvGrpSpPr/>
            <p:nvPr/>
          </p:nvGrpSpPr>
          <p:grpSpPr>
            <a:xfrm rot="8770778">
              <a:off x="4683518" y="-206869"/>
              <a:ext cx="1661956" cy="5512814"/>
              <a:chOff x="8307679" y="-199435"/>
              <a:chExt cx="1661929" cy="5512725"/>
            </a:xfrm>
          </p:grpSpPr>
          <p:sp>
            <p:nvSpPr>
              <p:cNvPr id="1558" name="Google Shape;1558;p26"/>
              <p:cNvSpPr/>
              <p:nvPr/>
            </p:nvSpPr>
            <p:spPr>
              <a:xfrm rot="-5400000">
                <a:off x="8439633" y="33768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rot="4718638">
                <a:off x="8314163" y="-192951"/>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rot="-5400000">
                <a:off x="9924008" y="526769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1" name="Google Shape;1561;p26"/>
            <p:cNvGrpSpPr/>
            <p:nvPr/>
          </p:nvGrpSpPr>
          <p:grpSpPr>
            <a:xfrm rot="4923716">
              <a:off x="5421471" y="1061723"/>
              <a:ext cx="3066135" cy="2237863"/>
              <a:chOff x="6296735" y="-1101530"/>
              <a:chExt cx="3066190" cy="2237903"/>
            </a:xfrm>
          </p:grpSpPr>
          <p:sp>
            <p:nvSpPr>
              <p:cNvPr id="1562" name="Google Shape;1562;p26"/>
              <p:cNvSpPr/>
              <p:nvPr/>
            </p:nvSpPr>
            <p:spPr>
              <a:xfrm rot="-5400000">
                <a:off x="6296735" y="109077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rot="10116968">
                <a:off x="6634281" y="43487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rot="4718638">
                <a:off x="9283309" y="-1095046"/>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5" name="Google Shape;1565;p26"/>
            <p:cNvGrpSpPr/>
            <p:nvPr/>
          </p:nvGrpSpPr>
          <p:grpSpPr>
            <a:xfrm rot="5400000">
              <a:off x="2145750" y="421809"/>
              <a:ext cx="177709" cy="500276"/>
              <a:chOff x="8096288" y="466163"/>
              <a:chExt cx="177709" cy="500276"/>
            </a:xfrm>
          </p:grpSpPr>
          <p:sp>
            <p:nvSpPr>
              <p:cNvPr id="1566" name="Google Shape;1566;p26"/>
              <p:cNvSpPr/>
              <p:nvPr/>
            </p:nvSpPr>
            <p:spPr>
              <a:xfrm rot="4718638">
                <a:off x="8194381" y="886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rot="-5400000">
                <a:off x="8096288" y="4661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8" name="Google Shape;1568;p26"/>
            <p:cNvSpPr/>
            <p:nvPr/>
          </p:nvSpPr>
          <p:spPr>
            <a:xfrm>
              <a:off x="8385180" y="181580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rot="-6083032">
              <a:off x="6678642" y="760018"/>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rot="-10686957">
              <a:off x="8187620" y="2444278"/>
              <a:ext cx="45625" cy="4562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1" name="Google Shape;1571;p26"/>
            <p:cNvGrpSpPr/>
            <p:nvPr/>
          </p:nvGrpSpPr>
          <p:grpSpPr>
            <a:xfrm rot="4923716">
              <a:off x="1978592" y="2170599"/>
              <a:ext cx="1865490" cy="3091810"/>
              <a:chOff x="8634576" y="-2635614"/>
              <a:chExt cx="1865523" cy="3091866"/>
            </a:xfrm>
          </p:grpSpPr>
          <p:sp>
            <p:nvSpPr>
              <p:cNvPr id="1572" name="Google Shape;1572;p26"/>
              <p:cNvSpPr/>
              <p:nvPr/>
            </p:nvSpPr>
            <p:spPr>
              <a:xfrm rot="10116968">
                <a:off x="8638627" y="4066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rot="4718638">
                <a:off x="10420483" y="-2629129"/>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26"/>
            <p:cNvGrpSpPr/>
            <p:nvPr/>
          </p:nvGrpSpPr>
          <p:grpSpPr>
            <a:xfrm rot="10800000">
              <a:off x="885188" y="1449066"/>
              <a:ext cx="427274" cy="1197136"/>
              <a:chOff x="8634576" y="-415061"/>
              <a:chExt cx="427274" cy="1197136"/>
            </a:xfrm>
          </p:grpSpPr>
          <p:sp>
            <p:nvSpPr>
              <p:cNvPr id="1575" name="Google Shape;1575;p26"/>
              <p:cNvSpPr/>
              <p:nvPr/>
            </p:nvSpPr>
            <p:spPr>
              <a:xfrm rot="10116968">
                <a:off x="8638627" y="4066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rot="4718638">
                <a:off x="8880181" y="-40857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8" name="Google Shape;1578;p26"/>
            <p:cNvGrpSpPr/>
            <p:nvPr/>
          </p:nvGrpSpPr>
          <p:grpSpPr>
            <a:xfrm rot="5400000">
              <a:off x="2159371" y="2904323"/>
              <a:ext cx="805179" cy="2316487"/>
              <a:chOff x="8264097" y="-816648"/>
              <a:chExt cx="805179" cy="2316487"/>
            </a:xfrm>
          </p:grpSpPr>
          <p:sp>
            <p:nvSpPr>
              <p:cNvPr id="1579" name="Google Shape;1579;p26"/>
              <p:cNvSpPr/>
              <p:nvPr/>
            </p:nvSpPr>
            <p:spPr>
              <a:xfrm rot="10116968">
                <a:off x="9019627" y="-812597"/>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rot="4718638">
                <a:off x="8270581" y="14202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952429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1471"/>
        <p:cNvGrpSpPr/>
        <p:nvPr/>
      </p:nvGrpSpPr>
      <p:grpSpPr>
        <a:xfrm>
          <a:off x="0" y="0"/>
          <a:ext cx="0" cy="0"/>
          <a:chOff x="0" y="0"/>
          <a:chExt cx="0" cy="0"/>
        </a:xfrm>
      </p:grpSpPr>
      <p:sp>
        <p:nvSpPr>
          <p:cNvPr id="1472" name="Google Shape;1472;p26"/>
          <p:cNvSpPr txBox="1">
            <a:spLocks noGrp="1"/>
          </p:cNvSpPr>
          <p:nvPr>
            <p:ph type="title"/>
          </p:nvPr>
        </p:nvSpPr>
        <p:spPr>
          <a:xfrm>
            <a:off x="2835713" y="3308880"/>
            <a:ext cx="41781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2400"/>
            </a:lvl1pPr>
            <a:lvl2pPr lvl="1" algn="r" rtl="0">
              <a:spcBef>
                <a:spcPts val="0"/>
              </a:spcBef>
              <a:spcAft>
                <a:spcPts val="0"/>
              </a:spcAft>
              <a:buNone/>
              <a:defRPr sz="2400">
                <a:latin typeface="Nunito"/>
                <a:ea typeface="Nunito"/>
                <a:cs typeface="Nunito"/>
                <a:sym typeface="Nunito"/>
              </a:defRPr>
            </a:lvl2pPr>
            <a:lvl3pPr lvl="2" algn="r" rtl="0">
              <a:spcBef>
                <a:spcPts val="0"/>
              </a:spcBef>
              <a:spcAft>
                <a:spcPts val="0"/>
              </a:spcAft>
              <a:buNone/>
              <a:defRPr sz="2400">
                <a:latin typeface="Nunito"/>
                <a:ea typeface="Nunito"/>
                <a:cs typeface="Nunito"/>
                <a:sym typeface="Nunito"/>
              </a:defRPr>
            </a:lvl3pPr>
            <a:lvl4pPr lvl="3" algn="r" rtl="0">
              <a:spcBef>
                <a:spcPts val="0"/>
              </a:spcBef>
              <a:spcAft>
                <a:spcPts val="0"/>
              </a:spcAft>
              <a:buNone/>
              <a:defRPr sz="2400">
                <a:latin typeface="Nunito"/>
                <a:ea typeface="Nunito"/>
                <a:cs typeface="Nunito"/>
                <a:sym typeface="Nunito"/>
              </a:defRPr>
            </a:lvl4pPr>
            <a:lvl5pPr lvl="4" algn="r" rtl="0">
              <a:spcBef>
                <a:spcPts val="0"/>
              </a:spcBef>
              <a:spcAft>
                <a:spcPts val="0"/>
              </a:spcAft>
              <a:buNone/>
              <a:defRPr sz="2400">
                <a:latin typeface="Nunito"/>
                <a:ea typeface="Nunito"/>
                <a:cs typeface="Nunito"/>
                <a:sym typeface="Nunito"/>
              </a:defRPr>
            </a:lvl5pPr>
            <a:lvl6pPr lvl="5" algn="r" rtl="0">
              <a:spcBef>
                <a:spcPts val="0"/>
              </a:spcBef>
              <a:spcAft>
                <a:spcPts val="0"/>
              </a:spcAft>
              <a:buNone/>
              <a:defRPr sz="2400">
                <a:latin typeface="Nunito"/>
                <a:ea typeface="Nunito"/>
                <a:cs typeface="Nunito"/>
                <a:sym typeface="Nunito"/>
              </a:defRPr>
            </a:lvl6pPr>
            <a:lvl7pPr lvl="6" algn="r" rtl="0">
              <a:spcBef>
                <a:spcPts val="0"/>
              </a:spcBef>
              <a:spcAft>
                <a:spcPts val="0"/>
              </a:spcAft>
              <a:buNone/>
              <a:defRPr sz="2400">
                <a:latin typeface="Nunito"/>
                <a:ea typeface="Nunito"/>
                <a:cs typeface="Nunito"/>
                <a:sym typeface="Nunito"/>
              </a:defRPr>
            </a:lvl7pPr>
            <a:lvl8pPr lvl="7" algn="r" rtl="0">
              <a:spcBef>
                <a:spcPts val="0"/>
              </a:spcBef>
              <a:spcAft>
                <a:spcPts val="0"/>
              </a:spcAft>
              <a:buNone/>
              <a:defRPr sz="2400">
                <a:latin typeface="Nunito"/>
                <a:ea typeface="Nunito"/>
                <a:cs typeface="Nunito"/>
                <a:sym typeface="Nunito"/>
              </a:defRPr>
            </a:lvl8pPr>
            <a:lvl9pPr lvl="8" algn="r" rtl="0">
              <a:spcBef>
                <a:spcPts val="0"/>
              </a:spcBef>
              <a:spcAft>
                <a:spcPts val="0"/>
              </a:spcAft>
              <a:buNone/>
              <a:defRPr sz="2400">
                <a:latin typeface="Nunito"/>
                <a:ea typeface="Nunito"/>
                <a:cs typeface="Nunito"/>
                <a:sym typeface="Nunito"/>
              </a:defRPr>
            </a:lvl9pPr>
          </a:lstStyle>
          <a:p>
            <a:endParaRPr/>
          </a:p>
        </p:txBody>
      </p:sp>
      <p:sp>
        <p:nvSpPr>
          <p:cNvPr id="1473" name="Google Shape;1473;p26"/>
          <p:cNvSpPr txBox="1">
            <a:spLocks noGrp="1"/>
          </p:cNvSpPr>
          <p:nvPr>
            <p:ph type="subTitle" idx="1"/>
          </p:nvPr>
        </p:nvSpPr>
        <p:spPr>
          <a:xfrm>
            <a:off x="2835713" y="2330880"/>
            <a:ext cx="4178100" cy="97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00"/>
            </a:lvl1pPr>
            <a:lvl2pPr lvl="1" algn="r" rtl="0">
              <a:lnSpc>
                <a:spcPct val="100000"/>
              </a:lnSpc>
              <a:spcBef>
                <a:spcPts val="1600"/>
              </a:spcBef>
              <a:spcAft>
                <a:spcPts val="0"/>
              </a:spcAft>
              <a:buNone/>
              <a:defRPr sz="1800"/>
            </a:lvl2pPr>
            <a:lvl3pPr lvl="2" algn="r" rtl="0">
              <a:lnSpc>
                <a:spcPct val="100000"/>
              </a:lnSpc>
              <a:spcBef>
                <a:spcPts val="1600"/>
              </a:spcBef>
              <a:spcAft>
                <a:spcPts val="0"/>
              </a:spcAft>
              <a:buNone/>
              <a:defRPr sz="1800"/>
            </a:lvl3pPr>
            <a:lvl4pPr lvl="3" algn="r" rtl="0">
              <a:lnSpc>
                <a:spcPct val="100000"/>
              </a:lnSpc>
              <a:spcBef>
                <a:spcPts val="1600"/>
              </a:spcBef>
              <a:spcAft>
                <a:spcPts val="0"/>
              </a:spcAft>
              <a:buNone/>
              <a:defRPr sz="1800"/>
            </a:lvl4pPr>
            <a:lvl5pPr lvl="4" algn="r" rtl="0">
              <a:lnSpc>
                <a:spcPct val="100000"/>
              </a:lnSpc>
              <a:spcBef>
                <a:spcPts val="1600"/>
              </a:spcBef>
              <a:spcAft>
                <a:spcPts val="0"/>
              </a:spcAft>
              <a:buNone/>
              <a:defRPr sz="1800"/>
            </a:lvl5pPr>
            <a:lvl6pPr lvl="5" algn="r" rtl="0">
              <a:lnSpc>
                <a:spcPct val="100000"/>
              </a:lnSpc>
              <a:spcBef>
                <a:spcPts val="1600"/>
              </a:spcBef>
              <a:spcAft>
                <a:spcPts val="0"/>
              </a:spcAft>
              <a:buNone/>
              <a:defRPr sz="1800"/>
            </a:lvl6pPr>
            <a:lvl7pPr lvl="6" algn="r" rtl="0">
              <a:lnSpc>
                <a:spcPct val="100000"/>
              </a:lnSpc>
              <a:spcBef>
                <a:spcPts val="1600"/>
              </a:spcBef>
              <a:spcAft>
                <a:spcPts val="0"/>
              </a:spcAft>
              <a:buNone/>
              <a:defRPr sz="1800"/>
            </a:lvl7pPr>
            <a:lvl8pPr lvl="7" algn="r" rtl="0">
              <a:lnSpc>
                <a:spcPct val="100000"/>
              </a:lnSpc>
              <a:spcBef>
                <a:spcPts val="1600"/>
              </a:spcBef>
              <a:spcAft>
                <a:spcPts val="0"/>
              </a:spcAft>
              <a:buNone/>
              <a:defRPr sz="1800"/>
            </a:lvl8pPr>
            <a:lvl9pPr lvl="8" algn="r" rtl="0">
              <a:lnSpc>
                <a:spcPct val="100000"/>
              </a:lnSpc>
              <a:spcBef>
                <a:spcPts val="1600"/>
              </a:spcBef>
              <a:spcAft>
                <a:spcPts val="1600"/>
              </a:spcAft>
              <a:buNone/>
              <a:defRPr sz="1800"/>
            </a:lvl9pPr>
          </a:lstStyle>
          <a:p>
            <a:endParaRPr/>
          </a:p>
        </p:txBody>
      </p:sp>
      <p:grpSp>
        <p:nvGrpSpPr>
          <p:cNvPr id="1474" name="Google Shape;1474;p26"/>
          <p:cNvGrpSpPr/>
          <p:nvPr/>
        </p:nvGrpSpPr>
        <p:grpSpPr>
          <a:xfrm>
            <a:off x="89638" y="-202963"/>
            <a:ext cx="8989840" cy="5505002"/>
            <a:chOff x="89638" y="-202963"/>
            <a:chExt cx="8989840" cy="5505002"/>
          </a:xfrm>
        </p:grpSpPr>
        <p:grpSp>
          <p:nvGrpSpPr>
            <p:cNvPr id="1475" name="Google Shape;1475;p26"/>
            <p:cNvGrpSpPr/>
            <p:nvPr/>
          </p:nvGrpSpPr>
          <p:grpSpPr>
            <a:xfrm>
              <a:off x="89638" y="24319"/>
              <a:ext cx="8989840" cy="5095719"/>
              <a:chOff x="89638" y="24319"/>
              <a:chExt cx="8989840" cy="5095719"/>
            </a:xfrm>
          </p:grpSpPr>
          <p:sp>
            <p:nvSpPr>
              <p:cNvPr id="1476" name="Google Shape;1476;p26"/>
              <p:cNvSpPr/>
              <p:nvPr/>
            </p:nvSpPr>
            <p:spPr>
              <a:xfrm>
                <a:off x="228300" y="1191550"/>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6"/>
              <p:cNvSpPr/>
              <p:nvPr/>
            </p:nvSpPr>
            <p:spPr>
              <a:xfrm>
                <a:off x="637025" y="19793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6"/>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6"/>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6"/>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6"/>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6"/>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6"/>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6"/>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6"/>
              <p:cNvSpPr/>
              <p:nvPr/>
            </p:nvSpPr>
            <p:spPr>
              <a:xfrm>
                <a:off x="8710575" y="1666900"/>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6"/>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6"/>
              <p:cNvSpPr/>
              <p:nvPr/>
            </p:nvSpPr>
            <p:spPr>
              <a:xfrm rot="10118638">
                <a:off x="8307914" y="10118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6"/>
              <p:cNvSpPr/>
              <p:nvPr/>
            </p:nvSpPr>
            <p:spPr>
              <a:xfrm rot="10116968">
                <a:off x="8734127" y="76465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6"/>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6"/>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6"/>
              <p:cNvSpPr/>
              <p:nvPr/>
            </p:nvSpPr>
            <p:spPr>
              <a:xfrm rot="4718638">
                <a:off x="6177681"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6"/>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6"/>
              <p:cNvSpPr/>
              <p:nvPr/>
            </p:nvSpPr>
            <p:spPr>
              <a:xfrm rot="-5400000">
                <a:off x="4888256" y="49614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6"/>
              <p:cNvSpPr/>
              <p:nvPr/>
            </p:nvSpPr>
            <p:spPr>
              <a:xfrm rot="-5400000">
                <a:off x="5257831" y="46182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6"/>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6"/>
              <p:cNvSpPr/>
              <p:nvPr/>
            </p:nvSpPr>
            <p:spPr>
              <a:xfrm rot="4718638">
                <a:off x="4309356" y="48502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6"/>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6"/>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6"/>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6"/>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6"/>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6"/>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6"/>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6"/>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6"/>
              <p:cNvSpPr/>
              <p:nvPr/>
            </p:nvSpPr>
            <p:spPr>
              <a:xfrm rot="-2266541">
                <a:off x="8439959" y="40577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6"/>
              <p:cNvSpPr/>
              <p:nvPr/>
            </p:nvSpPr>
            <p:spPr>
              <a:xfrm>
                <a:off x="896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6"/>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6"/>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6"/>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6"/>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6"/>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6"/>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6"/>
              <p:cNvSpPr/>
              <p:nvPr/>
            </p:nvSpPr>
            <p:spPr>
              <a:xfrm>
                <a:off x="120222" y="18200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6"/>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6"/>
              <p:cNvSpPr/>
              <p:nvPr/>
            </p:nvSpPr>
            <p:spPr>
              <a:xfrm rot="-6081362">
                <a:off x="1381293" y="4953089"/>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6"/>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6"/>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6"/>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6"/>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6"/>
              <p:cNvSpPr/>
              <p:nvPr/>
            </p:nvSpPr>
            <p:spPr>
              <a:xfrm rot="-5400000">
                <a:off x="8679219" y="2679144"/>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6"/>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6"/>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6"/>
              <p:cNvSpPr/>
              <p:nvPr/>
            </p:nvSpPr>
            <p:spPr>
              <a:xfrm rot="-5400000">
                <a:off x="8096288" y="4661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6"/>
              <p:cNvSpPr/>
              <p:nvPr/>
            </p:nvSpPr>
            <p:spPr>
              <a:xfrm>
                <a:off x="7603100" y="4732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6"/>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6"/>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6"/>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6"/>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6"/>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6"/>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6"/>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6"/>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6"/>
              <p:cNvSpPr/>
              <p:nvPr/>
            </p:nvSpPr>
            <p:spPr>
              <a:xfrm>
                <a:off x="5265688" y="2988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6"/>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6"/>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6"/>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6"/>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6"/>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26"/>
            <p:cNvGrpSpPr/>
            <p:nvPr/>
          </p:nvGrpSpPr>
          <p:grpSpPr>
            <a:xfrm>
              <a:off x="5020575" y="887475"/>
              <a:ext cx="3072725" cy="3299350"/>
              <a:chOff x="-2210100" y="-1094450"/>
              <a:chExt cx="3072725" cy="3299350"/>
            </a:xfrm>
          </p:grpSpPr>
          <p:sp>
            <p:nvSpPr>
              <p:cNvPr id="1540" name="Google Shape;1540;p26"/>
              <p:cNvSpPr/>
              <p:nvPr/>
            </p:nvSpPr>
            <p:spPr>
              <a:xfrm>
                <a:off x="-2210100" y="-1094450"/>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6"/>
              <p:cNvSpPr/>
              <p:nvPr/>
            </p:nvSpPr>
            <p:spPr>
              <a:xfrm>
                <a:off x="789425" y="21317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6"/>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26"/>
            <p:cNvGrpSpPr/>
            <p:nvPr/>
          </p:nvGrpSpPr>
          <p:grpSpPr>
            <a:xfrm rot="10800000">
              <a:off x="1073912" y="3690789"/>
              <a:ext cx="459592" cy="695963"/>
              <a:chOff x="8324183" y="118339"/>
              <a:chExt cx="459592" cy="695963"/>
            </a:xfrm>
          </p:grpSpPr>
          <p:sp>
            <p:nvSpPr>
              <p:cNvPr id="1544" name="Google Shape;1544;p26"/>
              <p:cNvSpPr/>
              <p:nvPr/>
            </p:nvSpPr>
            <p:spPr>
              <a:xfrm rot="10116968">
                <a:off x="8734127" y="76465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6"/>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6"/>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7" name="Google Shape;1547;p26"/>
            <p:cNvGrpSpPr/>
            <p:nvPr/>
          </p:nvGrpSpPr>
          <p:grpSpPr>
            <a:xfrm rot="10800000">
              <a:off x="834113" y="642566"/>
              <a:ext cx="753853" cy="526582"/>
              <a:chOff x="8307997" y="255493"/>
              <a:chExt cx="753853" cy="526582"/>
            </a:xfrm>
          </p:grpSpPr>
          <p:sp>
            <p:nvSpPr>
              <p:cNvPr id="1548" name="Google Shape;1548;p26"/>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6"/>
              <p:cNvSpPr/>
              <p:nvPr/>
            </p:nvSpPr>
            <p:spPr>
              <a:xfrm rot="4718638">
                <a:off x="8314481" y="609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1" name="Google Shape;1551;p26"/>
            <p:cNvSpPr/>
            <p:nvPr/>
          </p:nvSpPr>
          <p:spPr>
            <a:xfrm rot="-6083032">
              <a:off x="634417" y="322689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2" name="Google Shape;1552;p26"/>
            <p:cNvGrpSpPr/>
            <p:nvPr/>
          </p:nvGrpSpPr>
          <p:grpSpPr>
            <a:xfrm rot="8770778">
              <a:off x="7106070" y="1010459"/>
              <a:ext cx="670609" cy="695974"/>
              <a:chOff x="8645097" y="118339"/>
              <a:chExt cx="670598" cy="695963"/>
            </a:xfrm>
          </p:grpSpPr>
          <p:sp>
            <p:nvSpPr>
              <p:cNvPr id="1553" name="Google Shape;1553;p26"/>
              <p:cNvSpPr/>
              <p:nvPr/>
            </p:nvSpPr>
            <p:spPr>
              <a:xfrm rot="10116968">
                <a:off x="8734127" y="76465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rot="-5400000">
                <a:off x="9209507" y="12542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rot="-5400000">
                <a:off x="9270095" y="63138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7" name="Google Shape;1557;p26"/>
            <p:cNvGrpSpPr/>
            <p:nvPr/>
          </p:nvGrpSpPr>
          <p:grpSpPr>
            <a:xfrm rot="8770778">
              <a:off x="4683518" y="-206869"/>
              <a:ext cx="1661956" cy="5512814"/>
              <a:chOff x="8307679" y="-199435"/>
              <a:chExt cx="1661929" cy="5512725"/>
            </a:xfrm>
          </p:grpSpPr>
          <p:sp>
            <p:nvSpPr>
              <p:cNvPr id="1558" name="Google Shape;1558;p26"/>
              <p:cNvSpPr/>
              <p:nvPr/>
            </p:nvSpPr>
            <p:spPr>
              <a:xfrm rot="-5400000">
                <a:off x="8439633" y="33768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rot="4718638">
                <a:off x="8314163" y="-192951"/>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rot="-5400000">
                <a:off x="9924008" y="526769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1" name="Google Shape;1561;p26"/>
            <p:cNvGrpSpPr/>
            <p:nvPr/>
          </p:nvGrpSpPr>
          <p:grpSpPr>
            <a:xfrm rot="4923716">
              <a:off x="5421471" y="1061723"/>
              <a:ext cx="3066135" cy="2237863"/>
              <a:chOff x="6296735" y="-1101530"/>
              <a:chExt cx="3066190" cy="2237903"/>
            </a:xfrm>
          </p:grpSpPr>
          <p:sp>
            <p:nvSpPr>
              <p:cNvPr id="1562" name="Google Shape;1562;p26"/>
              <p:cNvSpPr/>
              <p:nvPr/>
            </p:nvSpPr>
            <p:spPr>
              <a:xfrm rot="-5400000">
                <a:off x="6296735" y="109077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rot="10116968">
                <a:off x="6634281" y="43487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rot="4718638">
                <a:off x="9283309" y="-1095046"/>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5" name="Google Shape;1565;p26"/>
            <p:cNvGrpSpPr/>
            <p:nvPr/>
          </p:nvGrpSpPr>
          <p:grpSpPr>
            <a:xfrm rot="5400000">
              <a:off x="2145750" y="421809"/>
              <a:ext cx="177709" cy="500276"/>
              <a:chOff x="8096288" y="466163"/>
              <a:chExt cx="177709" cy="500276"/>
            </a:xfrm>
          </p:grpSpPr>
          <p:sp>
            <p:nvSpPr>
              <p:cNvPr id="1566" name="Google Shape;1566;p26"/>
              <p:cNvSpPr/>
              <p:nvPr/>
            </p:nvSpPr>
            <p:spPr>
              <a:xfrm rot="4718638">
                <a:off x="8194381" y="886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rot="-5400000">
                <a:off x="8096288" y="4661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8" name="Google Shape;1568;p26"/>
            <p:cNvSpPr/>
            <p:nvPr/>
          </p:nvSpPr>
          <p:spPr>
            <a:xfrm>
              <a:off x="8385180" y="181580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rot="-6083032">
              <a:off x="6678642" y="760018"/>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rot="-10686957">
              <a:off x="8187620" y="2444278"/>
              <a:ext cx="45625" cy="4562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1" name="Google Shape;1571;p26"/>
            <p:cNvGrpSpPr/>
            <p:nvPr/>
          </p:nvGrpSpPr>
          <p:grpSpPr>
            <a:xfrm rot="4923716">
              <a:off x="1978592" y="2170599"/>
              <a:ext cx="1865490" cy="3091810"/>
              <a:chOff x="8634576" y="-2635614"/>
              <a:chExt cx="1865523" cy="3091866"/>
            </a:xfrm>
          </p:grpSpPr>
          <p:sp>
            <p:nvSpPr>
              <p:cNvPr id="1572" name="Google Shape;1572;p26"/>
              <p:cNvSpPr/>
              <p:nvPr/>
            </p:nvSpPr>
            <p:spPr>
              <a:xfrm rot="10116968">
                <a:off x="8638627" y="4066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rot="4718638">
                <a:off x="10420483" y="-2629129"/>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26"/>
            <p:cNvGrpSpPr/>
            <p:nvPr/>
          </p:nvGrpSpPr>
          <p:grpSpPr>
            <a:xfrm rot="10800000">
              <a:off x="885188" y="1449066"/>
              <a:ext cx="427274" cy="1197136"/>
              <a:chOff x="8634576" y="-415061"/>
              <a:chExt cx="427274" cy="1197136"/>
            </a:xfrm>
          </p:grpSpPr>
          <p:sp>
            <p:nvSpPr>
              <p:cNvPr id="1575" name="Google Shape;1575;p26"/>
              <p:cNvSpPr/>
              <p:nvPr/>
            </p:nvSpPr>
            <p:spPr>
              <a:xfrm rot="10116968">
                <a:off x="8638627" y="4066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rot="4718638">
                <a:off x="8880181" y="-40857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8" name="Google Shape;1578;p26"/>
            <p:cNvGrpSpPr/>
            <p:nvPr/>
          </p:nvGrpSpPr>
          <p:grpSpPr>
            <a:xfrm rot="5400000">
              <a:off x="2159371" y="2904323"/>
              <a:ext cx="805179" cy="2316487"/>
              <a:chOff x="8264097" y="-816648"/>
              <a:chExt cx="805179" cy="2316487"/>
            </a:xfrm>
          </p:grpSpPr>
          <p:sp>
            <p:nvSpPr>
              <p:cNvPr id="1579" name="Google Shape;1579;p26"/>
              <p:cNvSpPr/>
              <p:nvPr/>
            </p:nvSpPr>
            <p:spPr>
              <a:xfrm rot="10116968">
                <a:off x="9019627" y="-812597"/>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rot="4718638">
                <a:off x="8270581" y="14202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71567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70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11_1">
    <p:spTree>
      <p:nvGrpSpPr>
        <p:cNvPr id="1" name="Shape 710"/>
        <p:cNvGrpSpPr/>
        <p:nvPr/>
      </p:nvGrpSpPr>
      <p:grpSpPr>
        <a:xfrm>
          <a:off x="0" y="0"/>
          <a:ext cx="0" cy="0"/>
          <a:chOff x="0" y="0"/>
          <a:chExt cx="0" cy="0"/>
        </a:xfrm>
      </p:grpSpPr>
      <p:grpSp>
        <p:nvGrpSpPr>
          <p:cNvPr id="711" name="Google Shape;711;p14"/>
          <p:cNvGrpSpPr/>
          <p:nvPr/>
        </p:nvGrpSpPr>
        <p:grpSpPr>
          <a:xfrm rot="10800000">
            <a:off x="120222" y="24313"/>
            <a:ext cx="8959256" cy="5095725"/>
            <a:chOff x="120222" y="24313"/>
            <a:chExt cx="8959256" cy="5095725"/>
          </a:xfrm>
        </p:grpSpPr>
        <p:sp>
          <p:nvSpPr>
            <p:cNvPr id="712" name="Google Shape;712;p14"/>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4"/>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4"/>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4"/>
            <p:cNvSpPr/>
            <p:nvPr/>
          </p:nvSpPr>
          <p:spPr>
            <a:xfrm rot="5400000">
              <a:off x="1874888" y="46459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4"/>
            <p:cNvSpPr/>
            <p:nvPr/>
          </p:nvSpPr>
          <p:spPr>
            <a:xfrm>
              <a:off x="10474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4"/>
            <p:cNvSpPr/>
            <p:nvPr/>
          </p:nvSpPr>
          <p:spPr>
            <a:xfrm>
              <a:off x="666400" y="49410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4"/>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4"/>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4"/>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4"/>
            <p:cNvSpPr/>
            <p:nvPr/>
          </p:nvSpPr>
          <p:spPr>
            <a:xfrm rot="10118638">
              <a:off x="8536514" y="12404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4"/>
            <p:cNvSpPr/>
            <p:nvPr/>
          </p:nvSpPr>
          <p:spPr>
            <a:xfrm>
              <a:off x="8855075" y="24644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4"/>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4"/>
            <p:cNvSpPr/>
            <p:nvPr/>
          </p:nvSpPr>
          <p:spPr>
            <a:xfrm rot="5400000">
              <a:off x="344763" y="4330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4"/>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4"/>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4"/>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4"/>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4"/>
            <p:cNvSpPr/>
            <p:nvPr/>
          </p:nvSpPr>
          <p:spPr>
            <a:xfrm>
              <a:off x="7771125" y="48667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4"/>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rot="-2266541">
              <a:off x="8592359" y="39815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214313" y="2495231"/>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3182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rot="-5400000">
              <a:off x="407106" y="27466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120222" y="15914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rot="10118638">
              <a:off x="493461" y="148399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rot="-5400000">
              <a:off x="480256" y="1109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rot="-5400000">
              <a:off x="9030944" y="27725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7603100" y="2446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rot="5400000">
              <a:off x="1113013" y="243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CUSTOM_11_1_1">
    <p:spTree>
      <p:nvGrpSpPr>
        <p:cNvPr id="1" name="Shape 765"/>
        <p:cNvGrpSpPr/>
        <p:nvPr/>
      </p:nvGrpSpPr>
      <p:grpSpPr>
        <a:xfrm>
          <a:off x="0" y="0"/>
          <a:ext cx="0" cy="0"/>
          <a:chOff x="0" y="0"/>
          <a:chExt cx="0" cy="0"/>
        </a:xfrm>
      </p:grpSpPr>
      <p:grpSp>
        <p:nvGrpSpPr>
          <p:cNvPr id="766" name="Google Shape;766;p15"/>
          <p:cNvGrpSpPr/>
          <p:nvPr/>
        </p:nvGrpSpPr>
        <p:grpSpPr>
          <a:xfrm rot="10800000" flipH="1">
            <a:off x="120222" y="24313"/>
            <a:ext cx="8959256" cy="5095725"/>
            <a:chOff x="120222" y="24313"/>
            <a:chExt cx="8959256" cy="5095725"/>
          </a:xfrm>
        </p:grpSpPr>
        <p:sp>
          <p:nvSpPr>
            <p:cNvPr id="767" name="Google Shape;767;p15"/>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5"/>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5"/>
            <p:cNvSpPr/>
            <p:nvPr/>
          </p:nvSpPr>
          <p:spPr>
            <a:xfrm rot="5400000">
              <a:off x="1874888" y="46459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5"/>
            <p:cNvSpPr/>
            <p:nvPr/>
          </p:nvSpPr>
          <p:spPr>
            <a:xfrm>
              <a:off x="10474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5"/>
            <p:cNvSpPr/>
            <p:nvPr/>
          </p:nvSpPr>
          <p:spPr>
            <a:xfrm>
              <a:off x="666400" y="49410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5"/>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rot="10118638">
              <a:off x="8536514" y="12404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rot="5400000">
              <a:off x="344763" y="4330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7771125" y="48667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rot="-2266541">
              <a:off x="8592359" y="39815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3182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120222" y="15914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rot="10118638">
              <a:off x="493461" y="148399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rot="-5400000">
              <a:off x="480256" y="1109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7603100" y="2446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5"/>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5"/>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5"/>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5"/>
            <p:cNvSpPr/>
            <p:nvPr/>
          </p:nvSpPr>
          <p:spPr>
            <a:xfrm rot="5400000">
              <a:off x="1113013" y="243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4">
  <p:cSld name="CUSTOM_11_1_1_1">
    <p:spTree>
      <p:nvGrpSpPr>
        <p:cNvPr id="1" name="Shape 812"/>
        <p:cNvGrpSpPr/>
        <p:nvPr/>
      </p:nvGrpSpPr>
      <p:grpSpPr>
        <a:xfrm>
          <a:off x="0" y="0"/>
          <a:ext cx="0" cy="0"/>
          <a:chOff x="0" y="0"/>
          <a:chExt cx="0" cy="0"/>
        </a:xfrm>
      </p:grpSpPr>
      <p:grpSp>
        <p:nvGrpSpPr>
          <p:cNvPr id="813" name="Google Shape;813;p16"/>
          <p:cNvGrpSpPr/>
          <p:nvPr/>
        </p:nvGrpSpPr>
        <p:grpSpPr>
          <a:xfrm rot="10800000" flipH="1">
            <a:off x="143763" y="24313"/>
            <a:ext cx="8935715" cy="5095725"/>
            <a:chOff x="143763" y="24313"/>
            <a:chExt cx="8935715" cy="5095725"/>
          </a:xfrm>
        </p:grpSpPr>
        <p:sp>
          <p:nvSpPr>
            <p:cNvPr id="814" name="Google Shape;814;p16"/>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6"/>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6"/>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6"/>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6"/>
            <p:cNvSpPr/>
            <p:nvPr/>
          </p:nvSpPr>
          <p:spPr>
            <a:xfrm rot="5400000">
              <a:off x="1874888" y="46459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6"/>
            <p:cNvSpPr/>
            <p:nvPr/>
          </p:nvSpPr>
          <p:spPr>
            <a:xfrm>
              <a:off x="10474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6"/>
            <p:cNvSpPr/>
            <p:nvPr/>
          </p:nvSpPr>
          <p:spPr>
            <a:xfrm>
              <a:off x="666400" y="49410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6"/>
            <p:cNvSpPr/>
            <p:nvPr/>
          </p:nvSpPr>
          <p:spPr>
            <a:xfrm rot="10118638">
              <a:off x="8536514" y="12404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6"/>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6"/>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6"/>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6"/>
            <p:cNvSpPr/>
            <p:nvPr/>
          </p:nvSpPr>
          <p:spPr>
            <a:xfrm rot="-5400000">
              <a:off x="5257831" y="47706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6"/>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6"/>
            <p:cNvSpPr/>
            <p:nvPr/>
          </p:nvSpPr>
          <p:spPr>
            <a:xfrm rot="4718638">
              <a:off x="4233156"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6"/>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6"/>
            <p:cNvSpPr/>
            <p:nvPr/>
          </p:nvSpPr>
          <p:spPr>
            <a:xfrm rot="-5400000">
              <a:off x="5609556" y="47116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6"/>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6"/>
            <p:cNvSpPr/>
            <p:nvPr/>
          </p:nvSpPr>
          <p:spPr>
            <a:xfrm rot="5400000">
              <a:off x="344763" y="4330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6"/>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6"/>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6"/>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6"/>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6"/>
            <p:cNvSpPr/>
            <p:nvPr/>
          </p:nvSpPr>
          <p:spPr>
            <a:xfrm>
              <a:off x="7771125" y="48667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6"/>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6"/>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6"/>
            <p:cNvSpPr/>
            <p:nvPr/>
          </p:nvSpPr>
          <p:spPr>
            <a:xfrm rot="-2266541">
              <a:off x="8592359" y="39815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6"/>
            <p:cNvSpPr/>
            <p:nvPr/>
          </p:nvSpPr>
          <p:spPr>
            <a:xfrm>
              <a:off x="3182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6"/>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6"/>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6"/>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6"/>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6"/>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6"/>
            <p:cNvSpPr/>
            <p:nvPr/>
          </p:nvSpPr>
          <p:spPr>
            <a:xfrm rot="10118638">
              <a:off x="493461" y="148399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6"/>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6"/>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6"/>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6"/>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6"/>
            <p:cNvSpPr/>
            <p:nvPr/>
          </p:nvSpPr>
          <p:spPr>
            <a:xfrm rot="-5400000">
              <a:off x="480256" y="1109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6"/>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a:off x="7603100" y="2446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6"/>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6"/>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6"/>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
            <p:cNvSpPr/>
            <p:nvPr/>
          </p:nvSpPr>
          <p:spPr>
            <a:xfrm>
              <a:off x="5189488" y="702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4808488" y="2988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rot="5400000">
              <a:off x="1113013" y="243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876"/>
        <p:cNvGrpSpPr/>
        <p:nvPr/>
      </p:nvGrpSpPr>
      <p:grpSpPr>
        <a:xfrm>
          <a:off x="0" y="0"/>
          <a:ext cx="0" cy="0"/>
          <a:chOff x="0" y="0"/>
          <a:chExt cx="0" cy="0"/>
        </a:xfrm>
      </p:grpSpPr>
      <p:sp>
        <p:nvSpPr>
          <p:cNvPr id="877" name="Google Shape;877;p17"/>
          <p:cNvSpPr txBox="1">
            <a:spLocks noGrp="1"/>
          </p:cNvSpPr>
          <p:nvPr>
            <p:ph type="title"/>
          </p:nvPr>
        </p:nvSpPr>
        <p:spPr>
          <a:xfrm>
            <a:off x="1801800" y="539500"/>
            <a:ext cx="5540400" cy="572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878" name="Google Shape;878;p17"/>
          <p:cNvSpPr txBox="1">
            <a:spLocks noGrp="1"/>
          </p:cNvSpPr>
          <p:nvPr>
            <p:ph type="title" idx="2"/>
          </p:nvPr>
        </p:nvSpPr>
        <p:spPr>
          <a:xfrm>
            <a:off x="713225" y="1888588"/>
            <a:ext cx="2503200" cy="5058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2400"/>
            </a:lvl1pPr>
            <a:lvl2pPr lvl="1" algn="ctr">
              <a:spcBef>
                <a:spcPts val="0"/>
              </a:spcBef>
              <a:spcAft>
                <a:spcPts val="0"/>
              </a:spcAft>
              <a:buNone/>
              <a:defRPr sz="2400">
                <a:latin typeface="Nunito"/>
                <a:ea typeface="Nunito"/>
                <a:cs typeface="Nunito"/>
                <a:sym typeface="Nunito"/>
              </a:defRPr>
            </a:lvl2pPr>
            <a:lvl3pPr lvl="2" algn="ctr">
              <a:spcBef>
                <a:spcPts val="0"/>
              </a:spcBef>
              <a:spcAft>
                <a:spcPts val="0"/>
              </a:spcAft>
              <a:buNone/>
              <a:defRPr sz="2400">
                <a:latin typeface="Nunito"/>
                <a:ea typeface="Nunito"/>
                <a:cs typeface="Nunito"/>
                <a:sym typeface="Nunito"/>
              </a:defRPr>
            </a:lvl3pPr>
            <a:lvl4pPr lvl="3" algn="ctr">
              <a:spcBef>
                <a:spcPts val="0"/>
              </a:spcBef>
              <a:spcAft>
                <a:spcPts val="0"/>
              </a:spcAft>
              <a:buNone/>
              <a:defRPr sz="2400">
                <a:latin typeface="Nunito"/>
                <a:ea typeface="Nunito"/>
                <a:cs typeface="Nunito"/>
                <a:sym typeface="Nunito"/>
              </a:defRPr>
            </a:lvl4pPr>
            <a:lvl5pPr lvl="4" algn="ctr">
              <a:spcBef>
                <a:spcPts val="0"/>
              </a:spcBef>
              <a:spcAft>
                <a:spcPts val="0"/>
              </a:spcAft>
              <a:buNone/>
              <a:defRPr sz="2400">
                <a:latin typeface="Nunito"/>
                <a:ea typeface="Nunito"/>
                <a:cs typeface="Nunito"/>
                <a:sym typeface="Nunito"/>
              </a:defRPr>
            </a:lvl5pPr>
            <a:lvl6pPr lvl="5" algn="ctr">
              <a:spcBef>
                <a:spcPts val="0"/>
              </a:spcBef>
              <a:spcAft>
                <a:spcPts val="0"/>
              </a:spcAft>
              <a:buNone/>
              <a:defRPr sz="2400">
                <a:latin typeface="Nunito"/>
                <a:ea typeface="Nunito"/>
                <a:cs typeface="Nunito"/>
                <a:sym typeface="Nunito"/>
              </a:defRPr>
            </a:lvl6pPr>
            <a:lvl7pPr lvl="6" algn="ctr">
              <a:spcBef>
                <a:spcPts val="0"/>
              </a:spcBef>
              <a:spcAft>
                <a:spcPts val="0"/>
              </a:spcAft>
              <a:buNone/>
              <a:defRPr sz="2400">
                <a:latin typeface="Nunito"/>
                <a:ea typeface="Nunito"/>
                <a:cs typeface="Nunito"/>
                <a:sym typeface="Nunito"/>
              </a:defRPr>
            </a:lvl7pPr>
            <a:lvl8pPr lvl="7" algn="ctr">
              <a:spcBef>
                <a:spcPts val="0"/>
              </a:spcBef>
              <a:spcAft>
                <a:spcPts val="0"/>
              </a:spcAft>
              <a:buNone/>
              <a:defRPr sz="2400">
                <a:latin typeface="Nunito"/>
                <a:ea typeface="Nunito"/>
                <a:cs typeface="Nunito"/>
                <a:sym typeface="Nunito"/>
              </a:defRPr>
            </a:lvl8pPr>
            <a:lvl9pPr lvl="8" algn="ctr">
              <a:spcBef>
                <a:spcPts val="0"/>
              </a:spcBef>
              <a:spcAft>
                <a:spcPts val="0"/>
              </a:spcAft>
              <a:buNone/>
              <a:defRPr sz="2400">
                <a:latin typeface="Nunito"/>
                <a:ea typeface="Nunito"/>
                <a:cs typeface="Nunito"/>
                <a:sym typeface="Nunito"/>
              </a:defRPr>
            </a:lvl9pPr>
          </a:lstStyle>
          <a:p>
            <a:endParaRPr/>
          </a:p>
        </p:txBody>
      </p:sp>
      <p:sp>
        <p:nvSpPr>
          <p:cNvPr id="879" name="Google Shape;879;p17"/>
          <p:cNvSpPr txBox="1">
            <a:spLocks noGrp="1"/>
          </p:cNvSpPr>
          <p:nvPr>
            <p:ph type="subTitle" idx="1"/>
          </p:nvPr>
        </p:nvSpPr>
        <p:spPr>
          <a:xfrm>
            <a:off x="713225" y="2248999"/>
            <a:ext cx="2503200" cy="61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gn="ctr">
              <a:lnSpc>
                <a:spcPct val="100000"/>
              </a:lnSpc>
              <a:spcBef>
                <a:spcPts val="0"/>
              </a:spcBef>
              <a:spcAft>
                <a:spcPts val="0"/>
              </a:spcAft>
              <a:buNone/>
              <a:defRPr/>
            </a:lvl2pPr>
            <a:lvl3pPr lvl="2" algn="ctr">
              <a:lnSpc>
                <a:spcPct val="100000"/>
              </a:lnSpc>
              <a:spcBef>
                <a:spcPts val="0"/>
              </a:spcBef>
              <a:spcAft>
                <a:spcPts val="0"/>
              </a:spcAft>
              <a:buNone/>
              <a:defRPr/>
            </a:lvl3pPr>
            <a:lvl4pPr lvl="3" algn="ctr">
              <a:lnSpc>
                <a:spcPct val="100000"/>
              </a:lnSpc>
              <a:spcBef>
                <a:spcPts val="0"/>
              </a:spcBef>
              <a:spcAft>
                <a:spcPts val="0"/>
              </a:spcAft>
              <a:buNone/>
              <a:defRPr/>
            </a:lvl4pPr>
            <a:lvl5pPr lvl="4" algn="ctr">
              <a:lnSpc>
                <a:spcPct val="100000"/>
              </a:lnSpc>
              <a:spcBef>
                <a:spcPts val="0"/>
              </a:spcBef>
              <a:spcAft>
                <a:spcPts val="0"/>
              </a:spcAft>
              <a:buNone/>
              <a:defRPr/>
            </a:lvl5pPr>
            <a:lvl6pPr lvl="5" algn="ctr">
              <a:lnSpc>
                <a:spcPct val="100000"/>
              </a:lnSpc>
              <a:spcBef>
                <a:spcPts val="0"/>
              </a:spcBef>
              <a:spcAft>
                <a:spcPts val="0"/>
              </a:spcAft>
              <a:buNone/>
              <a:defRPr/>
            </a:lvl6pPr>
            <a:lvl7pPr lvl="6" algn="ctr">
              <a:lnSpc>
                <a:spcPct val="100000"/>
              </a:lnSpc>
              <a:spcBef>
                <a:spcPts val="0"/>
              </a:spcBef>
              <a:spcAft>
                <a:spcPts val="0"/>
              </a:spcAft>
              <a:buNone/>
              <a:defRPr/>
            </a:lvl7pPr>
            <a:lvl8pPr lvl="7" algn="ctr">
              <a:lnSpc>
                <a:spcPct val="100000"/>
              </a:lnSpc>
              <a:spcBef>
                <a:spcPts val="0"/>
              </a:spcBef>
              <a:spcAft>
                <a:spcPts val="0"/>
              </a:spcAft>
              <a:buNone/>
              <a:defRPr/>
            </a:lvl8pPr>
            <a:lvl9pPr lvl="8" algn="ctr">
              <a:lnSpc>
                <a:spcPct val="100000"/>
              </a:lnSpc>
              <a:spcBef>
                <a:spcPts val="0"/>
              </a:spcBef>
              <a:spcAft>
                <a:spcPts val="0"/>
              </a:spcAft>
              <a:buNone/>
              <a:defRPr/>
            </a:lvl9pPr>
          </a:lstStyle>
          <a:p>
            <a:endParaRPr/>
          </a:p>
        </p:txBody>
      </p:sp>
      <p:sp>
        <p:nvSpPr>
          <p:cNvPr id="880" name="Google Shape;880;p17"/>
          <p:cNvSpPr txBox="1">
            <a:spLocks noGrp="1"/>
          </p:cNvSpPr>
          <p:nvPr>
            <p:ph type="title" idx="3"/>
          </p:nvPr>
        </p:nvSpPr>
        <p:spPr>
          <a:xfrm>
            <a:off x="5927534" y="1888588"/>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1" name="Google Shape;881;p17"/>
          <p:cNvSpPr txBox="1">
            <a:spLocks noGrp="1"/>
          </p:cNvSpPr>
          <p:nvPr>
            <p:ph type="subTitle" idx="4"/>
          </p:nvPr>
        </p:nvSpPr>
        <p:spPr>
          <a:xfrm>
            <a:off x="5927528" y="2248999"/>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2" name="Google Shape;882;p17"/>
          <p:cNvSpPr txBox="1">
            <a:spLocks noGrp="1"/>
          </p:cNvSpPr>
          <p:nvPr>
            <p:ph type="title" idx="5"/>
          </p:nvPr>
        </p:nvSpPr>
        <p:spPr>
          <a:xfrm>
            <a:off x="713225"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3" name="Google Shape;883;p17"/>
          <p:cNvSpPr txBox="1">
            <a:spLocks noGrp="1"/>
          </p:cNvSpPr>
          <p:nvPr>
            <p:ph type="subTitle" idx="6"/>
          </p:nvPr>
        </p:nvSpPr>
        <p:spPr>
          <a:xfrm>
            <a:off x="713225"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4" name="Google Shape;884;p17"/>
          <p:cNvSpPr txBox="1">
            <a:spLocks noGrp="1"/>
          </p:cNvSpPr>
          <p:nvPr>
            <p:ph type="title" idx="7"/>
          </p:nvPr>
        </p:nvSpPr>
        <p:spPr>
          <a:xfrm>
            <a:off x="5927534"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5" name="Google Shape;885;p17"/>
          <p:cNvSpPr txBox="1">
            <a:spLocks noGrp="1"/>
          </p:cNvSpPr>
          <p:nvPr>
            <p:ph type="subTitle" idx="8"/>
          </p:nvPr>
        </p:nvSpPr>
        <p:spPr>
          <a:xfrm>
            <a:off x="5927528"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6" name="Google Shape;886;p17"/>
          <p:cNvSpPr txBox="1">
            <a:spLocks noGrp="1"/>
          </p:cNvSpPr>
          <p:nvPr>
            <p:ph type="title" idx="9" hasCustomPrompt="1"/>
          </p:nvPr>
        </p:nvSpPr>
        <p:spPr>
          <a:xfrm>
            <a:off x="15788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7" name="Google Shape;887;p17"/>
          <p:cNvSpPr txBox="1">
            <a:spLocks noGrp="1"/>
          </p:cNvSpPr>
          <p:nvPr>
            <p:ph type="title" idx="13" hasCustomPrompt="1"/>
          </p:nvPr>
        </p:nvSpPr>
        <p:spPr>
          <a:xfrm>
            <a:off x="15788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8" name="Google Shape;888;p17"/>
          <p:cNvSpPr txBox="1">
            <a:spLocks noGrp="1"/>
          </p:cNvSpPr>
          <p:nvPr>
            <p:ph type="title" idx="14" hasCustomPrompt="1"/>
          </p:nvPr>
        </p:nvSpPr>
        <p:spPr>
          <a:xfrm>
            <a:off x="67931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9" name="Google Shape;889;p17"/>
          <p:cNvSpPr txBox="1">
            <a:spLocks noGrp="1"/>
          </p:cNvSpPr>
          <p:nvPr>
            <p:ph type="title" idx="15" hasCustomPrompt="1"/>
          </p:nvPr>
        </p:nvSpPr>
        <p:spPr>
          <a:xfrm>
            <a:off x="67931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grpSp>
        <p:nvGrpSpPr>
          <p:cNvPr id="890" name="Google Shape;890;p17"/>
          <p:cNvGrpSpPr/>
          <p:nvPr/>
        </p:nvGrpSpPr>
        <p:grpSpPr>
          <a:xfrm rot="10800000">
            <a:off x="120222" y="24313"/>
            <a:ext cx="8959256" cy="5095725"/>
            <a:chOff x="120222" y="24313"/>
            <a:chExt cx="8959256" cy="5095725"/>
          </a:xfrm>
        </p:grpSpPr>
        <p:sp>
          <p:nvSpPr>
            <p:cNvPr id="891" name="Google Shape;891;p17"/>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7"/>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7"/>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7"/>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7"/>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7"/>
            <p:cNvSpPr/>
            <p:nvPr/>
          </p:nvSpPr>
          <p:spPr>
            <a:xfrm rot="5400000">
              <a:off x="1874888" y="46459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7"/>
            <p:cNvSpPr/>
            <p:nvPr/>
          </p:nvSpPr>
          <p:spPr>
            <a:xfrm>
              <a:off x="10474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7"/>
            <p:cNvSpPr/>
            <p:nvPr/>
          </p:nvSpPr>
          <p:spPr>
            <a:xfrm>
              <a:off x="666400" y="49410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7"/>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7"/>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7"/>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7"/>
            <p:cNvSpPr/>
            <p:nvPr/>
          </p:nvSpPr>
          <p:spPr>
            <a:xfrm rot="10118638">
              <a:off x="8536514" y="12404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7"/>
            <p:cNvSpPr/>
            <p:nvPr/>
          </p:nvSpPr>
          <p:spPr>
            <a:xfrm>
              <a:off x="8855075" y="24644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7"/>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7"/>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7"/>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7"/>
            <p:cNvSpPr/>
            <p:nvPr/>
          </p:nvSpPr>
          <p:spPr>
            <a:xfrm rot="-5400000">
              <a:off x="5257831" y="47706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7"/>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7"/>
            <p:cNvSpPr/>
            <p:nvPr/>
          </p:nvSpPr>
          <p:spPr>
            <a:xfrm rot="4718638">
              <a:off x="4233156"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7"/>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7"/>
            <p:cNvSpPr/>
            <p:nvPr/>
          </p:nvSpPr>
          <p:spPr>
            <a:xfrm rot="-5400000">
              <a:off x="5609556" y="47116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7"/>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7"/>
            <p:cNvSpPr/>
            <p:nvPr/>
          </p:nvSpPr>
          <p:spPr>
            <a:xfrm rot="5400000">
              <a:off x="344763" y="4330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7"/>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7"/>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7"/>
            <p:cNvSpPr/>
            <p:nvPr/>
          </p:nvSpPr>
          <p:spPr>
            <a:xfrm>
              <a:off x="7771125" y="48667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7"/>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7"/>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7"/>
            <p:cNvSpPr/>
            <p:nvPr/>
          </p:nvSpPr>
          <p:spPr>
            <a:xfrm rot="-2266541">
              <a:off x="8592359" y="39815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7"/>
            <p:cNvSpPr/>
            <p:nvPr/>
          </p:nvSpPr>
          <p:spPr>
            <a:xfrm>
              <a:off x="214313" y="2495231"/>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7"/>
            <p:cNvSpPr/>
            <p:nvPr/>
          </p:nvSpPr>
          <p:spPr>
            <a:xfrm>
              <a:off x="3182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7"/>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7"/>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7"/>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7"/>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7"/>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7"/>
            <p:cNvSpPr/>
            <p:nvPr/>
          </p:nvSpPr>
          <p:spPr>
            <a:xfrm rot="-5400000">
              <a:off x="407106" y="27466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120222" y="15914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rot="10118638">
              <a:off x="493461" y="148399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rot="-5400000">
              <a:off x="480256" y="1109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rot="-5400000">
              <a:off x="9030944" y="27725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7603100" y="2446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5189488" y="702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4808488" y="2988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rot="5400000">
              <a:off x="1113013" y="243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876"/>
        <p:cNvGrpSpPr/>
        <p:nvPr/>
      </p:nvGrpSpPr>
      <p:grpSpPr>
        <a:xfrm>
          <a:off x="0" y="0"/>
          <a:ext cx="0" cy="0"/>
          <a:chOff x="0" y="0"/>
          <a:chExt cx="0" cy="0"/>
        </a:xfrm>
      </p:grpSpPr>
      <p:sp>
        <p:nvSpPr>
          <p:cNvPr id="877" name="Google Shape;877;p17"/>
          <p:cNvSpPr txBox="1">
            <a:spLocks noGrp="1"/>
          </p:cNvSpPr>
          <p:nvPr>
            <p:ph type="title"/>
          </p:nvPr>
        </p:nvSpPr>
        <p:spPr>
          <a:xfrm>
            <a:off x="1801800" y="539500"/>
            <a:ext cx="5540400" cy="572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878" name="Google Shape;878;p17"/>
          <p:cNvSpPr txBox="1">
            <a:spLocks noGrp="1"/>
          </p:cNvSpPr>
          <p:nvPr>
            <p:ph type="title" idx="2"/>
          </p:nvPr>
        </p:nvSpPr>
        <p:spPr>
          <a:xfrm>
            <a:off x="713225" y="1888588"/>
            <a:ext cx="2503200" cy="5058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2400"/>
            </a:lvl1pPr>
            <a:lvl2pPr lvl="1" algn="ctr">
              <a:spcBef>
                <a:spcPts val="0"/>
              </a:spcBef>
              <a:spcAft>
                <a:spcPts val="0"/>
              </a:spcAft>
              <a:buNone/>
              <a:defRPr sz="2400">
                <a:latin typeface="Nunito"/>
                <a:ea typeface="Nunito"/>
                <a:cs typeface="Nunito"/>
                <a:sym typeface="Nunito"/>
              </a:defRPr>
            </a:lvl2pPr>
            <a:lvl3pPr lvl="2" algn="ctr">
              <a:spcBef>
                <a:spcPts val="0"/>
              </a:spcBef>
              <a:spcAft>
                <a:spcPts val="0"/>
              </a:spcAft>
              <a:buNone/>
              <a:defRPr sz="2400">
                <a:latin typeface="Nunito"/>
                <a:ea typeface="Nunito"/>
                <a:cs typeface="Nunito"/>
                <a:sym typeface="Nunito"/>
              </a:defRPr>
            </a:lvl3pPr>
            <a:lvl4pPr lvl="3" algn="ctr">
              <a:spcBef>
                <a:spcPts val="0"/>
              </a:spcBef>
              <a:spcAft>
                <a:spcPts val="0"/>
              </a:spcAft>
              <a:buNone/>
              <a:defRPr sz="2400">
                <a:latin typeface="Nunito"/>
                <a:ea typeface="Nunito"/>
                <a:cs typeface="Nunito"/>
                <a:sym typeface="Nunito"/>
              </a:defRPr>
            </a:lvl4pPr>
            <a:lvl5pPr lvl="4" algn="ctr">
              <a:spcBef>
                <a:spcPts val="0"/>
              </a:spcBef>
              <a:spcAft>
                <a:spcPts val="0"/>
              </a:spcAft>
              <a:buNone/>
              <a:defRPr sz="2400">
                <a:latin typeface="Nunito"/>
                <a:ea typeface="Nunito"/>
                <a:cs typeface="Nunito"/>
                <a:sym typeface="Nunito"/>
              </a:defRPr>
            </a:lvl5pPr>
            <a:lvl6pPr lvl="5" algn="ctr">
              <a:spcBef>
                <a:spcPts val="0"/>
              </a:spcBef>
              <a:spcAft>
                <a:spcPts val="0"/>
              </a:spcAft>
              <a:buNone/>
              <a:defRPr sz="2400">
                <a:latin typeface="Nunito"/>
                <a:ea typeface="Nunito"/>
                <a:cs typeface="Nunito"/>
                <a:sym typeface="Nunito"/>
              </a:defRPr>
            </a:lvl6pPr>
            <a:lvl7pPr lvl="6" algn="ctr">
              <a:spcBef>
                <a:spcPts val="0"/>
              </a:spcBef>
              <a:spcAft>
                <a:spcPts val="0"/>
              </a:spcAft>
              <a:buNone/>
              <a:defRPr sz="2400">
                <a:latin typeface="Nunito"/>
                <a:ea typeface="Nunito"/>
                <a:cs typeface="Nunito"/>
                <a:sym typeface="Nunito"/>
              </a:defRPr>
            </a:lvl7pPr>
            <a:lvl8pPr lvl="7" algn="ctr">
              <a:spcBef>
                <a:spcPts val="0"/>
              </a:spcBef>
              <a:spcAft>
                <a:spcPts val="0"/>
              </a:spcAft>
              <a:buNone/>
              <a:defRPr sz="2400">
                <a:latin typeface="Nunito"/>
                <a:ea typeface="Nunito"/>
                <a:cs typeface="Nunito"/>
                <a:sym typeface="Nunito"/>
              </a:defRPr>
            </a:lvl8pPr>
            <a:lvl9pPr lvl="8" algn="ctr">
              <a:spcBef>
                <a:spcPts val="0"/>
              </a:spcBef>
              <a:spcAft>
                <a:spcPts val="0"/>
              </a:spcAft>
              <a:buNone/>
              <a:defRPr sz="2400">
                <a:latin typeface="Nunito"/>
                <a:ea typeface="Nunito"/>
                <a:cs typeface="Nunito"/>
                <a:sym typeface="Nunito"/>
              </a:defRPr>
            </a:lvl9pPr>
          </a:lstStyle>
          <a:p>
            <a:endParaRPr/>
          </a:p>
        </p:txBody>
      </p:sp>
      <p:sp>
        <p:nvSpPr>
          <p:cNvPr id="879" name="Google Shape;879;p17"/>
          <p:cNvSpPr txBox="1">
            <a:spLocks noGrp="1"/>
          </p:cNvSpPr>
          <p:nvPr>
            <p:ph type="subTitle" idx="1"/>
          </p:nvPr>
        </p:nvSpPr>
        <p:spPr>
          <a:xfrm>
            <a:off x="713225" y="2248999"/>
            <a:ext cx="2503200" cy="61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gn="ctr">
              <a:lnSpc>
                <a:spcPct val="100000"/>
              </a:lnSpc>
              <a:spcBef>
                <a:spcPts val="0"/>
              </a:spcBef>
              <a:spcAft>
                <a:spcPts val="0"/>
              </a:spcAft>
              <a:buNone/>
              <a:defRPr/>
            </a:lvl2pPr>
            <a:lvl3pPr lvl="2" algn="ctr">
              <a:lnSpc>
                <a:spcPct val="100000"/>
              </a:lnSpc>
              <a:spcBef>
                <a:spcPts val="0"/>
              </a:spcBef>
              <a:spcAft>
                <a:spcPts val="0"/>
              </a:spcAft>
              <a:buNone/>
              <a:defRPr/>
            </a:lvl3pPr>
            <a:lvl4pPr lvl="3" algn="ctr">
              <a:lnSpc>
                <a:spcPct val="100000"/>
              </a:lnSpc>
              <a:spcBef>
                <a:spcPts val="0"/>
              </a:spcBef>
              <a:spcAft>
                <a:spcPts val="0"/>
              </a:spcAft>
              <a:buNone/>
              <a:defRPr/>
            </a:lvl4pPr>
            <a:lvl5pPr lvl="4" algn="ctr">
              <a:lnSpc>
                <a:spcPct val="100000"/>
              </a:lnSpc>
              <a:spcBef>
                <a:spcPts val="0"/>
              </a:spcBef>
              <a:spcAft>
                <a:spcPts val="0"/>
              </a:spcAft>
              <a:buNone/>
              <a:defRPr/>
            </a:lvl5pPr>
            <a:lvl6pPr lvl="5" algn="ctr">
              <a:lnSpc>
                <a:spcPct val="100000"/>
              </a:lnSpc>
              <a:spcBef>
                <a:spcPts val="0"/>
              </a:spcBef>
              <a:spcAft>
                <a:spcPts val="0"/>
              </a:spcAft>
              <a:buNone/>
              <a:defRPr/>
            </a:lvl6pPr>
            <a:lvl7pPr lvl="6" algn="ctr">
              <a:lnSpc>
                <a:spcPct val="100000"/>
              </a:lnSpc>
              <a:spcBef>
                <a:spcPts val="0"/>
              </a:spcBef>
              <a:spcAft>
                <a:spcPts val="0"/>
              </a:spcAft>
              <a:buNone/>
              <a:defRPr/>
            </a:lvl7pPr>
            <a:lvl8pPr lvl="7" algn="ctr">
              <a:lnSpc>
                <a:spcPct val="100000"/>
              </a:lnSpc>
              <a:spcBef>
                <a:spcPts val="0"/>
              </a:spcBef>
              <a:spcAft>
                <a:spcPts val="0"/>
              </a:spcAft>
              <a:buNone/>
              <a:defRPr/>
            </a:lvl8pPr>
            <a:lvl9pPr lvl="8" algn="ctr">
              <a:lnSpc>
                <a:spcPct val="100000"/>
              </a:lnSpc>
              <a:spcBef>
                <a:spcPts val="0"/>
              </a:spcBef>
              <a:spcAft>
                <a:spcPts val="0"/>
              </a:spcAft>
              <a:buNone/>
              <a:defRPr/>
            </a:lvl9pPr>
          </a:lstStyle>
          <a:p>
            <a:endParaRPr/>
          </a:p>
        </p:txBody>
      </p:sp>
      <p:sp>
        <p:nvSpPr>
          <p:cNvPr id="880" name="Google Shape;880;p17"/>
          <p:cNvSpPr txBox="1">
            <a:spLocks noGrp="1"/>
          </p:cNvSpPr>
          <p:nvPr>
            <p:ph type="title" idx="3"/>
          </p:nvPr>
        </p:nvSpPr>
        <p:spPr>
          <a:xfrm>
            <a:off x="5927534" y="1888588"/>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1" name="Google Shape;881;p17"/>
          <p:cNvSpPr txBox="1">
            <a:spLocks noGrp="1"/>
          </p:cNvSpPr>
          <p:nvPr>
            <p:ph type="subTitle" idx="4"/>
          </p:nvPr>
        </p:nvSpPr>
        <p:spPr>
          <a:xfrm>
            <a:off x="5927528" y="2248999"/>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2" name="Google Shape;882;p17"/>
          <p:cNvSpPr txBox="1">
            <a:spLocks noGrp="1"/>
          </p:cNvSpPr>
          <p:nvPr>
            <p:ph type="title" idx="5"/>
          </p:nvPr>
        </p:nvSpPr>
        <p:spPr>
          <a:xfrm>
            <a:off x="713225"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3" name="Google Shape;883;p17"/>
          <p:cNvSpPr txBox="1">
            <a:spLocks noGrp="1"/>
          </p:cNvSpPr>
          <p:nvPr>
            <p:ph type="subTitle" idx="6"/>
          </p:nvPr>
        </p:nvSpPr>
        <p:spPr>
          <a:xfrm>
            <a:off x="713225"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4" name="Google Shape;884;p17"/>
          <p:cNvSpPr txBox="1">
            <a:spLocks noGrp="1"/>
          </p:cNvSpPr>
          <p:nvPr>
            <p:ph type="title" idx="7"/>
          </p:nvPr>
        </p:nvSpPr>
        <p:spPr>
          <a:xfrm>
            <a:off x="5927534"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5" name="Google Shape;885;p17"/>
          <p:cNvSpPr txBox="1">
            <a:spLocks noGrp="1"/>
          </p:cNvSpPr>
          <p:nvPr>
            <p:ph type="subTitle" idx="8"/>
          </p:nvPr>
        </p:nvSpPr>
        <p:spPr>
          <a:xfrm>
            <a:off x="5927528"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6" name="Google Shape;886;p17"/>
          <p:cNvSpPr txBox="1">
            <a:spLocks noGrp="1"/>
          </p:cNvSpPr>
          <p:nvPr>
            <p:ph type="title" idx="9" hasCustomPrompt="1"/>
          </p:nvPr>
        </p:nvSpPr>
        <p:spPr>
          <a:xfrm>
            <a:off x="15788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7" name="Google Shape;887;p17"/>
          <p:cNvSpPr txBox="1">
            <a:spLocks noGrp="1"/>
          </p:cNvSpPr>
          <p:nvPr>
            <p:ph type="title" idx="13" hasCustomPrompt="1"/>
          </p:nvPr>
        </p:nvSpPr>
        <p:spPr>
          <a:xfrm>
            <a:off x="15788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8" name="Google Shape;888;p17"/>
          <p:cNvSpPr txBox="1">
            <a:spLocks noGrp="1"/>
          </p:cNvSpPr>
          <p:nvPr>
            <p:ph type="title" idx="14" hasCustomPrompt="1"/>
          </p:nvPr>
        </p:nvSpPr>
        <p:spPr>
          <a:xfrm>
            <a:off x="67931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9" name="Google Shape;889;p17"/>
          <p:cNvSpPr txBox="1">
            <a:spLocks noGrp="1"/>
          </p:cNvSpPr>
          <p:nvPr>
            <p:ph type="title" idx="15" hasCustomPrompt="1"/>
          </p:nvPr>
        </p:nvSpPr>
        <p:spPr>
          <a:xfrm>
            <a:off x="67931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grpSp>
        <p:nvGrpSpPr>
          <p:cNvPr id="890" name="Google Shape;890;p17"/>
          <p:cNvGrpSpPr/>
          <p:nvPr/>
        </p:nvGrpSpPr>
        <p:grpSpPr>
          <a:xfrm rot="10800000">
            <a:off x="120222" y="24313"/>
            <a:ext cx="8959256" cy="5095725"/>
            <a:chOff x="120222" y="24313"/>
            <a:chExt cx="8959256" cy="5095725"/>
          </a:xfrm>
        </p:grpSpPr>
        <p:sp>
          <p:nvSpPr>
            <p:cNvPr id="891" name="Google Shape;891;p17"/>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7"/>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7"/>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7"/>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7"/>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7"/>
            <p:cNvSpPr/>
            <p:nvPr/>
          </p:nvSpPr>
          <p:spPr>
            <a:xfrm rot="5400000">
              <a:off x="1874888" y="46459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7"/>
            <p:cNvSpPr/>
            <p:nvPr/>
          </p:nvSpPr>
          <p:spPr>
            <a:xfrm>
              <a:off x="10474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7"/>
            <p:cNvSpPr/>
            <p:nvPr/>
          </p:nvSpPr>
          <p:spPr>
            <a:xfrm>
              <a:off x="666400" y="49410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7"/>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7"/>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7"/>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7"/>
            <p:cNvSpPr/>
            <p:nvPr/>
          </p:nvSpPr>
          <p:spPr>
            <a:xfrm rot="10118638">
              <a:off x="8536514" y="12404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7"/>
            <p:cNvSpPr/>
            <p:nvPr/>
          </p:nvSpPr>
          <p:spPr>
            <a:xfrm>
              <a:off x="8855075" y="24644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7"/>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7"/>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7"/>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7"/>
            <p:cNvSpPr/>
            <p:nvPr/>
          </p:nvSpPr>
          <p:spPr>
            <a:xfrm rot="-5400000">
              <a:off x="5257831" y="47706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7"/>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7"/>
            <p:cNvSpPr/>
            <p:nvPr/>
          </p:nvSpPr>
          <p:spPr>
            <a:xfrm rot="4718638">
              <a:off x="4233156"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7"/>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7"/>
            <p:cNvSpPr/>
            <p:nvPr/>
          </p:nvSpPr>
          <p:spPr>
            <a:xfrm rot="-5400000">
              <a:off x="5609556" y="47116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7"/>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7"/>
            <p:cNvSpPr/>
            <p:nvPr/>
          </p:nvSpPr>
          <p:spPr>
            <a:xfrm rot="5400000">
              <a:off x="344763" y="4330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7"/>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7"/>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7"/>
            <p:cNvSpPr/>
            <p:nvPr/>
          </p:nvSpPr>
          <p:spPr>
            <a:xfrm>
              <a:off x="7771125" y="48667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7"/>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7"/>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7"/>
            <p:cNvSpPr/>
            <p:nvPr/>
          </p:nvSpPr>
          <p:spPr>
            <a:xfrm rot="-2266541">
              <a:off x="8592359" y="39815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7"/>
            <p:cNvSpPr/>
            <p:nvPr/>
          </p:nvSpPr>
          <p:spPr>
            <a:xfrm>
              <a:off x="214313" y="2495231"/>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7"/>
            <p:cNvSpPr/>
            <p:nvPr/>
          </p:nvSpPr>
          <p:spPr>
            <a:xfrm>
              <a:off x="3182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7"/>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7"/>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7"/>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7"/>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7"/>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7"/>
            <p:cNvSpPr/>
            <p:nvPr/>
          </p:nvSpPr>
          <p:spPr>
            <a:xfrm rot="-5400000">
              <a:off x="407106" y="27466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120222" y="15914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rot="10118638">
              <a:off x="493461" y="148399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rot="-5400000">
              <a:off x="480256" y="1109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rot="-5400000">
              <a:off x="9030944" y="27725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7603100" y="2446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5189488" y="702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4808488" y="2988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rot="5400000">
              <a:off x="1113013" y="243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7071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876"/>
        <p:cNvGrpSpPr/>
        <p:nvPr/>
      </p:nvGrpSpPr>
      <p:grpSpPr>
        <a:xfrm>
          <a:off x="0" y="0"/>
          <a:ext cx="0" cy="0"/>
          <a:chOff x="0" y="0"/>
          <a:chExt cx="0" cy="0"/>
        </a:xfrm>
      </p:grpSpPr>
      <p:sp>
        <p:nvSpPr>
          <p:cNvPr id="877" name="Google Shape;877;p17"/>
          <p:cNvSpPr txBox="1">
            <a:spLocks noGrp="1"/>
          </p:cNvSpPr>
          <p:nvPr>
            <p:ph type="title"/>
          </p:nvPr>
        </p:nvSpPr>
        <p:spPr>
          <a:xfrm>
            <a:off x="1801800" y="539500"/>
            <a:ext cx="5540400" cy="572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878" name="Google Shape;878;p17"/>
          <p:cNvSpPr txBox="1">
            <a:spLocks noGrp="1"/>
          </p:cNvSpPr>
          <p:nvPr>
            <p:ph type="title" idx="2"/>
          </p:nvPr>
        </p:nvSpPr>
        <p:spPr>
          <a:xfrm>
            <a:off x="713225" y="1888588"/>
            <a:ext cx="2503200" cy="5058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2400"/>
            </a:lvl1pPr>
            <a:lvl2pPr lvl="1" algn="ctr">
              <a:spcBef>
                <a:spcPts val="0"/>
              </a:spcBef>
              <a:spcAft>
                <a:spcPts val="0"/>
              </a:spcAft>
              <a:buNone/>
              <a:defRPr sz="2400">
                <a:latin typeface="Nunito"/>
                <a:ea typeface="Nunito"/>
                <a:cs typeface="Nunito"/>
                <a:sym typeface="Nunito"/>
              </a:defRPr>
            </a:lvl2pPr>
            <a:lvl3pPr lvl="2" algn="ctr">
              <a:spcBef>
                <a:spcPts val="0"/>
              </a:spcBef>
              <a:spcAft>
                <a:spcPts val="0"/>
              </a:spcAft>
              <a:buNone/>
              <a:defRPr sz="2400">
                <a:latin typeface="Nunito"/>
                <a:ea typeface="Nunito"/>
                <a:cs typeface="Nunito"/>
                <a:sym typeface="Nunito"/>
              </a:defRPr>
            </a:lvl3pPr>
            <a:lvl4pPr lvl="3" algn="ctr">
              <a:spcBef>
                <a:spcPts val="0"/>
              </a:spcBef>
              <a:spcAft>
                <a:spcPts val="0"/>
              </a:spcAft>
              <a:buNone/>
              <a:defRPr sz="2400">
                <a:latin typeface="Nunito"/>
                <a:ea typeface="Nunito"/>
                <a:cs typeface="Nunito"/>
                <a:sym typeface="Nunito"/>
              </a:defRPr>
            </a:lvl4pPr>
            <a:lvl5pPr lvl="4" algn="ctr">
              <a:spcBef>
                <a:spcPts val="0"/>
              </a:spcBef>
              <a:spcAft>
                <a:spcPts val="0"/>
              </a:spcAft>
              <a:buNone/>
              <a:defRPr sz="2400">
                <a:latin typeface="Nunito"/>
                <a:ea typeface="Nunito"/>
                <a:cs typeface="Nunito"/>
                <a:sym typeface="Nunito"/>
              </a:defRPr>
            </a:lvl5pPr>
            <a:lvl6pPr lvl="5" algn="ctr">
              <a:spcBef>
                <a:spcPts val="0"/>
              </a:spcBef>
              <a:spcAft>
                <a:spcPts val="0"/>
              </a:spcAft>
              <a:buNone/>
              <a:defRPr sz="2400">
                <a:latin typeface="Nunito"/>
                <a:ea typeface="Nunito"/>
                <a:cs typeface="Nunito"/>
                <a:sym typeface="Nunito"/>
              </a:defRPr>
            </a:lvl6pPr>
            <a:lvl7pPr lvl="6" algn="ctr">
              <a:spcBef>
                <a:spcPts val="0"/>
              </a:spcBef>
              <a:spcAft>
                <a:spcPts val="0"/>
              </a:spcAft>
              <a:buNone/>
              <a:defRPr sz="2400">
                <a:latin typeface="Nunito"/>
                <a:ea typeface="Nunito"/>
                <a:cs typeface="Nunito"/>
                <a:sym typeface="Nunito"/>
              </a:defRPr>
            </a:lvl7pPr>
            <a:lvl8pPr lvl="7" algn="ctr">
              <a:spcBef>
                <a:spcPts val="0"/>
              </a:spcBef>
              <a:spcAft>
                <a:spcPts val="0"/>
              </a:spcAft>
              <a:buNone/>
              <a:defRPr sz="2400">
                <a:latin typeface="Nunito"/>
                <a:ea typeface="Nunito"/>
                <a:cs typeface="Nunito"/>
                <a:sym typeface="Nunito"/>
              </a:defRPr>
            </a:lvl8pPr>
            <a:lvl9pPr lvl="8" algn="ctr">
              <a:spcBef>
                <a:spcPts val="0"/>
              </a:spcBef>
              <a:spcAft>
                <a:spcPts val="0"/>
              </a:spcAft>
              <a:buNone/>
              <a:defRPr sz="2400">
                <a:latin typeface="Nunito"/>
                <a:ea typeface="Nunito"/>
                <a:cs typeface="Nunito"/>
                <a:sym typeface="Nunito"/>
              </a:defRPr>
            </a:lvl9pPr>
          </a:lstStyle>
          <a:p>
            <a:endParaRPr/>
          </a:p>
        </p:txBody>
      </p:sp>
      <p:sp>
        <p:nvSpPr>
          <p:cNvPr id="879" name="Google Shape;879;p17"/>
          <p:cNvSpPr txBox="1">
            <a:spLocks noGrp="1"/>
          </p:cNvSpPr>
          <p:nvPr>
            <p:ph type="subTitle" idx="1"/>
          </p:nvPr>
        </p:nvSpPr>
        <p:spPr>
          <a:xfrm>
            <a:off x="713225" y="2248999"/>
            <a:ext cx="2503200" cy="61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gn="ctr">
              <a:lnSpc>
                <a:spcPct val="100000"/>
              </a:lnSpc>
              <a:spcBef>
                <a:spcPts val="0"/>
              </a:spcBef>
              <a:spcAft>
                <a:spcPts val="0"/>
              </a:spcAft>
              <a:buNone/>
              <a:defRPr/>
            </a:lvl2pPr>
            <a:lvl3pPr lvl="2" algn="ctr">
              <a:lnSpc>
                <a:spcPct val="100000"/>
              </a:lnSpc>
              <a:spcBef>
                <a:spcPts val="0"/>
              </a:spcBef>
              <a:spcAft>
                <a:spcPts val="0"/>
              </a:spcAft>
              <a:buNone/>
              <a:defRPr/>
            </a:lvl3pPr>
            <a:lvl4pPr lvl="3" algn="ctr">
              <a:lnSpc>
                <a:spcPct val="100000"/>
              </a:lnSpc>
              <a:spcBef>
                <a:spcPts val="0"/>
              </a:spcBef>
              <a:spcAft>
                <a:spcPts val="0"/>
              </a:spcAft>
              <a:buNone/>
              <a:defRPr/>
            </a:lvl4pPr>
            <a:lvl5pPr lvl="4" algn="ctr">
              <a:lnSpc>
                <a:spcPct val="100000"/>
              </a:lnSpc>
              <a:spcBef>
                <a:spcPts val="0"/>
              </a:spcBef>
              <a:spcAft>
                <a:spcPts val="0"/>
              </a:spcAft>
              <a:buNone/>
              <a:defRPr/>
            </a:lvl5pPr>
            <a:lvl6pPr lvl="5" algn="ctr">
              <a:lnSpc>
                <a:spcPct val="100000"/>
              </a:lnSpc>
              <a:spcBef>
                <a:spcPts val="0"/>
              </a:spcBef>
              <a:spcAft>
                <a:spcPts val="0"/>
              </a:spcAft>
              <a:buNone/>
              <a:defRPr/>
            </a:lvl6pPr>
            <a:lvl7pPr lvl="6" algn="ctr">
              <a:lnSpc>
                <a:spcPct val="100000"/>
              </a:lnSpc>
              <a:spcBef>
                <a:spcPts val="0"/>
              </a:spcBef>
              <a:spcAft>
                <a:spcPts val="0"/>
              </a:spcAft>
              <a:buNone/>
              <a:defRPr/>
            </a:lvl7pPr>
            <a:lvl8pPr lvl="7" algn="ctr">
              <a:lnSpc>
                <a:spcPct val="100000"/>
              </a:lnSpc>
              <a:spcBef>
                <a:spcPts val="0"/>
              </a:spcBef>
              <a:spcAft>
                <a:spcPts val="0"/>
              </a:spcAft>
              <a:buNone/>
              <a:defRPr/>
            </a:lvl8pPr>
            <a:lvl9pPr lvl="8" algn="ctr">
              <a:lnSpc>
                <a:spcPct val="100000"/>
              </a:lnSpc>
              <a:spcBef>
                <a:spcPts val="0"/>
              </a:spcBef>
              <a:spcAft>
                <a:spcPts val="0"/>
              </a:spcAft>
              <a:buNone/>
              <a:defRPr/>
            </a:lvl9pPr>
          </a:lstStyle>
          <a:p>
            <a:endParaRPr/>
          </a:p>
        </p:txBody>
      </p:sp>
      <p:sp>
        <p:nvSpPr>
          <p:cNvPr id="880" name="Google Shape;880;p17"/>
          <p:cNvSpPr txBox="1">
            <a:spLocks noGrp="1"/>
          </p:cNvSpPr>
          <p:nvPr>
            <p:ph type="title" idx="3"/>
          </p:nvPr>
        </p:nvSpPr>
        <p:spPr>
          <a:xfrm>
            <a:off x="5927534" y="1888588"/>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1" name="Google Shape;881;p17"/>
          <p:cNvSpPr txBox="1">
            <a:spLocks noGrp="1"/>
          </p:cNvSpPr>
          <p:nvPr>
            <p:ph type="subTitle" idx="4"/>
          </p:nvPr>
        </p:nvSpPr>
        <p:spPr>
          <a:xfrm>
            <a:off x="5927528" y="2248999"/>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2" name="Google Shape;882;p17"/>
          <p:cNvSpPr txBox="1">
            <a:spLocks noGrp="1"/>
          </p:cNvSpPr>
          <p:nvPr>
            <p:ph type="title" idx="5"/>
          </p:nvPr>
        </p:nvSpPr>
        <p:spPr>
          <a:xfrm>
            <a:off x="713225"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3" name="Google Shape;883;p17"/>
          <p:cNvSpPr txBox="1">
            <a:spLocks noGrp="1"/>
          </p:cNvSpPr>
          <p:nvPr>
            <p:ph type="subTitle" idx="6"/>
          </p:nvPr>
        </p:nvSpPr>
        <p:spPr>
          <a:xfrm>
            <a:off x="713225"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4" name="Google Shape;884;p17"/>
          <p:cNvSpPr txBox="1">
            <a:spLocks noGrp="1"/>
          </p:cNvSpPr>
          <p:nvPr>
            <p:ph type="title" idx="7"/>
          </p:nvPr>
        </p:nvSpPr>
        <p:spPr>
          <a:xfrm>
            <a:off x="5927534" y="3513883"/>
            <a:ext cx="2503200" cy="505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atin typeface="Nunito"/>
                <a:ea typeface="Nunito"/>
                <a:cs typeface="Nunito"/>
                <a:sym typeface="Nunito"/>
              </a:defRPr>
            </a:lvl2pPr>
            <a:lvl3pPr lvl="2" algn="ctr" rtl="0">
              <a:spcBef>
                <a:spcPts val="0"/>
              </a:spcBef>
              <a:spcAft>
                <a:spcPts val="0"/>
              </a:spcAft>
              <a:buNone/>
              <a:defRPr sz="2400">
                <a:latin typeface="Nunito"/>
                <a:ea typeface="Nunito"/>
                <a:cs typeface="Nunito"/>
                <a:sym typeface="Nunito"/>
              </a:defRPr>
            </a:lvl3pPr>
            <a:lvl4pPr lvl="3" algn="ctr" rtl="0">
              <a:spcBef>
                <a:spcPts val="0"/>
              </a:spcBef>
              <a:spcAft>
                <a:spcPts val="0"/>
              </a:spcAft>
              <a:buNone/>
              <a:defRPr sz="2400">
                <a:latin typeface="Nunito"/>
                <a:ea typeface="Nunito"/>
                <a:cs typeface="Nunito"/>
                <a:sym typeface="Nunito"/>
              </a:defRPr>
            </a:lvl4pPr>
            <a:lvl5pPr lvl="4" algn="ctr" rtl="0">
              <a:spcBef>
                <a:spcPts val="0"/>
              </a:spcBef>
              <a:spcAft>
                <a:spcPts val="0"/>
              </a:spcAft>
              <a:buNone/>
              <a:defRPr sz="2400">
                <a:latin typeface="Nunito"/>
                <a:ea typeface="Nunito"/>
                <a:cs typeface="Nunito"/>
                <a:sym typeface="Nunito"/>
              </a:defRPr>
            </a:lvl5pPr>
            <a:lvl6pPr lvl="5" algn="ctr" rtl="0">
              <a:spcBef>
                <a:spcPts val="0"/>
              </a:spcBef>
              <a:spcAft>
                <a:spcPts val="0"/>
              </a:spcAft>
              <a:buNone/>
              <a:defRPr sz="2400">
                <a:latin typeface="Nunito"/>
                <a:ea typeface="Nunito"/>
                <a:cs typeface="Nunito"/>
                <a:sym typeface="Nunito"/>
              </a:defRPr>
            </a:lvl6pPr>
            <a:lvl7pPr lvl="6" algn="ctr" rtl="0">
              <a:spcBef>
                <a:spcPts val="0"/>
              </a:spcBef>
              <a:spcAft>
                <a:spcPts val="0"/>
              </a:spcAft>
              <a:buNone/>
              <a:defRPr sz="2400">
                <a:latin typeface="Nunito"/>
                <a:ea typeface="Nunito"/>
                <a:cs typeface="Nunito"/>
                <a:sym typeface="Nunito"/>
              </a:defRPr>
            </a:lvl7pPr>
            <a:lvl8pPr lvl="7" algn="ctr" rtl="0">
              <a:spcBef>
                <a:spcPts val="0"/>
              </a:spcBef>
              <a:spcAft>
                <a:spcPts val="0"/>
              </a:spcAft>
              <a:buNone/>
              <a:defRPr sz="2400">
                <a:latin typeface="Nunito"/>
                <a:ea typeface="Nunito"/>
                <a:cs typeface="Nunito"/>
                <a:sym typeface="Nunito"/>
              </a:defRPr>
            </a:lvl8pPr>
            <a:lvl9pPr lvl="8" algn="ctr" rtl="0">
              <a:spcBef>
                <a:spcPts val="0"/>
              </a:spcBef>
              <a:spcAft>
                <a:spcPts val="0"/>
              </a:spcAft>
              <a:buNone/>
              <a:defRPr sz="2400">
                <a:latin typeface="Nunito"/>
                <a:ea typeface="Nunito"/>
                <a:cs typeface="Nunito"/>
                <a:sym typeface="Nunito"/>
              </a:defRPr>
            </a:lvl9pPr>
          </a:lstStyle>
          <a:p>
            <a:endParaRPr/>
          </a:p>
        </p:txBody>
      </p:sp>
      <p:sp>
        <p:nvSpPr>
          <p:cNvPr id="885" name="Google Shape;885;p17"/>
          <p:cNvSpPr txBox="1">
            <a:spLocks noGrp="1"/>
          </p:cNvSpPr>
          <p:nvPr>
            <p:ph type="subTitle" idx="8"/>
          </p:nvPr>
        </p:nvSpPr>
        <p:spPr>
          <a:xfrm>
            <a:off x="5927528" y="3874298"/>
            <a:ext cx="25032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886" name="Google Shape;886;p17"/>
          <p:cNvSpPr txBox="1">
            <a:spLocks noGrp="1"/>
          </p:cNvSpPr>
          <p:nvPr>
            <p:ph type="title" idx="9" hasCustomPrompt="1"/>
          </p:nvPr>
        </p:nvSpPr>
        <p:spPr>
          <a:xfrm>
            <a:off x="15788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7" name="Google Shape;887;p17"/>
          <p:cNvSpPr txBox="1">
            <a:spLocks noGrp="1"/>
          </p:cNvSpPr>
          <p:nvPr>
            <p:ph type="title" idx="13" hasCustomPrompt="1"/>
          </p:nvPr>
        </p:nvSpPr>
        <p:spPr>
          <a:xfrm>
            <a:off x="15788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8" name="Google Shape;888;p17"/>
          <p:cNvSpPr txBox="1">
            <a:spLocks noGrp="1"/>
          </p:cNvSpPr>
          <p:nvPr>
            <p:ph type="title" idx="14" hasCustomPrompt="1"/>
          </p:nvPr>
        </p:nvSpPr>
        <p:spPr>
          <a:xfrm>
            <a:off x="6793175" y="1382799"/>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889" name="Google Shape;889;p17"/>
          <p:cNvSpPr txBox="1">
            <a:spLocks noGrp="1"/>
          </p:cNvSpPr>
          <p:nvPr>
            <p:ph type="title" idx="15" hasCustomPrompt="1"/>
          </p:nvPr>
        </p:nvSpPr>
        <p:spPr>
          <a:xfrm>
            <a:off x="6793175" y="3008074"/>
            <a:ext cx="771900" cy="505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grpSp>
        <p:nvGrpSpPr>
          <p:cNvPr id="890" name="Google Shape;890;p17"/>
          <p:cNvGrpSpPr/>
          <p:nvPr/>
        </p:nvGrpSpPr>
        <p:grpSpPr>
          <a:xfrm rot="10800000">
            <a:off x="120222" y="24313"/>
            <a:ext cx="8959256" cy="5095725"/>
            <a:chOff x="120222" y="24313"/>
            <a:chExt cx="8959256" cy="5095725"/>
          </a:xfrm>
        </p:grpSpPr>
        <p:sp>
          <p:nvSpPr>
            <p:cNvPr id="891" name="Google Shape;891;p17"/>
            <p:cNvSpPr/>
            <p:nvPr/>
          </p:nvSpPr>
          <p:spPr>
            <a:xfrm>
              <a:off x="256025" y="22079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7"/>
            <p:cNvSpPr/>
            <p:nvPr/>
          </p:nvSpPr>
          <p:spPr>
            <a:xfrm>
              <a:off x="8920925" y="4438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7"/>
            <p:cNvSpPr/>
            <p:nvPr/>
          </p:nvSpPr>
          <p:spPr>
            <a:xfrm>
              <a:off x="8692325" y="48192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7"/>
            <p:cNvSpPr/>
            <p:nvPr/>
          </p:nvSpPr>
          <p:spPr>
            <a:xfrm rot="5400000">
              <a:off x="2844138" y="46944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7"/>
            <p:cNvSpPr/>
            <p:nvPr/>
          </p:nvSpPr>
          <p:spPr>
            <a:xfrm rot="5400000">
              <a:off x="2075888" y="50269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7"/>
            <p:cNvSpPr/>
            <p:nvPr/>
          </p:nvSpPr>
          <p:spPr>
            <a:xfrm rot="5400000">
              <a:off x="1874888" y="46459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7"/>
            <p:cNvSpPr/>
            <p:nvPr/>
          </p:nvSpPr>
          <p:spPr>
            <a:xfrm>
              <a:off x="1047400" y="47124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7"/>
            <p:cNvSpPr/>
            <p:nvPr/>
          </p:nvSpPr>
          <p:spPr>
            <a:xfrm>
              <a:off x="666400" y="49410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7"/>
            <p:cNvSpPr/>
            <p:nvPr/>
          </p:nvSpPr>
          <p:spPr>
            <a:xfrm rot="10118638">
              <a:off x="8841314" y="3413525"/>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7"/>
            <p:cNvSpPr/>
            <p:nvPr/>
          </p:nvSpPr>
          <p:spPr>
            <a:xfrm rot="10116968">
              <a:off x="8608952" y="30837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7"/>
            <p:cNvSpPr/>
            <p:nvPr/>
          </p:nvSpPr>
          <p:spPr>
            <a:xfrm>
              <a:off x="8920925" y="2112675"/>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7"/>
            <p:cNvSpPr/>
            <p:nvPr/>
          </p:nvSpPr>
          <p:spPr>
            <a:xfrm rot="10118638">
              <a:off x="8536514" y="1240400"/>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7"/>
            <p:cNvSpPr/>
            <p:nvPr/>
          </p:nvSpPr>
          <p:spPr>
            <a:xfrm>
              <a:off x="8855075" y="246440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7"/>
            <p:cNvSpPr/>
            <p:nvPr/>
          </p:nvSpPr>
          <p:spPr>
            <a:xfrm rot="-5400000">
              <a:off x="8955663" y="2305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7"/>
            <p:cNvSpPr/>
            <p:nvPr/>
          </p:nvSpPr>
          <p:spPr>
            <a:xfrm rot="-5400000">
              <a:off x="6795606" y="5007444"/>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7"/>
            <p:cNvSpPr/>
            <p:nvPr/>
          </p:nvSpPr>
          <p:spPr>
            <a:xfrm rot="4716968">
              <a:off x="6228860" y="495779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7"/>
            <p:cNvSpPr/>
            <p:nvPr/>
          </p:nvSpPr>
          <p:spPr>
            <a:xfrm rot="-5400000">
              <a:off x="5257831" y="47706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7"/>
            <p:cNvSpPr/>
            <p:nvPr/>
          </p:nvSpPr>
          <p:spPr>
            <a:xfrm rot="-5400000">
              <a:off x="5486431" y="50268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7"/>
            <p:cNvSpPr/>
            <p:nvPr/>
          </p:nvSpPr>
          <p:spPr>
            <a:xfrm rot="4718638">
              <a:off x="4233156" y="46978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7"/>
            <p:cNvSpPr/>
            <p:nvPr/>
          </p:nvSpPr>
          <p:spPr>
            <a:xfrm rot="4716968">
              <a:off x="3909810" y="48326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7"/>
            <p:cNvSpPr/>
            <p:nvPr/>
          </p:nvSpPr>
          <p:spPr>
            <a:xfrm rot="-5400000">
              <a:off x="5609556" y="47116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7"/>
            <p:cNvSpPr/>
            <p:nvPr/>
          </p:nvSpPr>
          <p:spPr>
            <a:xfrm rot="10800000">
              <a:off x="3299469" y="47634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7"/>
            <p:cNvSpPr/>
            <p:nvPr/>
          </p:nvSpPr>
          <p:spPr>
            <a:xfrm rot="5400000">
              <a:off x="344763" y="43303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7"/>
            <p:cNvSpPr/>
            <p:nvPr/>
          </p:nvSpPr>
          <p:spPr>
            <a:xfrm rot="5400000">
              <a:off x="143763" y="5203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7"/>
            <p:cNvSpPr/>
            <p:nvPr/>
          </p:nvSpPr>
          <p:spPr>
            <a:xfrm rot="-5400000">
              <a:off x="8008363" y="50273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
            <p:cNvSpPr/>
            <p:nvPr/>
          </p:nvSpPr>
          <p:spPr>
            <a:xfrm rot="-5400000">
              <a:off x="9024713" y="504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
            <p:cNvSpPr/>
            <p:nvPr/>
          </p:nvSpPr>
          <p:spPr>
            <a:xfrm>
              <a:off x="8379125" y="482520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7"/>
            <p:cNvSpPr/>
            <p:nvPr/>
          </p:nvSpPr>
          <p:spPr>
            <a:xfrm>
              <a:off x="7771125" y="48667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7"/>
            <p:cNvSpPr/>
            <p:nvPr/>
          </p:nvSpPr>
          <p:spPr>
            <a:xfrm rot="-5400000">
              <a:off x="7349400" y="47348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7"/>
            <p:cNvSpPr/>
            <p:nvPr/>
          </p:nvSpPr>
          <p:spPr>
            <a:xfrm rot="3133459">
              <a:off x="9024755" y="3925183"/>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7"/>
            <p:cNvSpPr/>
            <p:nvPr/>
          </p:nvSpPr>
          <p:spPr>
            <a:xfrm rot="-2266541">
              <a:off x="8592359" y="3981504"/>
              <a:ext cx="45546" cy="455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7"/>
            <p:cNvSpPr/>
            <p:nvPr/>
          </p:nvSpPr>
          <p:spPr>
            <a:xfrm>
              <a:off x="214313" y="2495231"/>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7"/>
            <p:cNvSpPr/>
            <p:nvPr/>
          </p:nvSpPr>
          <p:spPr>
            <a:xfrm>
              <a:off x="318238" y="37401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7"/>
            <p:cNvSpPr/>
            <p:nvPr/>
          </p:nvSpPr>
          <p:spPr>
            <a:xfrm>
              <a:off x="314419" y="42592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7"/>
            <p:cNvSpPr/>
            <p:nvPr/>
          </p:nvSpPr>
          <p:spPr>
            <a:xfrm>
              <a:off x="524769" y="4704988"/>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7"/>
            <p:cNvSpPr/>
            <p:nvPr/>
          </p:nvSpPr>
          <p:spPr>
            <a:xfrm>
              <a:off x="143769" y="4933588"/>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7"/>
            <p:cNvSpPr/>
            <p:nvPr/>
          </p:nvSpPr>
          <p:spPr>
            <a:xfrm rot="10118638">
              <a:off x="445158" y="3680312"/>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7"/>
            <p:cNvSpPr/>
            <p:nvPr/>
          </p:nvSpPr>
          <p:spPr>
            <a:xfrm>
              <a:off x="458919" y="50567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7"/>
            <p:cNvSpPr/>
            <p:nvPr/>
          </p:nvSpPr>
          <p:spPr>
            <a:xfrm rot="-5400000">
              <a:off x="407106" y="27466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rot="10116968">
              <a:off x="242471" y="299891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120222" y="1591422"/>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rot="10118638">
              <a:off x="493461" y="1483997"/>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rot="10116968">
              <a:off x="507224" y="1101776"/>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rot="10116968">
              <a:off x="290774" y="802601"/>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rot="-6083032">
              <a:off x="1732174" y="48459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2844162" y="501911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rot="-5400000">
              <a:off x="480256" y="1109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rot="-5400000">
              <a:off x="9016250" y="7364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rot="4718638">
              <a:off x="8651581" y="1248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rot="10116968">
              <a:off x="8855077" y="1215103"/>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rot="-5400000">
              <a:off x="9030944" y="2772594"/>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rot="-5400000">
              <a:off x="5931913" y="383038"/>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rot="-5400000">
              <a:off x="7867688" y="575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7603100" y="2446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6842700" y="28617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rot="-5400000">
              <a:off x="6420975" y="154325"/>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rot="-5400000">
              <a:off x="3080931" y="215169"/>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rot="-5400000">
              <a:off x="3526706" y="24319"/>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rot="-5400000">
              <a:off x="3755306" y="43291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rot="4718638">
              <a:off x="2502031" y="103998"/>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rot="4716968">
              <a:off x="2178685" y="2387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rot="-5400000">
              <a:off x="3878431" y="117769"/>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5189488" y="70263"/>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4808488" y="298863"/>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666856" y="62850"/>
              <a:ext cx="73200" cy="73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4285856" y="291450"/>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rot="4718638">
              <a:off x="819781" y="249623"/>
              <a:ext cx="73132" cy="731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rot="4716968">
              <a:off x="1099560" y="357120"/>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rot="4716968">
              <a:off x="8328235" y="259545"/>
              <a:ext cx="45597" cy="4559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rot="10800000">
              <a:off x="7108294" y="38006"/>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rot="10800000">
              <a:off x="1568344" y="169581"/>
              <a:ext cx="45600" cy="45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rot="5400000">
              <a:off x="1113013" y="24313"/>
              <a:ext cx="92700" cy="9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1046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62625" y="539500"/>
            <a:ext cx="5418900" cy="5727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lt1"/>
              </a:buClr>
              <a:buSzPts val="3000"/>
              <a:buFont typeface="Sriracha"/>
              <a:buNone/>
              <a:defRPr sz="3000">
                <a:solidFill>
                  <a:schemeClr val="lt1"/>
                </a:solidFill>
                <a:latin typeface="Sriracha"/>
                <a:ea typeface="Sriracha"/>
                <a:cs typeface="Sriracha"/>
                <a:sym typeface="Sriracha"/>
              </a:defRPr>
            </a:lvl1pPr>
            <a:lvl2pPr lvl="1">
              <a:spcBef>
                <a:spcPts val="0"/>
              </a:spcBef>
              <a:spcAft>
                <a:spcPts val="0"/>
              </a:spcAft>
              <a:buClr>
                <a:schemeClr val="lt1"/>
              </a:buClr>
              <a:buSzPts val="3000"/>
              <a:buFont typeface="Sriracha"/>
              <a:buNone/>
              <a:defRPr sz="3000">
                <a:solidFill>
                  <a:schemeClr val="lt1"/>
                </a:solidFill>
                <a:latin typeface="Sriracha"/>
                <a:ea typeface="Sriracha"/>
                <a:cs typeface="Sriracha"/>
                <a:sym typeface="Sriracha"/>
              </a:defRPr>
            </a:lvl2pPr>
            <a:lvl3pPr lvl="2">
              <a:spcBef>
                <a:spcPts val="0"/>
              </a:spcBef>
              <a:spcAft>
                <a:spcPts val="0"/>
              </a:spcAft>
              <a:buClr>
                <a:schemeClr val="lt1"/>
              </a:buClr>
              <a:buSzPts val="3000"/>
              <a:buFont typeface="Sriracha"/>
              <a:buNone/>
              <a:defRPr sz="3000">
                <a:solidFill>
                  <a:schemeClr val="lt1"/>
                </a:solidFill>
                <a:latin typeface="Sriracha"/>
                <a:ea typeface="Sriracha"/>
                <a:cs typeface="Sriracha"/>
                <a:sym typeface="Sriracha"/>
              </a:defRPr>
            </a:lvl3pPr>
            <a:lvl4pPr lvl="3">
              <a:spcBef>
                <a:spcPts val="0"/>
              </a:spcBef>
              <a:spcAft>
                <a:spcPts val="0"/>
              </a:spcAft>
              <a:buClr>
                <a:schemeClr val="lt1"/>
              </a:buClr>
              <a:buSzPts val="3000"/>
              <a:buFont typeface="Sriracha"/>
              <a:buNone/>
              <a:defRPr sz="3000">
                <a:solidFill>
                  <a:schemeClr val="lt1"/>
                </a:solidFill>
                <a:latin typeface="Sriracha"/>
                <a:ea typeface="Sriracha"/>
                <a:cs typeface="Sriracha"/>
                <a:sym typeface="Sriracha"/>
              </a:defRPr>
            </a:lvl4pPr>
            <a:lvl5pPr lvl="4">
              <a:spcBef>
                <a:spcPts val="0"/>
              </a:spcBef>
              <a:spcAft>
                <a:spcPts val="0"/>
              </a:spcAft>
              <a:buClr>
                <a:schemeClr val="lt1"/>
              </a:buClr>
              <a:buSzPts val="3000"/>
              <a:buFont typeface="Sriracha"/>
              <a:buNone/>
              <a:defRPr sz="3000">
                <a:solidFill>
                  <a:schemeClr val="lt1"/>
                </a:solidFill>
                <a:latin typeface="Sriracha"/>
                <a:ea typeface="Sriracha"/>
                <a:cs typeface="Sriracha"/>
                <a:sym typeface="Sriracha"/>
              </a:defRPr>
            </a:lvl5pPr>
            <a:lvl6pPr lvl="5">
              <a:spcBef>
                <a:spcPts val="0"/>
              </a:spcBef>
              <a:spcAft>
                <a:spcPts val="0"/>
              </a:spcAft>
              <a:buClr>
                <a:schemeClr val="lt1"/>
              </a:buClr>
              <a:buSzPts val="3000"/>
              <a:buFont typeface="Sriracha"/>
              <a:buNone/>
              <a:defRPr sz="3000">
                <a:solidFill>
                  <a:schemeClr val="lt1"/>
                </a:solidFill>
                <a:latin typeface="Sriracha"/>
                <a:ea typeface="Sriracha"/>
                <a:cs typeface="Sriracha"/>
                <a:sym typeface="Sriracha"/>
              </a:defRPr>
            </a:lvl6pPr>
            <a:lvl7pPr lvl="6">
              <a:spcBef>
                <a:spcPts val="0"/>
              </a:spcBef>
              <a:spcAft>
                <a:spcPts val="0"/>
              </a:spcAft>
              <a:buClr>
                <a:schemeClr val="lt1"/>
              </a:buClr>
              <a:buSzPts val="3000"/>
              <a:buFont typeface="Sriracha"/>
              <a:buNone/>
              <a:defRPr sz="3000">
                <a:solidFill>
                  <a:schemeClr val="lt1"/>
                </a:solidFill>
                <a:latin typeface="Sriracha"/>
                <a:ea typeface="Sriracha"/>
                <a:cs typeface="Sriracha"/>
                <a:sym typeface="Sriracha"/>
              </a:defRPr>
            </a:lvl7pPr>
            <a:lvl8pPr lvl="7">
              <a:spcBef>
                <a:spcPts val="0"/>
              </a:spcBef>
              <a:spcAft>
                <a:spcPts val="0"/>
              </a:spcAft>
              <a:buClr>
                <a:schemeClr val="lt1"/>
              </a:buClr>
              <a:buSzPts val="3000"/>
              <a:buFont typeface="Sriracha"/>
              <a:buNone/>
              <a:defRPr sz="3000">
                <a:solidFill>
                  <a:schemeClr val="lt1"/>
                </a:solidFill>
                <a:latin typeface="Sriracha"/>
                <a:ea typeface="Sriracha"/>
                <a:cs typeface="Sriracha"/>
                <a:sym typeface="Sriracha"/>
              </a:defRPr>
            </a:lvl8pPr>
            <a:lvl9pPr lvl="8">
              <a:spcBef>
                <a:spcPts val="0"/>
              </a:spcBef>
              <a:spcAft>
                <a:spcPts val="0"/>
              </a:spcAft>
              <a:buClr>
                <a:schemeClr val="lt1"/>
              </a:buClr>
              <a:buSzPts val="3000"/>
              <a:buFont typeface="Sriracha"/>
              <a:buNone/>
              <a:defRPr sz="3000">
                <a:solidFill>
                  <a:schemeClr val="lt1"/>
                </a:solidFill>
                <a:latin typeface="Sriracha"/>
                <a:ea typeface="Sriracha"/>
                <a:cs typeface="Sriracha"/>
                <a:sym typeface="Sriracha"/>
              </a:defRPr>
            </a:lvl9pPr>
          </a:lstStyle>
          <a:p>
            <a:endParaRPr/>
          </a:p>
        </p:txBody>
      </p:sp>
      <p:sp>
        <p:nvSpPr>
          <p:cNvPr id="7" name="Google Shape;7;p1"/>
          <p:cNvSpPr txBox="1">
            <a:spLocks noGrp="1"/>
          </p:cNvSpPr>
          <p:nvPr>
            <p:ph type="body" idx="1"/>
          </p:nvPr>
        </p:nvSpPr>
        <p:spPr>
          <a:xfrm>
            <a:off x="713225" y="1187600"/>
            <a:ext cx="77175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lt1"/>
              </a:buClr>
              <a:buSzPts val="1600"/>
              <a:buFont typeface="Nunito"/>
              <a:buChar char="●"/>
              <a:defRPr sz="1600">
                <a:solidFill>
                  <a:schemeClr val="lt1"/>
                </a:solidFill>
                <a:latin typeface="Nunito"/>
                <a:ea typeface="Nunito"/>
                <a:cs typeface="Nunito"/>
                <a:sym typeface="Nunito"/>
              </a:defRPr>
            </a:lvl1pPr>
            <a:lvl2pPr marL="914400" lvl="1" indent="-330200">
              <a:lnSpc>
                <a:spcPct val="115000"/>
              </a:lnSpc>
              <a:spcBef>
                <a:spcPts val="1600"/>
              </a:spcBef>
              <a:spcAft>
                <a:spcPts val="0"/>
              </a:spcAft>
              <a:buClr>
                <a:schemeClr val="lt1"/>
              </a:buClr>
              <a:buSzPts val="1600"/>
              <a:buFont typeface="Nunito"/>
              <a:buChar char="○"/>
              <a:defRPr sz="1600">
                <a:solidFill>
                  <a:schemeClr val="lt1"/>
                </a:solidFill>
                <a:latin typeface="Nunito"/>
                <a:ea typeface="Nunito"/>
                <a:cs typeface="Nunito"/>
                <a:sym typeface="Nunito"/>
              </a:defRPr>
            </a:lvl2pPr>
            <a:lvl3pPr marL="1371600" lvl="2" indent="-330200">
              <a:lnSpc>
                <a:spcPct val="115000"/>
              </a:lnSpc>
              <a:spcBef>
                <a:spcPts val="1600"/>
              </a:spcBef>
              <a:spcAft>
                <a:spcPts val="0"/>
              </a:spcAft>
              <a:buClr>
                <a:schemeClr val="lt1"/>
              </a:buClr>
              <a:buSzPts val="1600"/>
              <a:buFont typeface="Nunito"/>
              <a:buChar char="■"/>
              <a:defRPr sz="1600">
                <a:solidFill>
                  <a:schemeClr val="lt1"/>
                </a:solidFill>
                <a:latin typeface="Nunito"/>
                <a:ea typeface="Nunito"/>
                <a:cs typeface="Nunito"/>
                <a:sym typeface="Nunito"/>
              </a:defRPr>
            </a:lvl3pPr>
            <a:lvl4pPr marL="1828800" lvl="3" indent="-330200">
              <a:lnSpc>
                <a:spcPct val="115000"/>
              </a:lnSpc>
              <a:spcBef>
                <a:spcPts val="1600"/>
              </a:spcBef>
              <a:spcAft>
                <a:spcPts val="0"/>
              </a:spcAft>
              <a:buClr>
                <a:schemeClr val="lt1"/>
              </a:buClr>
              <a:buSzPts val="1600"/>
              <a:buFont typeface="Nunito"/>
              <a:buChar char="●"/>
              <a:defRPr sz="1600">
                <a:solidFill>
                  <a:schemeClr val="lt1"/>
                </a:solidFill>
                <a:latin typeface="Nunito"/>
                <a:ea typeface="Nunito"/>
                <a:cs typeface="Nunito"/>
                <a:sym typeface="Nunito"/>
              </a:defRPr>
            </a:lvl4pPr>
            <a:lvl5pPr marL="2286000" lvl="4" indent="-330200">
              <a:lnSpc>
                <a:spcPct val="115000"/>
              </a:lnSpc>
              <a:spcBef>
                <a:spcPts val="1600"/>
              </a:spcBef>
              <a:spcAft>
                <a:spcPts val="0"/>
              </a:spcAft>
              <a:buClr>
                <a:schemeClr val="lt1"/>
              </a:buClr>
              <a:buSzPts val="1600"/>
              <a:buFont typeface="Nunito"/>
              <a:buChar char="○"/>
              <a:defRPr sz="1600">
                <a:solidFill>
                  <a:schemeClr val="lt1"/>
                </a:solidFill>
                <a:latin typeface="Nunito"/>
                <a:ea typeface="Nunito"/>
                <a:cs typeface="Nunito"/>
                <a:sym typeface="Nunito"/>
              </a:defRPr>
            </a:lvl5pPr>
            <a:lvl6pPr marL="2743200" lvl="5" indent="-330200">
              <a:lnSpc>
                <a:spcPct val="115000"/>
              </a:lnSpc>
              <a:spcBef>
                <a:spcPts val="1600"/>
              </a:spcBef>
              <a:spcAft>
                <a:spcPts val="0"/>
              </a:spcAft>
              <a:buClr>
                <a:schemeClr val="lt1"/>
              </a:buClr>
              <a:buSzPts val="1600"/>
              <a:buFont typeface="Nunito"/>
              <a:buChar char="■"/>
              <a:defRPr sz="1600">
                <a:solidFill>
                  <a:schemeClr val="lt1"/>
                </a:solidFill>
                <a:latin typeface="Nunito"/>
                <a:ea typeface="Nunito"/>
                <a:cs typeface="Nunito"/>
                <a:sym typeface="Nunito"/>
              </a:defRPr>
            </a:lvl6pPr>
            <a:lvl7pPr marL="3200400" lvl="6" indent="-330200">
              <a:lnSpc>
                <a:spcPct val="115000"/>
              </a:lnSpc>
              <a:spcBef>
                <a:spcPts val="1600"/>
              </a:spcBef>
              <a:spcAft>
                <a:spcPts val="0"/>
              </a:spcAft>
              <a:buClr>
                <a:schemeClr val="lt1"/>
              </a:buClr>
              <a:buSzPts val="1600"/>
              <a:buFont typeface="Nunito"/>
              <a:buChar char="●"/>
              <a:defRPr sz="1600">
                <a:solidFill>
                  <a:schemeClr val="lt1"/>
                </a:solidFill>
                <a:latin typeface="Nunito"/>
                <a:ea typeface="Nunito"/>
                <a:cs typeface="Nunito"/>
                <a:sym typeface="Nunito"/>
              </a:defRPr>
            </a:lvl7pPr>
            <a:lvl8pPr marL="3657600" lvl="7" indent="-330200">
              <a:lnSpc>
                <a:spcPct val="115000"/>
              </a:lnSpc>
              <a:spcBef>
                <a:spcPts val="1600"/>
              </a:spcBef>
              <a:spcAft>
                <a:spcPts val="0"/>
              </a:spcAft>
              <a:buClr>
                <a:schemeClr val="lt1"/>
              </a:buClr>
              <a:buSzPts val="1600"/>
              <a:buFont typeface="Nunito"/>
              <a:buChar char="○"/>
              <a:defRPr sz="1600">
                <a:solidFill>
                  <a:schemeClr val="lt1"/>
                </a:solidFill>
                <a:latin typeface="Nunito"/>
                <a:ea typeface="Nunito"/>
                <a:cs typeface="Nunito"/>
                <a:sym typeface="Nunito"/>
              </a:defRPr>
            </a:lvl8pPr>
            <a:lvl9pPr marL="4114800" lvl="8" indent="-330200">
              <a:lnSpc>
                <a:spcPct val="115000"/>
              </a:lnSpc>
              <a:spcBef>
                <a:spcPts val="1600"/>
              </a:spcBef>
              <a:spcAft>
                <a:spcPts val="1600"/>
              </a:spcAft>
              <a:buClr>
                <a:schemeClr val="lt1"/>
              </a:buClr>
              <a:buSzPts val="1600"/>
              <a:buFont typeface="Nunito"/>
              <a:buChar char="■"/>
              <a:defRPr sz="1600">
                <a:solidFill>
                  <a:schemeClr val="lt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8" r:id="rId2"/>
    <p:sldLayoutId id="2147483659" r:id="rId3"/>
    <p:sldLayoutId id="2147483660" r:id="rId4"/>
    <p:sldLayoutId id="2147483661" r:id="rId5"/>
    <p:sldLayoutId id="2147483662" r:id="rId6"/>
    <p:sldLayoutId id="2147483663" r:id="rId7"/>
    <p:sldLayoutId id="2147483694" r:id="rId8"/>
    <p:sldLayoutId id="2147483693" r:id="rId9"/>
    <p:sldLayoutId id="2147483692" r:id="rId10"/>
    <p:sldLayoutId id="2147483691" r:id="rId11"/>
    <p:sldLayoutId id="2147483690" r:id="rId12"/>
    <p:sldLayoutId id="2147483689" r:id="rId13"/>
    <p:sldLayoutId id="2147483688" r:id="rId14"/>
    <p:sldLayoutId id="2147483687" r:id="rId15"/>
    <p:sldLayoutId id="2147483686" r:id="rId16"/>
    <p:sldLayoutId id="2147483685" r:id="rId17"/>
    <p:sldLayoutId id="2147483671" r:id="rId18"/>
    <p:sldLayoutId id="2147483672" r:id="rId19"/>
    <p:sldLayoutId id="2147483695" r:id="rId20"/>
    <p:sldLayoutId id="214748368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grpSp>
        <p:nvGrpSpPr>
          <p:cNvPr id="2418" name="Google Shape;2418;p41"/>
          <p:cNvGrpSpPr/>
          <p:nvPr/>
        </p:nvGrpSpPr>
        <p:grpSpPr>
          <a:xfrm>
            <a:off x="6497692" y="1230755"/>
            <a:ext cx="986654" cy="1002382"/>
            <a:chOff x="3769825" y="790475"/>
            <a:chExt cx="569300" cy="578375"/>
          </a:xfrm>
        </p:grpSpPr>
        <p:sp>
          <p:nvSpPr>
            <p:cNvPr id="2419" name="Google Shape;2419;p41"/>
            <p:cNvSpPr/>
            <p:nvPr/>
          </p:nvSpPr>
          <p:spPr>
            <a:xfrm>
              <a:off x="3769825" y="790475"/>
              <a:ext cx="569300" cy="578375"/>
            </a:xfrm>
            <a:custGeom>
              <a:avLst/>
              <a:gdLst/>
              <a:ahLst/>
              <a:cxnLst/>
              <a:rect l="l" t="t" r="r" b="b"/>
              <a:pathLst>
                <a:path w="22772" h="23135" extrusionOk="0">
                  <a:moveTo>
                    <a:pt x="16513" y="0"/>
                  </a:moveTo>
                  <a:cubicBezTo>
                    <a:pt x="16477" y="0"/>
                    <a:pt x="16440" y="7"/>
                    <a:pt x="16402" y="22"/>
                  </a:cubicBezTo>
                  <a:lnTo>
                    <a:pt x="204" y="5780"/>
                  </a:lnTo>
                  <a:cubicBezTo>
                    <a:pt x="59" y="5839"/>
                    <a:pt x="1" y="5984"/>
                    <a:pt x="30" y="6129"/>
                  </a:cubicBezTo>
                  <a:lnTo>
                    <a:pt x="6049" y="22967"/>
                  </a:lnTo>
                  <a:cubicBezTo>
                    <a:pt x="6071" y="23075"/>
                    <a:pt x="6173" y="23135"/>
                    <a:pt x="6271" y="23135"/>
                  </a:cubicBezTo>
                  <a:cubicBezTo>
                    <a:pt x="6305" y="23135"/>
                    <a:pt x="6339" y="23128"/>
                    <a:pt x="6369" y="23113"/>
                  </a:cubicBezTo>
                  <a:lnTo>
                    <a:pt x="22567" y="17355"/>
                  </a:lnTo>
                  <a:cubicBezTo>
                    <a:pt x="22713" y="17296"/>
                    <a:pt x="22771" y="17151"/>
                    <a:pt x="22742" y="17006"/>
                  </a:cubicBezTo>
                  <a:lnTo>
                    <a:pt x="16722" y="168"/>
                  </a:lnTo>
                  <a:cubicBezTo>
                    <a:pt x="16701" y="60"/>
                    <a:pt x="16615" y="0"/>
                    <a:pt x="16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1"/>
            <p:cNvSpPr/>
            <p:nvPr/>
          </p:nvSpPr>
          <p:spPr>
            <a:xfrm>
              <a:off x="3806900" y="826475"/>
              <a:ext cx="398450" cy="232675"/>
            </a:xfrm>
            <a:custGeom>
              <a:avLst/>
              <a:gdLst/>
              <a:ahLst/>
              <a:cxnLst/>
              <a:rect l="l" t="t" r="r" b="b"/>
              <a:pathLst>
                <a:path w="15938" h="9307" extrusionOk="0">
                  <a:moveTo>
                    <a:pt x="14265" y="0"/>
                  </a:moveTo>
                  <a:cubicBezTo>
                    <a:pt x="14241" y="0"/>
                    <a:pt x="14217" y="2"/>
                    <a:pt x="14192" y="7"/>
                  </a:cubicBezTo>
                  <a:lnTo>
                    <a:pt x="204" y="4980"/>
                  </a:lnTo>
                  <a:cubicBezTo>
                    <a:pt x="59" y="5038"/>
                    <a:pt x="1" y="5213"/>
                    <a:pt x="59" y="5329"/>
                  </a:cubicBezTo>
                  <a:lnTo>
                    <a:pt x="1397" y="9139"/>
                  </a:lnTo>
                  <a:cubicBezTo>
                    <a:pt x="1440" y="9247"/>
                    <a:pt x="1531" y="9306"/>
                    <a:pt x="1634" y="9306"/>
                  </a:cubicBezTo>
                  <a:cubicBezTo>
                    <a:pt x="1670" y="9306"/>
                    <a:pt x="1708" y="9299"/>
                    <a:pt x="1746" y="9284"/>
                  </a:cubicBezTo>
                  <a:lnTo>
                    <a:pt x="15704" y="4311"/>
                  </a:lnTo>
                  <a:cubicBezTo>
                    <a:pt x="15850" y="4282"/>
                    <a:pt x="15937" y="4108"/>
                    <a:pt x="15879" y="3962"/>
                  </a:cubicBezTo>
                  <a:lnTo>
                    <a:pt x="14541" y="182"/>
                  </a:lnTo>
                  <a:cubicBezTo>
                    <a:pt x="14493" y="61"/>
                    <a:pt x="14384" y="0"/>
                    <a:pt x="14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1"/>
            <p:cNvSpPr/>
            <p:nvPr/>
          </p:nvSpPr>
          <p:spPr>
            <a:xfrm>
              <a:off x="3853425" y="1068750"/>
              <a:ext cx="56025" cy="38750"/>
            </a:xfrm>
            <a:custGeom>
              <a:avLst/>
              <a:gdLst/>
              <a:ahLst/>
              <a:cxnLst/>
              <a:rect l="l" t="t" r="r" b="b"/>
              <a:pathLst>
                <a:path w="2241" h="1550" extrusionOk="0">
                  <a:moveTo>
                    <a:pt x="1804" y="0"/>
                  </a:moveTo>
                  <a:lnTo>
                    <a:pt x="88" y="611"/>
                  </a:lnTo>
                  <a:cubicBezTo>
                    <a:pt x="30" y="640"/>
                    <a:pt x="1" y="727"/>
                    <a:pt x="1" y="785"/>
                  </a:cubicBezTo>
                  <a:lnTo>
                    <a:pt x="234" y="1454"/>
                  </a:lnTo>
                  <a:cubicBezTo>
                    <a:pt x="257" y="1502"/>
                    <a:pt x="320" y="1549"/>
                    <a:pt x="374" y="1549"/>
                  </a:cubicBezTo>
                  <a:cubicBezTo>
                    <a:pt x="386" y="1549"/>
                    <a:pt x="397" y="1547"/>
                    <a:pt x="408" y="1542"/>
                  </a:cubicBezTo>
                  <a:lnTo>
                    <a:pt x="2124" y="931"/>
                  </a:lnTo>
                  <a:cubicBezTo>
                    <a:pt x="2211" y="902"/>
                    <a:pt x="2240" y="814"/>
                    <a:pt x="2211" y="756"/>
                  </a:cubicBezTo>
                  <a:lnTo>
                    <a:pt x="1978" y="87"/>
                  </a:lnTo>
                  <a:cubicBezTo>
                    <a:pt x="1949" y="29"/>
                    <a:pt x="1891" y="0"/>
                    <a:pt x="1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1"/>
            <p:cNvSpPr/>
            <p:nvPr/>
          </p:nvSpPr>
          <p:spPr>
            <a:xfrm>
              <a:off x="3915950" y="1046650"/>
              <a:ext cx="56025" cy="38400"/>
            </a:xfrm>
            <a:custGeom>
              <a:avLst/>
              <a:gdLst/>
              <a:ahLst/>
              <a:cxnLst/>
              <a:rect l="l" t="t" r="r" b="b"/>
              <a:pathLst>
                <a:path w="2241" h="1536" extrusionOk="0">
                  <a:moveTo>
                    <a:pt x="1864" y="1"/>
                  </a:moveTo>
                  <a:cubicBezTo>
                    <a:pt x="1846" y="1"/>
                    <a:pt x="1826" y="5"/>
                    <a:pt x="1804" y="12"/>
                  </a:cubicBezTo>
                  <a:lnTo>
                    <a:pt x="88" y="623"/>
                  </a:lnTo>
                  <a:cubicBezTo>
                    <a:pt x="30" y="652"/>
                    <a:pt x="1" y="710"/>
                    <a:pt x="30" y="797"/>
                  </a:cubicBezTo>
                  <a:lnTo>
                    <a:pt x="263" y="1466"/>
                  </a:lnTo>
                  <a:cubicBezTo>
                    <a:pt x="284" y="1508"/>
                    <a:pt x="321" y="1535"/>
                    <a:pt x="373" y="1535"/>
                  </a:cubicBezTo>
                  <a:cubicBezTo>
                    <a:pt x="392" y="1535"/>
                    <a:pt x="414" y="1532"/>
                    <a:pt x="437" y="1524"/>
                  </a:cubicBezTo>
                  <a:lnTo>
                    <a:pt x="2124" y="913"/>
                  </a:lnTo>
                  <a:cubicBezTo>
                    <a:pt x="2211" y="884"/>
                    <a:pt x="2240" y="826"/>
                    <a:pt x="2211" y="739"/>
                  </a:cubicBezTo>
                  <a:lnTo>
                    <a:pt x="1978" y="99"/>
                  </a:lnTo>
                  <a:cubicBezTo>
                    <a:pt x="1957" y="34"/>
                    <a:pt x="1918" y="1"/>
                    <a:pt x="18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1"/>
            <p:cNvSpPr/>
            <p:nvPr/>
          </p:nvSpPr>
          <p:spPr>
            <a:xfrm>
              <a:off x="3978475" y="1024125"/>
              <a:ext cx="56025" cy="38375"/>
            </a:xfrm>
            <a:custGeom>
              <a:avLst/>
              <a:gdLst/>
              <a:ahLst/>
              <a:cxnLst/>
              <a:rect l="l" t="t" r="r" b="b"/>
              <a:pathLst>
                <a:path w="2241" h="1535" extrusionOk="0">
                  <a:moveTo>
                    <a:pt x="1864" y="0"/>
                  </a:moveTo>
                  <a:cubicBezTo>
                    <a:pt x="1846" y="0"/>
                    <a:pt x="1826" y="4"/>
                    <a:pt x="1804" y="11"/>
                  </a:cubicBezTo>
                  <a:lnTo>
                    <a:pt x="88" y="622"/>
                  </a:lnTo>
                  <a:cubicBezTo>
                    <a:pt x="30" y="651"/>
                    <a:pt x="1" y="738"/>
                    <a:pt x="30" y="796"/>
                  </a:cubicBezTo>
                  <a:lnTo>
                    <a:pt x="263" y="1465"/>
                  </a:lnTo>
                  <a:cubicBezTo>
                    <a:pt x="263" y="1508"/>
                    <a:pt x="309" y="1535"/>
                    <a:pt x="369" y="1535"/>
                  </a:cubicBezTo>
                  <a:cubicBezTo>
                    <a:pt x="390" y="1535"/>
                    <a:pt x="414" y="1531"/>
                    <a:pt x="437" y="1524"/>
                  </a:cubicBezTo>
                  <a:lnTo>
                    <a:pt x="2124" y="913"/>
                  </a:lnTo>
                  <a:cubicBezTo>
                    <a:pt x="2211" y="913"/>
                    <a:pt x="2240" y="826"/>
                    <a:pt x="2211" y="738"/>
                  </a:cubicBezTo>
                  <a:lnTo>
                    <a:pt x="1978" y="99"/>
                  </a:lnTo>
                  <a:cubicBezTo>
                    <a:pt x="1957" y="33"/>
                    <a:pt x="1918" y="0"/>
                    <a:pt x="1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1"/>
            <p:cNvSpPr/>
            <p:nvPr/>
          </p:nvSpPr>
          <p:spPr>
            <a:xfrm>
              <a:off x="4041000" y="1001850"/>
              <a:ext cx="56025" cy="38750"/>
            </a:xfrm>
            <a:custGeom>
              <a:avLst/>
              <a:gdLst/>
              <a:ahLst/>
              <a:cxnLst/>
              <a:rect l="l" t="t" r="r" b="b"/>
              <a:pathLst>
                <a:path w="2241" h="1550" extrusionOk="0">
                  <a:moveTo>
                    <a:pt x="1804" y="1"/>
                  </a:moveTo>
                  <a:lnTo>
                    <a:pt x="88" y="611"/>
                  </a:lnTo>
                  <a:cubicBezTo>
                    <a:pt x="30" y="641"/>
                    <a:pt x="1" y="728"/>
                    <a:pt x="30" y="786"/>
                  </a:cubicBezTo>
                  <a:lnTo>
                    <a:pt x="263" y="1455"/>
                  </a:lnTo>
                  <a:cubicBezTo>
                    <a:pt x="286" y="1502"/>
                    <a:pt x="329" y="1550"/>
                    <a:pt x="392" y="1550"/>
                  </a:cubicBezTo>
                  <a:cubicBezTo>
                    <a:pt x="406" y="1550"/>
                    <a:pt x="421" y="1547"/>
                    <a:pt x="437" y="1542"/>
                  </a:cubicBezTo>
                  <a:lnTo>
                    <a:pt x="2153" y="931"/>
                  </a:lnTo>
                  <a:cubicBezTo>
                    <a:pt x="2211" y="902"/>
                    <a:pt x="2240" y="815"/>
                    <a:pt x="2211" y="757"/>
                  </a:cubicBezTo>
                  <a:lnTo>
                    <a:pt x="1978" y="88"/>
                  </a:lnTo>
                  <a:cubicBezTo>
                    <a:pt x="1949" y="30"/>
                    <a:pt x="1891" y="1"/>
                    <a:pt x="1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1"/>
            <p:cNvSpPr/>
            <p:nvPr/>
          </p:nvSpPr>
          <p:spPr>
            <a:xfrm>
              <a:off x="4103525" y="979775"/>
              <a:ext cx="56025" cy="38375"/>
            </a:xfrm>
            <a:custGeom>
              <a:avLst/>
              <a:gdLst/>
              <a:ahLst/>
              <a:cxnLst/>
              <a:rect l="l" t="t" r="r" b="b"/>
              <a:pathLst>
                <a:path w="2241" h="1535" extrusionOk="0">
                  <a:moveTo>
                    <a:pt x="1880" y="0"/>
                  </a:moveTo>
                  <a:cubicBezTo>
                    <a:pt x="1864" y="0"/>
                    <a:pt x="1847" y="4"/>
                    <a:pt x="1833" y="11"/>
                  </a:cubicBezTo>
                  <a:lnTo>
                    <a:pt x="117" y="622"/>
                  </a:lnTo>
                  <a:cubicBezTo>
                    <a:pt x="30" y="651"/>
                    <a:pt x="1" y="709"/>
                    <a:pt x="30" y="797"/>
                  </a:cubicBezTo>
                  <a:lnTo>
                    <a:pt x="263" y="1436"/>
                  </a:lnTo>
                  <a:cubicBezTo>
                    <a:pt x="284" y="1502"/>
                    <a:pt x="322" y="1534"/>
                    <a:pt x="377" y="1534"/>
                  </a:cubicBezTo>
                  <a:cubicBezTo>
                    <a:pt x="395" y="1534"/>
                    <a:pt x="415" y="1531"/>
                    <a:pt x="437" y="1524"/>
                  </a:cubicBezTo>
                  <a:lnTo>
                    <a:pt x="2153" y="913"/>
                  </a:lnTo>
                  <a:cubicBezTo>
                    <a:pt x="2211" y="884"/>
                    <a:pt x="2240" y="826"/>
                    <a:pt x="2240" y="738"/>
                  </a:cubicBezTo>
                  <a:lnTo>
                    <a:pt x="1978" y="99"/>
                  </a:lnTo>
                  <a:cubicBezTo>
                    <a:pt x="1978" y="33"/>
                    <a:pt x="1929" y="0"/>
                    <a:pt x="18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1"/>
            <p:cNvSpPr/>
            <p:nvPr/>
          </p:nvSpPr>
          <p:spPr>
            <a:xfrm>
              <a:off x="4166050" y="957225"/>
              <a:ext cx="56000" cy="38375"/>
            </a:xfrm>
            <a:custGeom>
              <a:avLst/>
              <a:gdLst/>
              <a:ahLst/>
              <a:cxnLst/>
              <a:rect l="l" t="t" r="r" b="b"/>
              <a:pathLst>
                <a:path w="2240" h="1535" extrusionOk="0">
                  <a:moveTo>
                    <a:pt x="1864" y="1"/>
                  </a:moveTo>
                  <a:cubicBezTo>
                    <a:pt x="1846" y="1"/>
                    <a:pt x="1826" y="5"/>
                    <a:pt x="1804" y="12"/>
                  </a:cubicBezTo>
                  <a:lnTo>
                    <a:pt x="117" y="623"/>
                  </a:lnTo>
                  <a:cubicBezTo>
                    <a:pt x="30" y="652"/>
                    <a:pt x="1" y="710"/>
                    <a:pt x="30" y="797"/>
                  </a:cubicBezTo>
                  <a:lnTo>
                    <a:pt x="262" y="1437"/>
                  </a:lnTo>
                  <a:cubicBezTo>
                    <a:pt x="284" y="1502"/>
                    <a:pt x="322" y="1535"/>
                    <a:pt x="377" y="1535"/>
                  </a:cubicBezTo>
                  <a:cubicBezTo>
                    <a:pt x="395" y="1535"/>
                    <a:pt x="415" y="1531"/>
                    <a:pt x="437" y="1524"/>
                  </a:cubicBezTo>
                  <a:lnTo>
                    <a:pt x="2153" y="913"/>
                  </a:lnTo>
                  <a:cubicBezTo>
                    <a:pt x="2211" y="884"/>
                    <a:pt x="2240" y="826"/>
                    <a:pt x="2211" y="739"/>
                  </a:cubicBezTo>
                  <a:lnTo>
                    <a:pt x="1978" y="99"/>
                  </a:lnTo>
                  <a:cubicBezTo>
                    <a:pt x="1956" y="34"/>
                    <a:pt x="1918" y="1"/>
                    <a:pt x="18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41"/>
            <p:cNvSpPr/>
            <p:nvPr/>
          </p:nvSpPr>
          <p:spPr>
            <a:xfrm>
              <a:off x="3866525" y="1106350"/>
              <a:ext cx="64000" cy="60025"/>
            </a:xfrm>
            <a:custGeom>
              <a:avLst/>
              <a:gdLst/>
              <a:ahLst/>
              <a:cxnLst/>
              <a:rect l="l" t="t" r="r" b="b"/>
              <a:pathLst>
                <a:path w="2560" h="2401" extrusionOk="0">
                  <a:moveTo>
                    <a:pt x="1807" y="1"/>
                  </a:moveTo>
                  <a:cubicBezTo>
                    <a:pt x="1786" y="1"/>
                    <a:pt x="1766" y="3"/>
                    <a:pt x="1745" y="8"/>
                  </a:cubicBezTo>
                  <a:lnTo>
                    <a:pt x="146" y="590"/>
                  </a:lnTo>
                  <a:cubicBezTo>
                    <a:pt x="59" y="619"/>
                    <a:pt x="0" y="735"/>
                    <a:pt x="29" y="823"/>
                  </a:cubicBezTo>
                  <a:lnTo>
                    <a:pt x="553" y="2277"/>
                  </a:lnTo>
                  <a:cubicBezTo>
                    <a:pt x="577" y="2349"/>
                    <a:pt x="660" y="2401"/>
                    <a:pt x="737" y="2401"/>
                  </a:cubicBezTo>
                  <a:cubicBezTo>
                    <a:pt x="754" y="2401"/>
                    <a:pt x="770" y="2398"/>
                    <a:pt x="786" y="2393"/>
                  </a:cubicBezTo>
                  <a:lnTo>
                    <a:pt x="2385" y="1811"/>
                  </a:lnTo>
                  <a:cubicBezTo>
                    <a:pt x="2501" y="1782"/>
                    <a:pt x="2560" y="1666"/>
                    <a:pt x="2501" y="1579"/>
                  </a:cubicBezTo>
                  <a:lnTo>
                    <a:pt x="2007" y="125"/>
                  </a:lnTo>
                  <a:cubicBezTo>
                    <a:pt x="1983" y="53"/>
                    <a:pt x="1900" y="1"/>
                    <a:pt x="1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1"/>
            <p:cNvSpPr/>
            <p:nvPr/>
          </p:nvSpPr>
          <p:spPr>
            <a:xfrm>
              <a:off x="3924675" y="1067825"/>
              <a:ext cx="63275" cy="60100"/>
            </a:xfrm>
            <a:custGeom>
              <a:avLst/>
              <a:gdLst/>
              <a:ahLst/>
              <a:cxnLst/>
              <a:rect l="l" t="t" r="r" b="b"/>
              <a:pathLst>
                <a:path w="2531" h="2404" extrusionOk="0">
                  <a:moveTo>
                    <a:pt x="1794" y="1"/>
                  </a:moveTo>
                  <a:cubicBezTo>
                    <a:pt x="1778" y="1"/>
                    <a:pt x="1761" y="3"/>
                    <a:pt x="1746" y="8"/>
                  </a:cubicBezTo>
                  <a:lnTo>
                    <a:pt x="146" y="590"/>
                  </a:lnTo>
                  <a:cubicBezTo>
                    <a:pt x="30" y="619"/>
                    <a:pt x="1" y="735"/>
                    <a:pt x="30" y="851"/>
                  </a:cubicBezTo>
                  <a:lnTo>
                    <a:pt x="553" y="2276"/>
                  </a:lnTo>
                  <a:cubicBezTo>
                    <a:pt x="576" y="2365"/>
                    <a:pt x="649" y="2403"/>
                    <a:pt x="721" y="2403"/>
                  </a:cubicBezTo>
                  <a:cubicBezTo>
                    <a:pt x="743" y="2403"/>
                    <a:pt x="765" y="2400"/>
                    <a:pt x="786" y="2393"/>
                  </a:cubicBezTo>
                  <a:lnTo>
                    <a:pt x="2386" y="1811"/>
                  </a:lnTo>
                  <a:cubicBezTo>
                    <a:pt x="2502" y="1782"/>
                    <a:pt x="2531" y="1666"/>
                    <a:pt x="2502" y="1579"/>
                  </a:cubicBezTo>
                  <a:lnTo>
                    <a:pt x="1978" y="124"/>
                  </a:lnTo>
                  <a:cubicBezTo>
                    <a:pt x="1954" y="53"/>
                    <a:pt x="1871" y="1"/>
                    <a:pt x="17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1"/>
            <p:cNvSpPr/>
            <p:nvPr/>
          </p:nvSpPr>
          <p:spPr>
            <a:xfrm>
              <a:off x="3991575" y="1061625"/>
              <a:ext cx="64000" cy="60050"/>
            </a:xfrm>
            <a:custGeom>
              <a:avLst/>
              <a:gdLst/>
              <a:ahLst/>
              <a:cxnLst/>
              <a:rect l="l" t="t" r="r" b="b"/>
              <a:pathLst>
                <a:path w="2560" h="2402" extrusionOk="0">
                  <a:moveTo>
                    <a:pt x="1848" y="1"/>
                  </a:moveTo>
                  <a:cubicBezTo>
                    <a:pt x="1823" y="1"/>
                    <a:pt x="1798" y="8"/>
                    <a:pt x="1774" y="24"/>
                  </a:cubicBezTo>
                  <a:lnTo>
                    <a:pt x="146" y="576"/>
                  </a:lnTo>
                  <a:cubicBezTo>
                    <a:pt x="58" y="605"/>
                    <a:pt x="0" y="721"/>
                    <a:pt x="29" y="838"/>
                  </a:cubicBezTo>
                  <a:lnTo>
                    <a:pt x="553" y="2263"/>
                  </a:lnTo>
                  <a:cubicBezTo>
                    <a:pt x="574" y="2348"/>
                    <a:pt x="642" y="2402"/>
                    <a:pt x="723" y="2402"/>
                  </a:cubicBezTo>
                  <a:cubicBezTo>
                    <a:pt x="752" y="2402"/>
                    <a:pt x="783" y="2395"/>
                    <a:pt x="815" y="2379"/>
                  </a:cubicBezTo>
                  <a:lnTo>
                    <a:pt x="2414" y="1827"/>
                  </a:lnTo>
                  <a:cubicBezTo>
                    <a:pt x="2501" y="1768"/>
                    <a:pt x="2559" y="1681"/>
                    <a:pt x="2530" y="1565"/>
                  </a:cubicBezTo>
                  <a:lnTo>
                    <a:pt x="2007" y="140"/>
                  </a:lnTo>
                  <a:cubicBezTo>
                    <a:pt x="1986" y="55"/>
                    <a:pt x="1918" y="1"/>
                    <a:pt x="1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1"/>
            <p:cNvSpPr/>
            <p:nvPr/>
          </p:nvSpPr>
          <p:spPr>
            <a:xfrm>
              <a:off x="4049000" y="1022750"/>
              <a:ext cx="64000" cy="60100"/>
            </a:xfrm>
            <a:custGeom>
              <a:avLst/>
              <a:gdLst/>
              <a:ahLst/>
              <a:cxnLst/>
              <a:rect l="l" t="t" r="r" b="b"/>
              <a:pathLst>
                <a:path w="2560" h="2404" extrusionOk="0">
                  <a:moveTo>
                    <a:pt x="1807" y="1"/>
                  </a:moveTo>
                  <a:cubicBezTo>
                    <a:pt x="1787" y="1"/>
                    <a:pt x="1766" y="3"/>
                    <a:pt x="1746" y="8"/>
                  </a:cubicBezTo>
                  <a:lnTo>
                    <a:pt x="146" y="590"/>
                  </a:lnTo>
                  <a:cubicBezTo>
                    <a:pt x="59" y="619"/>
                    <a:pt x="1" y="735"/>
                    <a:pt x="30" y="851"/>
                  </a:cubicBezTo>
                  <a:lnTo>
                    <a:pt x="553" y="2276"/>
                  </a:lnTo>
                  <a:cubicBezTo>
                    <a:pt x="575" y="2365"/>
                    <a:pt x="649" y="2403"/>
                    <a:pt x="734" y="2403"/>
                  </a:cubicBezTo>
                  <a:cubicBezTo>
                    <a:pt x="760" y="2403"/>
                    <a:pt x="788" y="2400"/>
                    <a:pt x="815" y="2393"/>
                  </a:cubicBezTo>
                  <a:lnTo>
                    <a:pt x="2414" y="1811"/>
                  </a:lnTo>
                  <a:cubicBezTo>
                    <a:pt x="2502" y="1782"/>
                    <a:pt x="2560" y="1666"/>
                    <a:pt x="2531" y="1579"/>
                  </a:cubicBezTo>
                  <a:lnTo>
                    <a:pt x="2007" y="124"/>
                  </a:lnTo>
                  <a:cubicBezTo>
                    <a:pt x="1983" y="53"/>
                    <a:pt x="1900" y="1"/>
                    <a:pt x="1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41"/>
            <p:cNvSpPr/>
            <p:nvPr/>
          </p:nvSpPr>
          <p:spPr>
            <a:xfrm>
              <a:off x="4116625" y="1017275"/>
              <a:ext cx="64000" cy="60050"/>
            </a:xfrm>
            <a:custGeom>
              <a:avLst/>
              <a:gdLst/>
              <a:ahLst/>
              <a:cxnLst/>
              <a:rect l="l" t="t" r="r" b="b"/>
              <a:pathLst>
                <a:path w="2560" h="2402" extrusionOk="0">
                  <a:moveTo>
                    <a:pt x="1848" y="1"/>
                  </a:moveTo>
                  <a:cubicBezTo>
                    <a:pt x="1823" y="1"/>
                    <a:pt x="1798" y="8"/>
                    <a:pt x="1774" y="24"/>
                  </a:cubicBezTo>
                  <a:lnTo>
                    <a:pt x="175" y="576"/>
                  </a:lnTo>
                  <a:cubicBezTo>
                    <a:pt x="58" y="634"/>
                    <a:pt x="0" y="722"/>
                    <a:pt x="58" y="838"/>
                  </a:cubicBezTo>
                  <a:lnTo>
                    <a:pt x="553" y="2263"/>
                  </a:lnTo>
                  <a:cubicBezTo>
                    <a:pt x="595" y="2348"/>
                    <a:pt x="654" y="2402"/>
                    <a:pt x="727" y="2402"/>
                  </a:cubicBezTo>
                  <a:cubicBezTo>
                    <a:pt x="754" y="2402"/>
                    <a:pt x="783" y="2395"/>
                    <a:pt x="815" y="2379"/>
                  </a:cubicBezTo>
                  <a:lnTo>
                    <a:pt x="2414" y="1827"/>
                  </a:lnTo>
                  <a:cubicBezTo>
                    <a:pt x="2501" y="1768"/>
                    <a:pt x="2559" y="1681"/>
                    <a:pt x="2530" y="1565"/>
                  </a:cubicBezTo>
                  <a:lnTo>
                    <a:pt x="2007" y="140"/>
                  </a:lnTo>
                  <a:cubicBezTo>
                    <a:pt x="1986" y="55"/>
                    <a:pt x="1918" y="1"/>
                    <a:pt x="1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41"/>
            <p:cNvSpPr/>
            <p:nvPr/>
          </p:nvSpPr>
          <p:spPr>
            <a:xfrm>
              <a:off x="4179150" y="994750"/>
              <a:ext cx="64000" cy="60050"/>
            </a:xfrm>
            <a:custGeom>
              <a:avLst/>
              <a:gdLst/>
              <a:ahLst/>
              <a:cxnLst/>
              <a:rect l="l" t="t" r="r" b="b"/>
              <a:pathLst>
                <a:path w="2560" h="2402" extrusionOk="0">
                  <a:moveTo>
                    <a:pt x="1848" y="0"/>
                  </a:moveTo>
                  <a:cubicBezTo>
                    <a:pt x="1823" y="0"/>
                    <a:pt x="1798" y="7"/>
                    <a:pt x="1774" y="23"/>
                  </a:cubicBezTo>
                  <a:lnTo>
                    <a:pt x="175" y="576"/>
                  </a:lnTo>
                  <a:cubicBezTo>
                    <a:pt x="58" y="634"/>
                    <a:pt x="0" y="721"/>
                    <a:pt x="58" y="837"/>
                  </a:cubicBezTo>
                  <a:lnTo>
                    <a:pt x="553" y="2262"/>
                  </a:lnTo>
                  <a:cubicBezTo>
                    <a:pt x="574" y="2347"/>
                    <a:pt x="642" y="2401"/>
                    <a:pt x="723" y="2401"/>
                  </a:cubicBezTo>
                  <a:cubicBezTo>
                    <a:pt x="752" y="2401"/>
                    <a:pt x="783" y="2394"/>
                    <a:pt x="814" y="2379"/>
                  </a:cubicBezTo>
                  <a:lnTo>
                    <a:pt x="2414" y="1826"/>
                  </a:lnTo>
                  <a:cubicBezTo>
                    <a:pt x="2501" y="1797"/>
                    <a:pt x="2559" y="1681"/>
                    <a:pt x="2530" y="1564"/>
                  </a:cubicBezTo>
                  <a:lnTo>
                    <a:pt x="2007" y="139"/>
                  </a:lnTo>
                  <a:cubicBezTo>
                    <a:pt x="1986" y="54"/>
                    <a:pt x="1917" y="0"/>
                    <a:pt x="18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1"/>
            <p:cNvSpPr/>
            <p:nvPr/>
          </p:nvSpPr>
          <p:spPr>
            <a:xfrm>
              <a:off x="3886150" y="1161950"/>
              <a:ext cx="64000" cy="59750"/>
            </a:xfrm>
            <a:custGeom>
              <a:avLst/>
              <a:gdLst/>
              <a:ahLst/>
              <a:cxnLst/>
              <a:rect l="l" t="t" r="r" b="b"/>
              <a:pathLst>
                <a:path w="2560" h="2390" extrusionOk="0">
                  <a:moveTo>
                    <a:pt x="1849" y="1"/>
                  </a:moveTo>
                  <a:cubicBezTo>
                    <a:pt x="1823" y="1"/>
                    <a:pt x="1798" y="8"/>
                    <a:pt x="1775" y="24"/>
                  </a:cubicBezTo>
                  <a:lnTo>
                    <a:pt x="146" y="576"/>
                  </a:lnTo>
                  <a:cubicBezTo>
                    <a:pt x="59" y="605"/>
                    <a:pt x="1" y="722"/>
                    <a:pt x="30" y="838"/>
                  </a:cubicBezTo>
                  <a:lnTo>
                    <a:pt x="553" y="2263"/>
                  </a:lnTo>
                  <a:cubicBezTo>
                    <a:pt x="575" y="2352"/>
                    <a:pt x="648" y="2390"/>
                    <a:pt x="734" y="2390"/>
                  </a:cubicBezTo>
                  <a:cubicBezTo>
                    <a:pt x="760" y="2390"/>
                    <a:pt x="787" y="2386"/>
                    <a:pt x="815" y="2379"/>
                  </a:cubicBezTo>
                  <a:lnTo>
                    <a:pt x="2414" y="1827"/>
                  </a:lnTo>
                  <a:cubicBezTo>
                    <a:pt x="2502" y="1769"/>
                    <a:pt x="2560" y="1681"/>
                    <a:pt x="2531" y="1565"/>
                  </a:cubicBezTo>
                  <a:lnTo>
                    <a:pt x="2007" y="140"/>
                  </a:lnTo>
                  <a:cubicBezTo>
                    <a:pt x="1986" y="55"/>
                    <a:pt x="1918" y="1"/>
                    <a:pt x="1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1"/>
            <p:cNvSpPr/>
            <p:nvPr/>
          </p:nvSpPr>
          <p:spPr>
            <a:xfrm>
              <a:off x="3948675" y="1139725"/>
              <a:ext cx="64000" cy="60100"/>
            </a:xfrm>
            <a:custGeom>
              <a:avLst/>
              <a:gdLst/>
              <a:ahLst/>
              <a:cxnLst/>
              <a:rect l="l" t="t" r="r" b="b"/>
              <a:pathLst>
                <a:path w="2560" h="2404" extrusionOk="0">
                  <a:moveTo>
                    <a:pt x="1840" y="1"/>
                  </a:moveTo>
                  <a:cubicBezTo>
                    <a:pt x="1817" y="1"/>
                    <a:pt x="1795" y="4"/>
                    <a:pt x="1774" y="11"/>
                  </a:cubicBezTo>
                  <a:lnTo>
                    <a:pt x="175" y="593"/>
                  </a:lnTo>
                  <a:cubicBezTo>
                    <a:pt x="59" y="622"/>
                    <a:pt x="1" y="738"/>
                    <a:pt x="59" y="825"/>
                  </a:cubicBezTo>
                  <a:lnTo>
                    <a:pt x="553" y="2279"/>
                  </a:lnTo>
                  <a:cubicBezTo>
                    <a:pt x="577" y="2351"/>
                    <a:pt x="660" y="2403"/>
                    <a:pt x="753" y="2403"/>
                  </a:cubicBezTo>
                  <a:cubicBezTo>
                    <a:pt x="774" y="2403"/>
                    <a:pt x="794" y="2401"/>
                    <a:pt x="815" y="2396"/>
                  </a:cubicBezTo>
                  <a:lnTo>
                    <a:pt x="2414" y="1814"/>
                  </a:lnTo>
                  <a:cubicBezTo>
                    <a:pt x="2501" y="1785"/>
                    <a:pt x="2560" y="1669"/>
                    <a:pt x="2531" y="1552"/>
                  </a:cubicBezTo>
                  <a:lnTo>
                    <a:pt x="2007" y="127"/>
                  </a:lnTo>
                  <a:cubicBezTo>
                    <a:pt x="1985" y="39"/>
                    <a:pt x="1912" y="1"/>
                    <a:pt x="18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1"/>
            <p:cNvSpPr/>
            <p:nvPr/>
          </p:nvSpPr>
          <p:spPr>
            <a:xfrm>
              <a:off x="4011200" y="1117275"/>
              <a:ext cx="64000" cy="60000"/>
            </a:xfrm>
            <a:custGeom>
              <a:avLst/>
              <a:gdLst/>
              <a:ahLst/>
              <a:cxnLst/>
              <a:rect l="l" t="t" r="r" b="b"/>
              <a:pathLst>
                <a:path w="2560" h="2400" extrusionOk="0">
                  <a:moveTo>
                    <a:pt x="1823" y="0"/>
                  </a:moveTo>
                  <a:cubicBezTo>
                    <a:pt x="1806" y="0"/>
                    <a:pt x="1790" y="3"/>
                    <a:pt x="1774" y="8"/>
                  </a:cubicBezTo>
                  <a:lnTo>
                    <a:pt x="175" y="589"/>
                  </a:lnTo>
                  <a:cubicBezTo>
                    <a:pt x="59" y="618"/>
                    <a:pt x="0" y="735"/>
                    <a:pt x="59" y="822"/>
                  </a:cubicBezTo>
                  <a:lnTo>
                    <a:pt x="553" y="2276"/>
                  </a:lnTo>
                  <a:cubicBezTo>
                    <a:pt x="601" y="2348"/>
                    <a:pt x="668" y="2400"/>
                    <a:pt x="756" y="2400"/>
                  </a:cubicBezTo>
                  <a:cubicBezTo>
                    <a:pt x="774" y="2400"/>
                    <a:pt x="794" y="2397"/>
                    <a:pt x="815" y="2392"/>
                  </a:cubicBezTo>
                  <a:lnTo>
                    <a:pt x="2414" y="1811"/>
                  </a:lnTo>
                  <a:cubicBezTo>
                    <a:pt x="2501" y="1782"/>
                    <a:pt x="2560" y="1665"/>
                    <a:pt x="2531" y="1578"/>
                  </a:cubicBezTo>
                  <a:lnTo>
                    <a:pt x="2007" y="124"/>
                  </a:lnTo>
                  <a:cubicBezTo>
                    <a:pt x="1983" y="52"/>
                    <a:pt x="1900" y="0"/>
                    <a:pt x="18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1"/>
            <p:cNvSpPr/>
            <p:nvPr/>
          </p:nvSpPr>
          <p:spPr>
            <a:xfrm>
              <a:off x="4074450" y="1094725"/>
              <a:ext cx="63275" cy="60100"/>
            </a:xfrm>
            <a:custGeom>
              <a:avLst/>
              <a:gdLst/>
              <a:ahLst/>
              <a:cxnLst/>
              <a:rect l="l" t="t" r="r" b="b"/>
              <a:pathLst>
                <a:path w="2531" h="2404" extrusionOk="0">
                  <a:moveTo>
                    <a:pt x="1794" y="1"/>
                  </a:moveTo>
                  <a:cubicBezTo>
                    <a:pt x="1777" y="1"/>
                    <a:pt x="1761" y="3"/>
                    <a:pt x="1745" y="8"/>
                  </a:cubicBezTo>
                  <a:lnTo>
                    <a:pt x="146" y="590"/>
                  </a:lnTo>
                  <a:cubicBezTo>
                    <a:pt x="30" y="619"/>
                    <a:pt x="1" y="735"/>
                    <a:pt x="30" y="851"/>
                  </a:cubicBezTo>
                  <a:lnTo>
                    <a:pt x="524" y="2276"/>
                  </a:lnTo>
                  <a:cubicBezTo>
                    <a:pt x="568" y="2365"/>
                    <a:pt x="630" y="2403"/>
                    <a:pt x="708" y="2403"/>
                  </a:cubicBezTo>
                  <a:cubicBezTo>
                    <a:pt x="732" y="2403"/>
                    <a:pt x="758" y="2400"/>
                    <a:pt x="786" y="2393"/>
                  </a:cubicBezTo>
                  <a:lnTo>
                    <a:pt x="2385" y="1840"/>
                  </a:lnTo>
                  <a:cubicBezTo>
                    <a:pt x="2472" y="1782"/>
                    <a:pt x="2531" y="1666"/>
                    <a:pt x="2502" y="1579"/>
                  </a:cubicBezTo>
                  <a:lnTo>
                    <a:pt x="1978" y="124"/>
                  </a:lnTo>
                  <a:cubicBezTo>
                    <a:pt x="1954" y="53"/>
                    <a:pt x="1871" y="1"/>
                    <a:pt x="17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1"/>
            <p:cNvSpPr/>
            <p:nvPr/>
          </p:nvSpPr>
          <p:spPr>
            <a:xfrm>
              <a:off x="4136975" y="1072925"/>
              <a:ext cx="63275" cy="60000"/>
            </a:xfrm>
            <a:custGeom>
              <a:avLst/>
              <a:gdLst/>
              <a:ahLst/>
              <a:cxnLst/>
              <a:rect l="l" t="t" r="r" b="b"/>
              <a:pathLst>
                <a:path w="2531" h="2400" extrusionOk="0">
                  <a:moveTo>
                    <a:pt x="1804" y="0"/>
                  </a:moveTo>
                  <a:cubicBezTo>
                    <a:pt x="1786" y="0"/>
                    <a:pt x="1766" y="3"/>
                    <a:pt x="1745" y="8"/>
                  </a:cubicBezTo>
                  <a:lnTo>
                    <a:pt x="146" y="589"/>
                  </a:lnTo>
                  <a:cubicBezTo>
                    <a:pt x="59" y="618"/>
                    <a:pt x="1" y="735"/>
                    <a:pt x="30" y="822"/>
                  </a:cubicBezTo>
                  <a:lnTo>
                    <a:pt x="553" y="2276"/>
                  </a:lnTo>
                  <a:cubicBezTo>
                    <a:pt x="577" y="2348"/>
                    <a:pt x="660" y="2400"/>
                    <a:pt x="737" y="2400"/>
                  </a:cubicBezTo>
                  <a:cubicBezTo>
                    <a:pt x="754" y="2400"/>
                    <a:pt x="770" y="2398"/>
                    <a:pt x="786" y="2392"/>
                  </a:cubicBezTo>
                  <a:lnTo>
                    <a:pt x="2385" y="1811"/>
                  </a:lnTo>
                  <a:cubicBezTo>
                    <a:pt x="2501" y="1782"/>
                    <a:pt x="2531" y="1665"/>
                    <a:pt x="2501" y="1578"/>
                  </a:cubicBezTo>
                  <a:lnTo>
                    <a:pt x="2007" y="124"/>
                  </a:lnTo>
                  <a:cubicBezTo>
                    <a:pt x="1959" y="52"/>
                    <a:pt x="1892" y="0"/>
                    <a:pt x="1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1"/>
            <p:cNvSpPr/>
            <p:nvPr/>
          </p:nvSpPr>
          <p:spPr>
            <a:xfrm>
              <a:off x="4199500" y="1050375"/>
              <a:ext cx="63275" cy="60025"/>
            </a:xfrm>
            <a:custGeom>
              <a:avLst/>
              <a:gdLst/>
              <a:ahLst/>
              <a:cxnLst/>
              <a:rect l="l" t="t" r="r" b="b"/>
              <a:pathLst>
                <a:path w="2531" h="2401" extrusionOk="0">
                  <a:moveTo>
                    <a:pt x="1794" y="1"/>
                  </a:moveTo>
                  <a:cubicBezTo>
                    <a:pt x="1777" y="1"/>
                    <a:pt x="1761" y="3"/>
                    <a:pt x="1745" y="8"/>
                  </a:cubicBezTo>
                  <a:lnTo>
                    <a:pt x="146" y="590"/>
                  </a:lnTo>
                  <a:cubicBezTo>
                    <a:pt x="30" y="619"/>
                    <a:pt x="0" y="735"/>
                    <a:pt x="30" y="822"/>
                  </a:cubicBezTo>
                  <a:lnTo>
                    <a:pt x="553" y="2277"/>
                  </a:lnTo>
                  <a:cubicBezTo>
                    <a:pt x="577" y="2348"/>
                    <a:pt x="660" y="2400"/>
                    <a:pt x="737" y="2400"/>
                  </a:cubicBezTo>
                  <a:cubicBezTo>
                    <a:pt x="754" y="2400"/>
                    <a:pt x="770" y="2398"/>
                    <a:pt x="786" y="2393"/>
                  </a:cubicBezTo>
                  <a:lnTo>
                    <a:pt x="2385" y="1811"/>
                  </a:lnTo>
                  <a:cubicBezTo>
                    <a:pt x="2501" y="1782"/>
                    <a:pt x="2531" y="1666"/>
                    <a:pt x="2501" y="1579"/>
                  </a:cubicBezTo>
                  <a:lnTo>
                    <a:pt x="1978" y="125"/>
                  </a:lnTo>
                  <a:cubicBezTo>
                    <a:pt x="1954" y="53"/>
                    <a:pt x="1871" y="1"/>
                    <a:pt x="17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1"/>
            <p:cNvSpPr/>
            <p:nvPr/>
          </p:nvSpPr>
          <p:spPr>
            <a:xfrm>
              <a:off x="3906500" y="1217600"/>
              <a:ext cx="63275" cy="60025"/>
            </a:xfrm>
            <a:custGeom>
              <a:avLst/>
              <a:gdLst/>
              <a:ahLst/>
              <a:cxnLst/>
              <a:rect l="l" t="t" r="r" b="b"/>
              <a:pathLst>
                <a:path w="2531" h="2401" extrusionOk="0">
                  <a:moveTo>
                    <a:pt x="1794" y="0"/>
                  </a:moveTo>
                  <a:cubicBezTo>
                    <a:pt x="1778" y="0"/>
                    <a:pt x="1761" y="3"/>
                    <a:pt x="1746" y="8"/>
                  </a:cubicBezTo>
                  <a:lnTo>
                    <a:pt x="146" y="589"/>
                  </a:lnTo>
                  <a:cubicBezTo>
                    <a:pt x="30" y="619"/>
                    <a:pt x="1" y="735"/>
                    <a:pt x="30" y="822"/>
                  </a:cubicBezTo>
                  <a:lnTo>
                    <a:pt x="524" y="2276"/>
                  </a:lnTo>
                  <a:cubicBezTo>
                    <a:pt x="572" y="2348"/>
                    <a:pt x="640" y="2400"/>
                    <a:pt x="727" y="2400"/>
                  </a:cubicBezTo>
                  <a:cubicBezTo>
                    <a:pt x="746" y="2400"/>
                    <a:pt x="765" y="2398"/>
                    <a:pt x="786" y="2392"/>
                  </a:cubicBezTo>
                  <a:lnTo>
                    <a:pt x="2385" y="1811"/>
                  </a:lnTo>
                  <a:cubicBezTo>
                    <a:pt x="2473" y="1782"/>
                    <a:pt x="2531" y="1665"/>
                    <a:pt x="2502" y="1578"/>
                  </a:cubicBezTo>
                  <a:lnTo>
                    <a:pt x="1978" y="124"/>
                  </a:lnTo>
                  <a:cubicBezTo>
                    <a:pt x="1954" y="52"/>
                    <a:pt x="1871" y="0"/>
                    <a:pt x="17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1"/>
            <p:cNvSpPr/>
            <p:nvPr/>
          </p:nvSpPr>
          <p:spPr>
            <a:xfrm>
              <a:off x="3964675" y="1178325"/>
              <a:ext cx="63275" cy="60100"/>
            </a:xfrm>
            <a:custGeom>
              <a:avLst/>
              <a:gdLst/>
              <a:ahLst/>
              <a:cxnLst/>
              <a:rect l="l" t="t" r="r" b="b"/>
              <a:pathLst>
                <a:path w="2531" h="2404" extrusionOk="0">
                  <a:moveTo>
                    <a:pt x="1794" y="1"/>
                  </a:moveTo>
                  <a:cubicBezTo>
                    <a:pt x="1777" y="1"/>
                    <a:pt x="1761" y="3"/>
                    <a:pt x="1745" y="8"/>
                  </a:cubicBezTo>
                  <a:lnTo>
                    <a:pt x="146" y="590"/>
                  </a:lnTo>
                  <a:cubicBezTo>
                    <a:pt x="29" y="619"/>
                    <a:pt x="0" y="735"/>
                    <a:pt x="29" y="852"/>
                  </a:cubicBezTo>
                  <a:lnTo>
                    <a:pt x="553" y="2277"/>
                  </a:lnTo>
                  <a:cubicBezTo>
                    <a:pt x="575" y="2366"/>
                    <a:pt x="648" y="2404"/>
                    <a:pt x="720" y="2404"/>
                  </a:cubicBezTo>
                  <a:cubicBezTo>
                    <a:pt x="743" y="2404"/>
                    <a:pt x="765" y="2400"/>
                    <a:pt x="786" y="2393"/>
                  </a:cubicBezTo>
                  <a:lnTo>
                    <a:pt x="2385" y="1811"/>
                  </a:lnTo>
                  <a:cubicBezTo>
                    <a:pt x="2501" y="1782"/>
                    <a:pt x="2530" y="1666"/>
                    <a:pt x="2501" y="1579"/>
                  </a:cubicBezTo>
                  <a:lnTo>
                    <a:pt x="1978" y="125"/>
                  </a:lnTo>
                  <a:cubicBezTo>
                    <a:pt x="1954" y="53"/>
                    <a:pt x="1871" y="1"/>
                    <a:pt x="17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1"/>
            <p:cNvSpPr/>
            <p:nvPr/>
          </p:nvSpPr>
          <p:spPr>
            <a:xfrm>
              <a:off x="4031550" y="1172875"/>
              <a:ext cx="63275" cy="60050"/>
            </a:xfrm>
            <a:custGeom>
              <a:avLst/>
              <a:gdLst/>
              <a:ahLst/>
              <a:cxnLst/>
              <a:rect l="l" t="t" r="r" b="b"/>
              <a:pathLst>
                <a:path w="2531" h="2402" extrusionOk="0">
                  <a:moveTo>
                    <a:pt x="1820" y="0"/>
                  </a:moveTo>
                  <a:cubicBezTo>
                    <a:pt x="1794" y="0"/>
                    <a:pt x="1769" y="7"/>
                    <a:pt x="1746" y="23"/>
                  </a:cubicBezTo>
                  <a:lnTo>
                    <a:pt x="146" y="575"/>
                  </a:lnTo>
                  <a:cubicBezTo>
                    <a:pt x="30" y="605"/>
                    <a:pt x="1" y="721"/>
                    <a:pt x="30" y="837"/>
                  </a:cubicBezTo>
                  <a:lnTo>
                    <a:pt x="553" y="2262"/>
                  </a:lnTo>
                  <a:cubicBezTo>
                    <a:pt x="575" y="2347"/>
                    <a:pt x="643" y="2401"/>
                    <a:pt x="712" y="2401"/>
                  </a:cubicBezTo>
                  <a:cubicBezTo>
                    <a:pt x="737" y="2401"/>
                    <a:pt x="763" y="2394"/>
                    <a:pt x="786" y="2378"/>
                  </a:cubicBezTo>
                  <a:lnTo>
                    <a:pt x="2385" y="1826"/>
                  </a:lnTo>
                  <a:cubicBezTo>
                    <a:pt x="2502" y="1768"/>
                    <a:pt x="2531" y="1680"/>
                    <a:pt x="2502" y="1564"/>
                  </a:cubicBezTo>
                  <a:lnTo>
                    <a:pt x="1978" y="139"/>
                  </a:lnTo>
                  <a:cubicBezTo>
                    <a:pt x="1957" y="54"/>
                    <a:pt x="1889" y="0"/>
                    <a:pt x="18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1"/>
            <p:cNvSpPr/>
            <p:nvPr/>
          </p:nvSpPr>
          <p:spPr>
            <a:xfrm>
              <a:off x="4094075" y="1150700"/>
              <a:ext cx="64000" cy="60025"/>
            </a:xfrm>
            <a:custGeom>
              <a:avLst/>
              <a:gdLst/>
              <a:ahLst/>
              <a:cxnLst/>
              <a:rect l="l" t="t" r="r" b="b"/>
              <a:pathLst>
                <a:path w="2560" h="2401" extrusionOk="0">
                  <a:moveTo>
                    <a:pt x="1805" y="1"/>
                  </a:moveTo>
                  <a:cubicBezTo>
                    <a:pt x="1786" y="1"/>
                    <a:pt x="1766" y="3"/>
                    <a:pt x="1746" y="8"/>
                  </a:cubicBezTo>
                  <a:lnTo>
                    <a:pt x="146" y="590"/>
                  </a:lnTo>
                  <a:cubicBezTo>
                    <a:pt x="59" y="619"/>
                    <a:pt x="1" y="735"/>
                    <a:pt x="30" y="823"/>
                  </a:cubicBezTo>
                  <a:lnTo>
                    <a:pt x="553" y="2277"/>
                  </a:lnTo>
                  <a:cubicBezTo>
                    <a:pt x="577" y="2348"/>
                    <a:pt x="660" y="2401"/>
                    <a:pt x="737" y="2401"/>
                  </a:cubicBezTo>
                  <a:cubicBezTo>
                    <a:pt x="754" y="2401"/>
                    <a:pt x="770" y="2398"/>
                    <a:pt x="786" y="2393"/>
                  </a:cubicBezTo>
                  <a:lnTo>
                    <a:pt x="2385" y="1811"/>
                  </a:lnTo>
                  <a:cubicBezTo>
                    <a:pt x="2502" y="1782"/>
                    <a:pt x="2560" y="1666"/>
                    <a:pt x="2502" y="1579"/>
                  </a:cubicBezTo>
                  <a:lnTo>
                    <a:pt x="2007" y="125"/>
                  </a:lnTo>
                  <a:cubicBezTo>
                    <a:pt x="1959" y="53"/>
                    <a:pt x="1892" y="1"/>
                    <a:pt x="18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1"/>
            <p:cNvSpPr/>
            <p:nvPr/>
          </p:nvSpPr>
          <p:spPr>
            <a:xfrm>
              <a:off x="4156600" y="1128175"/>
              <a:ext cx="64000" cy="60025"/>
            </a:xfrm>
            <a:custGeom>
              <a:avLst/>
              <a:gdLst/>
              <a:ahLst/>
              <a:cxnLst/>
              <a:rect l="l" t="t" r="r" b="b"/>
              <a:pathLst>
                <a:path w="2560" h="2401" extrusionOk="0">
                  <a:moveTo>
                    <a:pt x="1805" y="0"/>
                  </a:moveTo>
                  <a:cubicBezTo>
                    <a:pt x="1786" y="0"/>
                    <a:pt x="1766" y="3"/>
                    <a:pt x="1746" y="8"/>
                  </a:cubicBezTo>
                  <a:lnTo>
                    <a:pt x="146" y="589"/>
                  </a:lnTo>
                  <a:cubicBezTo>
                    <a:pt x="59" y="619"/>
                    <a:pt x="1" y="735"/>
                    <a:pt x="30" y="822"/>
                  </a:cubicBezTo>
                  <a:lnTo>
                    <a:pt x="553" y="2276"/>
                  </a:lnTo>
                  <a:cubicBezTo>
                    <a:pt x="577" y="2348"/>
                    <a:pt x="660" y="2400"/>
                    <a:pt x="737" y="2400"/>
                  </a:cubicBezTo>
                  <a:cubicBezTo>
                    <a:pt x="754" y="2400"/>
                    <a:pt x="770" y="2398"/>
                    <a:pt x="786" y="2393"/>
                  </a:cubicBezTo>
                  <a:lnTo>
                    <a:pt x="2385" y="1811"/>
                  </a:lnTo>
                  <a:cubicBezTo>
                    <a:pt x="2502" y="1782"/>
                    <a:pt x="2560" y="1665"/>
                    <a:pt x="2502" y="1578"/>
                  </a:cubicBezTo>
                  <a:lnTo>
                    <a:pt x="2007" y="124"/>
                  </a:lnTo>
                  <a:cubicBezTo>
                    <a:pt x="1959" y="52"/>
                    <a:pt x="1892" y="0"/>
                    <a:pt x="18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1"/>
            <p:cNvSpPr/>
            <p:nvPr/>
          </p:nvSpPr>
          <p:spPr>
            <a:xfrm>
              <a:off x="4219125" y="1106825"/>
              <a:ext cx="82900" cy="114350"/>
            </a:xfrm>
            <a:custGeom>
              <a:avLst/>
              <a:gdLst/>
              <a:ahLst/>
              <a:cxnLst/>
              <a:rect l="l" t="t" r="r" b="b"/>
              <a:pathLst>
                <a:path w="3316" h="4574" extrusionOk="0">
                  <a:moveTo>
                    <a:pt x="1754" y="0"/>
                  </a:moveTo>
                  <a:cubicBezTo>
                    <a:pt x="1722" y="0"/>
                    <a:pt x="1689" y="6"/>
                    <a:pt x="1658" y="19"/>
                  </a:cubicBezTo>
                  <a:lnTo>
                    <a:pt x="233" y="513"/>
                  </a:lnTo>
                  <a:cubicBezTo>
                    <a:pt x="88" y="571"/>
                    <a:pt x="1" y="746"/>
                    <a:pt x="59" y="891"/>
                  </a:cubicBezTo>
                  <a:lnTo>
                    <a:pt x="1309" y="4381"/>
                  </a:lnTo>
                  <a:cubicBezTo>
                    <a:pt x="1355" y="4495"/>
                    <a:pt x="1455" y="4573"/>
                    <a:pt x="1580" y="4573"/>
                  </a:cubicBezTo>
                  <a:cubicBezTo>
                    <a:pt x="1614" y="4573"/>
                    <a:pt x="1650" y="4568"/>
                    <a:pt x="1687" y="4555"/>
                  </a:cubicBezTo>
                  <a:lnTo>
                    <a:pt x="3112" y="4061"/>
                  </a:lnTo>
                  <a:cubicBezTo>
                    <a:pt x="3258" y="4003"/>
                    <a:pt x="3316" y="3828"/>
                    <a:pt x="3287" y="3683"/>
                  </a:cubicBezTo>
                  <a:lnTo>
                    <a:pt x="2036" y="193"/>
                  </a:lnTo>
                  <a:cubicBezTo>
                    <a:pt x="1991" y="79"/>
                    <a:pt x="1873" y="0"/>
                    <a:pt x="1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1"/>
            <p:cNvSpPr/>
            <p:nvPr/>
          </p:nvSpPr>
          <p:spPr>
            <a:xfrm>
              <a:off x="3926150" y="1272850"/>
              <a:ext cx="63275" cy="60100"/>
            </a:xfrm>
            <a:custGeom>
              <a:avLst/>
              <a:gdLst/>
              <a:ahLst/>
              <a:cxnLst/>
              <a:rect l="l" t="t" r="r" b="b"/>
              <a:pathLst>
                <a:path w="2531" h="2404" extrusionOk="0">
                  <a:moveTo>
                    <a:pt x="1804" y="0"/>
                  </a:moveTo>
                  <a:cubicBezTo>
                    <a:pt x="1785" y="0"/>
                    <a:pt x="1765" y="3"/>
                    <a:pt x="1745" y="8"/>
                  </a:cubicBezTo>
                  <a:lnTo>
                    <a:pt x="145" y="590"/>
                  </a:lnTo>
                  <a:cubicBezTo>
                    <a:pt x="58" y="619"/>
                    <a:pt x="0" y="735"/>
                    <a:pt x="29" y="822"/>
                  </a:cubicBezTo>
                  <a:lnTo>
                    <a:pt x="553" y="2276"/>
                  </a:lnTo>
                  <a:cubicBezTo>
                    <a:pt x="575" y="2365"/>
                    <a:pt x="648" y="2403"/>
                    <a:pt x="720" y="2403"/>
                  </a:cubicBezTo>
                  <a:cubicBezTo>
                    <a:pt x="742" y="2403"/>
                    <a:pt x="765" y="2399"/>
                    <a:pt x="785" y="2393"/>
                  </a:cubicBezTo>
                  <a:lnTo>
                    <a:pt x="2385" y="1811"/>
                  </a:lnTo>
                  <a:cubicBezTo>
                    <a:pt x="2501" y="1782"/>
                    <a:pt x="2530" y="1666"/>
                    <a:pt x="2501" y="1578"/>
                  </a:cubicBezTo>
                  <a:lnTo>
                    <a:pt x="2007" y="124"/>
                  </a:lnTo>
                  <a:cubicBezTo>
                    <a:pt x="1959" y="53"/>
                    <a:pt x="1891" y="0"/>
                    <a:pt x="1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1"/>
            <p:cNvSpPr/>
            <p:nvPr/>
          </p:nvSpPr>
          <p:spPr>
            <a:xfrm>
              <a:off x="3988650" y="1251025"/>
              <a:ext cx="64025" cy="60025"/>
            </a:xfrm>
            <a:custGeom>
              <a:avLst/>
              <a:gdLst/>
              <a:ahLst/>
              <a:cxnLst/>
              <a:rect l="l" t="t" r="r" b="b"/>
              <a:pathLst>
                <a:path w="2561" h="2401" extrusionOk="0">
                  <a:moveTo>
                    <a:pt x="1805" y="1"/>
                  </a:moveTo>
                  <a:cubicBezTo>
                    <a:pt x="1786" y="1"/>
                    <a:pt x="1766" y="3"/>
                    <a:pt x="1746" y="9"/>
                  </a:cubicBezTo>
                  <a:lnTo>
                    <a:pt x="146" y="590"/>
                  </a:lnTo>
                  <a:cubicBezTo>
                    <a:pt x="59" y="619"/>
                    <a:pt x="1" y="736"/>
                    <a:pt x="30" y="823"/>
                  </a:cubicBezTo>
                  <a:lnTo>
                    <a:pt x="554" y="2277"/>
                  </a:lnTo>
                  <a:cubicBezTo>
                    <a:pt x="577" y="2349"/>
                    <a:pt x="660" y="2401"/>
                    <a:pt x="738" y="2401"/>
                  </a:cubicBezTo>
                  <a:cubicBezTo>
                    <a:pt x="754" y="2401"/>
                    <a:pt x="771" y="2398"/>
                    <a:pt x="786" y="2393"/>
                  </a:cubicBezTo>
                  <a:lnTo>
                    <a:pt x="2386" y="1812"/>
                  </a:lnTo>
                  <a:cubicBezTo>
                    <a:pt x="2502" y="1782"/>
                    <a:pt x="2560" y="1666"/>
                    <a:pt x="2502" y="1579"/>
                  </a:cubicBezTo>
                  <a:lnTo>
                    <a:pt x="2008" y="125"/>
                  </a:lnTo>
                  <a:cubicBezTo>
                    <a:pt x="1960" y="53"/>
                    <a:pt x="1892" y="1"/>
                    <a:pt x="18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1"/>
            <p:cNvSpPr/>
            <p:nvPr/>
          </p:nvSpPr>
          <p:spPr>
            <a:xfrm>
              <a:off x="4051175" y="1228500"/>
              <a:ext cx="64025" cy="60025"/>
            </a:xfrm>
            <a:custGeom>
              <a:avLst/>
              <a:gdLst/>
              <a:ahLst/>
              <a:cxnLst/>
              <a:rect l="l" t="t" r="r" b="b"/>
              <a:pathLst>
                <a:path w="2561" h="2401" extrusionOk="0">
                  <a:moveTo>
                    <a:pt x="1805" y="0"/>
                  </a:moveTo>
                  <a:cubicBezTo>
                    <a:pt x="1786" y="0"/>
                    <a:pt x="1766" y="3"/>
                    <a:pt x="1746" y="8"/>
                  </a:cubicBezTo>
                  <a:lnTo>
                    <a:pt x="146" y="590"/>
                  </a:lnTo>
                  <a:cubicBezTo>
                    <a:pt x="59" y="619"/>
                    <a:pt x="1" y="735"/>
                    <a:pt x="30" y="822"/>
                  </a:cubicBezTo>
                  <a:lnTo>
                    <a:pt x="553" y="2276"/>
                  </a:lnTo>
                  <a:cubicBezTo>
                    <a:pt x="577" y="2348"/>
                    <a:pt x="660" y="2400"/>
                    <a:pt x="738" y="2400"/>
                  </a:cubicBezTo>
                  <a:cubicBezTo>
                    <a:pt x="754" y="2400"/>
                    <a:pt x="771" y="2398"/>
                    <a:pt x="786" y="2393"/>
                  </a:cubicBezTo>
                  <a:lnTo>
                    <a:pt x="2386" y="1811"/>
                  </a:lnTo>
                  <a:cubicBezTo>
                    <a:pt x="2502" y="1782"/>
                    <a:pt x="2560" y="1666"/>
                    <a:pt x="2502" y="1578"/>
                  </a:cubicBezTo>
                  <a:lnTo>
                    <a:pt x="2008" y="124"/>
                  </a:lnTo>
                  <a:cubicBezTo>
                    <a:pt x="1960" y="53"/>
                    <a:pt x="1892" y="0"/>
                    <a:pt x="18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1"/>
            <p:cNvSpPr/>
            <p:nvPr/>
          </p:nvSpPr>
          <p:spPr>
            <a:xfrm>
              <a:off x="4113700" y="1205950"/>
              <a:ext cx="64025" cy="60100"/>
            </a:xfrm>
            <a:custGeom>
              <a:avLst/>
              <a:gdLst/>
              <a:ahLst/>
              <a:cxnLst/>
              <a:rect l="l" t="t" r="r" b="b"/>
              <a:pathLst>
                <a:path w="2561" h="2404" extrusionOk="0">
                  <a:moveTo>
                    <a:pt x="1807" y="1"/>
                  </a:moveTo>
                  <a:cubicBezTo>
                    <a:pt x="1787" y="1"/>
                    <a:pt x="1766" y="3"/>
                    <a:pt x="1746" y="9"/>
                  </a:cubicBezTo>
                  <a:lnTo>
                    <a:pt x="146" y="590"/>
                  </a:lnTo>
                  <a:cubicBezTo>
                    <a:pt x="59" y="619"/>
                    <a:pt x="1" y="736"/>
                    <a:pt x="30" y="852"/>
                  </a:cubicBezTo>
                  <a:lnTo>
                    <a:pt x="553" y="2277"/>
                  </a:lnTo>
                  <a:cubicBezTo>
                    <a:pt x="576" y="2366"/>
                    <a:pt x="649" y="2404"/>
                    <a:pt x="721" y="2404"/>
                  </a:cubicBezTo>
                  <a:cubicBezTo>
                    <a:pt x="743" y="2404"/>
                    <a:pt x="766" y="2400"/>
                    <a:pt x="786" y="2393"/>
                  </a:cubicBezTo>
                  <a:lnTo>
                    <a:pt x="2386" y="1812"/>
                  </a:lnTo>
                  <a:cubicBezTo>
                    <a:pt x="2502" y="1782"/>
                    <a:pt x="2560" y="1666"/>
                    <a:pt x="2531" y="1579"/>
                  </a:cubicBezTo>
                  <a:lnTo>
                    <a:pt x="2008" y="125"/>
                  </a:lnTo>
                  <a:cubicBezTo>
                    <a:pt x="1984" y="53"/>
                    <a:pt x="1901" y="1"/>
                    <a:pt x="1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1"/>
            <p:cNvSpPr/>
            <p:nvPr/>
          </p:nvSpPr>
          <p:spPr>
            <a:xfrm>
              <a:off x="4176225" y="1184075"/>
              <a:ext cx="64025" cy="60100"/>
            </a:xfrm>
            <a:custGeom>
              <a:avLst/>
              <a:gdLst/>
              <a:ahLst/>
              <a:cxnLst/>
              <a:rect l="l" t="t" r="r" b="b"/>
              <a:pathLst>
                <a:path w="2561" h="2404" extrusionOk="0">
                  <a:moveTo>
                    <a:pt x="1827" y="1"/>
                  </a:moveTo>
                  <a:cubicBezTo>
                    <a:pt x="1801" y="1"/>
                    <a:pt x="1773" y="4"/>
                    <a:pt x="1746" y="11"/>
                  </a:cubicBezTo>
                  <a:lnTo>
                    <a:pt x="146" y="593"/>
                  </a:lnTo>
                  <a:cubicBezTo>
                    <a:pt x="59" y="622"/>
                    <a:pt x="1" y="738"/>
                    <a:pt x="30" y="825"/>
                  </a:cubicBezTo>
                  <a:lnTo>
                    <a:pt x="553" y="2279"/>
                  </a:lnTo>
                  <a:cubicBezTo>
                    <a:pt x="577" y="2351"/>
                    <a:pt x="660" y="2403"/>
                    <a:pt x="738" y="2403"/>
                  </a:cubicBezTo>
                  <a:cubicBezTo>
                    <a:pt x="754" y="2403"/>
                    <a:pt x="771" y="2401"/>
                    <a:pt x="786" y="2396"/>
                  </a:cubicBezTo>
                  <a:lnTo>
                    <a:pt x="2415" y="1814"/>
                  </a:lnTo>
                  <a:cubicBezTo>
                    <a:pt x="2502" y="1785"/>
                    <a:pt x="2560" y="1669"/>
                    <a:pt x="2531" y="1581"/>
                  </a:cubicBezTo>
                  <a:lnTo>
                    <a:pt x="2007" y="127"/>
                  </a:lnTo>
                  <a:cubicBezTo>
                    <a:pt x="1985" y="39"/>
                    <a:pt x="1912" y="1"/>
                    <a:pt x="18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1818;p32">
            <a:extLst>
              <a:ext uri="{FF2B5EF4-FFF2-40B4-BE49-F238E27FC236}">
                <a16:creationId xmlns:a16="http://schemas.microsoft.com/office/drawing/2014/main" id="{604A2CD0-1CCD-44E0-B641-6C652FDD9257}"/>
              </a:ext>
            </a:extLst>
          </p:cNvPr>
          <p:cNvSpPr/>
          <p:nvPr/>
        </p:nvSpPr>
        <p:spPr>
          <a:xfrm>
            <a:off x="1659654" y="2754775"/>
            <a:ext cx="5836421" cy="1038329"/>
          </a:xfrm>
          <a:custGeom>
            <a:avLst/>
            <a:gdLst/>
            <a:ahLst/>
            <a:cxnLst/>
            <a:rect l="l" t="t" r="r" b="b"/>
            <a:pathLst>
              <a:path w="157460" h="28786" extrusionOk="0">
                <a:moveTo>
                  <a:pt x="1" y="0"/>
                </a:moveTo>
                <a:lnTo>
                  <a:pt x="8408" y="14561"/>
                </a:lnTo>
                <a:lnTo>
                  <a:pt x="1" y="28785"/>
                </a:lnTo>
                <a:lnTo>
                  <a:pt x="157460" y="28785"/>
                </a:lnTo>
                <a:lnTo>
                  <a:pt x="150238" y="14561"/>
                </a:lnTo>
                <a:lnTo>
                  <a:pt x="157460" y="0"/>
                </a:lnTo>
                <a:close/>
              </a:path>
            </a:pathLst>
          </a:custGeom>
          <a:noFill/>
          <a:ln>
            <a:noFill/>
          </a:ln>
        </p:spPr>
        <p:txBody>
          <a:bodyPr spcFirstLastPara="1" wrap="square" lIns="91425" tIns="91425" rIns="91425" bIns="91425" anchor="ctr" anchorCtr="0">
            <a:noAutofit/>
          </a:bodyPr>
          <a:lstStyle/>
          <a:p>
            <a:pPr lvl="0" algn="ctr"/>
            <a:r>
              <a:rPr lang="en-US" sz="13800" b="1" dirty="0">
                <a:solidFill>
                  <a:srgbClr val="FFC000"/>
                </a:solidFill>
                <a:latin typeface="#9Slide04 Lettre" pitchFamily="2" charset="0"/>
              </a:rPr>
              <a:t>METAN</a:t>
            </a:r>
            <a:endParaRPr sz="13800" b="1" dirty="0">
              <a:solidFill>
                <a:srgbClr val="FFC000"/>
              </a:solidFill>
              <a:latin typeface="#9Slide04 Lettre" pitchFamily="2" charset="0"/>
            </a:endParaRPr>
          </a:p>
        </p:txBody>
      </p:sp>
      <p:sp>
        <p:nvSpPr>
          <p:cNvPr id="67" name="Google Shape;1818;p32">
            <a:extLst>
              <a:ext uri="{FF2B5EF4-FFF2-40B4-BE49-F238E27FC236}">
                <a16:creationId xmlns:a16="http://schemas.microsoft.com/office/drawing/2014/main" id="{FB65C864-345C-4679-A7DC-0E7A115939E6}"/>
              </a:ext>
            </a:extLst>
          </p:cNvPr>
          <p:cNvSpPr/>
          <p:nvPr/>
        </p:nvSpPr>
        <p:spPr>
          <a:xfrm>
            <a:off x="1981355" y="1360597"/>
            <a:ext cx="4876930" cy="1038329"/>
          </a:xfrm>
          <a:custGeom>
            <a:avLst/>
            <a:gdLst/>
            <a:ahLst/>
            <a:cxnLst/>
            <a:rect l="l" t="t" r="r" b="b"/>
            <a:pathLst>
              <a:path w="157460" h="28786" extrusionOk="0">
                <a:moveTo>
                  <a:pt x="1" y="0"/>
                </a:moveTo>
                <a:lnTo>
                  <a:pt x="8408" y="14561"/>
                </a:lnTo>
                <a:lnTo>
                  <a:pt x="1" y="28785"/>
                </a:lnTo>
                <a:lnTo>
                  <a:pt x="157460" y="28785"/>
                </a:lnTo>
                <a:lnTo>
                  <a:pt x="150238" y="14561"/>
                </a:lnTo>
                <a:lnTo>
                  <a:pt x="157460" y="0"/>
                </a:lnTo>
                <a:close/>
              </a:path>
            </a:pathLst>
          </a:custGeom>
          <a:noFill/>
          <a:ln>
            <a:noFill/>
          </a:ln>
        </p:spPr>
        <p:txBody>
          <a:bodyPr spcFirstLastPara="1" wrap="square" lIns="91425" tIns="91425" rIns="91425" bIns="91425" anchor="ctr" anchorCtr="0">
            <a:noAutofit/>
          </a:bodyPr>
          <a:lstStyle/>
          <a:p>
            <a:pPr lvl="0" algn="ctr"/>
            <a:r>
              <a:rPr lang="en-US" sz="8800" b="1" u="sng" dirty="0">
                <a:solidFill>
                  <a:srgbClr val="FFC000"/>
                </a:solidFill>
                <a:latin typeface="#9Slide04 Lettre" pitchFamily="2" charset="0"/>
              </a:rPr>
              <a:t>BÀI 36</a:t>
            </a:r>
            <a:endParaRPr sz="8800" b="1" u="sng" dirty="0">
              <a:solidFill>
                <a:srgbClr val="FFC000"/>
              </a:solidFill>
              <a:latin typeface="#9Slide04 Lettre" pitchFamily="2" charset="0"/>
            </a:endParaRPr>
          </a:p>
        </p:txBody>
      </p:sp>
      <p:pic>
        <p:nvPicPr>
          <p:cNvPr id="1028" name="Picture 4" descr="Miễn phí Yếu Tố Png ếch Xanh Tươi PNG &amp;amp; PSD hình ảnh tải xuống _ kích thước  1024 × 1024px,ID833529777 - Lovepik">
            <a:extLst>
              <a:ext uri="{FF2B5EF4-FFF2-40B4-BE49-F238E27FC236}">
                <a16:creationId xmlns:a16="http://schemas.microsoft.com/office/drawing/2014/main" id="{FE752ABD-42F1-4C26-A91E-A8998A6BCA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163" b="95698" l="10000" r="90000">
                        <a14:foregroundMark x1="31279" y1="8140" x2="40233" y2="6395"/>
                        <a14:foregroundMark x1="41047" y1="8140" x2="63372" y2="11163"/>
                        <a14:foregroundMark x1="66163" y1="17558" x2="69419" y2="38953"/>
                        <a14:foregroundMark x1="29767" y1="88837" x2="29186" y2="93140"/>
                        <a14:foregroundMark x1="33023" y1="87093" x2="33605" y2="93256"/>
                        <a14:foregroundMark x1="57442" y1="90698" x2="57558" y2="94651"/>
                        <a14:foregroundMark x1="61395" y1="91047" x2="64186" y2="95698"/>
                      </a14:backgroundRemoval>
                    </a14:imgEffect>
                  </a14:imgLayer>
                </a14:imgProps>
              </a:ext>
              <a:ext uri="{28A0092B-C50C-407E-A947-70E740481C1C}">
                <a14:useLocalDpi xmlns:a14="http://schemas.microsoft.com/office/drawing/2010/main" val="0"/>
              </a:ext>
            </a:extLst>
          </a:blip>
          <a:srcRect/>
          <a:stretch>
            <a:fillRect/>
          </a:stretch>
        </p:blipFill>
        <p:spPr bwMode="auto">
          <a:xfrm>
            <a:off x="7164526" y="3069897"/>
            <a:ext cx="2073603" cy="20736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Bông Sen, Hoa Sen Clipart, Hoa Sen, Bông Hoa miễn phí tải tập tin  PNG PSDComment và Vector">
            <a:extLst>
              <a:ext uri="{FF2B5EF4-FFF2-40B4-BE49-F238E27FC236}">
                <a16:creationId xmlns:a16="http://schemas.microsoft.com/office/drawing/2014/main" id="{FDA9458A-2EDB-40BA-9362-114F4D5AEB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83" b="95667" l="10000" r="90000">
                        <a14:foregroundMark x1="58583" y1="86667" x2="58583" y2="95667"/>
                        <a14:foregroundMark x1="35000" y1="6417" x2="35833" y2="11833"/>
                        <a14:foregroundMark x1="35250" y1="7917" x2="51083" y2="11833"/>
                        <a14:foregroundMark x1="61167" y1="3833" x2="54667" y2="10000"/>
                        <a14:foregroundMark x1="60167" y1="3583" x2="56750" y2="6167"/>
                      </a14:backgroundRemoval>
                    </a14:imgEffect>
                  </a14:imgLayer>
                </a14:imgProps>
              </a:ext>
              <a:ext uri="{28A0092B-C50C-407E-A947-70E740481C1C}">
                <a14:useLocalDpi xmlns:a14="http://schemas.microsoft.com/office/drawing/2010/main" val="0"/>
              </a:ext>
            </a:extLst>
          </a:blip>
          <a:srcRect/>
          <a:stretch>
            <a:fillRect/>
          </a:stretch>
        </p:blipFill>
        <p:spPr bwMode="auto">
          <a:xfrm>
            <a:off x="-1164192" y="698643"/>
            <a:ext cx="4153971" cy="444485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Hình ảnh Bông Sen, Hoa Sen Clipart, Hoa Sen, Bông Hoa miễn phí tải tập tin  PNG PSDComment và Vector">
            <a:extLst>
              <a:ext uri="{FF2B5EF4-FFF2-40B4-BE49-F238E27FC236}">
                <a16:creationId xmlns:a16="http://schemas.microsoft.com/office/drawing/2014/main" id="{83C9FE62-E4A9-451B-A852-C24B19509CA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583" b="95667" l="10000" r="90000">
                        <a14:foregroundMark x1="58583" y1="86667" x2="58583" y2="95667"/>
                        <a14:foregroundMark x1="35000" y1="6417" x2="35833" y2="11833"/>
                        <a14:foregroundMark x1="35250" y1="7917" x2="51083" y2="11833"/>
                        <a14:foregroundMark x1="61167" y1="3833" x2="54667" y2="10000"/>
                        <a14:foregroundMark x1="60167" y1="3583" x2="56750" y2="6167"/>
                        <a14:foregroundMark x1="25333" y1="56250" x2="32417" y2="60417"/>
                        <a14:backgroundMark x1="40500" y1="49500" x2="44833" y2="56500"/>
                        <a14:backgroundMark x1="35833" y1="49083" x2="42750" y2="52167"/>
                        <a14:backgroundMark x1="34250" y1="47917" x2="47750" y2="49083"/>
                        <a14:backgroundMark x1="44333" y1="48667" x2="48250" y2="60667"/>
                        <a14:backgroundMark x1="46333" y1="50750" x2="48083" y2="54333"/>
                      </a14:backgroundRemoval>
                    </a14:imgEffect>
                  </a14:imgLayer>
                </a14:imgProps>
              </a:ext>
              <a:ext uri="{28A0092B-C50C-407E-A947-70E740481C1C}">
                <a14:useLocalDpi xmlns:a14="http://schemas.microsoft.com/office/drawing/2010/main" val="0"/>
              </a:ext>
            </a:extLst>
          </a:blip>
          <a:srcRect t="47317" r="51090"/>
          <a:stretch/>
        </p:blipFill>
        <p:spPr bwMode="auto">
          <a:xfrm>
            <a:off x="-807969" y="3800614"/>
            <a:ext cx="2330238" cy="268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96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grpSp>
        <p:nvGrpSpPr>
          <p:cNvPr id="2304" name="Group 2303">
            <a:extLst>
              <a:ext uri="{FF2B5EF4-FFF2-40B4-BE49-F238E27FC236}">
                <a16:creationId xmlns:a16="http://schemas.microsoft.com/office/drawing/2014/main" id="{BAE19FB8-8851-4203-BF77-3044290903FE}"/>
              </a:ext>
            </a:extLst>
          </p:cNvPr>
          <p:cNvGrpSpPr/>
          <p:nvPr/>
        </p:nvGrpSpPr>
        <p:grpSpPr>
          <a:xfrm>
            <a:off x="-1" y="82109"/>
            <a:ext cx="4227227" cy="627017"/>
            <a:chOff x="0" y="880810"/>
            <a:chExt cx="3553097" cy="627017"/>
          </a:xfrm>
        </p:grpSpPr>
        <p:sp>
          <p:nvSpPr>
            <p:cNvPr id="30" name="Arrow: Pentagon 29">
              <a:extLst>
                <a:ext uri="{FF2B5EF4-FFF2-40B4-BE49-F238E27FC236}">
                  <a16:creationId xmlns:a16="http://schemas.microsoft.com/office/drawing/2014/main" id="{744AAFE3-C9A8-42A8-9EB5-F072CE774123}"/>
                </a:ext>
              </a:extLst>
            </p:cNvPr>
            <p:cNvSpPr/>
            <p:nvPr/>
          </p:nvSpPr>
          <p:spPr>
            <a:xfrm>
              <a:off x="0" y="880810"/>
              <a:ext cx="3553097" cy="627017"/>
            </a:xfrm>
            <a:prstGeom prst="homePlate">
              <a:avLst/>
            </a:prstGeom>
            <a:solidFill>
              <a:srgbClr val="00CC00"/>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extLst>
                <a:ext uri="{FF2B5EF4-FFF2-40B4-BE49-F238E27FC236}">
                  <a16:creationId xmlns:a16="http://schemas.microsoft.com/office/drawing/2014/main" id="{C63317DE-30A4-4AE5-8F6C-656C7E7F9117}"/>
                </a:ext>
              </a:extLst>
            </p:cNvPr>
            <p:cNvSpPr/>
            <p:nvPr/>
          </p:nvSpPr>
          <p:spPr>
            <a:xfrm>
              <a:off x="52251" y="944258"/>
              <a:ext cx="3445961" cy="518782"/>
            </a:xfrm>
            <a:prstGeom prst="homePlate">
              <a:avLst/>
            </a:prstGeom>
            <a:solidFill>
              <a:schemeClr val="bg1"/>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3 AllRoundGothic" panose="020B0703020202020104" pitchFamily="34" charset="0"/>
                </a:rPr>
                <a:t>III. TÍNH CHẤT HÓA HỌC</a:t>
              </a:r>
              <a:endParaRPr lang="en-US" sz="2400" dirty="0">
                <a:solidFill>
                  <a:srgbClr val="002060"/>
                </a:solidFill>
              </a:endParaRPr>
            </a:p>
          </p:txBody>
        </p:sp>
      </p:grpSp>
      <p:sp>
        <p:nvSpPr>
          <p:cNvPr id="5" name="Arrow: Bent-Up 4">
            <a:extLst>
              <a:ext uri="{FF2B5EF4-FFF2-40B4-BE49-F238E27FC236}">
                <a16:creationId xmlns:a16="http://schemas.microsoft.com/office/drawing/2014/main" id="{78AA327B-97CF-4D11-A7C6-7C2F57DA2FA1}"/>
              </a:ext>
            </a:extLst>
          </p:cNvPr>
          <p:cNvSpPr/>
          <p:nvPr/>
        </p:nvSpPr>
        <p:spPr>
          <a:xfrm rot="5400000">
            <a:off x="124376" y="753030"/>
            <a:ext cx="376088" cy="289560"/>
          </a:xfrm>
          <a:prstGeom prst="bentUpArrow">
            <a:avLst>
              <a:gd name="adj1" fmla="val 36661"/>
              <a:gd name="adj2" fmla="val 23342"/>
              <a:gd name="adj3" fmla="val 24466"/>
            </a:avLst>
          </a:prstGeom>
          <a:solidFill>
            <a:srgbClr val="00CC00"/>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84568F8-F4EA-4FC7-A8FF-59655156B533}"/>
              </a:ext>
            </a:extLst>
          </p:cNvPr>
          <p:cNvSpPr/>
          <p:nvPr/>
        </p:nvSpPr>
        <p:spPr>
          <a:xfrm>
            <a:off x="382427" y="780079"/>
            <a:ext cx="3095711" cy="495451"/>
          </a:xfrm>
          <a:prstGeom prst="roundRect">
            <a:avLst/>
          </a:prstGeom>
          <a:solidFill>
            <a:schemeClr val="accent5">
              <a:lumMod val="20000"/>
              <a:lumOff val="80000"/>
            </a:schemeClr>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5 FS Blonde Script" panose="03000503000000000000" pitchFamily="65" charset="0"/>
              </a:rPr>
              <a:t>2. </a:t>
            </a:r>
            <a:r>
              <a:rPr lang="en-US" sz="2800" dirty="0" err="1">
                <a:solidFill>
                  <a:srgbClr val="002060"/>
                </a:solidFill>
                <a:latin typeface="#9Slide05 FS Blonde Script" panose="03000503000000000000" pitchFamily="65" charset="0"/>
              </a:rPr>
              <a:t>Tác</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dụng</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với</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clo</a:t>
            </a:r>
            <a:endParaRPr lang="en-US" sz="2800" dirty="0">
              <a:solidFill>
                <a:srgbClr val="002060"/>
              </a:solidFill>
              <a:latin typeface="#9Slide05 FS Blonde Script" panose="03000503000000000000" pitchFamily="65" charset="0"/>
            </a:endParaRPr>
          </a:p>
        </p:txBody>
      </p:sp>
      <p:sp>
        <p:nvSpPr>
          <p:cNvPr id="3" name="AutoShape 2" descr="thí nghiệm hóa học 9, 11 metan CH4 tác dụng với khi clo Cl2 phản ứng thế  của metan CH4 - YouTube">
            <a:extLst>
              <a:ext uri="{FF2B5EF4-FFF2-40B4-BE49-F238E27FC236}">
                <a16:creationId xmlns:a16="http://schemas.microsoft.com/office/drawing/2014/main" id="{D0B7465A-ACB0-4007-948B-972C927D3EC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Bài 36 Metan – Trung Tâm 8910">
            <a:extLst>
              <a:ext uri="{FF2B5EF4-FFF2-40B4-BE49-F238E27FC236}">
                <a16:creationId xmlns:a16="http://schemas.microsoft.com/office/drawing/2014/main" id="{A684AB76-A2F1-400D-ABF1-5D2856E07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383" y="1611522"/>
            <a:ext cx="4338039" cy="2279960"/>
          </a:xfrm>
          <a:prstGeom prst="round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5AB7E205-89DC-4AE9-BF77-3B5CDD9DE389}"/>
              </a:ext>
            </a:extLst>
          </p:cNvPr>
          <p:cNvSpPr/>
          <p:nvPr/>
        </p:nvSpPr>
        <p:spPr>
          <a:xfrm>
            <a:off x="0" y="1404798"/>
            <a:ext cx="1580973" cy="418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9Slide03 AllRoundGothic" panose="020B0703020202020104" pitchFamily="34" charset="0"/>
              </a:rPr>
              <a:t>Thí</a:t>
            </a:r>
            <a:r>
              <a:rPr lang="en-US" sz="2000" dirty="0">
                <a:latin typeface="#9Slide03 AllRoundGothic" panose="020B0703020202020104" pitchFamily="34" charset="0"/>
              </a:rPr>
              <a:t> </a:t>
            </a:r>
            <a:r>
              <a:rPr lang="en-US" sz="2000" dirty="0" err="1">
                <a:latin typeface="#9Slide03 AllRoundGothic" panose="020B0703020202020104" pitchFamily="34" charset="0"/>
              </a:rPr>
              <a:t>nghiệm</a:t>
            </a:r>
            <a:endParaRPr lang="en-US" sz="2000" dirty="0">
              <a:latin typeface="#9Slide03 AllRoundGothic" panose="020B0703020202020104" pitchFamily="34" charset="0"/>
            </a:endParaRPr>
          </a:p>
        </p:txBody>
      </p:sp>
      <p:sp>
        <p:nvSpPr>
          <p:cNvPr id="25" name="Rectangle: Rounded Corners 24">
            <a:extLst>
              <a:ext uri="{FF2B5EF4-FFF2-40B4-BE49-F238E27FC236}">
                <a16:creationId xmlns:a16="http://schemas.microsoft.com/office/drawing/2014/main" id="{D45DEF5D-F52F-4640-BBF6-853EFB47DA76}"/>
              </a:ext>
            </a:extLst>
          </p:cNvPr>
          <p:cNvSpPr/>
          <p:nvPr/>
        </p:nvSpPr>
        <p:spPr>
          <a:xfrm>
            <a:off x="128492" y="1963506"/>
            <a:ext cx="4443508" cy="1464231"/>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pt-BR" sz="2000" dirty="0">
                <a:latin typeface="#9Slide03 Arima Madurai ExtraBo" panose="00000900000000000000" pitchFamily="2" charset="0"/>
                <a:ea typeface="Times New Roman" panose="02020603050405020304" pitchFamily="18" charset="0"/>
                <a:cs typeface="#9Slide03 Arima Madurai ExtraBo" panose="00000900000000000000" pitchFamily="2" charset="0"/>
              </a:rPr>
              <a:t>đưa bình đựng hỗn hợp khí metan và clo ra ánh sáng. Sau một thời gian, cho  nước vào bình, lắc nhẹ rồi thêm vào một mẩu giấy quỳ.</a:t>
            </a:r>
            <a:endParaRPr lang="en-US" sz="2000" dirty="0">
              <a:solidFill>
                <a:srgbClr val="00206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4" name="AutoShape 6" descr="Hình ảnh Mèo Nhỏ Dễ Thương? Gói Biểu Hiện Nghi Ngờ Câu Hỏi À Nghi Ngờ, Mèo,  Mèo Nhỏ Dễ Thương? Gói Biểu Hiện Nghi Ngờ, Biểu Vector và PNG với nền">
            <a:extLst>
              <a:ext uri="{FF2B5EF4-FFF2-40B4-BE49-F238E27FC236}">
                <a16:creationId xmlns:a16="http://schemas.microsoft.com/office/drawing/2014/main" id="{1F570EF6-8237-4039-B932-4E7AD68948BD}"/>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Rectangle: Rounded Corners 27">
            <a:extLst>
              <a:ext uri="{FF2B5EF4-FFF2-40B4-BE49-F238E27FC236}">
                <a16:creationId xmlns:a16="http://schemas.microsoft.com/office/drawing/2014/main" id="{9ABB80EF-E4AC-4A47-8BA5-C8B0E2A0F1F8}"/>
              </a:ext>
            </a:extLst>
          </p:cNvPr>
          <p:cNvSpPr/>
          <p:nvPr/>
        </p:nvSpPr>
        <p:spPr>
          <a:xfrm>
            <a:off x="2392922" y="4020086"/>
            <a:ext cx="5379478" cy="847725"/>
          </a:xfrm>
          <a:prstGeom prst="roundRect">
            <a:avLst/>
          </a:prstGeom>
          <a:solidFill>
            <a:schemeClr val="bg2">
              <a:lumMod val="60000"/>
              <a:lumOff val="40000"/>
            </a:schemeClr>
          </a:solidFill>
          <a:ln>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5 Fourth Medium" panose="00000600000000000000" pitchFamily="2" charset="0"/>
              </a:rPr>
              <a:t>Quan </a:t>
            </a:r>
            <a:r>
              <a:rPr lang="en-US" sz="2400" dirty="0" err="1">
                <a:solidFill>
                  <a:srgbClr val="002060"/>
                </a:solidFill>
                <a:latin typeface="#9Slide05 Fourth Medium" panose="00000600000000000000" pitchFamily="2" charset="0"/>
              </a:rPr>
              <a:t>sát</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hình</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ảnh</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dự</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đoán</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hiện</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tượng</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và</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đưa</a:t>
            </a:r>
            <a:r>
              <a:rPr lang="en-US" sz="2400" dirty="0">
                <a:solidFill>
                  <a:srgbClr val="002060"/>
                </a:solidFill>
                <a:latin typeface="#9Slide05 Fourth Medium" panose="00000600000000000000" pitchFamily="2" charset="0"/>
              </a:rPr>
              <a:t> ra </a:t>
            </a:r>
            <a:r>
              <a:rPr lang="en-US" sz="2400" dirty="0" err="1">
                <a:solidFill>
                  <a:srgbClr val="002060"/>
                </a:solidFill>
                <a:latin typeface="#9Slide05 Fourth Medium" panose="00000600000000000000" pitchFamily="2" charset="0"/>
              </a:rPr>
              <a:t>nhận</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xét</a:t>
            </a:r>
            <a:r>
              <a:rPr lang="en-US" sz="2400" dirty="0">
                <a:solidFill>
                  <a:srgbClr val="002060"/>
                </a:solidFill>
                <a:latin typeface="#9Slide05 Fourth Medium" panose="00000600000000000000" pitchFamily="2" charset="0"/>
              </a:rPr>
              <a:t>?</a:t>
            </a:r>
          </a:p>
        </p:txBody>
      </p:sp>
      <p:pic>
        <p:nvPicPr>
          <p:cNvPr id="29" name="Picture 4" descr="Cartoon Vẽ Tay Câu Hỏi Mèo Con Dễ Thương Hình ảnh | Định dạng hình ảnh PSD  610807163| vn.lovepik.com">
            <a:extLst>
              <a:ext uri="{FF2B5EF4-FFF2-40B4-BE49-F238E27FC236}">
                <a16:creationId xmlns:a16="http://schemas.microsoft.com/office/drawing/2014/main" id="{09069DA5-DAC7-4108-ABCD-E23FDFAD722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7907" r="90581">
                        <a14:foregroundMark x1="7907" y1="27558" x2="18023" y2="33605"/>
                        <a14:foregroundMark x1="21860" y1="27326" x2="22791" y2="30116"/>
                        <a14:foregroundMark x1="9302" y1="48721" x2="16047" y2="50116"/>
                        <a14:foregroundMark x1="12791" y1="59767" x2="17674" y2="59070"/>
                        <a14:foregroundMark x1="29462" y1="22719" x2="30105" y2="23562"/>
                        <a14:foregroundMark x1="44014" y1="19170" x2="43850" y2="20156"/>
                        <a14:foregroundMark x1="42558" y1="23605" x2="42558" y2="23605"/>
                        <a14:foregroundMark x1="79767" y1="30000" x2="77558" y2="34302"/>
                        <a14:foregroundMark x1="90581" y1="32907" x2="80698" y2="40698"/>
                        <a14:foregroundMark x1="80698" y1="40698" x2="80116" y2="40930"/>
                        <a14:foregroundMark x1="81977" y1="53372" x2="85930" y2="53372"/>
                        <a14:foregroundMark x1="78140" y1="59767" x2="80349" y2="59535"/>
                        <a14:foregroundMark x1="55666" y1="19924" x2="56279" y2="22093"/>
                        <a14:foregroundMark x1="54767" y1="16744" x2="54726" y2="16600"/>
                        <a14:foregroundMark x1="55698" y1="23605" x2="55698" y2="23605"/>
                        <a14:foregroundMark x1="68953" y1="24167" x2="68953" y2="24884"/>
                        <a14:foregroundMark x1="68837" y1="26163" x2="68837" y2="26163"/>
                        <a14:foregroundMark x1="80930" y1="38721" x2="86163" y2="34767"/>
                        <a14:foregroundMark x1="78256" y1="29419" x2="77093" y2="33721"/>
                        <a14:foregroundMark x1="82093" y1="57558" x2="83837" y2="60116"/>
                        <a14:foregroundMark x1="84186" y1="57558" x2="84070" y2="58721"/>
                        <a14:foregroundMark x1="30233" y1="25930" x2="30233" y2="25930"/>
                        <a14:foregroundMark x1="69302" y1="19302" x2="70182" y2="20249"/>
                        <a14:backgroundMark x1="28023" y1="20233" x2="30116" y2="20233"/>
                        <a14:backgroundMark x1="29070" y1="20698" x2="28140" y2="22674"/>
                        <a14:backgroundMark x1="29302" y1="21279" x2="28488" y2="22674"/>
                        <a14:backgroundMark x1="28721" y1="20930" x2="27907" y2="21395"/>
                        <a14:backgroundMark x1="29302" y1="21744" x2="29186" y2="22442"/>
                        <a14:backgroundMark x1="30698" y1="23837" x2="30465" y2="24302"/>
                        <a14:backgroundMark x1="40814" y1="18721" x2="42093" y2="19767"/>
                        <a14:backgroundMark x1="43256" y1="18488" x2="44302" y2="18488"/>
                        <a14:backgroundMark x1="44302" y1="18372" x2="44070" y2="19186"/>
                        <a14:backgroundMark x1="44302" y1="20349" x2="43721" y2="21628"/>
                        <a14:backgroundMark x1="51163" y1="21860" x2="51163" y2="21860"/>
                        <a14:backgroundMark x1="54884" y1="18256" x2="56977" y2="18256"/>
                        <a14:backgroundMark x1="57093" y1="18372" x2="55581" y2="20000"/>
                        <a14:backgroundMark x1="55581" y1="19884" x2="55581" y2="20698"/>
                        <a14:backgroundMark x1="68961" y1="21824" x2="68721" y2="23023"/>
                        <a14:backgroundMark x1="68837" y1="21860" x2="68837" y2="23256"/>
                        <a14:backgroundMark x1="68837" y1="23256" x2="68605" y2="24070"/>
                        <a14:backgroundMark x1="69419" y1="21512" x2="70814" y2="21395"/>
                        <a14:backgroundMark x1="70930" y1="21860" x2="71628" y2="21977"/>
                        <a14:backgroundMark x1="70581" y1="21395" x2="71628" y2="21628"/>
                        <a14:backgroundMark x1="70581" y1="21395" x2="71628" y2="21512"/>
                        <a14:backgroundMark x1="71860" y1="21860" x2="71628" y2="22326"/>
                        <a14:backgroundMark x1="83256" y1="35000" x2="83256" y2="35000"/>
                      </a14:backgroundRemoval>
                    </a14:imgEffect>
                  </a14:imgLayer>
                </a14:imgProps>
              </a:ext>
              <a:ext uri="{28A0092B-C50C-407E-A947-70E740481C1C}">
                <a14:useLocalDpi xmlns:a14="http://schemas.microsoft.com/office/drawing/2010/main" val="0"/>
              </a:ext>
            </a:extLst>
          </a:blip>
          <a:srcRect/>
          <a:stretch>
            <a:fillRect/>
          </a:stretch>
        </p:blipFill>
        <p:spPr bwMode="auto">
          <a:xfrm>
            <a:off x="270191" y="2995386"/>
            <a:ext cx="2554514" cy="2554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78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barn(inVertical)">
                                      <p:cBhvr>
                                        <p:cTn id="21" dur="500"/>
                                        <p:tgtEl>
                                          <p:spTgt spid="51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4" grpId="0" animBg="1"/>
      <p:bldP spid="25"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hi nghiem metan voi clo">
            <a:hlinkClick r:id="" action="ppaction://media"/>
            <a:extLst>
              <a:ext uri="{FF2B5EF4-FFF2-40B4-BE49-F238E27FC236}">
                <a16:creationId xmlns:a16="http://schemas.microsoft.com/office/drawing/2014/main" id="{CB3310A9-DC0E-4B76-AE22-9FB69FE631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9161367" cy="5143501"/>
          </a:xfrm>
          <a:prstGeom prst="rect">
            <a:avLst/>
          </a:prstGeom>
        </p:spPr>
      </p:pic>
    </p:spTree>
    <p:extLst>
      <p:ext uri="{BB962C8B-B14F-4D97-AF65-F5344CB8AC3E}">
        <p14:creationId xmlns:p14="http://schemas.microsoft.com/office/powerpoint/2010/main" val="150812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7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grpSp>
        <p:nvGrpSpPr>
          <p:cNvPr id="2304" name="Group 2303">
            <a:extLst>
              <a:ext uri="{FF2B5EF4-FFF2-40B4-BE49-F238E27FC236}">
                <a16:creationId xmlns:a16="http://schemas.microsoft.com/office/drawing/2014/main" id="{BAE19FB8-8851-4203-BF77-3044290903FE}"/>
              </a:ext>
            </a:extLst>
          </p:cNvPr>
          <p:cNvGrpSpPr/>
          <p:nvPr/>
        </p:nvGrpSpPr>
        <p:grpSpPr>
          <a:xfrm>
            <a:off x="-1" y="82109"/>
            <a:ext cx="4227227" cy="627017"/>
            <a:chOff x="0" y="880810"/>
            <a:chExt cx="3553097" cy="627017"/>
          </a:xfrm>
        </p:grpSpPr>
        <p:sp>
          <p:nvSpPr>
            <p:cNvPr id="30" name="Arrow: Pentagon 29">
              <a:extLst>
                <a:ext uri="{FF2B5EF4-FFF2-40B4-BE49-F238E27FC236}">
                  <a16:creationId xmlns:a16="http://schemas.microsoft.com/office/drawing/2014/main" id="{744AAFE3-C9A8-42A8-9EB5-F072CE774123}"/>
                </a:ext>
              </a:extLst>
            </p:cNvPr>
            <p:cNvSpPr/>
            <p:nvPr/>
          </p:nvSpPr>
          <p:spPr>
            <a:xfrm>
              <a:off x="0" y="880810"/>
              <a:ext cx="3553097" cy="627017"/>
            </a:xfrm>
            <a:prstGeom prst="homePlate">
              <a:avLst/>
            </a:prstGeom>
            <a:solidFill>
              <a:srgbClr val="00CC00"/>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extLst>
                <a:ext uri="{FF2B5EF4-FFF2-40B4-BE49-F238E27FC236}">
                  <a16:creationId xmlns:a16="http://schemas.microsoft.com/office/drawing/2014/main" id="{C63317DE-30A4-4AE5-8F6C-656C7E7F9117}"/>
                </a:ext>
              </a:extLst>
            </p:cNvPr>
            <p:cNvSpPr/>
            <p:nvPr/>
          </p:nvSpPr>
          <p:spPr>
            <a:xfrm>
              <a:off x="52251" y="944258"/>
              <a:ext cx="3445961" cy="518782"/>
            </a:xfrm>
            <a:prstGeom prst="homePlate">
              <a:avLst/>
            </a:prstGeom>
            <a:solidFill>
              <a:schemeClr val="bg1"/>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3 AllRoundGothic" panose="020B0703020202020104" pitchFamily="34" charset="0"/>
                </a:rPr>
                <a:t>III. TÍNH CHẤT HÓA HỌC</a:t>
              </a:r>
              <a:endParaRPr lang="en-US" sz="2400" dirty="0">
                <a:solidFill>
                  <a:srgbClr val="002060"/>
                </a:solidFill>
              </a:endParaRPr>
            </a:p>
          </p:txBody>
        </p:sp>
      </p:grpSp>
      <p:sp>
        <p:nvSpPr>
          <p:cNvPr id="5" name="Arrow: Bent-Up 4">
            <a:extLst>
              <a:ext uri="{FF2B5EF4-FFF2-40B4-BE49-F238E27FC236}">
                <a16:creationId xmlns:a16="http://schemas.microsoft.com/office/drawing/2014/main" id="{78AA327B-97CF-4D11-A7C6-7C2F57DA2FA1}"/>
              </a:ext>
            </a:extLst>
          </p:cNvPr>
          <p:cNvSpPr/>
          <p:nvPr/>
        </p:nvSpPr>
        <p:spPr>
          <a:xfrm rot="5400000">
            <a:off x="124376" y="753030"/>
            <a:ext cx="376088" cy="289560"/>
          </a:xfrm>
          <a:prstGeom prst="bentUpArrow">
            <a:avLst>
              <a:gd name="adj1" fmla="val 36661"/>
              <a:gd name="adj2" fmla="val 23342"/>
              <a:gd name="adj3" fmla="val 24466"/>
            </a:avLst>
          </a:prstGeom>
          <a:solidFill>
            <a:srgbClr val="00CC00"/>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84568F8-F4EA-4FC7-A8FF-59655156B533}"/>
              </a:ext>
            </a:extLst>
          </p:cNvPr>
          <p:cNvSpPr/>
          <p:nvPr/>
        </p:nvSpPr>
        <p:spPr>
          <a:xfrm>
            <a:off x="382427" y="780079"/>
            <a:ext cx="3095711" cy="495451"/>
          </a:xfrm>
          <a:prstGeom prst="roundRect">
            <a:avLst/>
          </a:prstGeom>
          <a:solidFill>
            <a:schemeClr val="accent5">
              <a:lumMod val="20000"/>
              <a:lumOff val="80000"/>
            </a:schemeClr>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5 FS Blonde Script" panose="03000503000000000000" pitchFamily="65" charset="0"/>
              </a:rPr>
              <a:t>2. </a:t>
            </a:r>
            <a:r>
              <a:rPr lang="en-US" sz="2800" dirty="0" err="1">
                <a:solidFill>
                  <a:srgbClr val="002060"/>
                </a:solidFill>
                <a:latin typeface="#9Slide05 FS Blonde Script" panose="03000503000000000000" pitchFamily="65" charset="0"/>
              </a:rPr>
              <a:t>Tác</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dụng</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với</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clo</a:t>
            </a:r>
            <a:endParaRPr lang="en-US" sz="2800" dirty="0">
              <a:solidFill>
                <a:srgbClr val="002060"/>
              </a:solidFill>
              <a:latin typeface="#9Slide05 FS Blonde Script" panose="03000503000000000000" pitchFamily="65" charset="0"/>
            </a:endParaRPr>
          </a:p>
        </p:txBody>
      </p:sp>
      <p:sp>
        <p:nvSpPr>
          <p:cNvPr id="3" name="AutoShape 2" descr="thí nghiệm hóa học 9, 11 metan CH4 tác dụng với khi clo Cl2 phản ứng thế  của metan CH4 - YouTube">
            <a:extLst>
              <a:ext uri="{FF2B5EF4-FFF2-40B4-BE49-F238E27FC236}">
                <a16:creationId xmlns:a16="http://schemas.microsoft.com/office/drawing/2014/main" id="{D0B7465A-ACB0-4007-948B-972C927D3EC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Bài 36 Metan – Trung Tâm 8910">
            <a:extLst>
              <a:ext uri="{FF2B5EF4-FFF2-40B4-BE49-F238E27FC236}">
                <a16:creationId xmlns:a16="http://schemas.microsoft.com/office/drawing/2014/main" id="{A684AB76-A2F1-400D-ABF1-5D2856E07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666" y="1796716"/>
            <a:ext cx="4338039" cy="2638927"/>
          </a:xfrm>
          <a:prstGeom prst="round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41861FB-3993-4642-A097-D8435CD9F779}"/>
              </a:ext>
            </a:extLst>
          </p:cNvPr>
          <p:cNvSpPr/>
          <p:nvPr/>
        </p:nvSpPr>
        <p:spPr>
          <a:xfrm>
            <a:off x="14909" y="1435362"/>
            <a:ext cx="1580973" cy="418744"/>
          </a:xfrm>
          <a:prstGeom prst="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9Slide03 AllRoundGothic" panose="020B0703020202020104" pitchFamily="34" charset="0"/>
              </a:rPr>
              <a:t>Hiện</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tượng</a:t>
            </a:r>
            <a:endParaRPr lang="en-US" sz="2000" dirty="0">
              <a:solidFill>
                <a:srgbClr val="002060"/>
              </a:solidFill>
              <a:latin typeface="#9Slide03 AllRoundGothic" panose="020B0703020202020104" pitchFamily="34" charset="0"/>
            </a:endParaRPr>
          </a:p>
        </p:txBody>
      </p:sp>
      <p:sp>
        <p:nvSpPr>
          <p:cNvPr id="12" name="Rectangle: Rounded Corners 11">
            <a:extLst>
              <a:ext uri="{FF2B5EF4-FFF2-40B4-BE49-F238E27FC236}">
                <a16:creationId xmlns:a16="http://schemas.microsoft.com/office/drawing/2014/main" id="{A175C409-10C1-48A5-8A68-6DEA04E0D31A}"/>
              </a:ext>
            </a:extLst>
          </p:cNvPr>
          <p:cNvSpPr/>
          <p:nvPr/>
        </p:nvSpPr>
        <p:spPr>
          <a:xfrm>
            <a:off x="133350" y="1926788"/>
            <a:ext cx="4438650" cy="1225868"/>
          </a:xfrm>
          <a:prstGeom prst="roundRect">
            <a:avLst/>
          </a:prstGeom>
          <a:ln>
            <a:solidFill>
              <a:schemeClr val="accent5">
                <a:lumMod val="50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pt-BR" sz="2200" dirty="0">
                <a:latin typeface="#9Slide03 Arima Madurai ExtraBo" panose="00000900000000000000" pitchFamily="2" charset="0"/>
                <a:ea typeface="Times New Roman" panose="02020603050405020304" pitchFamily="18" charset="0"/>
                <a:cs typeface="#9Slide03 Arima Madurai ExtraBo" panose="00000900000000000000" pitchFamily="2" charset="0"/>
              </a:rPr>
              <a:t>khi đưa ra ánh sáng, màu vàng nhạt của clo mất đi, giấy quỳ tím chuyển sang màu đỏ.</a:t>
            </a:r>
            <a:endParaRPr lang="en-US" sz="2200" dirty="0">
              <a:solidFill>
                <a:srgbClr val="00206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13" name="Rectangle 12">
            <a:extLst>
              <a:ext uri="{FF2B5EF4-FFF2-40B4-BE49-F238E27FC236}">
                <a16:creationId xmlns:a16="http://schemas.microsoft.com/office/drawing/2014/main" id="{03741721-F0B9-434A-915E-E6D29A786C5B}"/>
              </a:ext>
            </a:extLst>
          </p:cNvPr>
          <p:cNvSpPr/>
          <p:nvPr/>
        </p:nvSpPr>
        <p:spPr>
          <a:xfrm>
            <a:off x="14909" y="3234954"/>
            <a:ext cx="1580973" cy="41874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latin typeface="#9Slide03 AllRoundGothic" panose="020B0703020202020104" pitchFamily="34" charset="0"/>
              </a:rPr>
              <a:t>Nhận</a:t>
            </a:r>
            <a:r>
              <a:rPr lang="en-US" sz="2000" dirty="0">
                <a:solidFill>
                  <a:schemeClr val="bg1"/>
                </a:solidFill>
                <a:latin typeface="#9Slide03 AllRoundGothic" panose="020B0703020202020104" pitchFamily="34" charset="0"/>
              </a:rPr>
              <a:t> </a:t>
            </a:r>
            <a:r>
              <a:rPr lang="en-US" sz="2000" dirty="0" err="1">
                <a:solidFill>
                  <a:schemeClr val="bg1"/>
                </a:solidFill>
                <a:latin typeface="#9Slide03 AllRoundGothic" panose="020B0703020202020104" pitchFamily="34" charset="0"/>
              </a:rPr>
              <a:t>xét</a:t>
            </a:r>
            <a:endParaRPr lang="en-US" sz="2000" dirty="0">
              <a:solidFill>
                <a:schemeClr val="bg1"/>
              </a:solidFill>
              <a:latin typeface="#9Slide03 AllRoundGothic" panose="020B0703020202020104" pitchFamily="34" charset="0"/>
            </a:endParaRPr>
          </a:p>
        </p:txBody>
      </p:sp>
      <p:sp>
        <p:nvSpPr>
          <p:cNvPr id="15" name="Rectangle: Rounded Corners 14">
            <a:extLst>
              <a:ext uri="{FF2B5EF4-FFF2-40B4-BE49-F238E27FC236}">
                <a16:creationId xmlns:a16="http://schemas.microsoft.com/office/drawing/2014/main" id="{DB3711CF-C2F2-4287-97B4-9E7ED528AFB9}"/>
              </a:ext>
            </a:extLst>
          </p:cNvPr>
          <p:cNvSpPr/>
          <p:nvPr/>
        </p:nvSpPr>
        <p:spPr>
          <a:xfrm>
            <a:off x="192507" y="3762156"/>
            <a:ext cx="4379494" cy="851297"/>
          </a:xfrm>
          <a:prstGeom prst="roundRect">
            <a:avLst/>
          </a:prstGeom>
          <a:ln>
            <a:solidFill>
              <a:schemeClr val="accent1">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pt-BR" sz="2200" dirty="0">
                <a:latin typeface="#9Slide03 Arima Madurai ExtraBo" panose="00000900000000000000" pitchFamily="2" charset="0"/>
                <a:ea typeface="Times New Roman" panose="02020603050405020304" pitchFamily="18" charset="0"/>
                <a:cs typeface="#9Slide03 Arima Madurai ExtraBo" panose="00000900000000000000" pitchFamily="2" charset="0"/>
              </a:rPr>
              <a:t>Metan đã tác dụng với clo khi có ánh sáng</a:t>
            </a:r>
            <a:endParaRPr lang="en-US" sz="2200" dirty="0">
              <a:solidFill>
                <a:srgbClr val="00206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Tree>
    <p:extLst>
      <p:ext uri="{BB962C8B-B14F-4D97-AF65-F5344CB8AC3E}">
        <p14:creationId xmlns:p14="http://schemas.microsoft.com/office/powerpoint/2010/main" val="395642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alogenation of Alkanes- Chlorination of Methane">
            <a:hlinkClick r:id="" action="ppaction://media"/>
            <a:extLst>
              <a:ext uri="{FF2B5EF4-FFF2-40B4-BE49-F238E27FC236}">
                <a16:creationId xmlns:a16="http://schemas.microsoft.com/office/drawing/2014/main" id="{6D9D7143-C4D2-484B-9AB3-9D650D9953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6891" y="838550"/>
            <a:ext cx="7210218" cy="4055747"/>
          </a:xfrm>
          <a:prstGeom prst="rect">
            <a:avLst/>
          </a:prstGeom>
        </p:spPr>
      </p:pic>
      <p:sp>
        <p:nvSpPr>
          <p:cNvPr id="16" name="Rectangle: Rounded Corners 15">
            <a:extLst>
              <a:ext uri="{FF2B5EF4-FFF2-40B4-BE49-F238E27FC236}">
                <a16:creationId xmlns:a16="http://schemas.microsoft.com/office/drawing/2014/main" id="{54F93BA7-130F-42E3-A631-02EE43622BEB}"/>
              </a:ext>
            </a:extLst>
          </p:cNvPr>
          <p:cNvSpPr/>
          <p:nvPr/>
        </p:nvSpPr>
        <p:spPr>
          <a:xfrm>
            <a:off x="1208638" y="199176"/>
            <a:ext cx="6726724" cy="497941"/>
          </a:xfrm>
          <a:prstGeom prst="roundRect">
            <a:avLst/>
          </a:prstGeom>
          <a:solidFill>
            <a:schemeClr val="bg2">
              <a:lumMod val="20000"/>
              <a:lumOff val="80000"/>
            </a:schemeClr>
          </a:solid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5 Fourth Medium" panose="00000600000000000000" pitchFamily="2" charset="0"/>
              </a:rPr>
              <a:t>C</a:t>
            </a:r>
            <a:r>
              <a:rPr lang="vi-VN" sz="2800" dirty="0">
                <a:solidFill>
                  <a:srgbClr val="002060"/>
                </a:solidFill>
                <a:latin typeface="#9Slide05 Fourth Medium" panose="00000600000000000000" pitchFamily="2" charset="0"/>
              </a:rPr>
              <a:t>ơ</a:t>
            </a:r>
            <a:r>
              <a:rPr lang="en-US" sz="2800" dirty="0">
                <a:solidFill>
                  <a:srgbClr val="002060"/>
                </a:solidFill>
                <a:latin typeface="#9Slide05 Fourth Medium" panose="00000600000000000000" pitchFamily="2" charset="0"/>
              </a:rPr>
              <a:t> </a:t>
            </a:r>
            <a:r>
              <a:rPr lang="en-US" sz="2800" dirty="0" err="1">
                <a:solidFill>
                  <a:srgbClr val="002060"/>
                </a:solidFill>
                <a:latin typeface="#9Slide05 Fourth Medium" panose="00000600000000000000" pitchFamily="2" charset="0"/>
              </a:rPr>
              <a:t>chế</a:t>
            </a:r>
            <a:r>
              <a:rPr lang="en-US" sz="2800" dirty="0">
                <a:solidFill>
                  <a:srgbClr val="002060"/>
                </a:solidFill>
                <a:latin typeface="#9Slide05 Fourth Medium" panose="00000600000000000000" pitchFamily="2" charset="0"/>
              </a:rPr>
              <a:t> </a:t>
            </a:r>
            <a:r>
              <a:rPr lang="en-US" sz="2800" dirty="0" err="1">
                <a:solidFill>
                  <a:srgbClr val="002060"/>
                </a:solidFill>
                <a:latin typeface="#9Slide05 Fourth Medium" panose="00000600000000000000" pitchFamily="2" charset="0"/>
              </a:rPr>
              <a:t>phản</a:t>
            </a:r>
            <a:r>
              <a:rPr lang="en-US" sz="2800" dirty="0">
                <a:solidFill>
                  <a:srgbClr val="002060"/>
                </a:solidFill>
                <a:latin typeface="#9Slide05 Fourth Medium" panose="00000600000000000000" pitchFamily="2" charset="0"/>
              </a:rPr>
              <a:t> </a:t>
            </a:r>
            <a:r>
              <a:rPr lang="en-US" sz="2800" dirty="0" err="1">
                <a:solidFill>
                  <a:srgbClr val="002060"/>
                </a:solidFill>
                <a:latin typeface="#9Slide05 Fourth Medium" panose="00000600000000000000" pitchFamily="2" charset="0"/>
              </a:rPr>
              <a:t>ứng</a:t>
            </a:r>
            <a:r>
              <a:rPr lang="en-US" sz="2800" dirty="0">
                <a:solidFill>
                  <a:srgbClr val="002060"/>
                </a:solidFill>
                <a:latin typeface="#9Slide05 Fourth Medium" panose="00000600000000000000" pitchFamily="2" charset="0"/>
              </a:rPr>
              <a:t> </a:t>
            </a:r>
            <a:r>
              <a:rPr lang="en-US" sz="2800" dirty="0" err="1">
                <a:solidFill>
                  <a:srgbClr val="002060"/>
                </a:solidFill>
                <a:latin typeface="#9Slide05 Fourth Medium" panose="00000600000000000000" pitchFamily="2" charset="0"/>
              </a:rPr>
              <a:t>giữa</a:t>
            </a:r>
            <a:r>
              <a:rPr lang="en-US" sz="2800" dirty="0">
                <a:solidFill>
                  <a:srgbClr val="002060"/>
                </a:solidFill>
                <a:latin typeface="#9Slide05 Fourth Medium" panose="00000600000000000000" pitchFamily="2" charset="0"/>
              </a:rPr>
              <a:t> </a:t>
            </a:r>
            <a:r>
              <a:rPr lang="en-US" sz="2800" dirty="0" err="1">
                <a:solidFill>
                  <a:srgbClr val="002060"/>
                </a:solidFill>
                <a:latin typeface="#9Slide05 Fourth Medium" panose="00000600000000000000" pitchFamily="2" charset="0"/>
              </a:rPr>
              <a:t>metan</a:t>
            </a:r>
            <a:r>
              <a:rPr lang="en-US" sz="2800" dirty="0">
                <a:solidFill>
                  <a:srgbClr val="002060"/>
                </a:solidFill>
                <a:latin typeface="#9Slide05 Fourth Medium" panose="00000600000000000000" pitchFamily="2" charset="0"/>
              </a:rPr>
              <a:t> </a:t>
            </a:r>
            <a:r>
              <a:rPr lang="en-US" sz="2800" dirty="0" err="1">
                <a:solidFill>
                  <a:srgbClr val="002060"/>
                </a:solidFill>
                <a:latin typeface="#9Slide05 Fourth Medium" panose="00000600000000000000" pitchFamily="2" charset="0"/>
              </a:rPr>
              <a:t>và</a:t>
            </a:r>
            <a:r>
              <a:rPr lang="en-US" sz="2800" dirty="0">
                <a:solidFill>
                  <a:srgbClr val="002060"/>
                </a:solidFill>
                <a:latin typeface="#9Slide05 Fourth Medium" panose="00000600000000000000" pitchFamily="2" charset="0"/>
              </a:rPr>
              <a:t> </a:t>
            </a:r>
            <a:r>
              <a:rPr lang="en-US" sz="2800" dirty="0" err="1">
                <a:solidFill>
                  <a:srgbClr val="002060"/>
                </a:solidFill>
                <a:latin typeface="#9Slide05 Fourth Medium" panose="00000600000000000000" pitchFamily="2" charset="0"/>
              </a:rPr>
              <a:t>clo</a:t>
            </a:r>
            <a:endParaRPr lang="en-US" sz="2800" dirty="0">
              <a:solidFill>
                <a:srgbClr val="002060"/>
              </a:solidFill>
              <a:latin typeface="#9Slide05 Fourth Medium" panose="00000600000000000000" pitchFamily="2" charset="0"/>
            </a:endParaRPr>
          </a:p>
        </p:txBody>
      </p:sp>
    </p:spTree>
    <p:extLst>
      <p:ext uri="{BB962C8B-B14F-4D97-AF65-F5344CB8AC3E}">
        <p14:creationId xmlns:p14="http://schemas.microsoft.com/office/powerpoint/2010/main" val="208703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grpSp>
        <p:nvGrpSpPr>
          <p:cNvPr id="2304" name="Group 2303">
            <a:extLst>
              <a:ext uri="{FF2B5EF4-FFF2-40B4-BE49-F238E27FC236}">
                <a16:creationId xmlns:a16="http://schemas.microsoft.com/office/drawing/2014/main" id="{BAE19FB8-8851-4203-BF77-3044290903FE}"/>
              </a:ext>
            </a:extLst>
          </p:cNvPr>
          <p:cNvGrpSpPr/>
          <p:nvPr/>
        </p:nvGrpSpPr>
        <p:grpSpPr>
          <a:xfrm>
            <a:off x="-1" y="82109"/>
            <a:ext cx="4227227" cy="627017"/>
            <a:chOff x="0" y="880810"/>
            <a:chExt cx="3553097" cy="627017"/>
          </a:xfrm>
        </p:grpSpPr>
        <p:sp>
          <p:nvSpPr>
            <p:cNvPr id="30" name="Arrow: Pentagon 29">
              <a:extLst>
                <a:ext uri="{FF2B5EF4-FFF2-40B4-BE49-F238E27FC236}">
                  <a16:creationId xmlns:a16="http://schemas.microsoft.com/office/drawing/2014/main" id="{744AAFE3-C9A8-42A8-9EB5-F072CE774123}"/>
                </a:ext>
              </a:extLst>
            </p:cNvPr>
            <p:cNvSpPr/>
            <p:nvPr/>
          </p:nvSpPr>
          <p:spPr>
            <a:xfrm>
              <a:off x="0" y="880810"/>
              <a:ext cx="3553097" cy="627017"/>
            </a:xfrm>
            <a:prstGeom prst="homePlate">
              <a:avLst/>
            </a:prstGeom>
            <a:solidFill>
              <a:srgbClr val="00CC00"/>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extLst>
                <a:ext uri="{FF2B5EF4-FFF2-40B4-BE49-F238E27FC236}">
                  <a16:creationId xmlns:a16="http://schemas.microsoft.com/office/drawing/2014/main" id="{C63317DE-30A4-4AE5-8F6C-656C7E7F9117}"/>
                </a:ext>
              </a:extLst>
            </p:cNvPr>
            <p:cNvSpPr/>
            <p:nvPr/>
          </p:nvSpPr>
          <p:spPr>
            <a:xfrm>
              <a:off x="52251" y="944258"/>
              <a:ext cx="3445961" cy="518782"/>
            </a:xfrm>
            <a:prstGeom prst="homePlate">
              <a:avLst/>
            </a:prstGeom>
            <a:solidFill>
              <a:schemeClr val="bg1"/>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3 AllRoundGothic" panose="020B0703020202020104" pitchFamily="34" charset="0"/>
                </a:rPr>
                <a:t>III. TÍNH CHẤT HÓA HỌC</a:t>
              </a:r>
              <a:endParaRPr lang="en-US" sz="2400" dirty="0">
                <a:solidFill>
                  <a:srgbClr val="002060"/>
                </a:solidFill>
              </a:endParaRPr>
            </a:p>
          </p:txBody>
        </p:sp>
      </p:grpSp>
      <p:sp>
        <p:nvSpPr>
          <p:cNvPr id="5" name="Arrow: Bent-Up 4">
            <a:extLst>
              <a:ext uri="{FF2B5EF4-FFF2-40B4-BE49-F238E27FC236}">
                <a16:creationId xmlns:a16="http://schemas.microsoft.com/office/drawing/2014/main" id="{78AA327B-97CF-4D11-A7C6-7C2F57DA2FA1}"/>
              </a:ext>
            </a:extLst>
          </p:cNvPr>
          <p:cNvSpPr/>
          <p:nvPr/>
        </p:nvSpPr>
        <p:spPr>
          <a:xfrm rot="5400000">
            <a:off x="124376" y="753030"/>
            <a:ext cx="376088" cy="289560"/>
          </a:xfrm>
          <a:prstGeom prst="bentUpArrow">
            <a:avLst>
              <a:gd name="adj1" fmla="val 36661"/>
              <a:gd name="adj2" fmla="val 23342"/>
              <a:gd name="adj3" fmla="val 24466"/>
            </a:avLst>
          </a:prstGeom>
          <a:solidFill>
            <a:srgbClr val="00CC00"/>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84568F8-F4EA-4FC7-A8FF-59655156B533}"/>
              </a:ext>
            </a:extLst>
          </p:cNvPr>
          <p:cNvSpPr/>
          <p:nvPr/>
        </p:nvSpPr>
        <p:spPr>
          <a:xfrm>
            <a:off x="382427" y="780079"/>
            <a:ext cx="3095711" cy="495451"/>
          </a:xfrm>
          <a:prstGeom prst="roundRect">
            <a:avLst/>
          </a:prstGeom>
          <a:solidFill>
            <a:schemeClr val="accent5">
              <a:lumMod val="20000"/>
              <a:lumOff val="80000"/>
            </a:schemeClr>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5 FS Blonde Script" panose="03000503000000000000" pitchFamily="65" charset="0"/>
              </a:rPr>
              <a:t>2. </a:t>
            </a:r>
            <a:r>
              <a:rPr lang="en-US" sz="2800" dirty="0" err="1">
                <a:solidFill>
                  <a:srgbClr val="002060"/>
                </a:solidFill>
                <a:latin typeface="#9Slide05 FS Blonde Script" panose="03000503000000000000" pitchFamily="65" charset="0"/>
              </a:rPr>
              <a:t>Tác</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dụng</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với</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clo</a:t>
            </a:r>
            <a:endParaRPr lang="en-US" sz="2800" dirty="0">
              <a:solidFill>
                <a:srgbClr val="002060"/>
              </a:solidFill>
              <a:latin typeface="#9Slide05 FS Blonde Script" panose="03000503000000000000" pitchFamily="65" charset="0"/>
            </a:endParaRPr>
          </a:p>
        </p:txBody>
      </p:sp>
      <p:sp>
        <p:nvSpPr>
          <p:cNvPr id="56" name="Rectangle 55">
            <a:extLst>
              <a:ext uri="{FF2B5EF4-FFF2-40B4-BE49-F238E27FC236}">
                <a16:creationId xmlns:a16="http://schemas.microsoft.com/office/drawing/2014/main" id="{869309F3-0C78-49FC-BFC5-36586B6B8824}"/>
              </a:ext>
            </a:extLst>
          </p:cNvPr>
          <p:cNvSpPr/>
          <p:nvPr/>
        </p:nvSpPr>
        <p:spPr>
          <a:xfrm>
            <a:off x="2241904" y="2269226"/>
            <a:ext cx="549166" cy="757130"/>
          </a:xfrm>
          <a:prstGeom prst="rect">
            <a:avLst/>
          </a:prstGeom>
        </p:spPr>
        <p:txBody>
          <a:bodyPr wrap="square">
            <a:spAutoFit/>
          </a:bodyPr>
          <a:lstStyle/>
          <a:p>
            <a:pPr lvl="0" algn="just">
              <a:lnSpc>
                <a:spcPct val="120000"/>
              </a:lnSpc>
              <a:spcAft>
                <a:spcPts val="0"/>
              </a:spcAft>
            </a:pPr>
            <a:r>
              <a:rPr lang="pt-BR" sz="3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3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grpSp>
        <p:nvGrpSpPr>
          <p:cNvPr id="57" name="Group 56">
            <a:extLst>
              <a:ext uri="{FF2B5EF4-FFF2-40B4-BE49-F238E27FC236}">
                <a16:creationId xmlns:a16="http://schemas.microsoft.com/office/drawing/2014/main" id="{207F870A-13C9-4DD7-8746-488C137195FF}"/>
              </a:ext>
            </a:extLst>
          </p:cNvPr>
          <p:cNvGrpSpPr/>
          <p:nvPr/>
        </p:nvGrpSpPr>
        <p:grpSpPr>
          <a:xfrm>
            <a:off x="630877" y="1762301"/>
            <a:ext cx="1590919" cy="1880371"/>
            <a:chOff x="4986832" y="2129523"/>
            <a:chExt cx="1590919" cy="1880371"/>
          </a:xfrm>
        </p:grpSpPr>
        <p:sp>
          <p:nvSpPr>
            <p:cNvPr id="58" name="Rectangle 57">
              <a:extLst>
                <a:ext uri="{FF2B5EF4-FFF2-40B4-BE49-F238E27FC236}">
                  <a16:creationId xmlns:a16="http://schemas.microsoft.com/office/drawing/2014/main" id="{1695F7C6-0F33-4790-A61C-6F9A8421F2D3}"/>
                </a:ext>
              </a:extLst>
            </p:cNvPr>
            <p:cNvSpPr/>
            <p:nvPr/>
          </p:nvSpPr>
          <p:spPr>
            <a:xfrm>
              <a:off x="5550252" y="2805889"/>
              <a:ext cx="437940" cy="584775"/>
            </a:xfrm>
            <a:prstGeom prst="rect">
              <a:avLst/>
            </a:prstGeom>
          </p:spPr>
          <p:txBody>
            <a:bodyPr wrap="none">
              <a:spAutoFit/>
            </a:bodyPr>
            <a:lstStyle/>
            <a:p>
              <a:r>
                <a:rPr lang="en-US" sz="32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a:t>
              </a:r>
              <a:endParaRPr lang="en-US"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59" name="Rectangle 58">
              <a:extLst>
                <a:ext uri="{FF2B5EF4-FFF2-40B4-BE49-F238E27FC236}">
                  <a16:creationId xmlns:a16="http://schemas.microsoft.com/office/drawing/2014/main" id="{11773FC0-8E98-4D1C-AEFF-1F618B197EFD}"/>
                </a:ext>
              </a:extLst>
            </p:cNvPr>
            <p:cNvSpPr/>
            <p:nvPr/>
          </p:nvSpPr>
          <p:spPr>
            <a:xfrm>
              <a:off x="5592893" y="3425119"/>
              <a:ext cx="471604" cy="584775"/>
            </a:xfrm>
            <a:prstGeom prst="rect">
              <a:avLst/>
            </a:prstGeom>
          </p:spPr>
          <p:txBody>
            <a:bodyPr wrap="none">
              <a:spAutoFit/>
            </a:bodyPr>
            <a:lstStyle/>
            <a:p>
              <a:r>
                <a:rPr lang="en-US" sz="32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0" name="Rectangle 59">
              <a:extLst>
                <a:ext uri="{FF2B5EF4-FFF2-40B4-BE49-F238E27FC236}">
                  <a16:creationId xmlns:a16="http://schemas.microsoft.com/office/drawing/2014/main" id="{14D5ADE1-9BB6-47D9-9081-A2970844BF2A}"/>
                </a:ext>
              </a:extLst>
            </p:cNvPr>
            <p:cNvSpPr/>
            <p:nvPr/>
          </p:nvSpPr>
          <p:spPr>
            <a:xfrm>
              <a:off x="5577578" y="2129523"/>
              <a:ext cx="471604" cy="584775"/>
            </a:xfrm>
            <a:prstGeom prst="rect">
              <a:avLst/>
            </a:prstGeom>
          </p:spPr>
          <p:txBody>
            <a:bodyPr wrap="none">
              <a:spAutoFit/>
            </a:bodyPr>
            <a:lstStyle/>
            <a:p>
              <a:r>
                <a:rPr lang="en-US" sz="32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1" name="Rectangle 60">
              <a:extLst>
                <a:ext uri="{FF2B5EF4-FFF2-40B4-BE49-F238E27FC236}">
                  <a16:creationId xmlns:a16="http://schemas.microsoft.com/office/drawing/2014/main" id="{0D1FD057-1728-4A4B-BC67-35E484F66851}"/>
                </a:ext>
              </a:extLst>
            </p:cNvPr>
            <p:cNvSpPr/>
            <p:nvPr/>
          </p:nvSpPr>
          <p:spPr>
            <a:xfrm>
              <a:off x="6106147" y="2764704"/>
              <a:ext cx="471604" cy="584775"/>
            </a:xfrm>
            <a:prstGeom prst="rect">
              <a:avLst/>
            </a:prstGeom>
          </p:spPr>
          <p:txBody>
            <a:bodyPr wrap="none">
              <a:spAutoFit/>
            </a:bodyPr>
            <a:lstStyle/>
            <a:p>
              <a:r>
                <a:rPr lang="en-US" sz="32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2" name="Rectangle 61">
              <a:extLst>
                <a:ext uri="{FF2B5EF4-FFF2-40B4-BE49-F238E27FC236}">
                  <a16:creationId xmlns:a16="http://schemas.microsoft.com/office/drawing/2014/main" id="{FC414044-3623-46D3-AF5F-AEC810B13D3F}"/>
                </a:ext>
              </a:extLst>
            </p:cNvPr>
            <p:cNvSpPr/>
            <p:nvPr/>
          </p:nvSpPr>
          <p:spPr>
            <a:xfrm>
              <a:off x="4986832" y="2805889"/>
              <a:ext cx="471604" cy="584775"/>
            </a:xfrm>
            <a:prstGeom prst="rect">
              <a:avLst/>
            </a:prstGeom>
          </p:spPr>
          <p:txBody>
            <a:bodyPr wrap="none">
              <a:spAutoFit/>
            </a:bodyPr>
            <a:lstStyle/>
            <a:p>
              <a:r>
                <a:rPr lang="en-US" sz="32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3" name="Rectangle 62">
              <a:extLst>
                <a:ext uri="{FF2B5EF4-FFF2-40B4-BE49-F238E27FC236}">
                  <a16:creationId xmlns:a16="http://schemas.microsoft.com/office/drawing/2014/main" id="{6B85D536-290F-4BE8-86CF-6BF5D76EC79F}"/>
                </a:ext>
              </a:extLst>
            </p:cNvPr>
            <p:cNvSpPr/>
            <p:nvPr/>
          </p:nvSpPr>
          <p:spPr>
            <a:xfrm>
              <a:off x="5283115" y="2723674"/>
              <a:ext cx="420308" cy="646331"/>
            </a:xfrm>
            <a:prstGeom prst="rect">
              <a:avLst/>
            </a:prstGeom>
          </p:spPr>
          <p:txBody>
            <a:bodyPr wrap="none">
              <a:spAutoFit/>
            </a:bodyPr>
            <a:lstStyle/>
            <a:p>
              <a:r>
                <a:rPr lang="en-US" sz="36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600" dirty="0">
                <a:solidFill>
                  <a:schemeClr val="bg1"/>
                </a:solidFill>
              </a:endParaRPr>
            </a:p>
          </p:txBody>
        </p:sp>
        <p:sp>
          <p:nvSpPr>
            <p:cNvPr id="64" name="Rectangle 63">
              <a:extLst>
                <a:ext uri="{FF2B5EF4-FFF2-40B4-BE49-F238E27FC236}">
                  <a16:creationId xmlns:a16="http://schemas.microsoft.com/office/drawing/2014/main" id="{F8EACE09-39A9-4D82-9B33-6167E7E403C3}"/>
                </a:ext>
              </a:extLst>
            </p:cNvPr>
            <p:cNvSpPr/>
            <p:nvPr/>
          </p:nvSpPr>
          <p:spPr>
            <a:xfrm>
              <a:off x="5826806" y="2707199"/>
              <a:ext cx="420308" cy="646331"/>
            </a:xfrm>
            <a:prstGeom prst="rect">
              <a:avLst/>
            </a:prstGeom>
          </p:spPr>
          <p:txBody>
            <a:bodyPr wrap="none">
              <a:spAutoFit/>
            </a:bodyPr>
            <a:lstStyle/>
            <a:p>
              <a:r>
                <a:rPr lang="en-US" sz="36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600" dirty="0">
                <a:solidFill>
                  <a:schemeClr val="bg1"/>
                </a:solidFill>
              </a:endParaRPr>
            </a:p>
          </p:txBody>
        </p:sp>
        <p:sp>
          <p:nvSpPr>
            <p:cNvPr id="65" name="Rectangle 64">
              <a:extLst>
                <a:ext uri="{FF2B5EF4-FFF2-40B4-BE49-F238E27FC236}">
                  <a16:creationId xmlns:a16="http://schemas.microsoft.com/office/drawing/2014/main" id="{D58CDBCA-E7BA-4D9C-9FDA-FFAD7562FD37}"/>
                </a:ext>
              </a:extLst>
            </p:cNvPr>
            <p:cNvSpPr/>
            <p:nvPr/>
          </p:nvSpPr>
          <p:spPr>
            <a:xfrm>
              <a:off x="5415119" y="2477913"/>
              <a:ext cx="738664" cy="327975"/>
            </a:xfrm>
            <a:prstGeom prst="rect">
              <a:avLst/>
            </a:prstGeom>
          </p:spPr>
          <p:txBody>
            <a:bodyPr vert="vert" wrap="none">
              <a:spAutoFit/>
            </a:bodyPr>
            <a:lstStyle/>
            <a:p>
              <a:r>
                <a:rPr lang="en-US" sz="36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600" dirty="0">
                <a:solidFill>
                  <a:schemeClr val="bg1"/>
                </a:solidFill>
              </a:endParaRPr>
            </a:p>
          </p:txBody>
        </p:sp>
        <p:sp>
          <p:nvSpPr>
            <p:cNvPr id="66" name="Rectangle 65">
              <a:extLst>
                <a:ext uri="{FF2B5EF4-FFF2-40B4-BE49-F238E27FC236}">
                  <a16:creationId xmlns:a16="http://schemas.microsoft.com/office/drawing/2014/main" id="{3E15496C-62BB-43C7-8352-B7B0D8E940F0}"/>
                </a:ext>
              </a:extLst>
            </p:cNvPr>
            <p:cNvSpPr/>
            <p:nvPr/>
          </p:nvSpPr>
          <p:spPr>
            <a:xfrm>
              <a:off x="5419857" y="3186391"/>
              <a:ext cx="738664" cy="327975"/>
            </a:xfrm>
            <a:prstGeom prst="rect">
              <a:avLst/>
            </a:prstGeom>
          </p:spPr>
          <p:txBody>
            <a:bodyPr vert="vert" wrap="none">
              <a:spAutoFit/>
            </a:bodyPr>
            <a:lstStyle/>
            <a:p>
              <a:r>
                <a:rPr lang="en-US" sz="36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600" dirty="0">
                <a:solidFill>
                  <a:schemeClr val="bg1"/>
                </a:solidFill>
              </a:endParaRPr>
            </a:p>
          </p:txBody>
        </p:sp>
      </p:grpSp>
      <p:sp>
        <p:nvSpPr>
          <p:cNvPr id="67" name="Rectangle 66">
            <a:extLst>
              <a:ext uri="{FF2B5EF4-FFF2-40B4-BE49-F238E27FC236}">
                <a16:creationId xmlns:a16="http://schemas.microsoft.com/office/drawing/2014/main" id="{E7D39821-19E6-411A-9183-86E2B5B0F1DB}"/>
              </a:ext>
            </a:extLst>
          </p:cNvPr>
          <p:cNvSpPr/>
          <p:nvPr/>
        </p:nvSpPr>
        <p:spPr>
          <a:xfrm>
            <a:off x="2550916" y="2222334"/>
            <a:ext cx="1615125" cy="757130"/>
          </a:xfrm>
          <a:prstGeom prst="rect">
            <a:avLst/>
          </a:prstGeom>
        </p:spPr>
        <p:txBody>
          <a:bodyPr wrap="square">
            <a:spAutoFit/>
          </a:bodyPr>
          <a:lstStyle/>
          <a:p>
            <a:pPr lvl="0" algn="just">
              <a:lnSpc>
                <a:spcPct val="120000"/>
              </a:lnSpc>
              <a:spcAft>
                <a:spcPts val="0"/>
              </a:spcAft>
            </a:pPr>
            <a:r>
              <a:rPr lang="pt-BR" sz="32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Cl</a:t>
            </a:r>
            <a:r>
              <a:rPr lang="pt-BR" sz="3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 </a:t>
            </a:r>
            <a:r>
              <a:rPr lang="pt-BR" sz="32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Cl</a:t>
            </a:r>
            <a:r>
              <a:rPr lang="pt-BR" sz="3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endParaRPr lang="en-US" sz="3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68" name="Rectangle 67">
            <a:extLst>
              <a:ext uri="{FF2B5EF4-FFF2-40B4-BE49-F238E27FC236}">
                <a16:creationId xmlns:a16="http://schemas.microsoft.com/office/drawing/2014/main" id="{378A6368-EB93-427C-8C45-2AEC3FF0EBC9}"/>
              </a:ext>
            </a:extLst>
          </p:cNvPr>
          <p:cNvSpPr/>
          <p:nvPr/>
        </p:nvSpPr>
        <p:spPr>
          <a:xfrm>
            <a:off x="3964845" y="2168634"/>
            <a:ext cx="2197799" cy="498598"/>
          </a:xfrm>
          <a:prstGeom prst="rect">
            <a:avLst/>
          </a:prstGeom>
        </p:spPr>
        <p:txBody>
          <a:bodyPr wrap="square">
            <a:spAutoFit/>
          </a:bodyPr>
          <a:lstStyle/>
          <a:p>
            <a:pPr lvl="0" algn="just">
              <a:lnSpc>
                <a:spcPct val="120000"/>
              </a:lnSpc>
              <a:spcAft>
                <a:spcPts val="0"/>
              </a:spcAft>
            </a:pPr>
            <a:r>
              <a:rPr lang="pt-BR" sz="22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Ánh sáng</a:t>
            </a:r>
            <a:endParaRPr lang="en-US" sz="22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69" name="Rectangle 68">
            <a:extLst>
              <a:ext uri="{FF2B5EF4-FFF2-40B4-BE49-F238E27FC236}">
                <a16:creationId xmlns:a16="http://schemas.microsoft.com/office/drawing/2014/main" id="{37EDF6CA-EC07-4F04-BDCE-DCE998A36C45}"/>
              </a:ext>
            </a:extLst>
          </p:cNvPr>
          <p:cNvSpPr/>
          <p:nvPr/>
        </p:nvSpPr>
        <p:spPr>
          <a:xfrm>
            <a:off x="7190741" y="2172486"/>
            <a:ext cx="464892" cy="757130"/>
          </a:xfrm>
          <a:prstGeom prst="rect">
            <a:avLst/>
          </a:prstGeom>
        </p:spPr>
        <p:txBody>
          <a:bodyPr wrap="square">
            <a:spAutoFit/>
          </a:bodyPr>
          <a:lstStyle/>
          <a:p>
            <a:pPr lvl="0" algn="just">
              <a:lnSpc>
                <a:spcPct val="120000"/>
              </a:lnSpc>
              <a:spcAft>
                <a:spcPts val="0"/>
              </a:spcAft>
            </a:pPr>
            <a:r>
              <a:rPr lang="pt-BR" sz="3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3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70" name="Rectangle 69">
            <a:extLst>
              <a:ext uri="{FF2B5EF4-FFF2-40B4-BE49-F238E27FC236}">
                <a16:creationId xmlns:a16="http://schemas.microsoft.com/office/drawing/2014/main" id="{190AACD9-1380-4BC9-8126-60928FF1272C}"/>
              </a:ext>
            </a:extLst>
          </p:cNvPr>
          <p:cNvSpPr/>
          <p:nvPr/>
        </p:nvSpPr>
        <p:spPr>
          <a:xfrm>
            <a:off x="7625219" y="2181710"/>
            <a:ext cx="1101416" cy="683264"/>
          </a:xfrm>
          <a:prstGeom prst="rect">
            <a:avLst/>
          </a:prstGeom>
        </p:spPr>
        <p:txBody>
          <a:bodyPr wrap="square">
            <a:spAutoFit/>
          </a:bodyPr>
          <a:lstStyle/>
          <a:p>
            <a:pPr lvl="0" algn="just">
              <a:lnSpc>
                <a:spcPct val="120000"/>
              </a:lnSpc>
              <a:spcAft>
                <a:spcPts val="0"/>
              </a:spcAft>
            </a:pPr>
            <a:r>
              <a:rPr lang="pt-BR" sz="32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HCl</a:t>
            </a:r>
            <a:endParaRPr lang="en-US" sz="32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grpSp>
        <p:nvGrpSpPr>
          <p:cNvPr id="71" name="Group 70">
            <a:extLst>
              <a:ext uri="{FF2B5EF4-FFF2-40B4-BE49-F238E27FC236}">
                <a16:creationId xmlns:a16="http://schemas.microsoft.com/office/drawing/2014/main" id="{7D76380F-B0F2-42F5-90E0-DA086DC2C021}"/>
              </a:ext>
            </a:extLst>
          </p:cNvPr>
          <p:cNvGrpSpPr/>
          <p:nvPr/>
        </p:nvGrpSpPr>
        <p:grpSpPr>
          <a:xfrm>
            <a:off x="5428102" y="1701131"/>
            <a:ext cx="1754811" cy="1814040"/>
            <a:chOff x="4420336" y="2030029"/>
            <a:chExt cx="1754811" cy="1814040"/>
          </a:xfrm>
        </p:grpSpPr>
        <p:sp>
          <p:nvSpPr>
            <p:cNvPr id="72" name="Rectangle 71">
              <a:extLst>
                <a:ext uri="{FF2B5EF4-FFF2-40B4-BE49-F238E27FC236}">
                  <a16:creationId xmlns:a16="http://schemas.microsoft.com/office/drawing/2014/main" id="{49885BF3-5ADD-4ECD-89AC-9A5FE5FDE1C5}"/>
                </a:ext>
              </a:extLst>
            </p:cNvPr>
            <p:cNvSpPr/>
            <p:nvPr/>
          </p:nvSpPr>
          <p:spPr>
            <a:xfrm>
              <a:off x="5029091" y="2644803"/>
              <a:ext cx="437940" cy="584775"/>
            </a:xfrm>
            <a:prstGeom prst="rect">
              <a:avLst/>
            </a:prstGeom>
          </p:spPr>
          <p:txBody>
            <a:bodyPr wrap="none">
              <a:spAutoFit/>
            </a:bodyPr>
            <a:lstStyle/>
            <a:p>
              <a:r>
                <a:rPr lang="en-US" sz="32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a:t>
              </a:r>
              <a:endParaRPr lang="en-US"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73" name="Rectangle 72">
              <a:extLst>
                <a:ext uri="{FF2B5EF4-FFF2-40B4-BE49-F238E27FC236}">
                  <a16:creationId xmlns:a16="http://schemas.microsoft.com/office/drawing/2014/main" id="{2D6D3DBE-3930-43D4-8090-3072D532B7E0}"/>
                </a:ext>
              </a:extLst>
            </p:cNvPr>
            <p:cNvSpPr/>
            <p:nvPr/>
          </p:nvSpPr>
          <p:spPr>
            <a:xfrm>
              <a:off x="5019616" y="3259294"/>
              <a:ext cx="471604" cy="584775"/>
            </a:xfrm>
            <a:prstGeom prst="rect">
              <a:avLst/>
            </a:prstGeom>
          </p:spPr>
          <p:txBody>
            <a:bodyPr wrap="none">
              <a:spAutoFit/>
            </a:bodyPr>
            <a:lstStyle/>
            <a:p>
              <a:r>
                <a:rPr lang="en-US" sz="32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74" name="Rectangle 73">
              <a:extLst>
                <a:ext uri="{FF2B5EF4-FFF2-40B4-BE49-F238E27FC236}">
                  <a16:creationId xmlns:a16="http://schemas.microsoft.com/office/drawing/2014/main" id="{63AC98F6-5DF0-469A-A530-73ADEAE26FE4}"/>
                </a:ext>
              </a:extLst>
            </p:cNvPr>
            <p:cNvSpPr/>
            <p:nvPr/>
          </p:nvSpPr>
          <p:spPr>
            <a:xfrm>
              <a:off x="4999564" y="2030029"/>
              <a:ext cx="471604" cy="584775"/>
            </a:xfrm>
            <a:prstGeom prst="rect">
              <a:avLst/>
            </a:prstGeom>
          </p:spPr>
          <p:txBody>
            <a:bodyPr wrap="none">
              <a:spAutoFit/>
            </a:bodyPr>
            <a:lstStyle/>
            <a:p>
              <a:r>
                <a:rPr lang="en-US" sz="32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75" name="Rectangle 74">
              <a:extLst>
                <a:ext uri="{FF2B5EF4-FFF2-40B4-BE49-F238E27FC236}">
                  <a16:creationId xmlns:a16="http://schemas.microsoft.com/office/drawing/2014/main" id="{1DBC5327-1945-4465-A5A5-FDD595FA2C16}"/>
                </a:ext>
              </a:extLst>
            </p:cNvPr>
            <p:cNvSpPr/>
            <p:nvPr/>
          </p:nvSpPr>
          <p:spPr>
            <a:xfrm>
              <a:off x="5618584" y="2635327"/>
              <a:ext cx="556563" cy="584775"/>
            </a:xfrm>
            <a:prstGeom prst="rect">
              <a:avLst/>
            </a:prstGeom>
          </p:spPr>
          <p:txBody>
            <a:bodyPr wrap="none">
              <a:spAutoFit/>
            </a:bodyPr>
            <a:lstStyle/>
            <a:p>
              <a:r>
                <a:rPr lang="en-US" sz="32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Cl</a:t>
              </a:r>
              <a:endParaRPr lang="en-US"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76" name="Rectangle 75">
              <a:extLst>
                <a:ext uri="{FF2B5EF4-FFF2-40B4-BE49-F238E27FC236}">
                  <a16:creationId xmlns:a16="http://schemas.microsoft.com/office/drawing/2014/main" id="{5496DCE8-9906-461E-A6DE-9EF364EB622E}"/>
                </a:ext>
              </a:extLst>
            </p:cNvPr>
            <p:cNvSpPr/>
            <p:nvPr/>
          </p:nvSpPr>
          <p:spPr>
            <a:xfrm>
              <a:off x="4420336" y="2663754"/>
              <a:ext cx="471604" cy="584775"/>
            </a:xfrm>
            <a:prstGeom prst="rect">
              <a:avLst/>
            </a:prstGeom>
          </p:spPr>
          <p:txBody>
            <a:bodyPr wrap="none">
              <a:spAutoFit/>
            </a:bodyPr>
            <a:lstStyle/>
            <a:p>
              <a:r>
                <a:rPr lang="en-US" sz="32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77" name="Rectangle 76">
              <a:extLst>
                <a:ext uri="{FF2B5EF4-FFF2-40B4-BE49-F238E27FC236}">
                  <a16:creationId xmlns:a16="http://schemas.microsoft.com/office/drawing/2014/main" id="{25B49A8F-0DD9-4F51-9AF8-F6254D99938E}"/>
                </a:ext>
              </a:extLst>
            </p:cNvPr>
            <p:cNvSpPr/>
            <p:nvPr/>
          </p:nvSpPr>
          <p:spPr>
            <a:xfrm>
              <a:off x="4757217" y="2597425"/>
              <a:ext cx="420308" cy="646331"/>
            </a:xfrm>
            <a:prstGeom prst="rect">
              <a:avLst/>
            </a:prstGeom>
          </p:spPr>
          <p:txBody>
            <a:bodyPr wrap="none">
              <a:spAutoFit/>
            </a:bodyPr>
            <a:lstStyle/>
            <a:p>
              <a:r>
                <a:rPr lang="en-US" sz="36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600" dirty="0">
                <a:solidFill>
                  <a:schemeClr val="bg1"/>
                </a:solidFill>
              </a:endParaRPr>
            </a:p>
          </p:txBody>
        </p:sp>
        <p:sp>
          <p:nvSpPr>
            <p:cNvPr id="78" name="Rectangle 77">
              <a:extLst>
                <a:ext uri="{FF2B5EF4-FFF2-40B4-BE49-F238E27FC236}">
                  <a16:creationId xmlns:a16="http://schemas.microsoft.com/office/drawing/2014/main" id="{EFBC7742-647B-4BF3-8BD4-EB0C6E09CFBB}"/>
                </a:ext>
              </a:extLst>
            </p:cNvPr>
            <p:cNvSpPr/>
            <p:nvPr/>
          </p:nvSpPr>
          <p:spPr>
            <a:xfrm>
              <a:off x="5320726" y="2592686"/>
              <a:ext cx="420308" cy="646331"/>
            </a:xfrm>
            <a:prstGeom prst="rect">
              <a:avLst/>
            </a:prstGeom>
          </p:spPr>
          <p:txBody>
            <a:bodyPr wrap="none">
              <a:spAutoFit/>
            </a:bodyPr>
            <a:lstStyle/>
            <a:p>
              <a:r>
                <a:rPr lang="en-US" sz="36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600" dirty="0">
                <a:solidFill>
                  <a:schemeClr val="bg1"/>
                </a:solidFill>
              </a:endParaRPr>
            </a:p>
          </p:txBody>
        </p:sp>
        <p:sp>
          <p:nvSpPr>
            <p:cNvPr id="79" name="Rectangle 78">
              <a:extLst>
                <a:ext uri="{FF2B5EF4-FFF2-40B4-BE49-F238E27FC236}">
                  <a16:creationId xmlns:a16="http://schemas.microsoft.com/office/drawing/2014/main" id="{04DC2E67-893D-4B31-99E7-F132F389B4A7}"/>
                </a:ext>
              </a:extLst>
            </p:cNvPr>
            <p:cNvSpPr/>
            <p:nvPr/>
          </p:nvSpPr>
          <p:spPr>
            <a:xfrm>
              <a:off x="4851317" y="2387244"/>
              <a:ext cx="738664" cy="327975"/>
            </a:xfrm>
            <a:prstGeom prst="rect">
              <a:avLst/>
            </a:prstGeom>
          </p:spPr>
          <p:txBody>
            <a:bodyPr vert="vert" wrap="none">
              <a:spAutoFit/>
            </a:bodyPr>
            <a:lstStyle/>
            <a:p>
              <a:r>
                <a:rPr lang="en-US" sz="36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600" dirty="0">
                <a:solidFill>
                  <a:schemeClr val="bg1"/>
                </a:solidFill>
              </a:endParaRPr>
            </a:p>
          </p:txBody>
        </p:sp>
        <p:sp>
          <p:nvSpPr>
            <p:cNvPr id="80" name="Rectangle 79">
              <a:extLst>
                <a:ext uri="{FF2B5EF4-FFF2-40B4-BE49-F238E27FC236}">
                  <a16:creationId xmlns:a16="http://schemas.microsoft.com/office/drawing/2014/main" id="{4C8AFCFA-7989-42F2-80BE-0EE75DFDC1A2}"/>
                </a:ext>
              </a:extLst>
            </p:cNvPr>
            <p:cNvSpPr/>
            <p:nvPr/>
          </p:nvSpPr>
          <p:spPr>
            <a:xfrm>
              <a:off x="4865531" y="3025305"/>
              <a:ext cx="738664" cy="327975"/>
            </a:xfrm>
            <a:prstGeom prst="rect">
              <a:avLst/>
            </a:prstGeom>
          </p:spPr>
          <p:txBody>
            <a:bodyPr vert="vert" wrap="none">
              <a:spAutoFit/>
            </a:bodyPr>
            <a:lstStyle/>
            <a:p>
              <a:r>
                <a:rPr lang="en-US" sz="36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600" dirty="0">
                <a:solidFill>
                  <a:schemeClr val="bg1"/>
                </a:solidFill>
              </a:endParaRPr>
            </a:p>
          </p:txBody>
        </p:sp>
      </p:grpSp>
      <p:sp>
        <p:nvSpPr>
          <p:cNvPr id="81" name="Rectangle 80">
            <a:extLst>
              <a:ext uri="{FF2B5EF4-FFF2-40B4-BE49-F238E27FC236}">
                <a16:creationId xmlns:a16="http://schemas.microsoft.com/office/drawing/2014/main" id="{4997984C-B656-453C-8EC9-06CE21E28D93}"/>
              </a:ext>
            </a:extLst>
          </p:cNvPr>
          <p:cNvSpPr/>
          <p:nvPr/>
        </p:nvSpPr>
        <p:spPr>
          <a:xfrm>
            <a:off x="1683773" y="2398522"/>
            <a:ext cx="1564358" cy="478520"/>
          </a:xfrm>
          <a:prstGeom prst="rect">
            <a:avLst/>
          </a:prstGeom>
          <a:noFill/>
          <a:ln w="28575">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82" name="Straight Arrow Connector 81">
            <a:extLst>
              <a:ext uri="{FF2B5EF4-FFF2-40B4-BE49-F238E27FC236}">
                <a16:creationId xmlns:a16="http://schemas.microsoft.com/office/drawing/2014/main" id="{56A9F4ED-8CCF-4FB0-9240-B30A312EB535}"/>
              </a:ext>
            </a:extLst>
          </p:cNvPr>
          <p:cNvCxnSpPr>
            <a:cxnSpLocks/>
          </p:cNvCxnSpPr>
          <p:nvPr/>
        </p:nvCxnSpPr>
        <p:spPr>
          <a:xfrm>
            <a:off x="3932765" y="2610730"/>
            <a:ext cx="1468877" cy="0"/>
          </a:xfrm>
          <a:prstGeom prst="straightConnector1">
            <a:avLst/>
          </a:prstGeom>
          <a:ln w="22225">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8E76F10A-A7DD-441A-AA64-0AD9BE264750}"/>
              </a:ext>
            </a:extLst>
          </p:cNvPr>
          <p:cNvSpPr/>
          <p:nvPr/>
        </p:nvSpPr>
        <p:spPr>
          <a:xfrm>
            <a:off x="0" y="1320170"/>
            <a:ext cx="1580973" cy="418744"/>
          </a:xfrm>
          <a:prstGeom prst="rect">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9Slide03 AllRoundGothic" panose="020B0703020202020104" pitchFamily="34" charset="0"/>
              </a:rPr>
              <a:t>PTHH</a:t>
            </a:r>
          </a:p>
        </p:txBody>
      </p:sp>
      <p:sp>
        <p:nvSpPr>
          <p:cNvPr id="84" name="Rectangle: Rounded Corners 83">
            <a:extLst>
              <a:ext uri="{FF2B5EF4-FFF2-40B4-BE49-F238E27FC236}">
                <a16:creationId xmlns:a16="http://schemas.microsoft.com/office/drawing/2014/main" id="{6FD04621-FDB6-4BDB-9FF3-6F166A155B71}"/>
              </a:ext>
            </a:extLst>
          </p:cNvPr>
          <p:cNvSpPr/>
          <p:nvPr/>
        </p:nvSpPr>
        <p:spPr>
          <a:xfrm>
            <a:off x="-316199" y="3458396"/>
            <a:ext cx="3095711" cy="495451"/>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u="sng" dirty="0" err="1">
                <a:solidFill>
                  <a:srgbClr val="00CC00"/>
                </a:solidFill>
                <a:latin typeface="#9Slide05 FS Blonde Script" panose="03000503000000000000" pitchFamily="65" charset="0"/>
              </a:rPr>
              <a:t>Viết</a:t>
            </a:r>
            <a:r>
              <a:rPr lang="en-US" sz="3200" u="sng" dirty="0">
                <a:solidFill>
                  <a:srgbClr val="00CC00"/>
                </a:solidFill>
                <a:latin typeface="#9Slide05 FS Blonde Script" panose="03000503000000000000" pitchFamily="65" charset="0"/>
              </a:rPr>
              <a:t> </a:t>
            </a:r>
            <a:r>
              <a:rPr lang="en-US" sz="3200" u="sng" dirty="0" err="1">
                <a:solidFill>
                  <a:srgbClr val="00CC00"/>
                </a:solidFill>
                <a:latin typeface="#9Slide05 FS Blonde Script" panose="03000503000000000000" pitchFamily="65" charset="0"/>
              </a:rPr>
              <a:t>gọn</a:t>
            </a:r>
            <a:endParaRPr lang="en-US" sz="3200" u="sng" dirty="0">
              <a:solidFill>
                <a:srgbClr val="00CC00"/>
              </a:solidFill>
              <a:latin typeface="#9Slide05 FS Blonde Script" panose="03000503000000000000" pitchFamily="65" charset="0"/>
            </a:endParaRPr>
          </a:p>
        </p:txBody>
      </p:sp>
      <p:grpSp>
        <p:nvGrpSpPr>
          <p:cNvPr id="9" name="Group 8">
            <a:extLst>
              <a:ext uri="{FF2B5EF4-FFF2-40B4-BE49-F238E27FC236}">
                <a16:creationId xmlns:a16="http://schemas.microsoft.com/office/drawing/2014/main" id="{47EBFB86-C92C-4E10-B18C-0103F823D57B}"/>
              </a:ext>
            </a:extLst>
          </p:cNvPr>
          <p:cNvGrpSpPr/>
          <p:nvPr/>
        </p:nvGrpSpPr>
        <p:grpSpPr>
          <a:xfrm>
            <a:off x="2072244" y="3284214"/>
            <a:ext cx="6035332" cy="1334816"/>
            <a:chOff x="2098370" y="3284214"/>
            <a:chExt cx="6035332" cy="1334816"/>
          </a:xfrm>
        </p:grpSpPr>
        <p:sp>
          <p:nvSpPr>
            <p:cNvPr id="86" name="Rectangle 85">
              <a:extLst>
                <a:ext uri="{FF2B5EF4-FFF2-40B4-BE49-F238E27FC236}">
                  <a16:creationId xmlns:a16="http://schemas.microsoft.com/office/drawing/2014/main" id="{205D7B70-71CD-4004-92FB-38F25C226DC6}"/>
                </a:ext>
              </a:extLst>
            </p:cNvPr>
            <p:cNvSpPr/>
            <p:nvPr/>
          </p:nvSpPr>
          <p:spPr>
            <a:xfrm>
              <a:off x="2175822" y="3492456"/>
              <a:ext cx="1062300" cy="646331"/>
            </a:xfrm>
            <a:prstGeom prst="rect">
              <a:avLst/>
            </a:prstGeom>
          </p:spPr>
          <p:txBody>
            <a:bodyPr wrap="square">
              <a:spAutoFit/>
            </a:bodyPr>
            <a:lstStyle/>
            <a:p>
              <a:pPr lvl="0" algn="just">
                <a:lnSpc>
                  <a:spcPct val="120000"/>
                </a:lnSpc>
                <a:spcAft>
                  <a:spcPts val="0"/>
                </a:spcAft>
              </a:pPr>
              <a:r>
                <a:rPr lang="pt-BR" sz="3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CH</a:t>
              </a:r>
              <a:r>
                <a:rPr lang="pt-BR" sz="3000" baseline="-25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4</a:t>
              </a:r>
              <a:endParaRPr lang="en-US" sz="3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87" name="Rectangle 86">
              <a:extLst>
                <a:ext uri="{FF2B5EF4-FFF2-40B4-BE49-F238E27FC236}">
                  <a16:creationId xmlns:a16="http://schemas.microsoft.com/office/drawing/2014/main" id="{2C51F057-9571-445B-BBBF-007D26DF8958}"/>
                </a:ext>
              </a:extLst>
            </p:cNvPr>
            <p:cNvSpPr/>
            <p:nvPr/>
          </p:nvSpPr>
          <p:spPr>
            <a:xfrm>
              <a:off x="3238122" y="3492456"/>
              <a:ext cx="510910" cy="646331"/>
            </a:xfrm>
            <a:prstGeom prst="rect">
              <a:avLst/>
            </a:prstGeom>
          </p:spPr>
          <p:txBody>
            <a:bodyPr wrap="square">
              <a:spAutoFit/>
            </a:bodyPr>
            <a:lstStyle/>
            <a:p>
              <a:pPr lvl="0" algn="just">
                <a:lnSpc>
                  <a:spcPct val="120000"/>
                </a:lnSpc>
                <a:spcAft>
                  <a:spcPts val="0"/>
                </a:spcAft>
              </a:pPr>
              <a:r>
                <a:rPr lang="pt-BR" sz="3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3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88" name="Rectangle 87">
              <a:extLst>
                <a:ext uri="{FF2B5EF4-FFF2-40B4-BE49-F238E27FC236}">
                  <a16:creationId xmlns:a16="http://schemas.microsoft.com/office/drawing/2014/main" id="{0956058E-8FC8-4638-8646-A1BC98FD59BB}"/>
                </a:ext>
              </a:extLst>
            </p:cNvPr>
            <p:cNvSpPr/>
            <p:nvPr/>
          </p:nvSpPr>
          <p:spPr>
            <a:xfrm>
              <a:off x="3700765" y="3492456"/>
              <a:ext cx="833135" cy="646331"/>
            </a:xfrm>
            <a:prstGeom prst="rect">
              <a:avLst/>
            </a:prstGeom>
          </p:spPr>
          <p:txBody>
            <a:bodyPr wrap="square">
              <a:spAutoFit/>
            </a:bodyPr>
            <a:lstStyle/>
            <a:p>
              <a:pPr lvl="0" algn="just">
                <a:lnSpc>
                  <a:spcPct val="120000"/>
                </a:lnSpc>
                <a:spcAft>
                  <a:spcPts val="0"/>
                </a:spcAft>
              </a:pPr>
              <a:r>
                <a:rPr lang="pt-BR" sz="3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Cl</a:t>
              </a:r>
              <a:r>
                <a:rPr lang="pt-BR" sz="3000" baseline="-25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2</a:t>
              </a:r>
              <a:endParaRPr lang="en-US" sz="3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89" name="Rectangle 88">
              <a:extLst>
                <a:ext uri="{FF2B5EF4-FFF2-40B4-BE49-F238E27FC236}">
                  <a16:creationId xmlns:a16="http://schemas.microsoft.com/office/drawing/2014/main" id="{5B21BB98-0486-45C2-BA7A-1E6E5BC4ADF6}"/>
                </a:ext>
              </a:extLst>
            </p:cNvPr>
            <p:cNvSpPr/>
            <p:nvPr/>
          </p:nvSpPr>
          <p:spPr>
            <a:xfrm>
              <a:off x="5238653" y="3526868"/>
              <a:ext cx="1369826" cy="646331"/>
            </a:xfrm>
            <a:prstGeom prst="rect">
              <a:avLst/>
            </a:prstGeom>
          </p:spPr>
          <p:txBody>
            <a:bodyPr wrap="square">
              <a:spAutoFit/>
            </a:bodyPr>
            <a:lstStyle/>
            <a:p>
              <a:pPr lvl="0" algn="just">
                <a:lnSpc>
                  <a:spcPct val="120000"/>
                </a:lnSpc>
                <a:spcAft>
                  <a:spcPts val="0"/>
                </a:spcAft>
              </a:pPr>
              <a:r>
                <a:rPr lang="pt-BR" sz="3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CH</a:t>
              </a:r>
              <a:r>
                <a:rPr lang="pt-BR" sz="3000" baseline="-25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3</a:t>
              </a:r>
              <a:r>
                <a:rPr lang="pt-BR" sz="3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Cl</a:t>
              </a:r>
              <a:endParaRPr lang="en-US" sz="3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90" name="Rectangle 89">
              <a:extLst>
                <a:ext uri="{FF2B5EF4-FFF2-40B4-BE49-F238E27FC236}">
                  <a16:creationId xmlns:a16="http://schemas.microsoft.com/office/drawing/2014/main" id="{AFE90002-D653-4B9D-B033-D0311B3F1703}"/>
                </a:ext>
              </a:extLst>
            </p:cNvPr>
            <p:cNvSpPr/>
            <p:nvPr/>
          </p:nvSpPr>
          <p:spPr>
            <a:xfrm>
              <a:off x="6597105" y="3526867"/>
              <a:ext cx="476708" cy="646331"/>
            </a:xfrm>
            <a:prstGeom prst="rect">
              <a:avLst/>
            </a:prstGeom>
          </p:spPr>
          <p:txBody>
            <a:bodyPr wrap="square">
              <a:spAutoFit/>
            </a:bodyPr>
            <a:lstStyle/>
            <a:p>
              <a:pPr lvl="0" algn="just">
                <a:lnSpc>
                  <a:spcPct val="120000"/>
                </a:lnSpc>
                <a:spcAft>
                  <a:spcPts val="0"/>
                </a:spcAft>
              </a:pPr>
              <a:r>
                <a:rPr lang="pt-BR" sz="3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3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91" name="Rectangle 90">
              <a:extLst>
                <a:ext uri="{FF2B5EF4-FFF2-40B4-BE49-F238E27FC236}">
                  <a16:creationId xmlns:a16="http://schemas.microsoft.com/office/drawing/2014/main" id="{FA243182-E090-42A6-B7A0-544842E7AC4F}"/>
                </a:ext>
              </a:extLst>
            </p:cNvPr>
            <p:cNvSpPr/>
            <p:nvPr/>
          </p:nvSpPr>
          <p:spPr>
            <a:xfrm>
              <a:off x="7157589" y="3511216"/>
              <a:ext cx="976113" cy="646331"/>
            </a:xfrm>
            <a:prstGeom prst="rect">
              <a:avLst/>
            </a:prstGeom>
          </p:spPr>
          <p:txBody>
            <a:bodyPr wrap="square">
              <a:spAutoFit/>
            </a:bodyPr>
            <a:lstStyle/>
            <a:p>
              <a:pPr lvl="0" algn="just">
                <a:lnSpc>
                  <a:spcPct val="120000"/>
                </a:lnSpc>
                <a:spcAft>
                  <a:spcPts val="0"/>
                </a:spcAft>
              </a:pPr>
              <a:r>
                <a:rPr lang="pt-BR" sz="3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HCl</a:t>
              </a:r>
              <a:endParaRPr lang="en-US" sz="3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cxnSp>
          <p:nvCxnSpPr>
            <p:cNvPr id="92" name="Straight Arrow Connector 91">
              <a:extLst>
                <a:ext uri="{FF2B5EF4-FFF2-40B4-BE49-F238E27FC236}">
                  <a16:creationId xmlns:a16="http://schemas.microsoft.com/office/drawing/2014/main" id="{CAB3AE33-5338-4B8E-8CDA-90BA8D9C7C65}"/>
                </a:ext>
              </a:extLst>
            </p:cNvPr>
            <p:cNvCxnSpPr/>
            <p:nvPr/>
          </p:nvCxnSpPr>
          <p:spPr>
            <a:xfrm>
              <a:off x="4997191" y="4262156"/>
              <a:ext cx="933856" cy="0"/>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84F58DA5-CE78-4FAC-B18A-04CC938B2735}"/>
                </a:ext>
              </a:extLst>
            </p:cNvPr>
            <p:cNvSpPr/>
            <p:nvPr/>
          </p:nvSpPr>
          <p:spPr>
            <a:xfrm>
              <a:off x="4241662" y="3284214"/>
              <a:ext cx="929577" cy="609398"/>
            </a:xfrm>
            <a:prstGeom prst="rect">
              <a:avLst/>
            </a:prstGeom>
          </p:spPr>
          <p:txBody>
            <a:bodyPr wrap="square">
              <a:spAutoFit/>
            </a:bodyPr>
            <a:lstStyle/>
            <a:p>
              <a:pPr lvl="0" algn="ctr">
                <a:lnSpc>
                  <a:spcPct val="120000"/>
                </a:lnSpc>
                <a:spcAft>
                  <a:spcPts val="0"/>
                </a:spcAft>
              </a:pPr>
              <a:r>
                <a:rPr lang="pt-BR" sz="28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as</a:t>
              </a:r>
              <a:endParaRPr lang="en-US" sz="2800" baseline="30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94" name="Rectangle 93">
              <a:extLst>
                <a:ext uri="{FF2B5EF4-FFF2-40B4-BE49-F238E27FC236}">
                  <a16:creationId xmlns:a16="http://schemas.microsoft.com/office/drawing/2014/main" id="{C01ED9C2-B666-41BB-A1ED-89CDC07497DE}"/>
                </a:ext>
              </a:extLst>
            </p:cNvPr>
            <p:cNvSpPr/>
            <p:nvPr/>
          </p:nvSpPr>
          <p:spPr>
            <a:xfrm>
              <a:off x="4906378" y="4009632"/>
              <a:ext cx="3003912" cy="609398"/>
            </a:xfrm>
            <a:prstGeom prst="rect">
              <a:avLst/>
            </a:prstGeom>
          </p:spPr>
          <p:txBody>
            <a:bodyPr wrap="square">
              <a:spAutoFit/>
            </a:bodyPr>
            <a:lstStyle/>
            <a:p>
              <a:pPr lvl="0" algn="just">
                <a:lnSpc>
                  <a:spcPct val="120000"/>
                </a:lnSpc>
                <a:spcAft>
                  <a:spcPts val="0"/>
                </a:spcAft>
              </a:pPr>
              <a:r>
                <a:rPr lang="pt-BR" sz="2800" dirty="0">
                  <a:solidFill>
                    <a:schemeClr val="bg1"/>
                  </a:solidFill>
                  <a:latin typeface="#9Slide05 Fourth Medium" panose="00000600000000000000" pitchFamily="2" charset="0"/>
                  <a:ea typeface="Times New Roman" panose="02020603050405020304" pitchFamily="18" charset="0"/>
                  <a:cs typeface="#9Slide03 Arima Madurai ExtraBo" panose="00000900000000000000" pitchFamily="2" charset="0"/>
                </a:rPr>
                <a:t>Metyl clorua</a:t>
              </a:r>
              <a:endParaRPr lang="en-US" sz="2800" dirty="0">
                <a:solidFill>
                  <a:schemeClr val="bg1"/>
                </a:solidFill>
                <a:latin typeface="#9Slide05 Fourth Medium" panose="00000600000000000000" pitchFamily="2" charset="0"/>
                <a:ea typeface="Times New Roman" panose="02020603050405020304" pitchFamily="18" charset="0"/>
                <a:cs typeface="#9Slide03 Arima Madurai ExtraBo" panose="00000900000000000000" pitchFamily="2" charset="0"/>
              </a:endParaRPr>
            </a:p>
          </p:txBody>
        </p:sp>
        <p:sp>
          <p:nvSpPr>
            <p:cNvPr id="95" name="Rectangle 94">
              <a:extLst>
                <a:ext uri="{FF2B5EF4-FFF2-40B4-BE49-F238E27FC236}">
                  <a16:creationId xmlns:a16="http://schemas.microsoft.com/office/drawing/2014/main" id="{03CE3306-E476-4232-AFD2-E46B30A293DB}"/>
                </a:ext>
              </a:extLst>
            </p:cNvPr>
            <p:cNvSpPr/>
            <p:nvPr/>
          </p:nvSpPr>
          <p:spPr>
            <a:xfrm>
              <a:off x="2098370" y="3973822"/>
              <a:ext cx="1592561" cy="587853"/>
            </a:xfrm>
            <a:prstGeom prst="rect">
              <a:avLst/>
            </a:prstGeom>
          </p:spPr>
          <p:txBody>
            <a:bodyPr wrap="square">
              <a:spAutoFit/>
            </a:bodyPr>
            <a:lstStyle/>
            <a:p>
              <a:pPr lvl="0" algn="just">
                <a:lnSpc>
                  <a:spcPct val="120000"/>
                </a:lnSpc>
                <a:spcAft>
                  <a:spcPts val="0"/>
                </a:spcAft>
              </a:pPr>
              <a:r>
                <a:rPr lang="pt-BR" sz="2800" dirty="0">
                  <a:solidFill>
                    <a:schemeClr val="bg1"/>
                  </a:solidFill>
                  <a:latin typeface="#9Slide05 Fourth Medium" panose="00000600000000000000" pitchFamily="2" charset="0"/>
                  <a:ea typeface="Times New Roman" panose="02020603050405020304" pitchFamily="18" charset="0"/>
                  <a:cs typeface="#9Slide03 Arima Madurai ExtraBo" panose="00000900000000000000" pitchFamily="2" charset="0"/>
                </a:rPr>
                <a:t>Metan</a:t>
              </a:r>
              <a:endParaRPr lang="en-US" sz="2800" dirty="0">
                <a:solidFill>
                  <a:schemeClr val="bg1"/>
                </a:solidFill>
                <a:latin typeface="#9Slide05 Fourth Medium" panose="00000600000000000000" pitchFamily="2" charset="0"/>
                <a:ea typeface="Times New Roman" panose="02020603050405020304" pitchFamily="18" charset="0"/>
                <a:cs typeface="#9Slide03 Arima Madurai ExtraBo" panose="00000900000000000000" pitchFamily="2" charset="0"/>
              </a:endParaRPr>
            </a:p>
          </p:txBody>
        </p:sp>
        <p:cxnSp>
          <p:nvCxnSpPr>
            <p:cNvPr id="96" name="Straight Arrow Connector 95">
              <a:extLst>
                <a:ext uri="{FF2B5EF4-FFF2-40B4-BE49-F238E27FC236}">
                  <a16:creationId xmlns:a16="http://schemas.microsoft.com/office/drawing/2014/main" id="{A15980DE-C151-4B0C-AC40-09F0907F1DAB}"/>
                </a:ext>
              </a:extLst>
            </p:cNvPr>
            <p:cNvCxnSpPr>
              <a:cxnSpLocks/>
            </p:cNvCxnSpPr>
            <p:nvPr/>
          </p:nvCxnSpPr>
          <p:spPr>
            <a:xfrm>
              <a:off x="4366059" y="3773154"/>
              <a:ext cx="791635" cy="0"/>
            </a:xfrm>
            <a:prstGeom prst="straightConnector1">
              <a:avLst/>
            </a:prstGeom>
            <a:ln w="22225">
              <a:solidFill>
                <a:srgbClr val="FFC000"/>
              </a:solidFill>
              <a:tailEnd type="stealth"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396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inVertical)">
                                      <p:cBhvr>
                                        <p:cTn id="12" dur="500"/>
                                        <p:tgtEl>
                                          <p:spTgt spid="5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barn(inVertical)">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barn(inVertical)">
                                      <p:cBhvr>
                                        <p:cTn id="20" dur="500"/>
                                        <p:tgtEl>
                                          <p:spTgt spid="68"/>
                                        </p:tgtEl>
                                      </p:cBhvr>
                                    </p:animEffect>
                                  </p:childTnLst>
                                </p:cTn>
                              </p:par>
                              <p:par>
                                <p:cTn id="21" presetID="16" presetClass="entr" presetSubtype="21" fill="hold" nodeType="with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barn(inVertical)">
                                      <p:cBhvr>
                                        <p:cTn id="23" dur="500"/>
                                        <p:tgtEl>
                                          <p:spTgt spid="8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barn(inVertical)">
                                      <p:cBhvr>
                                        <p:cTn id="28" dur="500"/>
                                        <p:tgtEl>
                                          <p:spTgt spid="8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barn(inVertical)">
                                      <p:cBhvr>
                                        <p:cTn id="33" dur="500"/>
                                        <p:tgtEl>
                                          <p:spTgt spid="7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barn(inVertical)">
                                      <p:cBhvr>
                                        <p:cTn id="44" dur="500"/>
                                        <p:tgtEl>
                                          <p:spTgt spid="84"/>
                                        </p:tgtEl>
                                      </p:cBhvr>
                                    </p:animEffect>
                                  </p:childTnLst>
                                </p:cTn>
                              </p:par>
                              <p:par>
                                <p:cTn id="45" presetID="16" presetClass="entr" presetSubtype="21"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7" grpId="0"/>
      <p:bldP spid="68" grpId="0"/>
      <p:bldP spid="69" grpId="0"/>
      <p:bldP spid="70" grpId="0"/>
      <p:bldP spid="81" grpId="0" animBg="1"/>
      <p:bldP spid="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grpSp>
        <p:nvGrpSpPr>
          <p:cNvPr id="2304" name="Group 2303">
            <a:extLst>
              <a:ext uri="{FF2B5EF4-FFF2-40B4-BE49-F238E27FC236}">
                <a16:creationId xmlns:a16="http://schemas.microsoft.com/office/drawing/2014/main" id="{BAE19FB8-8851-4203-BF77-3044290903FE}"/>
              </a:ext>
            </a:extLst>
          </p:cNvPr>
          <p:cNvGrpSpPr/>
          <p:nvPr/>
        </p:nvGrpSpPr>
        <p:grpSpPr>
          <a:xfrm>
            <a:off x="-1" y="82109"/>
            <a:ext cx="4227227" cy="627017"/>
            <a:chOff x="0" y="880810"/>
            <a:chExt cx="3553097" cy="627017"/>
          </a:xfrm>
        </p:grpSpPr>
        <p:sp>
          <p:nvSpPr>
            <p:cNvPr id="30" name="Arrow: Pentagon 29">
              <a:extLst>
                <a:ext uri="{FF2B5EF4-FFF2-40B4-BE49-F238E27FC236}">
                  <a16:creationId xmlns:a16="http://schemas.microsoft.com/office/drawing/2014/main" id="{744AAFE3-C9A8-42A8-9EB5-F072CE774123}"/>
                </a:ext>
              </a:extLst>
            </p:cNvPr>
            <p:cNvSpPr/>
            <p:nvPr/>
          </p:nvSpPr>
          <p:spPr>
            <a:xfrm>
              <a:off x="0" y="880810"/>
              <a:ext cx="3553097" cy="627017"/>
            </a:xfrm>
            <a:prstGeom prst="homePlate">
              <a:avLst/>
            </a:prstGeom>
            <a:solidFill>
              <a:srgbClr val="00CC00"/>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extLst>
                <a:ext uri="{FF2B5EF4-FFF2-40B4-BE49-F238E27FC236}">
                  <a16:creationId xmlns:a16="http://schemas.microsoft.com/office/drawing/2014/main" id="{C63317DE-30A4-4AE5-8F6C-656C7E7F9117}"/>
                </a:ext>
              </a:extLst>
            </p:cNvPr>
            <p:cNvSpPr/>
            <p:nvPr/>
          </p:nvSpPr>
          <p:spPr>
            <a:xfrm>
              <a:off x="52251" y="944258"/>
              <a:ext cx="3445961" cy="518782"/>
            </a:xfrm>
            <a:prstGeom prst="homePlate">
              <a:avLst/>
            </a:prstGeom>
            <a:solidFill>
              <a:schemeClr val="bg1"/>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3 AllRoundGothic" panose="020B0703020202020104" pitchFamily="34" charset="0"/>
                </a:rPr>
                <a:t>III. TÍNH CHẤT HÓA HỌC</a:t>
              </a:r>
              <a:endParaRPr lang="en-US" sz="2400" dirty="0">
                <a:solidFill>
                  <a:srgbClr val="002060"/>
                </a:solidFill>
              </a:endParaRPr>
            </a:p>
          </p:txBody>
        </p:sp>
      </p:grpSp>
      <p:sp>
        <p:nvSpPr>
          <p:cNvPr id="5" name="Arrow: Bent-Up 4">
            <a:extLst>
              <a:ext uri="{FF2B5EF4-FFF2-40B4-BE49-F238E27FC236}">
                <a16:creationId xmlns:a16="http://schemas.microsoft.com/office/drawing/2014/main" id="{78AA327B-97CF-4D11-A7C6-7C2F57DA2FA1}"/>
              </a:ext>
            </a:extLst>
          </p:cNvPr>
          <p:cNvSpPr/>
          <p:nvPr/>
        </p:nvSpPr>
        <p:spPr>
          <a:xfrm rot="5400000">
            <a:off x="124376" y="753030"/>
            <a:ext cx="376088" cy="289560"/>
          </a:xfrm>
          <a:prstGeom prst="bentUpArrow">
            <a:avLst>
              <a:gd name="adj1" fmla="val 36661"/>
              <a:gd name="adj2" fmla="val 23342"/>
              <a:gd name="adj3" fmla="val 24466"/>
            </a:avLst>
          </a:prstGeom>
          <a:solidFill>
            <a:srgbClr val="00CC00"/>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84568F8-F4EA-4FC7-A8FF-59655156B533}"/>
              </a:ext>
            </a:extLst>
          </p:cNvPr>
          <p:cNvSpPr/>
          <p:nvPr/>
        </p:nvSpPr>
        <p:spPr>
          <a:xfrm>
            <a:off x="382427" y="780079"/>
            <a:ext cx="3095711" cy="495451"/>
          </a:xfrm>
          <a:prstGeom prst="roundRect">
            <a:avLst/>
          </a:prstGeom>
          <a:solidFill>
            <a:schemeClr val="accent5">
              <a:lumMod val="20000"/>
              <a:lumOff val="80000"/>
            </a:schemeClr>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5 FS Blonde Script" panose="03000503000000000000" pitchFamily="65" charset="0"/>
              </a:rPr>
              <a:t>2. </a:t>
            </a:r>
            <a:r>
              <a:rPr lang="en-US" sz="2800" dirty="0" err="1">
                <a:solidFill>
                  <a:srgbClr val="002060"/>
                </a:solidFill>
                <a:latin typeface="#9Slide05 FS Blonde Script" panose="03000503000000000000" pitchFamily="65" charset="0"/>
              </a:rPr>
              <a:t>Tác</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dụng</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với</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clo</a:t>
            </a:r>
            <a:endParaRPr lang="en-US" sz="2800" dirty="0">
              <a:solidFill>
                <a:srgbClr val="002060"/>
              </a:solidFill>
              <a:latin typeface="#9Slide05 FS Blonde Script" panose="03000503000000000000" pitchFamily="65" charset="0"/>
            </a:endParaRPr>
          </a:p>
        </p:txBody>
      </p:sp>
      <p:sp>
        <p:nvSpPr>
          <p:cNvPr id="83" name="Rectangle 82">
            <a:extLst>
              <a:ext uri="{FF2B5EF4-FFF2-40B4-BE49-F238E27FC236}">
                <a16:creationId xmlns:a16="http://schemas.microsoft.com/office/drawing/2014/main" id="{8E76F10A-A7DD-441A-AA64-0AD9BE264750}"/>
              </a:ext>
            </a:extLst>
          </p:cNvPr>
          <p:cNvSpPr/>
          <p:nvPr/>
        </p:nvSpPr>
        <p:spPr>
          <a:xfrm>
            <a:off x="0" y="1555301"/>
            <a:ext cx="1580973" cy="418744"/>
          </a:xfrm>
          <a:prstGeom prst="rect">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9Slide03 AllRoundGothic" panose="020B0703020202020104" pitchFamily="34" charset="0"/>
              </a:rPr>
              <a:t>PTHH</a:t>
            </a:r>
          </a:p>
        </p:txBody>
      </p:sp>
      <p:grpSp>
        <p:nvGrpSpPr>
          <p:cNvPr id="9" name="Group 8">
            <a:extLst>
              <a:ext uri="{FF2B5EF4-FFF2-40B4-BE49-F238E27FC236}">
                <a16:creationId xmlns:a16="http://schemas.microsoft.com/office/drawing/2014/main" id="{47EBFB86-C92C-4E10-B18C-0103F823D57B}"/>
              </a:ext>
            </a:extLst>
          </p:cNvPr>
          <p:cNvGrpSpPr/>
          <p:nvPr/>
        </p:nvGrpSpPr>
        <p:grpSpPr>
          <a:xfrm>
            <a:off x="1889364" y="1236934"/>
            <a:ext cx="6035332" cy="1334816"/>
            <a:chOff x="2098370" y="3284214"/>
            <a:chExt cx="6035332" cy="1334816"/>
          </a:xfrm>
        </p:grpSpPr>
        <p:sp>
          <p:nvSpPr>
            <p:cNvPr id="86" name="Rectangle 85">
              <a:extLst>
                <a:ext uri="{FF2B5EF4-FFF2-40B4-BE49-F238E27FC236}">
                  <a16:creationId xmlns:a16="http://schemas.microsoft.com/office/drawing/2014/main" id="{205D7B70-71CD-4004-92FB-38F25C226DC6}"/>
                </a:ext>
              </a:extLst>
            </p:cNvPr>
            <p:cNvSpPr/>
            <p:nvPr/>
          </p:nvSpPr>
          <p:spPr>
            <a:xfrm>
              <a:off x="2175822" y="3492456"/>
              <a:ext cx="1062300" cy="646331"/>
            </a:xfrm>
            <a:prstGeom prst="rect">
              <a:avLst/>
            </a:prstGeom>
          </p:spPr>
          <p:txBody>
            <a:bodyPr wrap="square">
              <a:spAutoFit/>
            </a:bodyPr>
            <a:lstStyle/>
            <a:p>
              <a:pPr lvl="0" algn="just">
                <a:lnSpc>
                  <a:spcPct val="120000"/>
                </a:lnSpc>
                <a:spcAft>
                  <a:spcPts val="0"/>
                </a:spcAft>
              </a:pPr>
              <a:r>
                <a:rPr lang="pt-BR" sz="3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CH</a:t>
              </a:r>
              <a:r>
                <a:rPr lang="pt-BR" sz="3000" baseline="-25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4</a:t>
              </a:r>
              <a:endParaRPr lang="en-US" sz="3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87" name="Rectangle 86">
              <a:extLst>
                <a:ext uri="{FF2B5EF4-FFF2-40B4-BE49-F238E27FC236}">
                  <a16:creationId xmlns:a16="http://schemas.microsoft.com/office/drawing/2014/main" id="{2C51F057-9571-445B-BBBF-007D26DF8958}"/>
                </a:ext>
              </a:extLst>
            </p:cNvPr>
            <p:cNvSpPr/>
            <p:nvPr/>
          </p:nvSpPr>
          <p:spPr>
            <a:xfrm>
              <a:off x="3238122" y="3492456"/>
              <a:ext cx="510910" cy="646331"/>
            </a:xfrm>
            <a:prstGeom prst="rect">
              <a:avLst/>
            </a:prstGeom>
          </p:spPr>
          <p:txBody>
            <a:bodyPr wrap="square">
              <a:spAutoFit/>
            </a:bodyPr>
            <a:lstStyle/>
            <a:p>
              <a:pPr lvl="0" algn="just">
                <a:lnSpc>
                  <a:spcPct val="120000"/>
                </a:lnSpc>
                <a:spcAft>
                  <a:spcPts val="0"/>
                </a:spcAft>
              </a:pPr>
              <a:r>
                <a:rPr lang="pt-BR" sz="3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3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88" name="Rectangle 87">
              <a:extLst>
                <a:ext uri="{FF2B5EF4-FFF2-40B4-BE49-F238E27FC236}">
                  <a16:creationId xmlns:a16="http://schemas.microsoft.com/office/drawing/2014/main" id="{0956058E-8FC8-4638-8646-A1BC98FD59BB}"/>
                </a:ext>
              </a:extLst>
            </p:cNvPr>
            <p:cNvSpPr/>
            <p:nvPr/>
          </p:nvSpPr>
          <p:spPr>
            <a:xfrm>
              <a:off x="3700765" y="3492456"/>
              <a:ext cx="833135" cy="646331"/>
            </a:xfrm>
            <a:prstGeom prst="rect">
              <a:avLst/>
            </a:prstGeom>
          </p:spPr>
          <p:txBody>
            <a:bodyPr wrap="square">
              <a:spAutoFit/>
            </a:bodyPr>
            <a:lstStyle/>
            <a:p>
              <a:pPr lvl="0" algn="just">
                <a:lnSpc>
                  <a:spcPct val="120000"/>
                </a:lnSpc>
                <a:spcAft>
                  <a:spcPts val="0"/>
                </a:spcAft>
              </a:pPr>
              <a:r>
                <a:rPr lang="pt-BR" sz="3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Cl</a:t>
              </a:r>
              <a:r>
                <a:rPr lang="pt-BR" sz="3000" baseline="-25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2</a:t>
              </a:r>
              <a:endParaRPr lang="en-US" sz="3000" dirty="0">
                <a:solidFill>
                  <a:schemeClr val="accent5">
                    <a:lumMod val="75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89" name="Rectangle 88">
              <a:extLst>
                <a:ext uri="{FF2B5EF4-FFF2-40B4-BE49-F238E27FC236}">
                  <a16:creationId xmlns:a16="http://schemas.microsoft.com/office/drawing/2014/main" id="{5B21BB98-0486-45C2-BA7A-1E6E5BC4ADF6}"/>
                </a:ext>
              </a:extLst>
            </p:cNvPr>
            <p:cNvSpPr/>
            <p:nvPr/>
          </p:nvSpPr>
          <p:spPr>
            <a:xfrm>
              <a:off x="5238653" y="3526868"/>
              <a:ext cx="1369826" cy="646331"/>
            </a:xfrm>
            <a:prstGeom prst="rect">
              <a:avLst/>
            </a:prstGeom>
          </p:spPr>
          <p:txBody>
            <a:bodyPr wrap="square">
              <a:spAutoFit/>
            </a:bodyPr>
            <a:lstStyle/>
            <a:p>
              <a:pPr lvl="0" algn="just">
                <a:lnSpc>
                  <a:spcPct val="120000"/>
                </a:lnSpc>
                <a:spcAft>
                  <a:spcPts val="0"/>
                </a:spcAft>
              </a:pPr>
              <a:r>
                <a:rPr lang="pt-BR" sz="3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CH</a:t>
              </a:r>
              <a:r>
                <a:rPr lang="pt-BR" sz="3000" baseline="-25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3</a:t>
              </a:r>
              <a:r>
                <a:rPr lang="pt-BR" sz="3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Cl</a:t>
              </a:r>
              <a:endParaRPr lang="en-US" sz="3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90" name="Rectangle 89">
              <a:extLst>
                <a:ext uri="{FF2B5EF4-FFF2-40B4-BE49-F238E27FC236}">
                  <a16:creationId xmlns:a16="http://schemas.microsoft.com/office/drawing/2014/main" id="{AFE90002-D653-4B9D-B033-D0311B3F1703}"/>
                </a:ext>
              </a:extLst>
            </p:cNvPr>
            <p:cNvSpPr/>
            <p:nvPr/>
          </p:nvSpPr>
          <p:spPr>
            <a:xfrm>
              <a:off x="6597105" y="3526867"/>
              <a:ext cx="476708" cy="646331"/>
            </a:xfrm>
            <a:prstGeom prst="rect">
              <a:avLst/>
            </a:prstGeom>
          </p:spPr>
          <p:txBody>
            <a:bodyPr wrap="square">
              <a:spAutoFit/>
            </a:bodyPr>
            <a:lstStyle/>
            <a:p>
              <a:pPr lvl="0" algn="just">
                <a:lnSpc>
                  <a:spcPct val="120000"/>
                </a:lnSpc>
                <a:spcAft>
                  <a:spcPts val="0"/>
                </a:spcAft>
              </a:pPr>
              <a:r>
                <a:rPr lang="pt-BR" sz="3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3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91" name="Rectangle 90">
              <a:extLst>
                <a:ext uri="{FF2B5EF4-FFF2-40B4-BE49-F238E27FC236}">
                  <a16:creationId xmlns:a16="http://schemas.microsoft.com/office/drawing/2014/main" id="{FA243182-E090-42A6-B7A0-544842E7AC4F}"/>
                </a:ext>
              </a:extLst>
            </p:cNvPr>
            <p:cNvSpPr/>
            <p:nvPr/>
          </p:nvSpPr>
          <p:spPr>
            <a:xfrm>
              <a:off x="7157589" y="3511216"/>
              <a:ext cx="976113" cy="646331"/>
            </a:xfrm>
            <a:prstGeom prst="rect">
              <a:avLst/>
            </a:prstGeom>
          </p:spPr>
          <p:txBody>
            <a:bodyPr wrap="square">
              <a:spAutoFit/>
            </a:bodyPr>
            <a:lstStyle/>
            <a:p>
              <a:pPr lvl="0" algn="just">
                <a:lnSpc>
                  <a:spcPct val="120000"/>
                </a:lnSpc>
                <a:spcAft>
                  <a:spcPts val="0"/>
                </a:spcAft>
              </a:pPr>
              <a:r>
                <a:rPr lang="pt-BR" sz="3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HCl</a:t>
              </a:r>
              <a:endParaRPr lang="en-US" sz="3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cxnSp>
          <p:nvCxnSpPr>
            <p:cNvPr id="92" name="Straight Arrow Connector 91">
              <a:extLst>
                <a:ext uri="{FF2B5EF4-FFF2-40B4-BE49-F238E27FC236}">
                  <a16:creationId xmlns:a16="http://schemas.microsoft.com/office/drawing/2014/main" id="{CAB3AE33-5338-4B8E-8CDA-90BA8D9C7C65}"/>
                </a:ext>
              </a:extLst>
            </p:cNvPr>
            <p:cNvCxnSpPr/>
            <p:nvPr/>
          </p:nvCxnSpPr>
          <p:spPr>
            <a:xfrm>
              <a:off x="4997191" y="4262156"/>
              <a:ext cx="933856" cy="0"/>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84F58DA5-CE78-4FAC-B18A-04CC938B2735}"/>
                </a:ext>
              </a:extLst>
            </p:cNvPr>
            <p:cNvSpPr/>
            <p:nvPr/>
          </p:nvSpPr>
          <p:spPr>
            <a:xfrm>
              <a:off x="4241662" y="3284214"/>
              <a:ext cx="929577" cy="609398"/>
            </a:xfrm>
            <a:prstGeom prst="rect">
              <a:avLst/>
            </a:prstGeom>
          </p:spPr>
          <p:txBody>
            <a:bodyPr wrap="square">
              <a:spAutoFit/>
            </a:bodyPr>
            <a:lstStyle/>
            <a:p>
              <a:pPr lvl="0" algn="ctr">
                <a:lnSpc>
                  <a:spcPct val="120000"/>
                </a:lnSpc>
                <a:spcAft>
                  <a:spcPts val="0"/>
                </a:spcAft>
              </a:pPr>
              <a:r>
                <a:rPr lang="pt-BR" sz="28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as</a:t>
              </a:r>
              <a:endParaRPr lang="en-US" sz="2800" baseline="30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94" name="Rectangle 93">
              <a:extLst>
                <a:ext uri="{FF2B5EF4-FFF2-40B4-BE49-F238E27FC236}">
                  <a16:creationId xmlns:a16="http://schemas.microsoft.com/office/drawing/2014/main" id="{C01ED9C2-B666-41BB-A1ED-89CDC07497DE}"/>
                </a:ext>
              </a:extLst>
            </p:cNvPr>
            <p:cNvSpPr/>
            <p:nvPr/>
          </p:nvSpPr>
          <p:spPr>
            <a:xfrm>
              <a:off x="4906378" y="4009632"/>
              <a:ext cx="3003912" cy="609398"/>
            </a:xfrm>
            <a:prstGeom prst="rect">
              <a:avLst/>
            </a:prstGeom>
          </p:spPr>
          <p:txBody>
            <a:bodyPr wrap="square">
              <a:spAutoFit/>
            </a:bodyPr>
            <a:lstStyle/>
            <a:p>
              <a:pPr lvl="0" algn="just">
                <a:lnSpc>
                  <a:spcPct val="120000"/>
                </a:lnSpc>
                <a:spcAft>
                  <a:spcPts val="0"/>
                </a:spcAft>
              </a:pPr>
              <a:r>
                <a:rPr lang="pt-BR" sz="2800" dirty="0">
                  <a:solidFill>
                    <a:schemeClr val="bg1"/>
                  </a:solidFill>
                  <a:latin typeface="#9Slide05 Fourth Medium" panose="00000600000000000000" pitchFamily="2" charset="0"/>
                  <a:ea typeface="Times New Roman" panose="02020603050405020304" pitchFamily="18" charset="0"/>
                  <a:cs typeface="#9Slide03 Arima Madurai ExtraBo" panose="00000900000000000000" pitchFamily="2" charset="0"/>
                </a:rPr>
                <a:t>Metyl clorua</a:t>
              </a:r>
              <a:endParaRPr lang="en-US" sz="2800" dirty="0">
                <a:solidFill>
                  <a:schemeClr val="bg1"/>
                </a:solidFill>
                <a:latin typeface="#9Slide05 Fourth Medium" panose="00000600000000000000" pitchFamily="2" charset="0"/>
                <a:ea typeface="Times New Roman" panose="02020603050405020304" pitchFamily="18" charset="0"/>
                <a:cs typeface="#9Slide03 Arima Madurai ExtraBo" panose="00000900000000000000" pitchFamily="2" charset="0"/>
              </a:endParaRPr>
            </a:p>
          </p:txBody>
        </p:sp>
        <p:sp>
          <p:nvSpPr>
            <p:cNvPr id="95" name="Rectangle 94">
              <a:extLst>
                <a:ext uri="{FF2B5EF4-FFF2-40B4-BE49-F238E27FC236}">
                  <a16:creationId xmlns:a16="http://schemas.microsoft.com/office/drawing/2014/main" id="{03CE3306-E476-4232-AFD2-E46B30A293DB}"/>
                </a:ext>
              </a:extLst>
            </p:cNvPr>
            <p:cNvSpPr/>
            <p:nvPr/>
          </p:nvSpPr>
          <p:spPr>
            <a:xfrm>
              <a:off x="2098370" y="3973822"/>
              <a:ext cx="1592561" cy="587853"/>
            </a:xfrm>
            <a:prstGeom prst="rect">
              <a:avLst/>
            </a:prstGeom>
          </p:spPr>
          <p:txBody>
            <a:bodyPr wrap="square">
              <a:spAutoFit/>
            </a:bodyPr>
            <a:lstStyle/>
            <a:p>
              <a:pPr lvl="0" algn="just">
                <a:lnSpc>
                  <a:spcPct val="120000"/>
                </a:lnSpc>
                <a:spcAft>
                  <a:spcPts val="0"/>
                </a:spcAft>
              </a:pPr>
              <a:r>
                <a:rPr lang="pt-BR" sz="2800" dirty="0">
                  <a:solidFill>
                    <a:schemeClr val="bg1"/>
                  </a:solidFill>
                  <a:latin typeface="#9Slide05 Fourth Medium" panose="00000600000000000000" pitchFamily="2" charset="0"/>
                  <a:ea typeface="Times New Roman" panose="02020603050405020304" pitchFamily="18" charset="0"/>
                  <a:cs typeface="#9Slide03 Arima Madurai ExtraBo" panose="00000900000000000000" pitchFamily="2" charset="0"/>
                </a:rPr>
                <a:t>Metan</a:t>
              </a:r>
              <a:endParaRPr lang="en-US" sz="2800" dirty="0">
                <a:solidFill>
                  <a:schemeClr val="bg1"/>
                </a:solidFill>
                <a:latin typeface="#9Slide05 Fourth Medium" panose="00000600000000000000" pitchFamily="2" charset="0"/>
                <a:ea typeface="Times New Roman" panose="02020603050405020304" pitchFamily="18" charset="0"/>
                <a:cs typeface="#9Slide03 Arima Madurai ExtraBo" panose="00000900000000000000" pitchFamily="2" charset="0"/>
              </a:endParaRPr>
            </a:p>
          </p:txBody>
        </p:sp>
        <p:cxnSp>
          <p:nvCxnSpPr>
            <p:cNvPr id="96" name="Straight Arrow Connector 95">
              <a:extLst>
                <a:ext uri="{FF2B5EF4-FFF2-40B4-BE49-F238E27FC236}">
                  <a16:creationId xmlns:a16="http://schemas.microsoft.com/office/drawing/2014/main" id="{A15980DE-C151-4B0C-AC40-09F0907F1DAB}"/>
                </a:ext>
              </a:extLst>
            </p:cNvPr>
            <p:cNvCxnSpPr>
              <a:cxnSpLocks/>
            </p:cNvCxnSpPr>
            <p:nvPr/>
          </p:nvCxnSpPr>
          <p:spPr>
            <a:xfrm>
              <a:off x="4366059" y="3773154"/>
              <a:ext cx="791635" cy="0"/>
            </a:xfrm>
            <a:prstGeom prst="straightConnector1">
              <a:avLst/>
            </a:prstGeom>
            <a:ln w="22225">
              <a:solidFill>
                <a:srgbClr val="FFC000"/>
              </a:solidFill>
              <a:tailEnd type="stealth" w="med" len="lg"/>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CCA435F3-B476-4F23-83BC-9396667A09CF}"/>
              </a:ext>
            </a:extLst>
          </p:cNvPr>
          <p:cNvGrpSpPr/>
          <p:nvPr/>
        </p:nvGrpSpPr>
        <p:grpSpPr>
          <a:xfrm>
            <a:off x="495138" y="2571751"/>
            <a:ext cx="8426793" cy="1239962"/>
            <a:chOff x="654756" y="1230489"/>
            <a:chExt cx="3917244" cy="2652305"/>
          </a:xfrm>
        </p:grpSpPr>
        <p:sp>
          <p:nvSpPr>
            <p:cNvPr id="49" name="Rectangle: Rounded Corners 48">
              <a:extLst>
                <a:ext uri="{FF2B5EF4-FFF2-40B4-BE49-F238E27FC236}">
                  <a16:creationId xmlns:a16="http://schemas.microsoft.com/office/drawing/2014/main" id="{5AF18839-7A56-473F-AA4D-D991DF59442B}"/>
                </a:ext>
              </a:extLst>
            </p:cNvPr>
            <p:cNvSpPr/>
            <p:nvPr/>
          </p:nvSpPr>
          <p:spPr>
            <a:xfrm>
              <a:off x="654756" y="1230489"/>
              <a:ext cx="3917244" cy="2652305"/>
            </a:xfrm>
            <a:prstGeom prst="round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50" name="Rectangle: Rounded Corners 49">
              <a:extLst>
                <a:ext uri="{FF2B5EF4-FFF2-40B4-BE49-F238E27FC236}">
                  <a16:creationId xmlns:a16="http://schemas.microsoft.com/office/drawing/2014/main" id="{1EC265A4-FB79-4344-8328-F13DBFAF032D}"/>
                </a:ext>
              </a:extLst>
            </p:cNvPr>
            <p:cNvSpPr/>
            <p:nvPr/>
          </p:nvSpPr>
          <p:spPr>
            <a:xfrm>
              <a:off x="741699" y="1451694"/>
              <a:ext cx="3785096" cy="2189525"/>
            </a:xfrm>
            <a:prstGeom prst="roundRect">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pt-BR" sz="2000" dirty="0">
                  <a:solidFill>
                    <a:srgbClr val="00206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Trong phản ứng trên, nguyên tử hidro của metan được thay thế bởi nguyên tử clo, vì vậy phản ứng trên được gọi là </a:t>
              </a:r>
              <a:r>
                <a:rPr lang="pt-BR" sz="20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phản </a:t>
              </a:r>
              <a:r>
                <a:rPr lang="en-US" sz="2000" dirty="0" err="1">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ứng</a:t>
              </a:r>
              <a:r>
                <a:rPr lang="en-US" sz="20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thế</a:t>
              </a:r>
              <a:r>
                <a:rPr lang="en-US" sz="2000" dirty="0">
                  <a:solidFill>
                    <a:srgbClr val="00206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grpSp>
      <p:pic>
        <p:nvPicPr>
          <p:cNvPr id="51" name="Picture 2" descr="Cutie Cat-Chan Three | Mèo kitty, Kỳ ảo, Động vật">
            <a:extLst>
              <a:ext uri="{FF2B5EF4-FFF2-40B4-BE49-F238E27FC236}">
                <a16:creationId xmlns:a16="http://schemas.microsoft.com/office/drawing/2014/main" id="{D559345C-19A8-4667-BF9F-1BDA93A1366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3290" y="2385316"/>
            <a:ext cx="1059583" cy="106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96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arn(inVertical)">
                                      <p:cBhvr>
                                        <p:cTn id="1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grpSp>
        <p:nvGrpSpPr>
          <p:cNvPr id="2304" name="Group 2303">
            <a:extLst>
              <a:ext uri="{FF2B5EF4-FFF2-40B4-BE49-F238E27FC236}">
                <a16:creationId xmlns:a16="http://schemas.microsoft.com/office/drawing/2014/main" id="{BAE19FB8-8851-4203-BF77-3044290903FE}"/>
              </a:ext>
            </a:extLst>
          </p:cNvPr>
          <p:cNvGrpSpPr/>
          <p:nvPr/>
        </p:nvGrpSpPr>
        <p:grpSpPr>
          <a:xfrm>
            <a:off x="0" y="82109"/>
            <a:ext cx="2893808" cy="627017"/>
            <a:chOff x="0" y="880810"/>
            <a:chExt cx="3553097" cy="627017"/>
          </a:xfrm>
        </p:grpSpPr>
        <p:sp>
          <p:nvSpPr>
            <p:cNvPr id="30" name="Arrow: Pentagon 29">
              <a:extLst>
                <a:ext uri="{FF2B5EF4-FFF2-40B4-BE49-F238E27FC236}">
                  <a16:creationId xmlns:a16="http://schemas.microsoft.com/office/drawing/2014/main" id="{744AAFE3-C9A8-42A8-9EB5-F072CE774123}"/>
                </a:ext>
              </a:extLst>
            </p:cNvPr>
            <p:cNvSpPr/>
            <p:nvPr/>
          </p:nvSpPr>
          <p:spPr>
            <a:xfrm>
              <a:off x="0" y="880810"/>
              <a:ext cx="3553097" cy="627017"/>
            </a:xfrm>
            <a:prstGeom prst="homePlate">
              <a:avLst/>
            </a:prstGeom>
            <a:solidFill>
              <a:srgbClr val="00B0F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extLst>
                <a:ext uri="{FF2B5EF4-FFF2-40B4-BE49-F238E27FC236}">
                  <a16:creationId xmlns:a16="http://schemas.microsoft.com/office/drawing/2014/main" id="{C63317DE-30A4-4AE5-8F6C-656C7E7F9117}"/>
                </a:ext>
              </a:extLst>
            </p:cNvPr>
            <p:cNvSpPr/>
            <p:nvPr/>
          </p:nvSpPr>
          <p:spPr>
            <a:xfrm>
              <a:off x="52251" y="944258"/>
              <a:ext cx="3445961" cy="518782"/>
            </a:xfrm>
            <a:prstGeom prst="homePlate">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3 AllRoundGothic" panose="020B0703020202020104" pitchFamily="34" charset="0"/>
                </a:rPr>
                <a:t>IV. ỨNG DỤNG</a:t>
              </a:r>
              <a:endParaRPr lang="en-US" sz="2400" dirty="0">
                <a:solidFill>
                  <a:srgbClr val="002060"/>
                </a:solidFill>
              </a:endParaRPr>
            </a:p>
          </p:txBody>
        </p:sp>
      </p:grpSp>
      <p:sp>
        <p:nvSpPr>
          <p:cNvPr id="60" name="Rectangle: Rounded Corners 59">
            <a:extLst>
              <a:ext uri="{FF2B5EF4-FFF2-40B4-BE49-F238E27FC236}">
                <a16:creationId xmlns:a16="http://schemas.microsoft.com/office/drawing/2014/main" id="{78845E69-C1B6-40EA-8199-4AC0B5A8A29E}"/>
              </a:ext>
            </a:extLst>
          </p:cNvPr>
          <p:cNvSpPr/>
          <p:nvPr/>
        </p:nvSpPr>
        <p:spPr>
          <a:xfrm>
            <a:off x="499344" y="1546761"/>
            <a:ext cx="8042461" cy="510778"/>
          </a:xfrm>
          <a:prstGeom prst="roundRect">
            <a:avLst/>
          </a:prstGeom>
          <a:solidFill>
            <a:schemeClr val="accent2">
              <a:lumMod val="60000"/>
              <a:lumOff val="40000"/>
            </a:schemeClr>
          </a:solidFill>
          <a:ln>
            <a:solidFill>
              <a:srgbClr val="92D050"/>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pPr>
            <a:r>
              <a:rPr lang="pt-BR" sz="2400" dirty="0">
                <a:latin typeface="#9Slide03 Arima Madurai ExtraBo" panose="00000900000000000000" pitchFamily="2" charset="0"/>
                <a:ea typeface="Times New Roman" panose="02020603050405020304" pitchFamily="18" charset="0"/>
                <a:cs typeface="#9Slide03 Arima Madurai ExtraBo" panose="00000900000000000000" pitchFamily="2" charset="0"/>
              </a:rPr>
              <a:t>Metan dùng làm nguyên liệu để điều chế hidro:</a:t>
            </a:r>
            <a:endParaRPr lang="en-US" sz="2400" dirty="0">
              <a:latin typeface="#9Slide03 Arima Madurai ExtraBo" panose="00000900000000000000" pitchFamily="2" charset="0"/>
              <a:cs typeface="#9Slide03 Arima Madurai ExtraBo" panose="00000900000000000000" pitchFamily="2" charset="0"/>
            </a:endParaRPr>
          </a:p>
        </p:txBody>
      </p:sp>
      <p:grpSp>
        <p:nvGrpSpPr>
          <p:cNvPr id="2" name="Group 1">
            <a:extLst>
              <a:ext uri="{FF2B5EF4-FFF2-40B4-BE49-F238E27FC236}">
                <a16:creationId xmlns:a16="http://schemas.microsoft.com/office/drawing/2014/main" id="{21495378-983B-4015-83EF-8B100DE72A93}"/>
              </a:ext>
            </a:extLst>
          </p:cNvPr>
          <p:cNvGrpSpPr/>
          <p:nvPr/>
        </p:nvGrpSpPr>
        <p:grpSpPr>
          <a:xfrm>
            <a:off x="1940643" y="2066296"/>
            <a:ext cx="5100376" cy="676394"/>
            <a:chOff x="1348469" y="1387812"/>
            <a:chExt cx="5100376" cy="676394"/>
          </a:xfrm>
        </p:grpSpPr>
        <p:sp>
          <p:nvSpPr>
            <p:cNvPr id="61" name="Rectangle 60">
              <a:extLst>
                <a:ext uri="{FF2B5EF4-FFF2-40B4-BE49-F238E27FC236}">
                  <a16:creationId xmlns:a16="http://schemas.microsoft.com/office/drawing/2014/main" id="{88F911DB-BA13-4F7A-8D15-FB348B986926}"/>
                </a:ext>
              </a:extLst>
            </p:cNvPr>
            <p:cNvSpPr/>
            <p:nvPr/>
          </p:nvSpPr>
          <p:spPr>
            <a:xfrm>
              <a:off x="1348469" y="1451410"/>
              <a:ext cx="1062300" cy="572464"/>
            </a:xfrm>
            <a:prstGeom prst="rect">
              <a:avLst/>
            </a:prstGeom>
          </p:spPr>
          <p:txBody>
            <a:bodyPr wrap="square">
              <a:spAutoFit/>
            </a:bodyPr>
            <a:lstStyle/>
            <a:p>
              <a:pPr lvl="0" algn="just">
                <a:lnSpc>
                  <a:spcPct val="120000"/>
                </a:lnSpc>
                <a:spcAft>
                  <a:spcPts val="0"/>
                </a:spcAft>
              </a:pPr>
              <a:r>
                <a:rPr lang="pt-BR" sz="2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CH</a:t>
              </a:r>
              <a:r>
                <a:rPr lang="pt-BR" sz="2600" baseline="-250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4</a:t>
              </a:r>
              <a:endParaRPr lang="en-US" sz="2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62" name="Rectangle 61">
              <a:extLst>
                <a:ext uri="{FF2B5EF4-FFF2-40B4-BE49-F238E27FC236}">
                  <a16:creationId xmlns:a16="http://schemas.microsoft.com/office/drawing/2014/main" id="{45EAF5D7-0C3A-4620-AE69-4F8DEB831EAD}"/>
                </a:ext>
              </a:extLst>
            </p:cNvPr>
            <p:cNvSpPr/>
            <p:nvPr/>
          </p:nvSpPr>
          <p:spPr>
            <a:xfrm>
              <a:off x="2066361" y="1486675"/>
              <a:ext cx="510910" cy="572464"/>
            </a:xfrm>
            <a:prstGeom prst="rect">
              <a:avLst/>
            </a:prstGeom>
          </p:spPr>
          <p:txBody>
            <a:bodyPr wrap="square">
              <a:spAutoFit/>
            </a:bodyPr>
            <a:lstStyle/>
            <a:p>
              <a:pPr lvl="0" algn="just">
                <a:lnSpc>
                  <a:spcPct val="120000"/>
                </a:lnSpc>
                <a:spcAft>
                  <a:spcPts val="0"/>
                </a:spcAft>
              </a:pPr>
              <a:r>
                <a:rPr lang="pt-BR" sz="2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2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63" name="Rectangle 62">
              <a:extLst>
                <a:ext uri="{FF2B5EF4-FFF2-40B4-BE49-F238E27FC236}">
                  <a16:creationId xmlns:a16="http://schemas.microsoft.com/office/drawing/2014/main" id="{27A73B83-9CC2-4D11-B3C3-5EF3F2872543}"/>
                </a:ext>
              </a:extLst>
            </p:cNvPr>
            <p:cNvSpPr/>
            <p:nvPr/>
          </p:nvSpPr>
          <p:spPr>
            <a:xfrm>
              <a:off x="2454555" y="1470772"/>
              <a:ext cx="1073860" cy="572464"/>
            </a:xfrm>
            <a:prstGeom prst="rect">
              <a:avLst/>
            </a:prstGeom>
          </p:spPr>
          <p:txBody>
            <a:bodyPr wrap="square">
              <a:spAutoFit/>
            </a:bodyPr>
            <a:lstStyle/>
            <a:p>
              <a:pPr lvl="0" algn="just">
                <a:lnSpc>
                  <a:spcPct val="120000"/>
                </a:lnSpc>
                <a:spcAft>
                  <a:spcPts val="0"/>
                </a:spcAft>
              </a:pPr>
              <a:r>
                <a:rPr lang="pt-BR" sz="2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H</a:t>
              </a:r>
              <a:r>
                <a:rPr lang="pt-BR" sz="2600" baseline="-250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2</a:t>
              </a:r>
              <a:r>
                <a:rPr lang="pt-BR" sz="2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O</a:t>
              </a:r>
              <a:endParaRPr lang="en-US" sz="2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64" name="Rectangle 63">
              <a:extLst>
                <a:ext uri="{FF2B5EF4-FFF2-40B4-BE49-F238E27FC236}">
                  <a16:creationId xmlns:a16="http://schemas.microsoft.com/office/drawing/2014/main" id="{5D6EECB7-2EE0-4791-AB15-A7CC05B09FD9}"/>
                </a:ext>
              </a:extLst>
            </p:cNvPr>
            <p:cNvSpPr/>
            <p:nvPr/>
          </p:nvSpPr>
          <p:spPr>
            <a:xfrm>
              <a:off x="4393203" y="1479752"/>
              <a:ext cx="990530" cy="572464"/>
            </a:xfrm>
            <a:prstGeom prst="rect">
              <a:avLst/>
            </a:prstGeom>
          </p:spPr>
          <p:txBody>
            <a:bodyPr wrap="square">
              <a:spAutoFit/>
            </a:bodyPr>
            <a:lstStyle/>
            <a:p>
              <a:pPr lvl="0" algn="just">
                <a:lnSpc>
                  <a:spcPct val="120000"/>
                </a:lnSpc>
                <a:spcAft>
                  <a:spcPts val="0"/>
                </a:spcAft>
              </a:pPr>
              <a:r>
                <a:rPr lang="pt-BR" sz="2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CO</a:t>
              </a:r>
              <a:endParaRPr lang="en-US" sz="2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65" name="Rectangle 64">
              <a:extLst>
                <a:ext uri="{FF2B5EF4-FFF2-40B4-BE49-F238E27FC236}">
                  <a16:creationId xmlns:a16="http://schemas.microsoft.com/office/drawing/2014/main" id="{48282345-18B3-437C-AD29-7DE63219C8B5}"/>
                </a:ext>
              </a:extLst>
            </p:cNvPr>
            <p:cNvSpPr/>
            <p:nvPr/>
          </p:nvSpPr>
          <p:spPr>
            <a:xfrm>
              <a:off x="5048270" y="1491742"/>
              <a:ext cx="476708" cy="572464"/>
            </a:xfrm>
            <a:prstGeom prst="rect">
              <a:avLst/>
            </a:prstGeom>
          </p:spPr>
          <p:txBody>
            <a:bodyPr wrap="square">
              <a:spAutoFit/>
            </a:bodyPr>
            <a:lstStyle/>
            <a:p>
              <a:pPr lvl="0" algn="just">
                <a:lnSpc>
                  <a:spcPct val="120000"/>
                </a:lnSpc>
                <a:spcAft>
                  <a:spcPts val="0"/>
                </a:spcAft>
              </a:pPr>
              <a:r>
                <a:rPr lang="pt-BR" sz="2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2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cxnSp>
          <p:nvCxnSpPr>
            <p:cNvPr id="67" name="Straight Arrow Connector 66">
              <a:extLst>
                <a:ext uri="{FF2B5EF4-FFF2-40B4-BE49-F238E27FC236}">
                  <a16:creationId xmlns:a16="http://schemas.microsoft.com/office/drawing/2014/main" id="{D589A348-FD7C-4881-9759-DB55B8F516A3}"/>
                </a:ext>
              </a:extLst>
            </p:cNvPr>
            <p:cNvCxnSpPr/>
            <p:nvPr/>
          </p:nvCxnSpPr>
          <p:spPr>
            <a:xfrm>
              <a:off x="3325833" y="1754052"/>
              <a:ext cx="933856" cy="0"/>
            </a:xfrm>
            <a:prstGeom prst="straightConnector1">
              <a:avLst/>
            </a:prstGeom>
            <a:ln w="254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2100A32B-375F-4935-BD8F-B272397447E4}"/>
                </a:ext>
              </a:extLst>
            </p:cNvPr>
            <p:cNvSpPr/>
            <p:nvPr/>
          </p:nvSpPr>
          <p:spPr>
            <a:xfrm>
              <a:off x="3178256" y="1387812"/>
              <a:ext cx="1276986" cy="461665"/>
            </a:xfrm>
            <a:prstGeom prst="rect">
              <a:avLst/>
            </a:prstGeom>
          </p:spPr>
          <p:txBody>
            <a:bodyPr wrap="square">
              <a:spAutoFit/>
            </a:bodyPr>
            <a:lstStyle/>
            <a:p>
              <a:pPr lvl="0" algn="ctr">
                <a:lnSpc>
                  <a:spcPct val="120000"/>
                </a:lnSpc>
                <a:spcAft>
                  <a:spcPts val="0"/>
                </a:spcAft>
              </a:pPr>
              <a:r>
                <a:rPr lang="pt-BR" sz="20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t</a:t>
              </a:r>
              <a:r>
                <a:rPr lang="pt-BR" sz="2000" baseline="300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o</a:t>
              </a:r>
              <a:r>
                <a:rPr lang="pt-BR" sz="20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xt</a:t>
              </a:r>
              <a:endParaRPr lang="en-US" sz="2000" baseline="300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69" name="Rectangle 68">
              <a:extLst>
                <a:ext uri="{FF2B5EF4-FFF2-40B4-BE49-F238E27FC236}">
                  <a16:creationId xmlns:a16="http://schemas.microsoft.com/office/drawing/2014/main" id="{0922A2F9-8281-4931-93B9-CCE2FCDCF4E3}"/>
                </a:ext>
              </a:extLst>
            </p:cNvPr>
            <p:cNvSpPr/>
            <p:nvPr/>
          </p:nvSpPr>
          <p:spPr>
            <a:xfrm>
              <a:off x="5472732" y="1477616"/>
              <a:ext cx="976113" cy="572464"/>
            </a:xfrm>
            <a:prstGeom prst="rect">
              <a:avLst/>
            </a:prstGeom>
          </p:spPr>
          <p:txBody>
            <a:bodyPr wrap="square">
              <a:spAutoFit/>
            </a:bodyPr>
            <a:lstStyle/>
            <a:p>
              <a:pPr lvl="0" algn="just">
                <a:lnSpc>
                  <a:spcPct val="120000"/>
                </a:lnSpc>
                <a:spcAft>
                  <a:spcPts val="0"/>
                </a:spcAft>
              </a:pPr>
              <a:r>
                <a:rPr lang="pt-BR" sz="2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3H</a:t>
              </a:r>
              <a:r>
                <a:rPr lang="pt-BR" sz="2600" baseline="-250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2</a:t>
              </a:r>
              <a:endParaRPr lang="en-US" sz="2600" dirty="0">
                <a:solidFill>
                  <a:schemeClr val="bg1"/>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grpSp>
      <p:sp>
        <p:nvSpPr>
          <p:cNvPr id="70" name="Rectangle: Rounded Corners 69">
            <a:extLst>
              <a:ext uri="{FF2B5EF4-FFF2-40B4-BE49-F238E27FC236}">
                <a16:creationId xmlns:a16="http://schemas.microsoft.com/office/drawing/2014/main" id="{42B2C9E4-1B35-4F1F-B5B7-5494320D79F4}"/>
              </a:ext>
            </a:extLst>
          </p:cNvPr>
          <p:cNvSpPr/>
          <p:nvPr/>
        </p:nvSpPr>
        <p:spPr>
          <a:xfrm>
            <a:off x="492718" y="824519"/>
            <a:ext cx="8042461" cy="510778"/>
          </a:xfrm>
          <a:prstGeom prst="roundRect">
            <a:avLst/>
          </a:prstGeom>
          <a:solidFill>
            <a:schemeClr val="accent5"/>
          </a:solidFill>
          <a:ln>
            <a:solidFill>
              <a:schemeClr val="accent5">
                <a:lumMod val="50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spcBef>
                <a:spcPts val="600"/>
              </a:spcBef>
              <a:buFont typeface="Arial" panose="020B0604020202020204" pitchFamily="34" charset="0"/>
              <a:buChar char="•"/>
            </a:pPr>
            <a:r>
              <a:rPr lang="pt-BR" sz="2400" dirty="0">
                <a:latin typeface="#9Slide03 Arima Madurai ExtraBo" panose="00000900000000000000" pitchFamily="2" charset="0"/>
                <a:ea typeface="Times New Roman" panose="02020603050405020304" pitchFamily="18" charset="0"/>
                <a:cs typeface="#9Slide03 Arima Madurai ExtraBo" panose="00000900000000000000" pitchFamily="2" charset="0"/>
              </a:rPr>
              <a:t>Metan dùng làm nhiên liệu trong đời sống và sản xuất</a:t>
            </a:r>
            <a:endParaRPr lang="en-US" sz="2400" dirty="0">
              <a:latin typeface="#9Slide03 Arima Madurai ExtraBo" panose="00000900000000000000" pitchFamily="2" charset="0"/>
              <a:cs typeface="#9Slide03 Arima Madurai ExtraBo" panose="00000900000000000000" pitchFamily="2" charset="0"/>
            </a:endParaRPr>
          </a:p>
        </p:txBody>
      </p:sp>
      <p:sp>
        <p:nvSpPr>
          <p:cNvPr id="71" name="Rectangle: Rounded Corners 70">
            <a:extLst>
              <a:ext uri="{FF2B5EF4-FFF2-40B4-BE49-F238E27FC236}">
                <a16:creationId xmlns:a16="http://schemas.microsoft.com/office/drawing/2014/main" id="{4409544A-C7EB-4734-9FCB-022C5B5B9D9A}"/>
              </a:ext>
            </a:extLst>
          </p:cNvPr>
          <p:cNvSpPr/>
          <p:nvPr/>
        </p:nvSpPr>
        <p:spPr>
          <a:xfrm>
            <a:off x="486092" y="2795780"/>
            <a:ext cx="8042461" cy="919401"/>
          </a:xfrm>
          <a:prstGeom prst="roundRect">
            <a:avLst/>
          </a:prstGeom>
          <a:solidFill>
            <a:schemeClr val="accent1">
              <a:lumMod val="20000"/>
              <a:lumOff val="80000"/>
            </a:schemeClr>
          </a:solidFill>
          <a:ln>
            <a:solidFill>
              <a:schemeClr val="accent1"/>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spcBef>
                <a:spcPts val="600"/>
              </a:spcBef>
              <a:buFont typeface="Arial" panose="020B0604020202020204" pitchFamily="34" charset="0"/>
              <a:buChar char="•"/>
            </a:pPr>
            <a:r>
              <a:rPr lang="pt-BR" sz="2400" dirty="0">
                <a:latin typeface="#9Slide03 Arima Madurai ExtraBo" panose="00000900000000000000" pitchFamily="2" charset="0"/>
                <a:ea typeface="Times New Roman" panose="02020603050405020304" pitchFamily="18" charset="0"/>
                <a:cs typeface="#9Slide03 Arima Madurai ExtraBo" panose="00000900000000000000" pitchFamily="2" charset="0"/>
              </a:rPr>
              <a:t>Metan còn được dùng để điều chế bột than và nhiều chất khác.</a:t>
            </a:r>
            <a:endParaRPr lang="en-US" sz="2400" dirty="0">
              <a:latin typeface="#9Slide03 Arima Madurai ExtraBo" panose="00000900000000000000" pitchFamily="2" charset="0"/>
              <a:cs typeface="#9Slide03 Arima Madurai ExtraBo" panose="00000900000000000000" pitchFamily="2" charset="0"/>
            </a:endParaRPr>
          </a:p>
        </p:txBody>
      </p:sp>
    </p:spTree>
    <p:extLst>
      <p:ext uri="{BB962C8B-B14F-4D97-AF65-F5344CB8AC3E}">
        <p14:creationId xmlns:p14="http://schemas.microsoft.com/office/powerpoint/2010/main" val="378900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1000"/>
                                        <p:tgtEl>
                                          <p:spTgt spid="60"/>
                                        </p:tgtEl>
                                      </p:cBhvr>
                                    </p:animEffect>
                                    <p:anim calcmode="lin" valueType="num">
                                      <p:cBhvr>
                                        <p:cTn id="14" dur="1000" fill="hold"/>
                                        <p:tgtEl>
                                          <p:spTgt spid="60"/>
                                        </p:tgtEl>
                                        <p:attrNameLst>
                                          <p:attrName>ppt_x</p:attrName>
                                        </p:attrNameLst>
                                      </p:cBhvr>
                                      <p:tavLst>
                                        <p:tav tm="0">
                                          <p:val>
                                            <p:strVal val="#ppt_x"/>
                                          </p:val>
                                        </p:tav>
                                        <p:tav tm="100000">
                                          <p:val>
                                            <p:strVal val="#ppt_x"/>
                                          </p:val>
                                        </p:tav>
                                      </p:tavLst>
                                    </p:anim>
                                    <p:anim calcmode="lin" valueType="num">
                                      <p:cBhvr>
                                        <p:cTn id="15" dur="1000" fill="hold"/>
                                        <p:tgtEl>
                                          <p:spTgt spid="6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fill="hold"/>
                                        <p:tgtEl>
                                          <p:spTgt spid="71"/>
                                        </p:tgtEl>
                                        <p:attrNameLst>
                                          <p:attrName>ppt_x</p:attrName>
                                        </p:attrNameLst>
                                      </p:cBhvr>
                                      <p:tavLst>
                                        <p:tav tm="0">
                                          <p:val>
                                            <p:strVal val="#ppt_x"/>
                                          </p:val>
                                        </p:tav>
                                        <p:tav tm="100000">
                                          <p:val>
                                            <p:strVal val="#ppt_x"/>
                                          </p:val>
                                        </p:tav>
                                      </p:tavLst>
                                    </p:anim>
                                    <p:anim calcmode="lin" valueType="num">
                                      <p:cBhvr additive="base">
                                        <p:cTn id="2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70" grpId="0" animBg="1"/>
      <p:bldP spid="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ình ảnh Ngôi Nhà Nhỏ Dễ Thương Ngôi Nhà Hoạt Hình Mái Nhà Xanh Ngôi Nhà  Nhỏ đơn Giản, Mái Nhà, Ngôi Nhà Nhỏ Dễ Thương, Nhà Hoạt Hình miễn phí tải">
            <a:extLst>
              <a:ext uri="{FF2B5EF4-FFF2-40B4-BE49-F238E27FC236}">
                <a16:creationId xmlns:a16="http://schemas.microsoft.com/office/drawing/2014/main" id="{EDC3EE9A-434B-4695-9849-5CD9FE70180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5350" y="598170"/>
            <a:ext cx="4956810" cy="495681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818;p32">
            <a:extLst>
              <a:ext uri="{FF2B5EF4-FFF2-40B4-BE49-F238E27FC236}">
                <a16:creationId xmlns:a16="http://schemas.microsoft.com/office/drawing/2014/main" id="{8DCF5A5B-E18F-4F54-B481-C3DA75334CB1}"/>
              </a:ext>
            </a:extLst>
          </p:cNvPr>
          <p:cNvSpPr/>
          <p:nvPr/>
        </p:nvSpPr>
        <p:spPr>
          <a:xfrm>
            <a:off x="1128763" y="134088"/>
            <a:ext cx="6962673" cy="1335693"/>
          </a:xfrm>
          <a:custGeom>
            <a:avLst/>
            <a:gdLst/>
            <a:ahLst/>
            <a:cxnLst/>
            <a:rect l="l" t="t" r="r" b="b"/>
            <a:pathLst>
              <a:path w="157460" h="28786" extrusionOk="0">
                <a:moveTo>
                  <a:pt x="1" y="0"/>
                </a:moveTo>
                <a:lnTo>
                  <a:pt x="8408" y="14561"/>
                </a:lnTo>
                <a:lnTo>
                  <a:pt x="1" y="28785"/>
                </a:lnTo>
                <a:lnTo>
                  <a:pt x="157460" y="28785"/>
                </a:lnTo>
                <a:lnTo>
                  <a:pt x="150238" y="14561"/>
                </a:lnTo>
                <a:lnTo>
                  <a:pt x="157460" y="0"/>
                </a:lnTo>
                <a:close/>
              </a:path>
            </a:pathLst>
          </a:custGeom>
          <a:noFill/>
          <a:ln>
            <a:noFill/>
          </a:ln>
        </p:spPr>
        <p:txBody>
          <a:bodyPr spcFirstLastPara="1" wrap="square" lIns="91425" tIns="91425" rIns="91425" bIns="91425" anchor="ctr" anchorCtr="0">
            <a:noAutofit/>
          </a:bodyPr>
          <a:lstStyle/>
          <a:p>
            <a:pPr lvl="0" algn="ctr"/>
            <a:r>
              <a:rPr lang="en-US" sz="8800" b="1" dirty="0">
                <a:solidFill>
                  <a:srgbClr val="FFC000"/>
                </a:solidFill>
                <a:latin typeface="#9Slide04 Lettre" pitchFamily="2" charset="0"/>
              </a:rPr>
              <a:t>NHIỆM VỤ VỀ NHÀ</a:t>
            </a:r>
            <a:endParaRPr sz="8800" b="1" dirty="0">
              <a:solidFill>
                <a:srgbClr val="FFC000"/>
              </a:solidFill>
              <a:latin typeface="#9Slide04 Lettre" pitchFamily="2" charset="0"/>
            </a:endParaRPr>
          </a:p>
        </p:txBody>
      </p:sp>
      <p:sp>
        <p:nvSpPr>
          <p:cNvPr id="15" name="TextBox 14">
            <a:extLst>
              <a:ext uri="{FF2B5EF4-FFF2-40B4-BE49-F238E27FC236}">
                <a16:creationId xmlns:a16="http://schemas.microsoft.com/office/drawing/2014/main" id="{25CB8923-ADA0-401E-9F95-8765064AA6DC}"/>
              </a:ext>
            </a:extLst>
          </p:cNvPr>
          <p:cNvSpPr txBox="1"/>
          <p:nvPr/>
        </p:nvSpPr>
        <p:spPr>
          <a:xfrm>
            <a:off x="2994158" y="2075869"/>
            <a:ext cx="6164580" cy="954107"/>
          </a:xfrm>
          <a:prstGeom prst="rect">
            <a:avLst/>
          </a:prstGeom>
          <a:noFill/>
        </p:spPr>
        <p:txBody>
          <a:bodyPr wrap="square" rtlCol="0">
            <a:spAutoFit/>
          </a:bodyPr>
          <a:lstStyle/>
          <a:p>
            <a:pPr marL="285750" indent="-285750" algn="just">
              <a:buFont typeface="Arial" panose="020B0604020202020204" pitchFamily="34" charset="0"/>
              <a:buChar char="•"/>
            </a:pPr>
            <a:r>
              <a:rPr lang="en-US" sz="2800" dirty="0" err="1">
                <a:solidFill>
                  <a:schemeClr val="bg1"/>
                </a:solidFill>
                <a:latin typeface="#9Slide05 Fourth Medium" panose="00000600000000000000" pitchFamily="2" charset="0"/>
              </a:rPr>
              <a:t>Hoàn</a:t>
            </a:r>
            <a:r>
              <a:rPr lang="en-US" sz="2800" dirty="0">
                <a:solidFill>
                  <a:schemeClr val="bg1"/>
                </a:solidFill>
                <a:latin typeface="#9Slide05 Fourth Medium" panose="00000600000000000000" pitchFamily="2" charset="0"/>
              </a:rPr>
              <a:t> </a:t>
            </a:r>
            <a:r>
              <a:rPr lang="en-US" sz="2800" dirty="0" err="1">
                <a:solidFill>
                  <a:schemeClr val="bg1"/>
                </a:solidFill>
                <a:latin typeface="#9Slide05 Fourth Medium" panose="00000600000000000000" pitchFamily="2" charset="0"/>
              </a:rPr>
              <a:t>thành</a:t>
            </a:r>
            <a:r>
              <a:rPr lang="en-US" sz="2800" dirty="0">
                <a:solidFill>
                  <a:schemeClr val="bg1"/>
                </a:solidFill>
                <a:latin typeface="#9Slide05 Fourth Medium" panose="00000600000000000000" pitchFamily="2" charset="0"/>
              </a:rPr>
              <a:t> </a:t>
            </a:r>
            <a:r>
              <a:rPr lang="en-US" sz="2800" dirty="0" err="1">
                <a:solidFill>
                  <a:schemeClr val="bg1"/>
                </a:solidFill>
                <a:latin typeface="#9Slide05 Fourth Medium" panose="00000600000000000000" pitchFamily="2" charset="0"/>
              </a:rPr>
              <a:t>bài</a:t>
            </a:r>
            <a:r>
              <a:rPr lang="en-US" sz="2800" dirty="0">
                <a:solidFill>
                  <a:schemeClr val="bg1"/>
                </a:solidFill>
                <a:latin typeface="#9Slide05 Fourth Medium" panose="00000600000000000000" pitchFamily="2" charset="0"/>
              </a:rPr>
              <a:t> </a:t>
            </a:r>
            <a:r>
              <a:rPr lang="en-US" sz="2800" dirty="0" err="1">
                <a:solidFill>
                  <a:schemeClr val="bg1"/>
                </a:solidFill>
                <a:latin typeface="#9Slide05 Fourth Medium" panose="00000600000000000000" pitchFamily="2" charset="0"/>
              </a:rPr>
              <a:t>tập</a:t>
            </a:r>
            <a:r>
              <a:rPr lang="en-US" sz="2800" dirty="0">
                <a:solidFill>
                  <a:schemeClr val="bg1"/>
                </a:solidFill>
                <a:latin typeface="#9Slide05 Fourth Medium" panose="00000600000000000000" pitchFamily="2" charset="0"/>
              </a:rPr>
              <a:t> 1,2,3,4 SGK </a:t>
            </a:r>
            <a:r>
              <a:rPr lang="en-US" sz="2800" dirty="0" err="1">
                <a:solidFill>
                  <a:schemeClr val="bg1"/>
                </a:solidFill>
                <a:latin typeface="#9Slide05 Fourth Medium" panose="00000600000000000000" pitchFamily="2" charset="0"/>
              </a:rPr>
              <a:t>trang</a:t>
            </a:r>
            <a:r>
              <a:rPr lang="en-US" sz="2800" dirty="0">
                <a:solidFill>
                  <a:schemeClr val="bg1"/>
                </a:solidFill>
                <a:latin typeface="#9Slide05 Fourth Medium" panose="00000600000000000000" pitchFamily="2" charset="0"/>
              </a:rPr>
              <a:t> 116.</a:t>
            </a:r>
          </a:p>
          <a:p>
            <a:pPr marL="285750" indent="-285750" algn="just">
              <a:buFont typeface="Arial" panose="020B0604020202020204" pitchFamily="34" charset="0"/>
              <a:buChar char="•"/>
            </a:pPr>
            <a:r>
              <a:rPr lang="en-US" sz="2800" dirty="0" err="1">
                <a:solidFill>
                  <a:schemeClr val="bg1"/>
                </a:solidFill>
                <a:latin typeface="#9Slide05 Fourth Medium" panose="00000600000000000000" pitchFamily="2" charset="0"/>
              </a:rPr>
              <a:t>Đọc</a:t>
            </a:r>
            <a:r>
              <a:rPr lang="en-US" sz="2800" dirty="0">
                <a:solidFill>
                  <a:schemeClr val="bg1"/>
                </a:solidFill>
                <a:latin typeface="#9Slide05 Fourth Medium" panose="00000600000000000000" pitchFamily="2" charset="0"/>
              </a:rPr>
              <a:t> </a:t>
            </a:r>
            <a:r>
              <a:rPr lang="en-US" sz="2800" dirty="0" err="1">
                <a:solidFill>
                  <a:schemeClr val="bg1"/>
                </a:solidFill>
                <a:latin typeface="#9Slide05 Fourth Medium" panose="00000600000000000000" pitchFamily="2" charset="0"/>
              </a:rPr>
              <a:t>và</a:t>
            </a:r>
            <a:r>
              <a:rPr lang="en-US" sz="2800" dirty="0">
                <a:solidFill>
                  <a:schemeClr val="bg1"/>
                </a:solidFill>
                <a:latin typeface="#9Slide05 Fourth Medium" panose="00000600000000000000" pitchFamily="2" charset="0"/>
              </a:rPr>
              <a:t> </a:t>
            </a:r>
            <a:r>
              <a:rPr lang="en-US" sz="2800" dirty="0" err="1">
                <a:solidFill>
                  <a:schemeClr val="bg1"/>
                </a:solidFill>
                <a:latin typeface="#9Slide05 Fourth Medium" panose="00000600000000000000" pitchFamily="2" charset="0"/>
              </a:rPr>
              <a:t>chuẩn</a:t>
            </a:r>
            <a:r>
              <a:rPr lang="en-US" sz="2800" dirty="0">
                <a:solidFill>
                  <a:schemeClr val="bg1"/>
                </a:solidFill>
                <a:latin typeface="#9Slide05 Fourth Medium" panose="00000600000000000000" pitchFamily="2" charset="0"/>
              </a:rPr>
              <a:t> </a:t>
            </a:r>
            <a:r>
              <a:rPr lang="en-US" sz="2800" dirty="0" err="1">
                <a:solidFill>
                  <a:schemeClr val="bg1"/>
                </a:solidFill>
                <a:latin typeface="#9Slide05 Fourth Medium" panose="00000600000000000000" pitchFamily="2" charset="0"/>
              </a:rPr>
              <a:t>bị</a:t>
            </a:r>
            <a:r>
              <a:rPr lang="en-US" sz="2800" dirty="0">
                <a:solidFill>
                  <a:schemeClr val="bg1"/>
                </a:solidFill>
                <a:latin typeface="#9Slide05 Fourth Medium" panose="00000600000000000000" pitchFamily="2" charset="0"/>
              </a:rPr>
              <a:t> </a:t>
            </a:r>
            <a:r>
              <a:rPr lang="en-US" sz="2800" dirty="0" err="1">
                <a:solidFill>
                  <a:schemeClr val="bg1"/>
                </a:solidFill>
                <a:latin typeface="#9Slide05 Fourth Medium" panose="00000600000000000000" pitchFamily="2" charset="0"/>
              </a:rPr>
              <a:t>bài</a:t>
            </a:r>
            <a:r>
              <a:rPr lang="en-US" sz="2800" dirty="0">
                <a:solidFill>
                  <a:schemeClr val="bg1"/>
                </a:solidFill>
                <a:latin typeface="#9Slide05 Fourth Medium" panose="00000600000000000000" pitchFamily="2" charset="0"/>
              </a:rPr>
              <a:t> 37 “</a:t>
            </a:r>
            <a:r>
              <a:rPr lang="en-US" sz="2800" dirty="0" err="1">
                <a:solidFill>
                  <a:schemeClr val="bg1"/>
                </a:solidFill>
                <a:latin typeface="#9Slide05 Fourth Medium" panose="00000600000000000000" pitchFamily="2" charset="0"/>
              </a:rPr>
              <a:t>Etilen</a:t>
            </a:r>
            <a:r>
              <a:rPr lang="en-US" sz="2800" dirty="0">
                <a:solidFill>
                  <a:schemeClr val="bg1"/>
                </a:solidFill>
                <a:latin typeface="#9Slide05 Fourth Medium" panose="00000600000000000000" pitchFamily="2" charset="0"/>
              </a:rPr>
              <a:t>”</a:t>
            </a:r>
          </a:p>
        </p:txBody>
      </p:sp>
    </p:spTree>
    <p:extLst>
      <p:ext uri="{BB962C8B-B14F-4D97-AF65-F5344CB8AC3E}">
        <p14:creationId xmlns:p14="http://schemas.microsoft.com/office/powerpoint/2010/main" val="2412771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15"/>
        <p:cNvGrpSpPr/>
        <p:nvPr/>
      </p:nvGrpSpPr>
      <p:grpSpPr>
        <a:xfrm>
          <a:off x="0" y="0"/>
          <a:ext cx="0" cy="0"/>
          <a:chOff x="0" y="0"/>
          <a:chExt cx="0" cy="0"/>
        </a:xfrm>
      </p:grpSpPr>
      <p:grpSp>
        <p:nvGrpSpPr>
          <p:cNvPr id="2916" name="Google Shape;2916;p63"/>
          <p:cNvGrpSpPr/>
          <p:nvPr/>
        </p:nvGrpSpPr>
        <p:grpSpPr>
          <a:xfrm>
            <a:off x="1695896" y="2141325"/>
            <a:ext cx="2089618" cy="2103594"/>
            <a:chOff x="1448357" y="393253"/>
            <a:chExt cx="2669079" cy="3091281"/>
          </a:xfrm>
        </p:grpSpPr>
        <p:sp>
          <p:nvSpPr>
            <p:cNvPr id="2917" name="Google Shape;2917;p63"/>
            <p:cNvSpPr/>
            <p:nvPr/>
          </p:nvSpPr>
          <p:spPr>
            <a:xfrm>
              <a:off x="2952174" y="573341"/>
              <a:ext cx="1165262" cy="1241835"/>
            </a:xfrm>
            <a:custGeom>
              <a:avLst/>
              <a:gdLst/>
              <a:ahLst/>
              <a:cxnLst/>
              <a:rect l="l" t="t" r="r" b="b"/>
              <a:pathLst>
                <a:path w="78416" h="83569" extrusionOk="0">
                  <a:moveTo>
                    <a:pt x="55765" y="1"/>
                  </a:moveTo>
                  <a:cubicBezTo>
                    <a:pt x="53580" y="1"/>
                    <a:pt x="51394" y="332"/>
                    <a:pt x="49209" y="928"/>
                  </a:cubicBezTo>
                  <a:cubicBezTo>
                    <a:pt x="47752" y="1326"/>
                    <a:pt x="46228" y="1922"/>
                    <a:pt x="44838" y="2650"/>
                  </a:cubicBezTo>
                  <a:cubicBezTo>
                    <a:pt x="42851" y="3710"/>
                    <a:pt x="41063" y="5167"/>
                    <a:pt x="39539" y="6955"/>
                  </a:cubicBezTo>
                  <a:cubicBezTo>
                    <a:pt x="38480" y="8213"/>
                    <a:pt x="37619" y="9604"/>
                    <a:pt x="36956" y="11061"/>
                  </a:cubicBezTo>
                  <a:cubicBezTo>
                    <a:pt x="36625" y="11790"/>
                    <a:pt x="36493" y="12585"/>
                    <a:pt x="36559" y="13313"/>
                  </a:cubicBezTo>
                  <a:cubicBezTo>
                    <a:pt x="36691" y="15499"/>
                    <a:pt x="36956" y="17684"/>
                    <a:pt x="37354" y="19804"/>
                  </a:cubicBezTo>
                  <a:cubicBezTo>
                    <a:pt x="38546" y="28480"/>
                    <a:pt x="37751" y="41792"/>
                    <a:pt x="9405" y="60800"/>
                  </a:cubicBezTo>
                  <a:cubicBezTo>
                    <a:pt x="1524" y="66098"/>
                    <a:pt x="0" y="81662"/>
                    <a:pt x="15034" y="83450"/>
                  </a:cubicBezTo>
                  <a:cubicBezTo>
                    <a:pt x="15717" y="83531"/>
                    <a:pt x="16407" y="83568"/>
                    <a:pt x="17102" y="83568"/>
                  </a:cubicBezTo>
                  <a:cubicBezTo>
                    <a:pt x="23833" y="83568"/>
                    <a:pt x="31041" y="80042"/>
                    <a:pt x="35963" y="77821"/>
                  </a:cubicBezTo>
                  <a:cubicBezTo>
                    <a:pt x="50732" y="70867"/>
                    <a:pt x="64110" y="57488"/>
                    <a:pt x="71992" y="43183"/>
                  </a:cubicBezTo>
                  <a:lnTo>
                    <a:pt x="71992" y="43183"/>
                  </a:lnTo>
                  <a:lnTo>
                    <a:pt x="67554" y="43646"/>
                  </a:lnTo>
                  <a:lnTo>
                    <a:pt x="67554" y="43646"/>
                  </a:lnTo>
                  <a:cubicBezTo>
                    <a:pt x="67554" y="43646"/>
                    <a:pt x="78416" y="14439"/>
                    <a:pt x="68084" y="3909"/>
                  </a:cubicBezTo>
                  <a:cubicBezTo>
                    <a:pt x="67289" y="3114"/>
                    <a:pt x="66296" y="2451"/>
                    <a:pt x="65302" y="1922"/>
                  </a:cubicBezTo>
                  <a:cubicBezTo>
                    <a:pt x="63249" y="994"/>
                    <a:pt x="61130" y="398"/>
                    <a:pt x="58878" y="133"/>
                  </a:cubicBezTo>
                  <a:cubicBezTo>
                    <a:pt x="57885" y="67"/>
                    <a:pt x="56825" y="1"/>
                    <a:pt x="55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3"/>
            <p:cNvSpPr/>
            <p:nvPr/>
          </p:nvSpPr>
          <p:spPr>
            <a:xfrm>
              <a:off x="3827101" y="466884"/>
              <a:ext cx="95475" cy="135999"/>
            </a:xfrm>
            <a:custGeom>
              <a:avLst/>
              <a:gdLst/>
              <a:ahLst/>
              <a:cxnLst/>
              <a:rect l="l" t="t" r="r" b="b"/>
              <a:pathLst>
                <a:path w="6425" h="9152" extrusionOk="0">
                  <a:moveTo>
                    <a:pt x="3948" y="1"/>
                  </a:moveTo>
                  <a:cubicBezTo>
                    <a:pt x="2169" y="1"/>
                    <a:pt x="772" y="4276"/>
                    <a:pt x="0" y="7364"/>
                  </a:cubicBezTo>
                  <a:cubicBezTo>
                    <a:pt x="2252" y="7562"/>
                    <a:pt x="4371" y="8158"/>
                    <a:pt x="6424" y="9152"/>
                  </a:cubicBezTo>
                  <a:cubicBezTo>
                    <a:pt x="6424" y="6105"/>
                    <a:pt x="6160" y="277"/>
                    <a:pt x="4106" y="12"/>
                  </a:cubicBezTo>
                  <a:cubicBezTo>
                    <a:pt x="4053" y="5"/>
                    <a:pt x="4000" y="1"/>
                    <a:pt x="3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3"/>
            <p:cNvSpPr/>
            <p:nvPr/>
          </p:nvSpPr>
          <p:spPr>
            <a:xfrm>
              <a:off x="3684386" y="453242"/>
              <a:ext cx="96471" cy="133903"/>
            </a:xfrm>
            <a:custGeom>
              <a:avLst/>
              <a:gdLst/>
              <a:ahLst/>
              <a:cxnLst/>
              <a:rect l="l" t="t" r="r" b="b"/>
              <a:pathLst>
                <a:path w="6492" h="9011" extrusionOk="0">
                  <a:moveTo>
                    <a:pt x="2660" y="0"/>
                  </a:moveTo>
                  <a:cubicBezTo>
                    <a:pt x="2635" y="0"/>
                    <a:pt x="2609" y="1"/>
                    <a:pt x="2584" y="3"/>
                  </a:cubicBezTo>
                  <a:cubicBezTo>
                    <a:pt x="531" y="202"/>
                    <a:pt x="67" y="5831"/>
                    <a:pt x="1" y="9010"/>
                  </a:cubicBezTo>
                  <a:cubicBezTo>
                    <a:pt x="2120" y="8414"/>
                    <a:pt x="4306" y="8083"/>
                    <a:pt x="6491" y="8083"/>
                  </a:cubicBezTo>
                  <a:cubicBezTo>
                    <a:pt x="5903" y="5010"/>
                    <a:pt x="4605" y="0"/>
                    <a:pt x="2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3"/>
            <p:cNvSpPr/>
            <p:nvPr/>
          </p:nvSpPr>
          <p:spPr>
            <a:xfrm>
              <a:off x="3497402" y="525536"/>
              <a:ext cx="121064" cy="151171"/>
            </a:xfrm>
            <a:custGeom>
              <a:avLst/>
              <a:gdLst/>
              <a:ahLst/>
              <a:cxnLst/>
              <a:rect l="l" t="t" r="r" b="b"/>
              <a:pathLst>
                <a:path w="8147" h="10173" extrusionOk="0">
                  <a:moveTo>
                    <a:pt x="2459" y="1"/>
                  </a:moveTo>
                  <a:cubicBezTo>
                    <a:pt x="2294" y="1"/>
                    <a:pt x="2136" y="34"/>
                    <a:pt x="1987" y="105"/>
                  </a:cubicBezTo>
                  <a:cubicBezTo>
                    <a:pt x="0" y="1032"/>
                    <a:pt x="1921" y="7390"/>
                    <a:pt x="2848" y="10172"/>
                  </a:cubicBezTo>
                  <a:cubicBezTo>
                    <a:pt x="4305" y="8384"/>
                    <a:pt x="6160" y="6927"/>
                    <a:pt x="8147" y="5867"/>
                  </a:cubicBezTo>
                  <a:cubicBezTo>
                    <a:pt x="6639" y="3455"/>
                    <a:pt x="4144" y="1"/>
                    <a:pt x="2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3"/>
            <p:cNvSpPr/>
            <p:nvPr/>
          </p:nvSpPr>
          <p:spPr>
            <a:xfrm>
              <a:off x="3377334" y="771172"/>
              <a:ext cx="129921" cy="96456"/>
            </a:xfrm>
            <a:custGeom>
              <a:avLst/>
              <a:gdLst/>
              <a:ahLst/>
              <a:cxnLst/>
              <a:rect l="l" t="t" r="r" b="b"/>
              <a:pathLst>
                <a:path w="8743" h="6491" extrusionOk="0">
                  <a:moveTo>
                    <a:pt x="7948" y="0"/>
                  </a:moveTo>
                  <a:cubicBezTo>
                    <a:pt x="4835" y="662"/>
                    <a:pt x="0" y="1855"/>
                    <a:pt x="133" y="3841"/>
                  </a:cubicBezTo>
                  <a:cubicBezTo>
                    <a:pt x="265" y="5828"/>
                    <a:pt x="5564" y="6358"/>
                    <a:pt x="8743" y="6491"/>
                  </a:cubicBezTo>
                  <a:cubicBezTo>
                    <a:pt x="8345" y="4371"/>
                    <a:pt x="8080" y="2186"/>
                    <a:pt x="7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3"/>
            <p:cNvSpPr/>
            <p:nvPr/>
          </p:nvSpPr>
          <p:spPr>
            <a:xfrm>
              <a:off x="1448357" y="393253"/>
              <a:ext cx="1995906" cy="3091281"/>
            </a:xfrm>
            <a:custGeom>
              <a:avLst/>
              <a:gdLst/>
              <a:ahLst/>
              <a:cxnLst/>
              <a:rect l="l" t="t" r="r" b="b"/>
              <a:pathLst>
                <a:path w="134314" h="208027" extrusionOk="0">
                  <a:moveTo>
                    <a:pt x="70270" y="0"/>
                  </a:moveTo>
                  <a:cubicBezTo>
                    <a:pt x="70270" y="0"/>
                    <a:pt x="54772" y="1192"/>
                    <a:pt x="43315" y="11391"/>
                  </a:cubicBezTo>
                  <a:cubicBezTo>
                    <a:pt x="37420" y="16557"/>
                    <a:pt x="38679" y="19538"/>
                    <a:pt x="38679" y="19538"/>
                  </a:cubicBezTo>
                  <a:cubicBezTo>
                    <a:pt x="38679" y="19538"/>
                    <a:pt x="38418" y="19505"/>
                    <a:pt x="37950" y="19505"/>
                  </a:cubicBezTo>
                  <a:cubicBezTo>
                    <a:pt x="36417" y="19505"/>
                    <a:pt x="32656" y="19855"/>
                    <a:pt x="28546" y="22849"/>
                  </a:cubicBezTo>
                  <a:cubicBezTo>
                    <a:pt x="20333" y="28810"/>
                    <a:pt x="17419" y="34241"/>
                    <a:pt x="14108" y="44904"/>
                  </a:cubicBezTo>
                  <a:lnTo>
                    <a:pt x="21923" y="42254"/>
                  </a:lnTo>
                  <a:lnTo>
                    <a:pt x="21923" y="42254"/>
                  </a:lnTo>
                  <a:cubicBezTo>
                    <a:pt x="21592" y="42652"/>
                    <a:pt x="10730" y="57288"/>
                    <a:pt x="9140" y="75369"/>
                  </a:cubicBezTo>
                  <a:lnTo>
                    <a:pt x="15300" y="70667"/>
                  </a:lnTo>
                  <a:lnTo>
                    <a:pt x="15300" y="70667"/>
                  </a:lnTo>
                  <a:cubicBezTo>
                    <a:pt x="15299" y="70667"/>
                    <a:pt x="1" y="100735"/>
                    <a:pt x="9472" y="139810"/>
                  </a:cubicBezTo>
                  <a:lnTo>
                    <a:pt x="13644" y="128883"/>
                  </a:lnTo>
                  <a:cubicBezTo>
                    <a:pt x="13644" y="128883"/>
                    <a:pt x="14108" y="165574"/>
                    <a:pt x="26095" y="192926"/>
                  </a:cubicBezTo>
                  <a:lnTo>
                    <a:pt x="28943" y="186303"/>
                  </a:lnTo>
                  <a:cubicBezTo>
                    <a:pt x="28943" y="186303"/>
                    <a:pt x="32851" y="196370"/>
                    <a:pt x="44838" y="208027"/>
                  </a:cubicBezTo>
                  <a:lnTo>
                    <a:pt x="43845" y="71064"/>
                  </a:lnTo>
                  <a:lnTo>
                    <a:pt x="134314" y="69673"/>
                  </a:lnTo>
                  <a:cubicBezTo>
                    <a:pt x="131135" y="59408"/>
                    <a:pt x="124910" y="48679"/>
                    <a:pt x="124909" y="48679"/>
                  </a:cubicBezTo>
                  <a:lnTo>
                    <a:pt x="124909" y="48679"/>
                  </a:lnTo>
                  <a:lnTo>
                    <a:pt x="131532" y="51791"/>
                  </a:lnTo>
                  <a:cubicBezTo>
                    <a:pt x="131532" y="51791"/>
                    <a:pt x="129877" y="39340"/>
                    <a:pt x="122128" y="33578"/>
                  </a:cubicBezTo>
                  <a:lnTo>
                    <a:pt x="122128" y="33578"/>
                  </a:lnTo>
                  <a:lnTo>
                    <a:pt x="127625" y="34638"/>
                  </a:lnTo>
                  <a:cubicBezTo>
                    <a:pt x="122989" y="26426"/>
                    <a:pt x="114909" y="20664"/>
                    <a:pt x="105637" y="19008"/>
                  </a:cubicBezTo>
                  <a:cubicBezTo>
                    <a:pt x="105637" y="19008"/>
                    <a:pt x="111281" y="17840"/>
                    <a:pt x="116397" y="17840"/>
                  </a:cubicBezTo>
                  <a:cubicBezTo>
                    <a:pt x="117250" y="17840"/>
                    <a:pt x="118088" y="17872"/>
                    <a:pt x="118883" y="17948"/>
                  </a:cubicBezTo>
                  <a:cubicBezTo>
                    <a:pt x="118883" y="17948"/>
                    <a:pt x="102937" y="5325"/>
                    <a:pt x="80536" y="5325"/>
                  </a:cubicBezTo>
                  <a:cubicBezTo>
                    <a:pt x="75545" y="5325"/>
                    <a:pt x="70234" y="5951"/>
                    <a:pt x="64707" y="7484"/>
                  </a:cubicBezTo>
                  <a:lnTo>
                    <a:pt x="702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3"/>
            <p:cNvSpPr/>
            <p:nvPr/>
          </p:nvSpPr>
          <p:spPr>
            <a:xfrm>
              <a:off x="2546719" y="845606"/>
              <a:ext cx="196821" cy="296635"/>
            </a:xfrm>
            <a:custGeom>
              <a:avLst/>
              <a:gdLst/>
              <a:ahLst/>
              <a:cxnLst/>
              <a:rect l="l" t="t" r="r" b="b"/>
              <a:pathLst>
                <a:path w="13245" h="19962" extrusionOk="0">
                  <a:moveTo>
                    <a:pt x="7397" y="0"/>
                  </a:moveTo>
                  <a:cubicBezTo>
                    <a:pt x="3178" y="0"/>
                    <a:pt x="127" y="12599"/>
                    <a:pt x="65" y="15588"/>
                  </a:cubicBezTo>
                  <a:cubicBezTo>
                    <a:pt x="0" y="18627"/>
                    <a:pt x="2903" y="19962"/>
                    <a:pt x="5382" y="19962"/>
                  </a:cubicBezTo>
                  <a:cubicBezTo>
                    <a:pt x="5442" y="19962"/>
                    <a:pt x="5502" y="19961"/>
                    <a:pt x="5562" y="19960"/>
                  </a:cubicBezTo>
                  <a:cubicBezTo>
                    <a:pt x="9006" y="19827"/>
                    <a:pt x="9403" y="18436"/>
                    <a:pt x="10331" y="15522"/>
                  </a:cubicBezTo>
                  <a:cubicBezTo>
                    <a:pt x="11456" y="11813"/>
                    <a:pt x="13245" y="3005"/>
                    <a:pt x="9138" y="687"/>
                  </a:cubicBezTo>
                  <a:cubicBezTo>
                    <a:pt x="8874" y="488"/>
                    <a:pt x="8542" y="289"/>
                    <a:pt x="8211" y="157"/>
                  </a:cubicBezTo>
                  <a:cubicBezTo>
                    <a:pt x="7936" y="51"/>
                    <a:pt x="7664" y="0"/>
                    <a:pt x="73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3"/>
            <p:cNvSpPr/>
            <p:nvPr/>
          </p:nvSpPr>
          <p:spPr>
            <a:xfrm>
              <a:off x="2158933" y="749328"/>
              <a:ext cx="382853" cy="367176"/>
            </a:xfrm>
            <a:custGeom>
              <a:avLst/>
              <a:gdLst/>
              <a:ahLst/>
              <a:cxnLst/>
              <a:rect l="l" t="t" r="r" b="b"/>
              <a:pathLst>
                <a:path w="25764" h="24709" extrusionOk="0">
                  <a:moveTo>
                    <a:pt x="11648" y="0"/>
                  </a:moveTo>
                  <a:cubicBezTo>
                    <a:pt x="10438" y="0"/>
                    <a:pt x="9234" y="188"/>
                    <a:pt x="8080" y="477"/>
                  </a:cubicBezTo>
                  <a:cubicBezTo>
                    <a:pt x="6358" y="940"/>
                    <a:pt x="4835" y="1801"/>
                    <a:pt x="3511" y="3060"/>
                  </a:cubicBezTo>
                  <a:cubicBezTo>
                    <a:pt x="2782" y="3722"/>
                    <a:pt x="2186" y="4450"/>
                    <a:pt x="1656" y="5311"/>
                  </a:cubicBezTo>
                  <a:cubicBezTo>
                    <a:pt x="1126" y="6239"/>
                    <a:pt x="729" y="7166"/>
                    <a:pt x="464" y="8226"/>
                  </a:cubicBezTo>
                  <a:cubicBezTo>
                    <a:pt x="199" y="9285"/>
                    <a:pt x="67" y="10345"/>
                    <a:pt x="0" y="11405"/>
                  </a:cubicBezTo>
                  <a:cubicBezTo>
                    <a:pt x="0" y="12530"/>
                    <a:pt x="133" y="13723"/>
                    <a:pt x="398" y="14782"/>
                  </a:cubicBezTo>
                  <a:cubicBezTo>
                    <a:pt x="861" y="17166"/>
                    <a:pt x="2120" y="19352"/>
                    <a:pt x="3908" y="21008"/>
                  </a:cubicBezTo>
                  <a:cubicBezTo>
                    <a:pt x="5696" y="22597"/>
                    <a:pt x="7882" y="23789"/>
                    <a:pt x="10200" y="24319"/>
                  </a:cubicBezTo>
                  <a:cubicBezTo>
                    <a:pt x="11260" y="24576"/>
                    <a:pt x="12337" y="24709"/>
                    <a:pt x="13413" y="24709"/>
                  </a:cubicBezTo>
                  <a:cubicBezTo>
                    <a:pt x="14555" y="24709"/>
                    <a:pt x="15698" y="24560"/>
                    <a:pt x="16823" y="24253"/>
                  </a:cubicBezTo>
                  <a:cubicBezTo>
                    <a:pt x="18743" y="23723"/>
                    <a:pt x="20598" y="22730"/>
                    <a:pt x="22055" y="21405"/>
                  </a:cubicBezTo>
                  <a:cubicBezTo>
                    <a:pt x="24439" y="19220"/>
                    <a:pt x="25764" y="16107"/>
                    <a:pt x="25565" y="12862"/>
                  </a:cubicBezTo>
                  <a:cubicBezTo>
                    <a:pt x="25499" y="11802"/>
                    <a:pt x="25300" y="10742"/>
                    <a:pt x="25035" y="9749"/>
                  </a:cubicBezTo>
                  <a:cubicBezTo>
                    <a:pt x="24462" y="8221"/>
                    <a:pt x="23950" y="7427"/>
                    <a:pt x="23794" y="7427"/>
                  </a:cubicBezTo>
                  <a:cubicBezTo>
                    <a:pt x="23788" y="7427"/>
                    <a:pt x="23782" y="7428"/>
                    <a:pt x="23777" y="7431"/>
                  </a:cubicBezTo>
                  <a:cubicBezTo>
                    <a:pt x="23644" y="7497"/>
                    <a:pt x="23909" y="8358"/>
                    <a:pt x="24240" y="10014"/>
                  </a:cubicBezTo>
                  <a:cubicBezTo>
                    <a:pt x="24638" y="12199"/>
                    <a:pt x="24373" y="14451"/>
                    <a:pt x="23512" y="16504"/>
                  </a:cubicBezTo>
                  <a:cubicBezTo>
                    <a:pt x="22916" y="17895"/>
                    <a:pt x="21989" y="19153"/>
                    <a:pt x="20796" y="20081"/>
                  </a:cubicBezTo>
                  <a:cubicBezTo>
                    <a:pt x="19538" y="21206"/>
                    <a:pt x="17949" y="22001"/>
                    <a:pt x="16227" y="22332"/>
                  </a:cubicBezTo>
                  <a:cubicBezTo>
                    <a:pt x="15299" y="22564"/>
                    <a:pt x="14356" y="22680"/>
                    <a:pt x="13412" y="22680"/>
                  </a:cubicBezTo>
                  <a:cubicBezTo>
                    <a:pt x="12468" y="22680"/>
                    <a:pt x="11524" y="22564"/>
                    <a:pt x="10597" y="22332"/>
                  </a:cubicBezTo>
                  <a:cubicBezTo>
                    <a:pt x="8610" y="21803"/>
                    <a:pt x="6822" y="20809"/>
                    <a:pt x="5233" y="19485"/>
                  </a:cubicBezTo>
                  <a:cubicBezTo>
                    <a:pt x="3775" y="18094"/>
                    <a:pt x="2782" y="16306"/>
                    <a:pt x="2318" y="14319"/>
                  </a:cubicBezTo>
                  <a:cubicBezTo>
                    <a:pt x="2120" y="13391"/>
                    <a:pt x="1987" y="12398"/>
                    <a:pt x="1987" y="11471"/>
                  </a:cubicBezTo>
                  <a:cubicBezTo>
                    <a:pt x="1987" y="10544"/>
                    <a:pt x="2053" y="9616"/>
                    <a:pt x="2252" y="8689"/>
                  </a:cubicBezTo>
                  <a:cubicBezTo>
                    <a:pt x="2517" y="7828"/>
                    <a:pt x="2782" y="6967"/>
                    <a:pt x="3179" y="6239"/>
                  </a:cubicBezTo>
                  <a:cubicBezTo>
                    <a:pt x="3378" y="5841"/>
                    <a:pt x="3643" y="5510"/>
                    <a:pt x="3842" y="5179"/>
                  </a:cubicBezTo>
                  <a:cubicBezTo>
                    <a:pt x="4107" y="4848"/>
                    <a:pt x="4372" y="4517"/>
                    <a:pt x="4703" y="4252"/>
                  </a:cubicBezTo>
                  <a:cubicBezTo>
                    <a:pt x="5762" y="3192"/>
                    <a:pt x="7021" y="2331"/>
                    <a:pt x="8478" y="1867"/>
                  </a:cubicBezTo>
                  <a:cubicBezTo>
                    <a:pt x="9670" y="1470"/>
                    <a:pt x="10928" y="1205"/>
                    <a:pt x="12187" y="1139"/>
                  </a:cubicBezTo>
                  <a:cubicBezTo>
                    <a:pt x="12683" y="1106"/>
                    <a:pt x="13180" y="1089"/>
                    <a:pt x="13677" y="1089"/>
                  </a:cubicBezTo>
                  <a:cubicBezTo>
                    <a:pt x="14173" y="1089"/>
                    <a:pt x="14670" y="1106"/>
                    <a:pt x="15167" y="1139"/>
                  </a:cubicBezTo>
                  <a:cubicBezTo>
                    <a:pt x="16190" y="1221"/>
                    <a:pt x="16935" y="1277"/>
                    <a:pt x="17355" y="1277"/>
                  </a:cubicBezTo>
                  <a:cubicBezTo>
                    <a:pt x="17615" y="1277"/>
                    <a:pt x="17750" y="1256"/>
                    <a:pt x="17750" y="1205"/>
                  </a:cubicBezTo>
                  <a:cubicBezTo>
                    <a:pt x="17750" y="1139"/>
                    <a:pt x="16955" y="742"/>
                    <a:pt x="15299" y="410"/>
                  </a:cubicBezTo>
                  <a:cubicBezTo>
                    <a:pt x="14306" y="146"/>
                    <a:pt x="13246" y="13"/>
                    <a:pt x="12187" y="13"/>
                  </a:cubicBezTo>
                  <a:cubicBezTo>
                    <a:pt x="12007" y="5"/>
                    <a:pt x="11827" y="0"/>
                    <a:pt x="116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3"/>
            <p:cNvSpPr/>
            <p:nvPr/>
          </p:nvSpPr>
          <p:spPr>
            <a:xfrm>
              <a:off x="2163851" y="735360"/>
              <a:ext cx="381872" cy="278016"/>
            </a:xfrm>
            <a:custGeom>
              <a:avLst/>
              <a:gdLst/>
              <a:ahLst/>
              <a:cxnLst/>
              <a:rect l="l" t="t" r="r" b="b"/>
              <a:pathLst>
                <a:path w="25698" h="18709" extrusionOk="0">
                  <a:moveTo>
                    <a:pt x="13418" y="1"/>
                  </a:moveTo>
                  <a:cubicBezTo>
                    <a:pt x="12938" y="1"/>
                    <a:pt x="12460" y="31"/>
                    <a:pt x="11988" y="92"/>
                  </a:cubicBezTo>
                  <a:cubicBezTo>
                    <a:pt x="10531" y="225"/>
                    <a:pt x="9140" y="622"/>
                    <a:pt x="7816" y="1152"/>
                  </a:cubicBezTo>
                  <a:cubicBezTo>
                    <a:pt x="5564" y="2079"/>
                    <a:pt x="3577" y="3602"/>
                    <a:pt x="2120" y="5457"/>
                  </a:cubicBezTo>
                  <a:cubicBezTo>
                    <a:pt x="1060" y="6781"/>
                    <a:pt x="398" y="8238"/>
                    <a:pt x="133" y="9894"/>
                  </a:cubicBezTo>
                  <a:cubicBezTo>
                    <a:pt x="1" y="10291"/>
                    <a:pt x="1" y="10755"/>
                    <a:pt x="1" y="11152"/>
                  </a:cubicBezTo>
                  <a:cubicBezTo>
                    <a:pt x="67" y="11484"/>
                    <a:pt x="67" y="11616"/>
                    <a:pt x="133" y="11616"/>
                  </a:cubicBezTo>
                  <a:cubicBezTo>
                    <a:pt x="265" y="11616"/>
                    <a:pt x="332" y="11484"/>
                    <a:pt x="464" y="11219"/>
                  </a:cubicBezTo>
                  <a:cubicBezTo>
                    <a:pt x="597" y="10954"/>
                    <a:pt x="663" y="10556"/>
                    <a:pt x="928" y="10093"/>
                  </a:cubicBezTo>
                  <a:cubicBezTo>
                    <a:pt x="1458" y="8702"/>
                    <a:pt x="2252" y="7444"/>
                    <a:pt x="3246" y="6384"/>
                  </a:cubicBezTo>
                  <a:cubicBezTo>
                    <a:pt x="4769" y="4861"/>
                    <a:pt x="6557" y="3668"/>
                    <a:pt x="8544" y="2940"/>
                  </a:cubicBezTo>
                  <a:cubicBezTo>
                    <a:pt x="9736" y="2476"/>
                    <a:pt x="10995" y="2211"/>
                    <a:pt x="12187" y="2145"/>
                  </a:cubicBezTo>
                  <a:cubicBezTo>
                    <a:pt x="12611" y="2082"/>
                    <a:pt x="13036" y="2052"/>
                    <a:pt x="13461" y="2052"/>
                  </a:cubicBezTo>
                  <a:cubicBezTo>
                    <a:pt x="14361" y="2052"/>
                    <a:pt x="15261" y="2185"/>
                    <a:pt x="16161" y="2410"/>
                  </a:cubicBezTo>
                  <a:cubicBezTo>
                    <a:pt x="17419" y="2741"/>
                    <a:pt x="18545" y="3337"/>
                    <a:pt x="19604" y="4132"/>
                  </a:cubicBezTo>
                  <a:cubicBezTo>
                    <a:pt x="20598" y="4861"/>
                    <a:pt x="21393" y="5788"/>
                    <a:pt x="22121" y="6781"/>
                  </a:cubicBezTo>
                  <a:cubicBezTo>
                    <a:pt x="23313" y="8569"/>
                    <a:pt x="24042" y="10556"/>
                    <a:pt x="24241" y="12742"/>
                  </a:cubicBezTo>
                  <a:cubicBezTo>
                    <a:pt x="24307" y="14133"/>
                    <a:pt x="24241" y="15590"/>
                    <a:pt x="23843" y="17047"/>
                  </a:cubicBezTo>
                  <a:cubicBezTo>
                    <a:pt x="23512" y="18040"/>
                    <a:pt x="23380" y="18636"/>
                    <a:pt x="23512" y="18703"/>
                  </a:cubicBezTo>
                  <a:cubicBezTo>
                    <a:pt x="23520" y="18707"/>
                    <a:pt x="23530" y="18709"/>
                    <a:pt x="23540" y="18709"/>
                  </a:cubicBezTo>
                  <a:cubicBezTo>
                    <a:pt x="23695" y="18709"/>
                    <a:pt x="24075" y="18243"/>
                    <a:pt x="24572" y="17312"/>
                  </a:cubicBezTo>
                  <a:cubicBezTo>
                    <a:pt x="25300" y="15855"/>
                    <a:pt x="25698" y="14265"/>
                    <a:pt x="25698" y="12676"/>
                  </a:cubicBezTo>
                  <a:cubicBezTo>
                    <a:pt x="25698" y="10225"/>
                    <a:pt x="25035" y="7841"/>
                    <a:pt x="23711" y="5722"/>
                  </a:cubicBezTo>
                  <a:cubicBezTo>
                    <a:pt x="22982" y="4529"/>
                    <a:pt x="21989" y="3404"/>
                    <a:pt x="20863" y="2476"/>
                  </a:cubicBezTo>
                  <a:cubicBezTo>
                    <a:pt x="19604" y="1549"/>
                    <a:pt x="18147" y="821"/>
                    <a:pt x="16624" y="423"/>
                  </a:cubicBezTo>
                  <a:cubicBezTo>
                    <a:pt x="15572" y="149"/>
                    <a:pt x="14489" y="1"/>
                    <a:pt x="134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3"/>
            <p:cNvSpPr/>
            <p:nvPr/>
          </p:nvSpPr>
          <p:spPr>
            <a:xfrm>
              <a:off x="1999500" y="692370"/>
              <a:ext cx="182080" cy="197296"/>
            </a:xfrm>
            <a:custGeom>
              <a:avLst/>
              <a:gdLst/>
              <a:ahLst/>
              <a:cxnLst/>
              <a:rect l="l" t="t" r="r" b="b"/>
              <a:pathLst>
                <a:path w="12253" h="13277" extrusionOk="0">
                  <a:moveTo>
                    <a:pt x="297" y="1"/>
                  </a:moveTo>
                  <a:cubicBezTo>
                    <a:pt x="286" y="1"/>
                    <a:pt x="275" y="2"/>
                    <a:pt x="265" y="5"/>
                  </a:cubicBezTo>
                  <a:cubicBezTo>
                    <a:pt x="0" y="71"/>
                    <a:pt x="0" y="1197"/>
                    <a:pt x="663" y="2786"/>
                  </a:cubicBezTo>
                  <a:cubicBezTo>
                    <a:pt x="1590" y="4773"/>
                    <a:pt x="2782" y="6694"/>
                    <a:pt x="4239" y="8350"/>
                  </a:cubicBezTo>
                  <a:cubicBezTo>
                    <a:pt x="5630" y="10072"/>
                    <a:pt x="7418" y="11529"/>
                    <a:pt x="9339" y="12588"/>
                  </a:cubicBezTo>
                  <a:cubicBezTo>
                    <a:pt x="10001" y="12920"/>
                    <a:pt x="10663" y="13184"/>
                    <a:pt x="11392" y="13251"/>
                  </a:cubicBezTo>
                  <a:cubicBezTo>
                    <a:pt x="11516" y="13268"/>
                    <a:pt x="11631" y="13277"/>
                    <a:pt x="11732" y="13277"/>
                  </a:cubicBezTo>
                  <a:cubicBezTo>
                    <a:pt x="12009" y="13277"/>
                    <a:pt x="12186" y="13215"/>
                    <a:pt x="12186" y="13118"/>
                  </a:cubicBezTo>
                  <a:cubicBezTo>
                    <a:pt x="12253" y="12986"/>
                    <a:pt x="11988" y="12787"/>
                    <a:pt x="11657" y="12456"/>
                  </a:cubicBezTo>
                  <a:cubicBezTo>
                    <a:pt x="11325" y="12191"/>
                    <a:pt x="10796" y="11860"/>
                    <a:pt x="10200" y="11330"/>
                  </a:cubicBezTo>
                  <a:cubicBezTo>
                    <a:pt x="8610" y="10005"/>
                    <a:pt x="7153" y="8548"/>
                    <a:pt x="5828" y="6959"/>
                  </a:cubicBezTo>
                  <a:cubicBezTo>
                    <a:pt x="4239" y="5104"/>
                    <a:pt x="2914" y="3382"/>
                    <a:pt x="1987" y="2058"/>
                  </a:cubicBezTo>
                  <a:cubicBezTo>
                    <a:pt x="1096" y="785"/>
                    <a:pt x="572"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3"/>
            <p:cNvSpPr/>
            <p:nvPr/>
          </p:nvSpPr>
          <p:spPr>
            <a:xfrm>
              <a:off x="2740568" y="875519"/>
              <a:ext cx="395662" cy="364204"/>
            </a:xfrm>
            <a:custGeom>
              <a:avLst/>
              <a:gdLst/>
              <a:ahLst/>
              <a:cxnLst/>
              <a:rect l="l" t="t" r="r" b="b"/>
              <a:pathLst>
                <a:path w="26626" h="24509" extrusionOk="0">
                  <a:moveTo>
                    <a:pt x="13851" y="1"/>
                  </a:moveTo>
                  <a:cubicBezTo>
                    <a:pt x="13671" y="1"/>
                    <a:pt x="13578" y="23"/>
                    <a:pt x="13578" y="65"/>
                  </a:cubicBezTo>
                  <a:cubicBezTo>
                    <a:pt x="13512" y="263"/>
                    <a:pt x="14373" y="528"/>
                    <a:pt x="15896" y="1124"/>
                  </a:cubicBezTo>
                  <a:cubicBezTo>
                    <a:pt x="16823" y="1522"/>
                    <a:pt x="17750" y="1919"/>
                    <a:pt x="18611" y="2383"/>
                  </a:cubicBezTo>
                  <a:cubicBezTo>
                    <a:pt x="19737" y="2979"/>
                    <a:pt x="20797" y="3707"/>
                    <a:pt x="21724" y="4568"/>
                  </a:cubicBezTo>
                  <a:cubicBezTo>
                    <a:pt x="22850" y="5628"/>
                    <a:pt x="23645" y="6953"/>
                    <a:pt x="24175" y="8343"/>
                  </a:cubicBezTo>
                  <a:cubicBezTo>
                    <a:pt x="24440" y="9138"/>
                    <a:pt x="24638" y="9933"/>
                    <a:pt x="24638" y="10728"/>
                  </a:cubicBezTo>
                  <a:cubicBezTo>
                    <a:pt x="24705" y="11589"/>
                    <a:pt x="24638" y="12516"/>
                    <a:pt x="24440" y="13377"/>
                  </a:cubicBezTo>
                  <a:cubicBezTo>
                    <a:pt x="24307" y="14238"/>
                    <a:pt x="23976" y="15165"/>
                    <a:pt x="23579" y="15960"/>
                  </a:cubicBezTo>
                  <a:cubicBezTo>
                    <a:pt x="23181" y="16887"/>
                    <a:pt x="22651" y="17748"/>
                    <a:pt x="22055" y="18476"/>
                  </a:cubicBezTo>
                  <a:cubicBezTo>
                    <a:pt x="20863" y="20066"/>
                    <a:pt x="19141" y="21258"/>
                    <a:pt x="17221" y="21920"/>
                  </a:cubicBezTo>
                  <a:cubicBezTo>
                    <a:pt x="16051" y="22283"/>
                    <a:pt x="14808" y="22450"/>
                    <a:pt x="13566" y="22450"/>
                  </a:cubicBezTo>
                  <a:cubicBezTo>
                    <a:pt x="12768" y="22450"/>
                    <a:pt x="11971" y="22381"/>
                    <a:pt x="11194" y="22252"/>
                  </a:cubicBezTo>
                  <a:cubicBezTo>
                    <a:pt x="9273" y="21920"/>
                    <a:pt x="7551" y="21059"/>
                    <a:pt x="6028" y="19934"/>
                  </a:cubicBezTo>
                  <a:cubicBezTo>
                    <a:pt x="4703" y="18874"/>
                    <a:pt x="3577" y="17483"/>
                    <a:pt x="2849" y="15894"/>
                  </a:cubicBezTo>
                  <a:cubicBezTo>
                    <a:pt x="2187" y="14569"/>
                    <a:pt x="1922" y="13046"/>
                    <a:pt x="1922" y="11589"/>
                  </a:cubicBezTo>
                  <a:cubicBezTo>
                    <a:pt x="2054" y="9337"/>
                    <a:pt x="2783" y="7151"/>
                    <a:pt x="4107" y="5297"/>
                  </a:cubicBezTo>
                  <a:cubicBezTo>
                    <a:pt x="5034" y="4038"/>
                    <a:pt x="5697" y="3310"/>
                    <a:pt x="5564" y="3177"/>
                  </a:cubicBezTo>
                  <a:cubicBezTo>
                    <a:pt x="5556" y="3173"/>
                    <a:pt x="5545" y="3171"/>
                    <a:pt x="5532" y="3171"/>
                  </a:cubicBezTo>
                  <a:cubicBezTo>
                    <a:pt x="5332" y="3171"/>
                    <a:pt x="4564" y="3652"/>
                    <a:pt x="3445" y="4833"/>
                  </a:cubicBezTo>
                  <a:cubicBezTo>
                    <a:pt x="2716" y="5562"/>
                    <a:pt x="2120" y="6423"/>
                    <a:pt x="1657" y="7350"/>
                  </a:cubicBezTo>
                  <a:cubicBezTo>
                    <a:pt x="200" y="10198"/>
                    <a:pt x="1" y="13575"/>
                    <a:pt x="1259" y="16556"/>
                  </a:cubicBezTo>
                  <a:cubicBezTo>
                    <a:pt x="2054" y="18476"/>
                    <a:pt x="3312" y="20066"/>
                    <a:pt x="4836" y="21391"/>
                  </a:cubicBezTo>
                  <a:cubicBezTo>
                    <a:pt x="6558" y="22781"/>
                    <a:pt x="8611" y="23775"/>
                    <a:pt x="10796" y="24238"/>
                  </a:cubicBezTo>
                  <a:cubicBezTo>
                    <a:pt x="11724" y="24419"/>
                    <a:pt x="12651" y="24509"/>
                    <a:pt x="13574" y="24509"/>
                  </a:cubicBezTo>
                  <a:cubicBezTo>
                    <a:pt x="15025" y="24509"/>
                    <a:pt x="16466" y="24286"/>
                    <a:pt x="17883" y="23841"/>
                  </a:cubicBezTo>
                  <a:cubicBezTo>
                    <a:pt x="20201" y="23113"/>
                    <a:pt x="22188" y="21655"/>
                    <a:pt x="23645" y="19735"/>
                  </a:cubicBezTo>
                  <a:cubicBezTo>
                    <a:pt x="25036" y="17947"/>
                    <a:pt x="25963" y="15894"/>
                    <a:pt x="26360" y="13708"/>
                  </a:cubicBezTo>
                  <a:cubicBezTo>
                    <a:pt x="26559" y="12714"/>
                    <a:pt x="26625" y="11655"/>
                    <a:pt x="26493" y="10595"/>
                  </a:cubicBezTo>
                  <a:cubicBezTo>
                    <a:pt x="26427" y="9602"/>
                    <a:pt x="26162" y="8608"/>
                    <a:pt x="25764" y="7747"/>
                  </a:cubicBezTo>
                  <a:cubicBezTo>
                    <a:pt x="25102" y="6092"/>
                    <a:pt x="24108" y="4634"/>
                    <a:pt x="22718" y="3509"/>
                  </a:cubicBezTo>
                  <a:cubicBezTo>
                    <a:pt x="21658" y="2581"/>
                    <a:pt x="20466" y="1853"/>
                    <a:pt x="19141" y="1323"/>
                  </a:cubicBezTo>
                  <a:cubicBezTo>
                    <a:pt x="18214" y="926"/>
                    <a:pt x="17221" y="595"/>
                    <a:pt x="16161" y="330"/>
                  </a:cubicBezTo>
                  <a:cubicBezTo>
                    <a:pt x="15029" y="103"/>
                    <a:pt x="14238" y="1"/>
                    <a:pt x="138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3"/>
            <p:cNvSpPr/>
            <p:nvPr/>
          </p:nvSpPr>
          <p:spPr>
            <a:xfrm>
              <a:off x="2750420" y="856335"/>
              <a:ext cx="383834" cy="256602"/>
            </a:xfrm>
            <a:custGeom>
              <a:avLst/>
              <a:gdLst/>
              <a:ahLst/>
              <a:cxnLst/>
              <a:rect l="l" t="t" r="r" b="b"/>
              <a:pathLst>
                <a:path w="25830" h="17268" extrusionOk="0">
                  <a:moveTo>
                    <a:pt x="12440" y="0"/>
                  </a:moveTo>
                  <a:cubicBezTo>
                    <a:pt x="11533" y="0"/>
                    <a:pt x="10623" y="103"/>
                    <a:pt x="9736" y="296"/>
                  </a:cubicBezTo>
                  <a:cubicBezTo>
                    <a:pt x="8279" y="627"/>
                    <a:pt x="6954" y="1157"/>
                    <a:pt x="5762" y="1952"/>
                  </a:cubicBezTo>
                  <a:cubicBezTo>
                    <a:pt x="3643" y="3276"/>
                    <a:pt x="2053" y="5197"/>
                    <a:pt x="994" y="7449"/>
                  </a:cubicBezTo>
                  <a:cubicBezTo>
                    <a:pt x="331" y="8906"/>
                    <a:pt x="0" y="10495"/>
                    <a:pt x="66" y="12151"/>
                  </a:cubicBezTo>
                  <a:cubicBezTo>
                    <a:pt x="133" y="13277"/>
                    <a:pt x="331" y="13873"/>
                    <a:pt x="464" y="13873"/>
                  </a:cubicBezTo>
                  <a:cubicBezTo>
                    <a:pt x="596" y="13873"/>
                    <a:pt x="729" y="13211"/>
                    <a:pt x="861" y="12151"/>
                  </a:cubicBezTo>
                  <a:cubicBezTo>
                    <a:pt x="1126" y="10760"/>
                    <a:pt x="1590" y="9369"/>
                    <a:pt x="2318" y="8111"/>
                  </a:cubicBezTo>
                  <a:cubicBezTo>
                    <a:pt x="3378" y="6257"/>
                    <a:pt x="4901" y="4667"/>
                    <a:pt x="6756" y="3607"/>
                  </a:cubicBezTo>
                  <a:cubicBezTo>
                    <a:pt x="7815" y="3011"/>
                    <a:pt x="8941" y="2548"/>
                    <a:pt x="10133" y="2283"/>
                  </a:cubicBezTo>
                  <a:cubicBezTo>
                    <a:pt x="10808" y="2141"/>
                    <a:pt x="11501" y="2075"/>
                    <a:pt x="12203" y="2075"/>
                  </a:cubicBezTo>
                  <a:cubicBezTo>
                    <a:pt x="12811" y="2075"/>
                    <a:pt x="13426" y="2124"/>
                    <a:pt x="14041" y="2217"/>
                  </a:cubicBezTo>
                  <a:cubicBezTo>
                    <a:pt x="15299" y="2415"/>
                    <a:pt x="16558" y="2945"/>
                    <a:pt x="17750" y="3607"/>
                  </a:cubicBezTo>
                  <a:cubicBezTo>
                    <a:pt x="18809" y="4204"/>
                    <a:pt x="19803" y="4998"/>
                    <a:pt x="20730" y="5859"/>
                  </a:cubicBezTo>
                  <a:cubicBezTo>
                    <a:pt x="22187" y="7383"/>
                    <a:pt x="23379" y="9237"/>
                    <a:pt x="24042" y="11290"/>
                  </a:cubicBezTo>
                  <a:cubicBezTo>
                    <a:pt x="24505" y="12681"/>
                    <a:pt x="24704" y="14138"/>
                    <a:pt x="24571" y="15595"/>
                  </a:cubicBezTo>
                  <a:cubicBezTo>
                    <a:pt x="24638" y="16125"/>
                    <a:pt x="24571" y="16522"/>
                    <a:pt x="24505" y="16787"/>
                  </a:cubicBezTo>
                  <a:cubicBezTo>
                    <a:pt x="24505" y="17052"/>
                    <a:pt x="24571" y="17251"/>
                    <a:pt x="24638" y="17251"/>
                  </a:cubicBezTo>
                  <a:cubicBezTo>
                    <a:pt x="24649" y="17262"/>
                    <a:pt x="24662" y="17268"/>
                    <a:pt x="24677" y="17268"/>
                  </a:cubicBezTo>
                  <a:cubicBezTo>
                    <a:pt x="24749" y="17268"/>
                    <a:pt x="24859" y="17139"/>
                    <a:pt x="24969" y="16920"/>
                  </a:cubicBezTo>
                  <a:cubicBezTo>
                    <a:pt x="25167" y="16522"/>
                    <a:pt x="25300" y="16125"/>
                    <a:pt x="25432" y="15661"/>
                  </a:cubicBezTo>
                  <a:cubicBezTo>
                    <a:pt x="25830" y="14138"/>
                    <a:pt x="25830" y="12482"/>
                    <a:pt x="25432" y="10893"/>
                  </a:cubicBezTo>
                  <a:cubicBezTo>
                    <a:pt x="24903" y="8508"/>
                    <a:pt x="23710" y="6323"/>
                    <a:pt x="22055" y="4535"/>
                  </a:cubicBezTo>
                  <a:cubicBezTo>
                    <a:pt x="21127" y="3475"/>
                    <a:pt x="20002" y="2548"/>
                    <a:pt x="18743" y="1819"/>
                  </a:cubicBezTo>
                  <a:cubicBezTo>
                    <a:pt x="17419" y="1025"/>
                    <a:pt x="15962" y="428"/>
                    <a:pt x="14372" y="164"/>
                  </a:cubicBezTo>
                  <a:cubicBezTo>
                    <a:pt x="13736" y="53"/>
                    <a:pt x="13089" y="0"/>
                    <a:pt x="124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3"/>
            <p:cNvSpPr/>
            <p:nvPr/>
          </p:nvSpPr>
          <p:spPr>
            <a:xfrm>
              <a:off x="3111607" y="933503"/>
              <a:ext cx="213583" cy="163445"/>
            </a:xfrm>
            <a:custGeom>
              <a:avLst/>
              <a:gdLst/>
              <a:ahLst/>
              <a:cxnLst/>
              <a:rect l="l" t="t" r="r" b="b"/>
              <a:pathLst>
                <a:path w="14373" h="10999" extrusionOk="0">
                  <a:moveTo>
                    <a:pt x="14071" y="0"/>
                  </a:moveTo>
                  <a:cubicBezTo>
                    <a:pt x="13737" y="0"/>
                    <a:pt x="13210" y="842"/>
                    <a:pt x="12253" y="1991"/>
                  </a:cubicBezTo>
                  <a:cubicBezTo>
                    <a:pt x="10862" y="3514"/>
                    <a:pt x="9339" y="4971"/>
                    <a:pt x="7749" y="6230"/>
                  </a:cubicBezTo>
                  <a:cubicBezTo>
                    <a:pt x="6094" y="7554"/>
                    <a:pt x="4372" y="8614"/>
                    <a:pt x="2517" y="9475"/>
                  </a:cubicBezTo>
                  <a:cubicBezTo>
                    <a:pt x="2120" y="9607"/>
                    <a:pt x="1789" y="9740"/>
                    <a:pt x="1524" y="9806"/>
                  </a:cubicBezTo>
                  <a:cubicBezTo>
                    <a:pt x="1259" y="9872"/>
                    <a:pt x="994" y="10005"/>
                    <a:pt x="795" y="10005"/>
                  </a:cubicBezTo>
                  <a:cubicBezTo>
                    <a:pt x="332" y="10137"/>
                    <a:pt x="67" y="10203"/>
                    <a:pt x="67" y="10402"/>
                  </a:cubicBezTo>
                  <a:cubicBezTo>
                    <a:pt x="0" y="10534"/>
                    <a:pt x="199" y="10667"/>
                    <a:pt x="729" y="10866"/>
                  </a:cubicBezTo>
                  <a:cubicBezTo>
                    <a:pt x="1060" y="10932"/>
                    <a:pt x="1325" y="10998"/>
                    <a:pt x="1656" y="10998"/>
                  </a:cubicBezTo>
                  <a:cubicBezTo>
                    <a:pt x="2054" y="10998"/>
                    <a:pt x="2517" y="10932"/>
                    <a:pt x="2915" y="10866"/>
                  </a:cubicBezTo>
                  <a:cubicBezTo>
                    <a:pt x="5166" y="10402"/>
                    <a:pt x="7219" y="9342"/>
                    <a:pt x="9008" y="7885"/>
                  </a:cubicBezTo>
                  <a:cubicBezTo>
                    <a:pt x="10862" y="6494"/>
                    <a:pt x="12385" y="4772"/>
                    <a:pt x="13445" y="2786"/>
                  </a:cubicBezTo>
                  <a:cubicBezTo>
                    <a:pt x="14306" y="1196"/>
                    <a:pt x="14372" y="70"/>
                    <a:pt x="14107" y="4"/>
                  </a:cubicBezTo>
                  <a:cubicBezTo>
                    <a:pt x="14095" y="2"/>
                    <a:pt x="14083" y="0"/>
                    <a:pt x="14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3"/>
            <p:cNvSpPr/>
            <p:nvPr/>
          </p:nvSpPr>
          <p:spPr>
            <a:xfrm>
              <a:off x="2518158" y="928822"/>
              <a:ext cx="245071" cy="92741"/>
            </a:xfrm>
            <a:custGeom>
              <a:avLst/>
              <a:gdLst/>
              <a:ahLst/>
              <a:cxnLst/>
              <a:rect l="l" t="t" r="r" b="b"/>
              <a:pathLst>
                <a:path w="16492" h="6241" extrusionOk="0">
                  <a:moveTo>
                    <a:pt x="6768" y="0"/>
                  </a:moveTo>
                  <a:cubicBezTo>
                    <a:pt x="5321" y="0"/>
                    <a:pt x="3892" y="233"/>
                    <a:pt x="2517" y="650"/>
                  </a:cubicBezTo>
                  <a:cubicBezTo>
                    <a:pt x="861" y="1180"/>
                    <a:pt x="0" y="1908"/>
                    <a:pt x="133" y="2240"/>
                  </a:cubicBezTo>
                  <a:cubicBezTo>
                    <a:pt x="174" y="2322"/>
                    <a:pt x="298" y="2353"/>
                    <a:pt x="496" y="2353"/>
                  </a:cubicBezTo>
                  <a:cubicBezTo>
                    <a:pt x="938" y="2353"/>
                    <a:pt x="1751" y="2199"/>
                    <a:pt x="2848" y="2107"/>
                  </a:cubicBezTo>
                  <a:cubicBezTo>
                    <a:pt x="3593" y="2033"/>
                    <a:pt x="4357" y="1995"/>
                    <a:pt x="5125" y="1995"/>
                  </a:cubicBezTo>
                  <a:cubicBezTo>
                    <a:pt x="6406" y="1995"/>
                    <a:pt x="7699" y="2099"/>
                    <a:pt x="8941" y="2306"/>
                  </a:cubicBezTo>
                  <a:cubicBezTo>
                    <a:pt x="10928" y="2571"/>
                    <a:pt x="12782" y="3366"/>
                    <a:pt x="14372" y="4558"/>
                  </a:cubicBezTo>
                  <a:cubicBezTo>
                    <a:pt x="15454" y="5399"/>
                    <a:pt x="15990" y="6241"/>
                    <a:pt x="16328" y="6241"/>
                  </a:cubicBezTo>
                  <a:cubicBezTo>
                    <a:pt x="16362" y="6241"/>
                    <a:pt x="16394" y="6232"/>
                    <a:pt x="16425" y="6213"/>
                  </a:cubicBezTo>
                  <a:cubicBezTo>
                    <a:pt x="16491" y="6213"/>
                    <a:pt x="16491" y="5882"/>
                    <a:pt x="16425" y="5352"/>
                  </a:cubicBezTo>
                  <a:cubicBezTo>
                    <a:pt x="16359" y="5087"/>
                    <a:pt x="16226" y="4823"/>
                    <a:pt x="16094" y="4558"/>
                  </a:cubicBezTo>
                  <a:cubicBezTo>
                    <a:pt x="15895" y="4160"/>
                    <a:pt x="15696" y="3829"/>
                    <a:pt x="15432" y="3498"/>
                  </a:cubicBezTo>
                  <a:cubicBezTo>
                    <a:pt x="15100" y="3101"/>
                    <a:pt x="14769" y="2769"/>
                    <a:pt x="14372" y="2438"/>
                  </a:cubicBezTo>
                  <a:cubicBezTo>
                    <a:pt x="14173" y="2306"/>
                    <a:pt x="13975" y="2107"/>
                    <a:pt x="13710" y="1908"/>
                  </a:cubicBezTo>
                  <a:lnTo>
                    <a:pt x="12981" y="1445"/>
                  </a:lnTo>
                  <a:cubicBezTo>
                    <a:pt x="11789" y="849"/>
                    <a:pt x="10597" y="451"/>
                    <a:pt x="9338" y="253"/>
                  </a:cubicBezTo>
                  <a:cubicBezTo>
                    <a:pt x="8479" y="81"/>
                    <a:pt x="7620" y="0"/>
                    <a:pt x="6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3"/>
            <p:cNvSpPr/>
            <p:nvPr/>
          </p:nvSpPr>
          <p:spPr>
            <a:xfrm>
              <a:off x="2047720" y="1127441"/>
              <a:ext cx="116146" cy="111004"/>
            </a:xfrm>
            <a:custGeom>
              <a:avLst/>
              <a:gdLst/>
              <a:ahLst/>
              <a:cxnLst/>
              <a:rect l="l" t="t" r="r" b="b"/>
              <a:pathLst>
                <a:path w="7816" h="7470" extrusionOk="0">
                  <a:moveTo>
                    <a:pt x="994" y="0"/>
                  </a:moveTo>
                  <a:cubicBezTo>
                    <a:pt x="994" y="0"/>
                    <a:pt x="0" y="6358"/>
                    <a:pt x="1193" y="7352"/>
                  </a:cubicBezTo>
                  <a:cubicBezTo>
                    <a:pt x="1283" y="7432"/>
                    <a:pt x="1399" y="7470"/>
                    <a:pt x="1535" y="7470"/>
                  </a:cubicBezTo>
                  <a:cubicBezTo>
                    <a:pt x="3181" y="7470"/>
                    <a:pt x="7816" y="1987"/>
                    <a:pt x="7816" y="1987"/>
                  </a:cubicBezTo>
                  <a:lnTo>
                    <a:pt x="9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3"/>
            <p:cNvSpPr/>
            <p:nvPr/>
          </p:nvSpPr>
          <p:spPr>
            <a:xfrm>
              <a:off x="2855718" y="1324276"/>
              <a:ext cx="99413" cy="122075"/>
            </a:xfrm>
            <a:custGeom>
              <a:avLst/>
              <a:gdLst/>
              <a:ahLst/>
              <a:cxnLst/>
              <a:rect l="l" t="t" r="r" b="b"/>
              <a:pathLst>
                <a:path w="6690" h="8215" extrusionOk="0">
                  <a:moveTo>
                    <a:pt x="1" y="0"/>
                  </a:moveTo>
                  <a:cubicBezTo>
                    <a:pt x="1" y="0"/>
                    <a:pt x="522" y="8214"/>
                    <a:pt x="2083" y="8214"/>
                  </a:cubicBezTo>
                  <a:cubicBezTo>
                    <a:pt x="2095" y="8214"/>
                    <a:pt x="2108" y="8214"/>
                    <a:pt x="2120" y="8213"/>
                  </a:cubicBezTo>
                  <a:cubicBezTo>
                    <a:pt x="3710" y="8146"/>
                    <a:pt x="6690" y="2384"/>
                    <a:pt x="6690" y="2384"/>
                  </a:cubicBez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3"/>
            <p:cNvSpPr/>
            <p:nvPr/>
          </p:nvSpPr>
          <p:spPr>
            <a:xfrm>
              <a:off x="1986705" y="998515"/>
              <a:ext cx="1202664" cy="386910"/>
            </a:xfrm>
            <a:custGeom>
              <a:avLst/>
              <a:gdLst/>
              <a:ahLst/>
              <a:cxnLst/>
              <a:rect l="l" t="t" r="r" b="b"/>
              <a:pathLst>
                <a:path w="80933" h="26037" extrusionOk="0">
                  <a:moveTo>
                    <a:pt x="66" y="0"/>
                  </a:moveTo>
                  <a:cubicBezTo>
                    <a:pt x="0" y="0"/>
                    <a:pt x="0" y="331"/>
                    <a:pt x="0" y="927"/>
                  </a:cubicBezTo>
                  <a:cubicBezTo>
                    <a:pt x="0" y="1855"/>
                    <a:pt x="133" y="2716"/>
                    <a:pt x="331" y="3643"/>
                  </a:cubicBezTo>
                  <a:cubicBezTo>
                    <a:pt x="795" y="5034"/>
                    <a:pt x="1524" y="6292"/>
                    <a:pt x="2517" y="7352"/>
                  </a:cubicBezTo>
                  <a:cubicBezTo>
                    <a:pt x="3908" y="8676"/>
                    <a:pt x="5564" y="9736"/>
                    <a:pt x="7352" y="10332"/>
                  </a:cubicBezTo>
                  <a:cubicBezTo>
                    <a:pt x="9537" y="11060"/>
                    <a:pt x="11723" y="11657"/>
                    <a:pt x="13975" y="11988"/>
                  </a:cubicBezTo>
                  <a:lnTo>
                    <a:pt x="17683" y="12650"/>
                  </a:lnTo>
                  <a:cubicBezTo>
                    <a:pt x="18942" y="12915"/>
                    <a:pt x="20266" y="13114"/>
                    <a:pt x="21591" y="13246"/>
                  </a:cubicBezTo>
                  <a:cubicBezTo>
                    <a:pt x="27088" y="13842"/>
                    <a:pt x="32982" y="13643"/>
                    <a:pt x="39009" y="14968"/>
                  </a:cubicBezTo>
                  <a:cubicBezTo>
                    <a:pt x="41923" y="15630"/>
                    <a:pt x="44771" y="16557"/>
                    <a:pt x="47553" y="17750"/>
                  </a:cubicBezTo>
                  <a:lnTo>
                    <a:pt x="49474" y="18611"/>
                  </a:lnTo>
                  <a:lnTo>
                    <a:pt x="51394" y="19538"/>
                  </a:lnTo>
                  <a:cubicBezTo>
                    <a:pt x="52653" y="20134"/>
                    <a:pt x="53911" y="20862"/>
                    <a:pt x="55169" y="21392"/>
                  </a:cubicBezTo>
                  <a:cubicBezTo>
                    <a:pt x="59540" y="23512"/>
                    <a:pt x="64177" y="24969"/>
                    <a:pt x="69011" y="25697"/>
                  </a:cubicBezTo>
                  <a:cubicBezTo>
                    <a:pt x="70576" y="25924"/>
                    <a:pt x="72044" y="26036"/>
                    <a:pt x="73388" y="26036"/>
                  </a:cubicBezTo>
                  <a:cubicBezTo>
                    <a:pt x="75569" y="26036"/>
                    <a:pt x="77419" y="25741"/>
                    <a:pt x="78813" y="25167"/>
                  </a:cubicBezTo>
                  <a:cubicBezTo>
                    <a:pt x="79740" y="24902"/>
                    <a:pt x="80469" y="24174"/>
                    <a:pt x="80800" y="23313"/>
                  </a:cubicBezTo>
                  <a:cubicBezTo>
                    <a:pt x="80933" y="22651"/>
                    <a:pt x="80668" y="22319"/>
                    <a:pt x="80668" y="22319"/>
                  </a:cubicBezTo>
                  <a:cubicBezTo>
                    <a:pt x="80601" y="22319"/>
                    <a:pt x="80668" y="22651"/>
                    <a:pt x="80469" y="23180"/>
                  </a:cubicBezTo>
                  <a:cubicBezTo>
                    <a:pt x="80072" y="23909"/>
                    <a:pt x="79409" y="24439"/>
                    <a:pt x="78548" y="24637"/>
                  </a:cubicBezTo>
                  <a:cubicBezTo>
                    <a:pt x="77497" y="24976"/>
                    <a:pt x="76099" y="25159"/>
                    <a:pt x="74461" y="25159"/>
                  </a:cubicBezTo>
                  <a:cubicBezTo>
                    <a:pt x="72898" y="25159"/>
                    <a:pt x="71117" y="24993"/>
                    <a:pt x="69210" y="24637"/>
                  </a:cubicBezTo>
                  <a:cubicBezTo>
                    <a:pt x="64508" y="23710"/>
                    <a:pt x="60004" y="22187"/>
                    <a:pt x="55765" y="20068"/>
                  </a:cubicBezTo>
                  <a:cubicBezTo>
                    <a:pt x="54573" y="19472"/>
                    <a:pt x="53381" y="18876"/>
                    <a:pt x="52123" y="18213"/>
                  </a:cubicBezTo>
                  <a:lnTo>
                    <a:pt x="50202" y="17220"/>
                  </a:lnTo>
                  <a:lnTo>
                    <a:pt x="48215" y="16359"/>
                  </a:lnTo>
                  <a:cubicBezTo>
                    <a:pt x="45367" y="15100"/>
                    <a:pt x="42387" y="14107"/>
                    <a:pt x="39407" y="13445"/>
                  </a:cubicBezTo>
                  <a:cubicBezTo>
                    <a:pt x="33181" y="12054"/>
                    <a:pt x="27088" y="12253"/>
                    <a:pt x="21790" y="11789"/>
                  </a:cubicBezTo>
                  <a:cubicBezTo>
                    <a:pt x="20465" y="11657"/>
                    <a:pt x="19207" y="11524"/>
                    <a:pt x="17948" y="11325"/>
                  </a:cubicBezTo>
                  <a:lnTo>
                    <a:pt x="14240" y="10729"/>
                  </a:lnTo>
                  <a:cubicBezTo>
                    <a:pt x="12054" y="10398"/>
                    <a:pt x="9935" y="9935"/>
                    <a:pt x="7815" y="9272"/>
                  </a:cubicBezTo>
                  <a:cubicBezTo>
                    <a:pt x="6093" y="8742"/>
                    <a:pt x="4570" y="7881"/>
                    <a:pt x="3245" y="6689"/>
                  </a:cubicBezTo>
                  <a:cubicBezTo>
                    <a:pt x="2252" y="5762"/>
                    <a:pt x="1524" y="4636"/>
                    <a:pt x="994" y="3378"/>
                  </a:cubicBezTo>
                  <a:cubicBezTo>
                    <a:pt x="729" y="2583"/>
                    <a:pt x="464" y="1788"/>
                    <a:pt x="331" y="927"/>
                  </a:cubicBezTo>
                  <a:cubicBezTo>
                    <a:pt x="199" y="331"/>
                    <a:pt x="133"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3"/>
            <p:cNvSpPr/>
            <p:nvPr/>
          </p:nvSpPr>
          <p:spPr>
            <a:xfrm>
              <a:off x="2230483" y="827700"/>
              <a:ext cx="238473" cy="203671"/>
            </a:xfrm>
            <a:custGeom>
              <a:avLst/>
              <a:gdLst/>
              <a:ahLst/>
              <a:cxnLst/>
              <a:rect l="l" t="t" r="r" b="b"/>
              <a:pathLst>
                <a:path w="16048" h="13706" extrusionOk="0">
                  <a:moveTo>
                    <a:pt x="8224" y="1"/>
                  </a:moveTo>
                  <a:cubicBezTo>
                    <a:pt x="3674" y="1"/>
                    <a:pt x="1" y="4675"/>
                    <a:pt x="1941" y="9442"/>
                  </a:cubicBezTo>
                  <a:cubicBezTo>
                    <a:pt x="3077" y="12282"/>
                    <a:pt x="5662" y="13706"/>
                    <a:pt x="8251" y="13706"/>
                  </a:cubicBezTo>
                  <a:cubicBezTo>
                    <a:pt x="10795" y="13706"/>
                    <a:pt x="13343" y="12331"/>
                    <a:pt x="14524" y="9574"/>
                  </a:cubicBezTo>
                  <a:cubicBezTo>
                    <a:pt x="16048" y="6064"/>
                    <a:pt x="14392" y="2024"/>
                    <a:pt x="10948" y="567"/>
                  </a:cubicBezTo>
                  <a:cubicBezTo>
                    <a:pt x="10030" y="178"/>
                    <a:pt x="9110" y="1"/>
                    <a:pt x="8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3"/>
            <p:cNvSpPr/>
            <p:nvPr/>
          </p:nvSpPr>
          <p:spPr>
            <a:xfrm>
              <a:off x="2357210" y="913234"/>
              <a:ext cx="57627" cy="48756"/>
            </a:xfrm>
            <a:custGeom>
              <a:avLst/>
              <a:gdLst/>
              <a:ahLst/>
              <a:cxnLst/>
              <a:rect l="l" t="t" r="r" b="b"/>
              <a:pathLst>
                <a:path w="3878" h="3281" extrusionOk="0">
                  <a:moveTo>
                    <a:pt x="1958" y="0"/>
                  </a:moveTo>
                  <a:cubicBezTo>
                    <a:pt x="894" y="0"/>
                    <a:pt x="0" y="1092"/>
                    <a:pt x="433" y="2229"/>
                  </a:cubicBezTo>
                  <a:cubicBezTo>
                    <a:pt x="735" y="2933"/>
                    <a:pt x="1376" y="3281"/>
                    <a:pt x="2013" y="3281"/>
                  </a:cubicBezTo>
                  <a:cubicBezTo>
                    <a:pt x="2634" y="3281"/>
                    <a:pt x="3251" y="2949"/>
                    <a:pt x="3546" y="2295"/>
                  </a:cubicBezTo>
                  <a:cubicBezTo>
                    <a:pt x="3877" y="1434"/>
                    <a:pt x="3480" y="507"/>
                    <a:pt x="2685" y="176"/>
                  </a:cubicBezTo>
                  <a:cubicBezTo>
                    <a:pt x="2443" y="55"/>
                    <a:pt x="2196" y="0"/>
                    <a:pt x="1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3"/>
            <p:cNvSpPr/>
            <p:nvPr/>
          </p:nvSpPr>
          <p:spPr>
            <a:xfrm>
              <a:off x="2820990" y="950725"/>
              <a:ext cx="238473" cy="203671"/>
            </a:xfrm>
            <a:custGeom>
              <a:avLst/>
              <a:gdLst/>
              <a:ahLst/>
              <a:cxnLst/>
              <a:rect l="l" t="t" r="r" b="b"/>
              <a:pathLst>
                <a:path w="16048" h="13706" extrusionOk="0">
                  <a:moveTo>
                    <a:pt x="8223" y="1"/>
                  </a:moveTo>
                  <a:cubicBezTo>
                    <a:pt x="3674" y="1"/>
                    <a:pt x="0" y="4675"/>
                    <a:pt x="1940" y="9442"/>
                  </a:cubicBezTo>
                  <a:cubicBezTo>
                    <a:pt x="3076" y="12281"/>
                    <a:pt x="5662" y="13706"/>
                    <a:pt x="8251" y="13706"/>
                  </a:cubicBezTo>
                  <a:cubicBezTo>
                    <a:pt x="10795" y="13706"/>
                    <a:pt x="13342" y="12331"/>
                    <a:pt x="14524" y="9574"/>
                  </a:cubicBezTo>
                  <a:cubicBezTo>
                    <a:pt x="16047" y="6064"/>
                    <a:pt x="14392" y="2024"/>
                    <a:pt x="10948" y="567"/>
                  </a:cubicBezTo>
                  <a:cubicBezTo>
                    <a:pt x="10030" y="178"/>
                    <a:pt x="9110" y="1"/>
                    <a:pt x="8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3"/>
            <p:cNvSpPr/>
            <p:nvPr/>
          </p:nvSpPr>
          <p:spPr>
            <a:xfrm>
              <a:off x="2947701" y="1036245"/>
              <a:ext cx="57627" cy="48771"/>
            </a:xfrm>
            <a:custGeom>
              <a:avLst/>
              <a:gdLst/>
              <a:ahLst/>
              <a:cxnLst/>
              <a:rect l="l" t="t" r="r" b="b"/>
              <a:pathLst>
                <a:path w="3878" h="3282" extrusionOk="0">
                  <a:moveTo>
                    <a:pt x="1959" y="1"/>
                  </a:moveTo>
                  <a:cubicBezTo>
                    <a:pt x="895" y="1"/>
                    <a:pt x="1" y="1093"/>
                    <a:pt x="434" y="2230"/>
                  </a:cubicBezTo>
                  <a:cubicBezTo>
                    <a:pt x="735" y="2934"/>
                    <a:pt x="1376" y="3281"/>
                    <a:pt x="2013" y="3281"/>
                  </a:cubicBezTo>
                  <a:cubicBezTo>
                    <a:pt x="2635" y="3281"/>
                    <a:pt x="3252" y="2950"/>
                    <a:pt x="3547" y="2296"/>
                  </a:cubicBezTo>
                  <a:cubicBezTo>
                    <a:pt x="3878" y="1435"/>
                    <a:pt x="3480" y="508"/>
                    <a:pt x="2686" y="177"/>
                  </a:cubicBezTo>
                  <a:cubicBezTo>
                    <a:pt x="2443" y="55"/>
                    <a:pt x="2197" y="1"/>
                    <a:pt x="1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8" name="Google Shape;2938;p63"/>
          <p:cNvSpPr/>
          <p:nvPr/>
        </p:nvSpPr>
        <p:spPr>
          <a:xfrm>
            <a:off x="2214874" y="2839271"/>
            <a:ext cx="4714251" cy="1459150"/>
          </a:xfrm>
          <a:prstGeom prst="roundRect">
            <a:avLst>
              <a:gd name="adj" fmla="val 7906"/>
            </a:avLst>
          </a:prstGeom>
          <a:solidFill>
            <a:schemeClr val="accent5">
              <a:lumMod val="75000"/>
            </a:schemeClr>
          </a:solidFill>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63"/>
          <p:cNvGrpSpPr/>
          <p:nvPr/>
        </p:nvGrpSpPr>
        <p:grpSpPr>
          <a:xfrm>
            <a:off x="1938154" y="2850114"/>
            <a:ext cx="864716" cy="1301346"/>
            <a:chOff x="1698347" y="1527487"/>
            <a:chExt cx="1003867" cy="1443367"/>
          </a:xfrm>
        </p:grpSpPr>
        <p:sp>
          <p:nvSpPr>
            <p:cNvPr id="2942" name="Google Shape;2942;p63"/>
            <p:cNvSpPr/>
            <p:nvPr/>
          </p:nvSpPr>
          <p:spPr>
            <a:xfrm>
              <a:off x="1698347" y="1527487"/>
              <a:ext cx="878865" cy="1404909"/>
            </a:xfrm>
            <a:custGeom>
              <a:avLst/>
              <a:gdLst/>
              <a:ahLst/>
              <a:cxnLst/>
              <a:rect l="l" t="t" r="r" b="b"/>
              <a:pathLst>
                <a:path w="59143" h="94543" extrusionOk="0">
                  <a:moveTo>
                    <a:pt x="20222" y="1"/>
                  </a:moveTo>
                  <a:cubicBezTo>
                    <a:pt x="17162" y="1"/>
                    <a:pt x="13843" y="1402"/>
                    <a:pt x="10663" y="4869"/>
                  </a:cubicBezTo>
                  <a:cubicBezTo>
                    <a:pt x="5762" y="10168"/>
                    <a:pt x="4172" y="19241"/>
                    <a:pt x="3047" y="25069"/>
                  </a:cubicBezTo>
                  <a:cubicBezTo>
                    <a:pt x="0" y="41163"/>
                    <a:pt x="2980" y="59840"/>
                    <a:pt x="10067" y="74609"/>
                  </a:cubicBezTo>
                  <a:lnTo>
                    <a:pt x="12252" y="70701"/>
                  </a:lnTo>
                  <a:cubicBezTo>
                    <a:pt x="12252" y="70701"/>
                    <a:pt x="28228" y="94542"/>
                    <a:pt x="42393" y="94542"/>
                  </a:cubicBezTo>
                  <a:cubicBezTo>
                    <a:pt x="42991" y="94542"/>
                    <a:pt x="43585" y="94500"/>
                    <a:pt x="44175" y="94412"/>
                  </a:cubicBezTo>
                  <a:cubicBezTo>
                    <a:pt x="45301" y="94213"/>
                    <a:pt x="46427" y="93815"/>
                    <a:pt x="47420" y="93286"/>
                  </a:cubicBezTo>
                  <a:cubicBezTo>
                    <a:pt x="49407" y="92226"/>
                    <a:pt x="51129" y="90769"/>
                    <a:pt x="52586" y="89113"/>
                  </a:cubicBezTo>
                  <a:cubicBezTo>
                    <a:pt x="53315" y="88385"/>
                    <a:pt x="53977" y="87524"/>
                    <a:pt x="54573" y="86729"/>
                  </a:cubicBezTo>
                  <a:cubicBezTo>
                    <a:pt x="55831" y="84875"/>
                    <a:pt x="56891" y="82954"/>
                    <a:pt x="57620" y="80835"/>
                  </a:cubicBezTo>
                  <a:cubicBezTo>
                    <a:pt x="58216" y="79377"/>
                    <a:pt x="58547" y="77854"/>
                    <a:pt x="58812" y="76265"/>
                  </a:cubicBezTo>
                  <a:cubicBezTo>
                    <a:pt x="59143" y="74013"/>
                    <a:pt x="59010" y="71695"/>
                    <a:pt x="58481" y="69443"/>
                  </a:cubicBezTo>
                  <a:cubicBezTo>
                    <a:pt x="58083" y="67854"/>
                    <a:pt x="57421" y="66330"/>
                    <a:pt x="56626" y="64939"/>
                  </a:cubicBezTo>
                  <a:cubicBezTo>
                    <a:pt x="56163" y="64277"/>
                    <a:pt x="55633" y="63681"/>
                    <a:pt x="55037" y="63284"/>
                  </a:cubicBezTo>
                  <a:cubicBezTo>
                    <a:pt x="53116" y="62158"/>
                    <a:pt x="51262" y="61098"/>
                    <a:pt x="49275" y="60171"/>
                  </a:cubicBezTo>
                  <a:cubicBezTo>
                    <a:pt x="41592" y="55998"/>
                    <a:pt x="31194" y="47587"/>
                    <a:pt x="32386" y="13545"/>
                  </a:cubicBezTo>
                  <a:cubicBezTo>
                    <a:pt x="32569" y="6962"/>
                    <a:pt x="27040" y="1"/>
                    <a:pt x="20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3"/>
            <p:cNvSpPr/>
            <p:nvPr/>
          </p:nvSpPr>
          <p:spPr>
            <a:xfrm>
              <a:off x="2403008" y="2851706"/>
              <a:ext cx="148615" cy="119147"/>
            </a:xfrm>
            <a:custGeom>
              <a:avLst/>
              <a:gdLst/>
              <a:ahLst/>
              <a:cxnLst/>
              <a:rect l="l" t="t" r="r" b="b"/>
              <a:pathLst>
                <a:path w="10001" h="8018" extrusionOk="0">
                  <a:moveTo>
                    <a:pt x="5166" y="0"/>
                  </a:moveTo>
                  <a:cubicBezTo>
                    <a:pt x="3709" y="1656"/>
                    <a:pt x="1987" y="3047"/>
                    <a:pt x="0" y="4106"/>
                  </a:cubicBezTo>
                  <a:cubicBezTo>
                    <a:pt x="2001" y="5620"/>
                    <a:pt x="5635" y="8017"/>
                    <a:pt x="7659" y="8017"/>
                  </a:cubicBezTo>
                  <a:cubicBezTo>
                    <a:pt x="8114" y="8017"/>
                    <a:pt x="8487" y="7896"/>
                    <a:pt x="8743" y="7617"/>
                  </a:cubicBezTo>
                  <a:cubicBezTo>
                    <a:pt x="10001" y="6226"/>
                    <a:pt x="7286" y="2517"/>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3"/>
            <p:cNvSpPr/>
            <p:nvPr/>
          </p:nvSpPr>
          <p:spPr>
            <a:xfrm>
              <a:off x="2509302" y="2728680"/>
              <a:ext cx="146653" cy="119786"/>
            </a:xfrm>
            <a:custGeom>
              <a:avLst/>
              <a:gdLst/>
              <a:ahLst/>
              <a:cxnLst/>
              <a:rect l="l" t="t" r="r" b="b"/>
              <a:pathLst>
                <a:path w="9869" h="8061" extrusionOk="0">
                  <a:moveTo>
                    <a:pt x="3047" y="1"/>
                  </a:moveTo>
                  <a:cubicBezTo>
                    <a:pt x="2318" y="2120"/>
                    <a:pt x="1258" y="4041"/>
                    <a:pt x="0" y="5895"/>
                  </a:cubicBezTo>
                  <a:cubicBezTo>
                    <a:pt x="2059" y="6805"/>
                    <a:pt x="5227" y="8061"/>
                    <a:pt x="7198" y="8061"/>
                  </a:cubicBezTo>
                  <a:cubicBezTo>
                    <a:pt x="7954" y="8061"/>
                    <a:pt x="8533" y="7877"/>
                    <a:pt x="8809" y="7418"/>
                  </a:cubicBezTo>
                  <a:cubicBezTo>
                    <a:pt x="9868" y="5630"/>
                    <a:pt x="5563" y="1987"/>
                    <a:pt x="30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3"/>
            <p:cNvSpPr/>
            <p:nvPr/>
          </p:nvSpPr>
          <p:spPr>
            <a:xfrm>
              <a:off x="2567360" y="2560390"/>
              <a:ext cx="134854" cy="102133"/>
            </a:xfrm>
            <a:custGeom>
              <a:avLst/>
              <a:gdLst/>
              <a:ahLst/>
              <a:cxnLst/>
              <a:rect l="l" t="t" r="r" b="b"/>
              <a:pathLst>
                <a:path w="9075" h="6873" extrusionOk="0">
                  <a:moveTo>
                    <a:pt x="1" y="0"/>
                  </a:moveTo>
                  <a:cubicBezTo>
                    <a:pt x="530" y="2186"/>
                    <a:pt x="663" y="4504"/>
                    <a:pt x="332" y="6822"/>
                  </a:cubicBezTo>
                  <a:cubicBezTo>
                    <a:pt x="1012" y="6850"/>
                    <a:pt x="1765" y="6873"/>
                    <a:pt x="2531" y="6873"/>
                  </a:cubicBezTo>
                  <a:cubicBezTo>
                    <a:pt x="5348" y="6873"/>
                    <a:pt x="8350" y="6572"/>
                    <a:pt x="8610" y="5166"/>
                  </a:cubicBezTo>
                  <a:cubicBezTo>
                    <a:pt x="9074" y="2981"/>
                    <a:pt x="2782" y="79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3"/>
            <p:cNvSpPr/>
            <p:nvPr/>
          </p:nvSpPr>
          <p:spPr>
            <a:xfrm>
              <a:off x="2430558" y="2338308"/>
              <a:ext cx="131897" cy="129579"/>
            </a:xfrm>
            <a:custGeom>
              <a:avLst/>
              <a:gdLst/>
              <a:ahLst/>
              <a:cxnLst/>
              <a:rect l="l" t="t" r="r" b="b"/>
              <a:pathLst>
                <a:path w="8876" h="8720" extrusionOk="0">
                  <a:moveTo>
                    <a:pt x="6522" y="0"/>
                  </a:moveTo>
                  <a:cubicBezTo>
                    <a:pt x="4720" y="0"/>
                    <a:pt x="1762" y="3376"/>
                    <a:pt x="1" y="5607"/>
                  </a:cubicBezTo>
                  <a:cubicBezTo>
                    <a:pt x="1988" y="6534"/>
                    <a:pt x="3908" y="7594"/>
                    <a:pt x="5763" y="8720"/>
                  </a:cubicBezTo>
                  <a:cubicBezTo>
                    <a:pt x="7021" y="5806"/>
                    <a:pt x="8875" y="1170"/>
                    <a:pt x="7153" y="176"/>
                  </a:cubicBezTo>
                  <a:cubicBezTo>
                    <a:pt x="6965" y="56"/>
                    <a:pt x="6753" y="0"/>
                    <a:pt x="6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Rectangle 36">
            <a:extLst>
              <a:ext uri="{FF2B5EF4-FFF2-40B4-BE49-F238E27FC236}">
                <a16:creationId xmlns:a16="http://schemas.microsoft.com/office/drawing/2014/main" id="{BBF65420-6A33-4FB1-B86D-D7B52FDC6499}"/>
              </a:ext>
            </a:extLst>
          </p:cNvPr>
          <p:cNvSpPr/>
          <p:nvPr/>
        </p:nvSpPr>
        <p:spPr>
          <a:xfrm>
            <a:off x="2272842" y="2960705"/>
            <a:ext cx="3623108" cy="523220"/>
          </a:xfrm>
          <a:prstGeom prst="rect">
            <a:avLst/>
          </a:prstGeom>
        </p:spPr>
        <p:txBody>
          <a:bodyPr wrap="none">
            <a:spAutoFit/>
          </a:bodyPr>
          <a:lstStyle/>
          <a:p>
            <a:r>
              <a:rPr lang="en-US" sz="2800" dirty="0" err="1">
                <a:solidFill>
                  <a:schemeClr val="accent3">
                    <a:lumMod val="50000"/>
                  </a:schemeClr>
                </a:solidFill>
                <a:latin typeface="#9Slide03 AllRoundGothic" panose="020B0703020202020104" pitchFamily="34" charset="0"/>
                <a:ea typeface="Times New Roman" panose="02020603050405020304" pitchFamily="18" charset="0"/>
                <a:cs typeface="#9Slide03 Arima Madurai Black" panose="00000A00000000000000" pitchFamily="2" charset="0"/>
              </a:rPr>
              <a:t>Công</a:t>
            </a:r>
            <a:r>
              <a:rPr lang="en-US" sz="2800" dirty="0">
                <a:solidFill>
                  <a:schemeClr val="accent3">
                    <a:lumMod val="50000"/>
                  </a:schemeClr>
                </a:solidFill>
                <a:latin typeface="#9Slide03 AllRoundGothic" panose="020B0703020202020104" pitchFamily="34" charset="0"/>
                <a:ea typeface="Times New Roman" panose="02020603050405020304" pitchFamily="18" charset="0"/>
                <a:cs typeface="#9Slide03 Arima Madurai Black" panose="00000A00000000000000" pitchFamily="2" charset="0"/>
              </a:rPr>
              <a:t> </a:t>
            </a:r>
            <a:r>
              <a:rPr lang="en-US" sz="2800" dirty="0" err="1">
                <a:solidFill>
                  <a:schemeClr val="accent3">
                    <a:lumMod val="50000"/>
                  </a:schemeClr>
                </a:solidFill>
                <a:latin typeface="#9Slide03 AllRoundGothic" panose="020B0703020202020104" pitchFamily="34" charset="0"/>
                <a:ea typeface="Times New Roman" panose="02020603050405020304" pitchFamily="18" charset="0"/>
                <a:cs typeface="#9Slide03 Arima Madurai Black" panose="00000A00000000000000" pitchFamily="2" charset="0"/>
              </a:rPr>
              <a:t>thức</a:t>
            </a:r>
            <a:r>
              <a:rPr lang="en-US" sz="2800" dirty="0">
                <a:solidFill>
                  <a:schemeClr val="accent3">
                    <a:lumMod val="50000"/>
                  </a:schemeClr>
                </a:solidFill>
                <a:latin typeface="#9Slide03 AllRoundGothic" panose="020B0703020202020104" pitchFamily="34" charset="0"/>
                <a:ea typeface="Times New Roman" panose="02020603050405020304" pitchFamily="18" charset="0"/>
                <a:cs typeface="#9Slide03 Arima Madurai Black" panose="00000A00000000000000" pitchFamily="2" charset="0"/>
              </a:rPr>
              <a:t> </a:t>
            </a:r>
            <a:r>
              <a:rPr lang="en-US" sz="2800" dirty="0" err="1">
                <a:solidFill>
                  <a:schemeClr val="accent3">
                    <a:lumMod val="50000"/>
                  </a:schemeClr>
                </a:solidFill>
                <a:latin typeface="#9Slide03 AllRoundGothic" panose="020B0703020202020104" pitchFamily="34" charset="0"/>
                <a:ea typeface="Times New Roman" panose="02020603050405020304" pitchFamily="18" charset="0"/>
                <a:cs typeface="#9Slide03 Arima Madurai Black" panose="00000A00000000000000" pitchFamily="2" charset="0"/>
              </a:rPr>
              <a:t>phân</a:t>
            </a:r>
            <a:r>
              <a:rPr lang="en-US" sz="2800" dirty="0">
                <a:solidFill>
                  <a:schemeClr val="accent3">
                    <a:lumMod val="50000"/>
                  </a:schemeClr>
                </a:solidFill>
                <a:latin typeface="#9Slide03 AllRoundGothic" panose="020B0703020202020104" pitchFamily="34" charset="0"/>
                <a:ea typeface="Times New Roman" panose="02020603050405020304" pitchFamily="18" charset="0"/>
                <a:cs typeface="#9Slide03 Arima Madurai Black" panose="00000A00000000000000" pitchFamily="2" charset="0"/>
              </a:rPr>
              <a:t> </a:t>
            </a:r>
            <a:r>
              <a:rPr lang="en-US" sz="2800" dirty="0" err="1">
                <a:solidFill>
                  <a:schemeClr val="accent3">
                    <a:lumMod val="50000"/>
                  </a:schemeClr>
                </a:solidFill>
                <a:latin typeface="#9Slide03 AllRoundGothic" panose="020B0703020202020104" pitchFamily="34" charset="0"/>
                <a:ea typeface="Times New Roman" panose="02020603050405020304" pitchFamily="18" charset="0"/>
                <a:cs typeface="#9Slide03 Arima Madurai Black" panose="00000A00000000000000" pitchFamily="2" charset="0"/>
              </a:rPr>
              <a:t>tử</a:t>
            </a:r>
            <a:r>
              <a:rPr lang="en-US" sz="2800" dirty="0">
                <a:solidFill>
                  <a:schemeClr val="accent3">
                    <a:lumMod val="50000"/>
                  </a:schemeClr>
                </a:solidFill>
                <a:latin typeface="#9Slide03 AllRoundGothic" panose="020B0703020202020104" pitchFamily="34" charset="0"/>
                <a:ea typeface="Times New Roman" panose="02020603050405020304" pitchFamily="18" charset="0"/>
                <a:cs typeface="#9Slide03 Arima Madurai Black" panose="00000A00000000000000" pitchFamily="2" charset="0"/>
              </a:rPr>
              <a:t>: </a:t>
            </a:r>
            <a:endParaRPr lang="en-US" sz="2800" dirty="0">
              <a:solidFill>
                <a:schemeClr val="accent3">
                  <a:lumMod val="50000"/>
                </a:schemeClr>
              </a:solidFill>
              <a:latin typeface="#9Slide03 AllRoundGothic" panose="020B0703020202020104" pitchFamily="34" charset="0"/>
              <a:cs typeface="#9Slide03 Arima Madurai Black" panose="00000A00000000000000" pitchFamily="2" charset="0"/>
            </a:endParaRPr>
          </a:p>
        </p:txBody>
      </p:sp>
      <p:sp>
        <p:nvSpPr>
          <p:cNvPr id="38" name="Rectangle 37">
            <a:extLst>
              <a:ext uri="{FF2B5EF4-FFF2-40B4-BE49-F238E27FC236}">
                <a16:creationId xmlns:a16="http://schemas.microsoft.com/office/drawing/2014/main" id="{29FAB94A-94A9-4C9B-ABC6-C7DE7C870AD5}"/>
              </a:ext>
            </a:extLst>
          </p:cNvPr>
          <p:cNvSpPr/>
          <p:nvPr/>
        </p:nvSpPr>
        <p:spPr>
          <a:xfrm>
            <a:off x="3341398" y="3495899"/>
            <a:ext cx="2428870" cy="523220"/>
          </a:xfrm>
          <a:prstGeom prst="rect">
            <a:avLst/>
          </a:prstGeom>
        </p:spPr>
        <p:txBody>
          <a:bodyPr wrap="none">
            <a:spAutoFit/>
          </a:bodyPr>
          <a:lstStyle/>
          <a:p>
            <a:r>
              <a:rPr lang="en-US" sz="2800" dirty="0" err="1">
                <a:solidFill>
                  <a:schemeClr val="accent3">
                    <a:lumMod val="50000"/>
                  </a:schemeClr>
                </a:solidFill>
                <a:latin typeface="#9Slide03 AllRoundGothic" panose="020B0703020202020104" pitchFamily="34" charset="0"/>
                <a:ea typeface="Times New Roman" panose="02020603050405020304" pitchFamily="18" charset="0"/>
                <a:cs typeface="#9Slide03 Arima Madurai Black" panose="00000A00000000000000" pitchFamily="2" charset="0"/>
              </a:rPr>
              <a:t>Phân</a:t>
            </a:r>
            <a:r>
              <a:rPr lang="en-US" sz="2800" dirty="0">
                <a:solidFill>
                  <a:schemeClr val="accent3">
                    <a:lumMod val="50000"/>
                  </a:schemeClr>
                </a:solidFill>
                <a:latin typeface="#9Slide03 AllRoundGothic" panose="020B0703020202020104" pitchFamily="34" charset="0"/>
                <a:ea typeface="Times New Roman" panose="02020603050405020304" pitchFamily="18" charset="0"/>
                <a:cs typeface="#9Slide03 Arima Madurai Black" panose="00000A00000000000000" pitchFamily="2" charset="0"/>
              </a:rPr>
              <a:t> </a:t>
            </a:r>
            <a:r>
              <a:rPr lang="en-US" sz="2800" dirty="0" err="1">
                <a:solidFill>
                  <a:schemeClr val="accent3">
                    <a:lumMod val="50000"/>
                  </a:schemeClr>
                </a:solidFill>
                <a:latin typeface="#9Slide03 AllRoundGothic" panose="020B0703020202020104" pitchFamily="34" charset="0"/>
                <a:ea typeface="Times New Roman" panose="02020603050405020304" pitchFamily="18" charset="0"/>
                <a:cs typeface="#9Slide03 Arima Madurai Black" panose="00000A00000000000000" pitchFamily="2" charset="0"/>
              </a:rPr>
              <a:t>tử</a:t>
            </a:r>
            <a:r>
              <a:rPr lang="en-US" sz="2800" dirty="0">
                <a:solidFill>
                  <a:schemeClr val="accent3">
                    <a:lumMod val="50000"/>
                  </a:schemeClr>
                </a:solidFill>
                <a:latin typeface="#9Slide03 AllRoundGothic" panose="020B0703020202020104" pitchFamily="34" charset="0"/>
                <a:ea typeface="Times New Roman" panose="02020603050405020304" pitchFamily="18" charset="0"/>
                <a:cs typeface="#9Slide03 Arima Madurai Black" panose="00000A00000000000000" pitchFamily="2" charset="0"/>
              </a:rPr>
              <a:t> </a:t>
            </a:r>
            <a:r>
              <a:rPr lang="en-US" sz="2800" dirty="0" err="1">
                <a:solidFill>
                  <a:schemeClr val="accent3">
                    <a:lumMod val="50000"/>
                  </a:schemeClr>
                </a:solidFill>
                <a:latin typeface="#9Slide03 AllRoundGothic" panose="020B0703020202020104" pitchFamily="34" charset="0"/>
                <a:ea typeface="Times New Roman" panose="02020603050405020304" pitchFamily="18" charset="0"/>
                <a:cs typeface="#9Slide03 Arima Madurai Black" panose="00000A00000000000000" pitchFamily="2" charset="0"/>
              </a:rPr>
              <a:t>khối</a:t>
            </a:r>
            <a:r>
              <a:rPr lang="en-US" sz="2800" dirty="0">
                <a:solidFill>
                  <a:schemeClr val="accent3">
                    <a:lumMod val="50000"/>
                  </a:schemeClr>
                </a:solidFill>
                <a:latin typeface="#9Slide03 AllRoundGothic" panose="020B0703020202020104" pitchFamily="34" charset="0"/>
                <a:ea typeface="Times New Roman" panose="02020603050405020304" pitchFamily="18" charset="0"/>
                <a:cs typeface="#9Slide03 Arima Madurai Black" panose="00000A00000000000000" pitchFamily="2" charset="0"/>
              </a:rPr>
              <a:t>:</a:t>
            </a:r>
            <a:endParaRPr lang="en-US" sz="2800" dirty="0">
              <a:solidFill>
                <a:schemeClr val="accent3">
                  <a:lumMod val="50000"/>
                </a:schemeClr>
              </a:solidFill>
              <a:latin typeface="#9Slide03 AllRoundGothic" panose="020B0703020202020104" pitchFamily="34" charset="0"/>
              <a:cs typeface="#9Slide03 Arima Madurai Black" panose="00000A00000000000000" pitchFamily="2" charset="0"/>
            </a:endParaRPr>
          </a:p>
        </p:txBody>
      </p:sp>
      <p:sp>
        <p:nvSpPr>
          <p:cNvPr id="39" name="Rectangle 38">
            <a:extLst>
              <a:ext uri="{FF2B5EF4-FFF2-40B4-BE49-F238E27FC236}">
                <a16:creationId xmlns:a16="http://schemas.microsoft.com/office/drawing/2014/main" id="{5D7B41C6-EA4A-458A-8D44-12C72F7616C4}"/>
              </a:ext>
            </a:extLst>
          </p:cNvPr>
          <p:cNvSpPr/>
          <p:nvPr/>
        </p:nvSpPr>
        <p:spPr>
          <a:xfrm>
            <a:off x="5663674" y="3009181"/>
            <a:ext cx="803425" cy="523220"/>
          </a:xfrm>
          <a:prstGeom prst="rect">
            <a:avLst/>
          </a:prstGeom>
        </p:spPr>
        <p:txBody>
          <a:bodyPr wrap="none">
            <a:spAutoFit/>
          </a:bodyPr>
          <a:lstStyle/>
          <a:p>
            <a:r>
              <a:rPr lang="en-US" sz="2800" dirty="0">
                <a:solidFill>
                  <a:schemeClr val="accent6">
                    <a:lumMod val="50000"/>
                  </a:schemeClr>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CH</a:t>
            </a:r>
            <a:r>
              <a:rPr lang="en-US" sz="2800" baseline="-25000" dirty="0">
                <a:solidFill>
                  <a:schemeClr val="accent6">
                    <a:lumMod val="50000"/>
                  </a:schemeClr>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4</a:t>
            </a:r>
            <a:endParaRPr lang="en-US" sz="2800" dirty="0">
              <a:solidFill>
                <a:schemeClr val="accent6">
                  <a:lumMod val="50000"/>
                </a:schemeClr>
              </a:solidFill>
              <a:latin typeface="#9Slide03 Arima Madurai Black" panose="00000A00000000000000" pitchFamily="2" charset="0"/>
              <a:cs typeface="#9Slide03 Arima Madurai Black" panose="00000A00000000000000" pitchFamily="2" charset="0"/>
            </a:endParaRPr>
          </a:p>
        </p:txBody>
      </p:sp>
      <p:sp>
        <p:nvSpPr>
          <p:cNvPr id="40" name="Rectangle 39">
            <a:extLst>
              <a:ext uri="{FF2B5EF4-FFF2-40B4-BE49-F238E27FC236}">
                <a16:creationId xmlns:a16="http://schemas.microsoft.com/office/drawing/2014/main" id="{E6381788-64A8-4797-80E3-D5CB8B7F96E1}"/>
              </a:ext>
            </a:extLst>
          </p:cNvPr>
          <p:cNvSpPr/>
          <p:nvPr/>
        </p:nvSpPr>
        <p:spPr>
          <a:xfrm>
            <a:off x="5734650" y="3528437"/>
            <a:ext cx="561372" cy="523220"/>
          </a:xfrm>
          <a:prstGeom prst="rect">
            <a:avLst/>
          </a:prstGeom>
        </p:spPr>
        <p:txBody>
          <a:bodyPr wrap="none">
            <a:spAutoFit/>
          </a:bodyPr>
          <a:lstStyle/>
          <a:p>
            <a:r>
              <a:rPr lang="en-US" sz="2800" dirty="0">
                <a:solidFill>
                  <a:schemeClr val="accent6">
                    <a:lumMod val="50000"/>
                  </a:schemeClr>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16</a:t>
            </a:r>
            <a:endParaRPr lang="en-US" sz="2800" dirty="0">
              <a:solidFill>
                <a:schemeClr val="accent6">
                  <a:lumMod val="50000"/>
                </a:schemeClr>
              </a:solidFill>
              <a:latin typeface="#9Slide03 Arima Madurai Black" panose="00000A00000000000000" pitchFamily="2" charset="0"/>
              <a:cs typeface="#9Slide03 Arima Madurai Black" panose="00000A00000000000000" pitchFamily="2" charset="0"/>
            </a:endParaRPr>
          </a:p>
        </p:txBody>
      </p:sp>
      <p:sp>
        <p:nvSpPr>
          <p:cNvPr id="41" name="Google Shape;1818;p32">
            <a:extLst>
              <a:ext uri="{FF2B5EF4-FFF2-40B4-BE49-F238E27FC236}">
                <a16:creationId xmlns:a16="http://schemas.microsoft.com/office/drawing/2014/main" id="{51BEAB09-7EAA-465D-A466-2238F060626E}"/>
              </a:ext>
            </a:extLst>
          </p:cNvPr>
          <p:cNvSpPr/>
          <p:nvPr/>
        </p:nvSpPr>
        <p:spPr>
          <a:xfrm>
            <a:off x="903512" y="762738"/>
            <a:ext cx="6962673" cy="1335693"/>
          </a:xfrm>
          <a:custGeom>
            <a:avLst/>
            <a:gdLst/>
            <a:ahLst/>
            <a:cxnLst/>
            <a:rect l="l" t="t" r="r" b="b"/>
            <a:pathLst>
              <a:path w="157460" h="28786" extrusionOk="0">
                <a:moveTo>
                  <a:pt x="1" y="0"/>
                </a:moveTo>
                <a:lnTo>
                  <a:pt x="8408" y="14561"/>
                </a:lnTo>
                <a:lnTo>
                  <a:pt x="1" y="28785"/>
                </a:lnTo>
                <a:lnTo>
                  <a:pt x="157460" y="28785"/>
                </a:lnTo>
                <a:lnTo>
                  <a:pt x="150238" y="14561"/>
                </a:lnTo>
                <a:lnTo>
                  <a:pt x="157460" y="0"/>
                </a:lnTo>
                <a:close/>
              </a:path>
            </a:pathLst>
          </a:custGeom>
          <a:noFill/>
          <a:ln>
            <a:noFill/>
          </a:ln>
        </p:spPr>
        <p:txBody>
          <a:bodyPr spcFirstLastPara="1" wrap="square" lIns="91425" tIns="91425" rIns="91425" bIns="91425" anchor="ctr" anchorCtr="0">
            <a:noAutofit/>
          </a:bodyPr>
          <a:lstStyle/>
          <a:p>
            <a:pPr lvl="0" algn="ctr"/>
            <a:r>
              <a:rPr lang="en-US" sz="13800" b="1" dirty="0">
                <a:solidFill>
                  <a:srgbClr val="FFC000"/>
                </a:solidFill>
                <a:latin typeface="#9Slide04 Lettre" pitchFamily="2" charset="0"/>
              </a:rPr>
              <a:t>METAN</a:t>
            </a:r>
            <a:endParaRPr sz="13800" b="1" dirty="0">
              <a:solidFill>
                <a:srgbClr val="FFC000"/>
              </a:solidFill>
              <a:latin typeface="#9Slide04 Lettre" pitchFamily="2" charset="0"/>
            </a:endParaRPr>
          </a:p>
        </p:txBody>
      </p:sp>
    </p:spTree>
    <p:extLst>
      <p:ext uri="{BB962C8B-B14F-4D97-AF65-F5344CB8AC3E}">
        <p14:creationId xmlns:p14="http://schemas.microsoft.com/office/powerpoint/2010/main" val="220416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grpSp>
        <p:nvGrpSpPr>
          <p:cNvPr id="2304" name="Group 2303">
            <a:extLst>
              <a:ext uri="{FF2B5EF4-FFF2-40B4-BE49-F238E27FC236}">
                <a16:creationId xmlns:a16="http://schemas.microsoft.com/office/drawing/2014/main" id="{BAE19FB8-8851-4203-BF77-3044290903FE}"/>
              </a:ext>
            </a:extLst>
          </p:cNvPr>
          <p:cNvGrpSpPr/>
          <p:nvPr/>
        </p:nvGrpSpPr>
        <p:grpSpPr>
          <a:xfrm>
            <a:off x="-1" y="82109"/>
            <a:ext cx="6816437" cy="627017"/>
            <a:chOff x="0" y="880810"/>
            <a:chExt cx="3553097" cy="627017"/>
          </a:xfrm>
        </p:grpSpPr>
        <p:sp>
          <p:nvSpPr>
            <p:cNvPr id="30" name="Arrow: Pentagon 29">
              <a:extLst>
                <a:ext uri="{FF2B5EF4-FFF2-40B4-BE49-F238E27FC236}">
                  <a16:creationId xmlns:a16="http://schemas.microsoft.com/office/drawing/2014/main" id="{744AAFE3-C9A8-42A8-9EB5-F072CE774123}"/>
                </a:ext>
              </a:extLst>
            </p:cNvPr>
            <p:cNvSpPr/>
            <p:nvPr/>
          </p:nvSpPr>
          <p:spPr>
            <a:xfrm>
              <a:off x="0" y="880810"/>
              <a:ext cx="3553097" cy="62701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extLst>
                <a:ext uri="{FF2B5EF4-FFF2-40B4-BE49-F238E27FC236}">
                  <a16:creationId xmlns:a16="http://schemas.microsoft.com/office/drawing/2014/main" id="{C63317DE-30A4-4AE5-8F6C-656C7E7F9117}"/>
                </a:ext>
              </a:extLst>
            </p:cNvPr>
            <p:cNvSpPr/>
            <p:nvPr/>
          </p:nvSpPr>
          <p:spPr>
            <a:xfrm>
              <a:off x="52251" y="944258"/>
              <a:ext cx="3445961" cy="51878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3 AllRoundGothic" panose="020B0703020202020104" pitchFamily="34" charset="0"/>
                </a:rPr>
                <a:t>I. TRẠNG THÁI TỰ NHIÊN -TÍNH CHẤT VẬT LÝ</a:t>
              </a:r>
              <a:endParaRPr lang="en-US" sz="2400" dirty="0">
                <a:solidFill>
                  <a:srgbClr val="002060"/>
                </a:solidFill>
              </a:endParaRPr>
            </a:p>
          </p:txBody>
        </p:sp>
      </p:grpSp>
      <p:pic>
        <p:nvPicPr>
          <p:cNvPr id="7170" name="Picture 2" descr="Cô Gái Cầm Kính Lúp Hình ảnh | Định dạng hình ảnh PNG 401003016|  vn.lovepik.com">
            <a:extLst>
              <a:ext uri="{FF2B5EF4-FFF2-40B4-BE49-F238E27FC236}">
                <a16:creationId xmlns:a16="http://schemas.microsoft.com/office/drawing/2014/main" id="{CA6B8CC0-51D2-4F8B-BCA9-8F9FA1C14B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4302" y1="40465" x2="63721" y2="50349"/>
                        <a14:foregroundMark x1="46163" y1="34884" x2="43837" y2="47791"/>
                      </a14:backgroundRemoval>
                    </a14:imgEffect>
                  </a14:imgLayer>
                </a14:imgProps>
              </a:ext>
              <a:ext uri="{28A0092B-C50C-407E-A947-70E740481C1C}">
                <a14:useLocalDpi xmlns:a14="http://schemas.microsoft.com/office/drawing/2010/main" val="0"/>
              </a:ext>
            </a:extLst>
          </a:blip>
          <a:srcRect l="25091" t="14411" r="21360" b="14191"/>
          <a:stretch/>
        </p:blipFill>
        <p:spPr bwMode="auto">
          <a:xfrm>
            <a:off x="0" y="745435"/>
            <a:ext cx="3298549" cy="439806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B89CBC96-00D6-49BD-A84D-4CE6D77A2F9B}"/>
              </a:ext>
            </a:extLst>
          </p:cNvPr>
          <p:cNvSpPr/>
          <p:nvPr/>
        </p:nvSpPr>
        <p:spPr>
          <a:xfrm>
            <a:off x="3299790" y="824948"/>
            <a:ext cx="5297557" cy="1411356"/>
          </a:xfrm>
          <a:prstGeom prst="wedgeRoundRectCallout">
            <a:avLst>
              <a:gd name="adj1" fmla="val -58975"/>
              <a:gd name="adj2" fmla="val 3969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9Slide05 Fourth Medium" panose="00000600000000000000" pitchFamily="2" charset="0"/>
              </a:rPr>
              <a:t>Đọc</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thông</a:t>
            </a:r>
            <a:r>
              <a:rPr lang="en-US" sz="2400" dirty="0">
                <a:solidFill>
                  <a:srgbClr val="002060"/>
                </a:solidFill>
                <a:latin typeface="#9Slide05 Fourth Medium" panose="00000600000000000000" pitchFamily="2" charset="0"/>
              </a:rPr>
              <a:t> tin SGK </a:t>
            </a:r>
            <a:r>
              <a:rPr lang="en-US" sz="2400" dirty="0" err="1">
                <a:solidFill>
                  <a:srgbClr val="002060"/>
                </a:solidFill>
                <a:latin typeface="#9Slide05 Fourth Medium" panose="00000600000000000000" pitchFamily="2" charset="0"/>
              </a:rPr>
              <a:t>và</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dựa</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vào</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sự</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hiểu</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biết</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của</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bản</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thân</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em</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hãy</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cho</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biết</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trạng</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thái</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tự</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nhiên</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và</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tính</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chất</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vật</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lý</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của</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metan</a:t>
            </a:r>
            <a:r>
              <a:rPr lang="en-US" sz="2400" dirty="0">
                <a:solidFill>
                  <a:srgbClr val="002060"/>
                </a:solidFill>
                <a:latin typeface="#9Slide05 Fourth Medium" panose="00000600000000000000" pitchFamily="2" charset="0"/>
              </a:rPr>
              <a:t>?</a:t>
            </a:r>
          </a:p>
        </p:txBody>
      </p:sp>
    </p:spTree>
    <p:extLst>
      <p:ext uri="{BB962C8B-B14F-4D97-AF65-F5344CB8AC3E}">
        <p14:creationId xmlns:p14="http://schemas.microsoft.com/office/powerpoint/2010/main" val="2067566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grpSp>
        <p:nvGrpSpPr>
          <p:cNvPr id="2304" name="Group 2303">
            <a:extLst>
              <a:ext uri="{FF2B5EF4-FFF2-40B4-BE49-F238E27FC236}">
                <a16:creationId xmlns:a16="http://schemas.microsoft.com/office/drawing/2014/main" id="{BAE19FB8-8851-4203-BF77-3044290903FE}"/>
              </a:ext>
            </a:extLst>
          </p:cNvPr>
          <p:cNvGrpSpPr/>
          <p:nvPr/>
        </p:nvGrpSpPr>
        <p:grpSpPr>
          <a:xfrm>
            <a:off x="-1" y="82109"/>
            <a:ext cx="6816437" cy="627017"/>
            <a:chOff x="0" y="880810"/>
            <a:chExt cx="3553097" cy="627017"/>
          </a:xfrm>
        </p:grpSpPr>
        <p:sp>
          <p:nvSpPr>
            <p:cNvPr id="30" name="Arrow: Pentagon 29">
              <a:extLst>
                <a:ext uri="{FF2B5EF4-FFF2-40B4-BE49-F238E27FC236}">
                  <a16:creationId xmlns:a16="http://schemas.microsoft.com/office/drawing/2014/main" id="{744AAFE3-C9A8-42A8-9EB5-F072CE774123}"/>
                </a:ext>
              </a:extLst>
            </p:cNvPr>
            <p:cNvSpPr/>
            <p:nvPr/>
          </p:nvSpPr>
          <p:spPr>
            <a:xfrm>
              <a:off x="0" y="880810"/>
              <a:ext cx="3553097" cy="62701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extLst>
                <a:ext uri="{FF2B5EF4-FFF2-40B4-BE49-F238E27FC236}">
                  <a16:creationId xmlns:a16="http://schemas.microsoft.com/office/drawing/2014/main" id="{C63317DE-30A4-4AE5-8F6C-656C7E7F9117}"/>
                </a:ext>
              </a:extLst>
            </p:cNvPr>
            <p:cNvSpPr/>
            <p:nvPr/>
          </p:nvSpPr>
          <p:spPr>
            <a:xfrm>
              <a:off x="52251" y="944258"/>
              <a:ext cx="3445961" cy="51878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3 AllRoundGothic" panose="020B0703020202020104" pitchFamily="34" charset="0"/>
                </a:rPr>
                <a:t>I. TRẠNG THÁI TỰ NHIÊN -TÍNH CHẤT VẬT LÝ</a:t>
              </a:r>
              <a:endParaRPr lang="en-US" sz="2400" dirty="0">
                <a:solidFill>
                  <a:srgbClr val="002060"/>
                </a:solidFill>
              </a:endParaRPr>
            </a:p>
          </p:txBody>
        </p:sp>
      </p:grpSp>
      <p:grpSp>
        <p:nvGrpSpPr>
          <p:cNvPr id="88" name="Group 87">
            <a:extLst>
              <a:ext uri="{FF2B5EF4-FFF2-40B4-BE49-F238E27FC236}">
                <a16:creationId xmlns:a16="http://schemas.microsoft.com/office/drawing/2014/main" id="{1F8FE3E9-9B55-431A-AA19-352FA4DC2EC8}"/>
              </a:ext>
            </a:extLst>
          </p:cNvPr>
          <p:cNvGrpSpPr/>
          <p:nvPr/>
        </p:nvGrpSpPr>
        <p:grpSpPr>
          <a:xfrm>
            <a:off x="701595" y="913465"/>
            <a:ext cx="4442398" cy="3926891"/>
            <a:chOff x="654757" y="1230489"/>
            <a:chExt cx="3802806" cy="3409244"/>
          </a:xfrm>
        </p:grpSpPr>
        <p:sp>
          <p:nvSpPr>
            <p:cNvPr id="89" name="Rectangle: Rounded Corners 88">
              <a:extLst>
                <a:ext uri="{FF2B5EF4-FFF2-40B4-BE49-F238E27FC236}">
                  <a16:creationId xmlns:a16="http://schemas.microsoft.com/office/drawing/2014/main" id="{63F76461-860A-4CEB-A4C9-3E572BF80518}"/>
                </a:ext>
              </a:extLst>
            </p:cNvPr>
            <p:cNvSpPr/>
            <p:nvPr/>
          </p:nvSpPr>
          <p:spPr>
            <a:xfrm>
              <a:off x="654757" y="1230489"/>
              <a:ext cx="3802806" cy="3409244"/>
            </a:xfrm>
            <a:prstGeom prst="round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p>
          </p:txBody>
        </p:sp>
        <mc:AlternateContent xmlns:mc="http://schemas.openxmlformats.org/markup-compatibility/2006" xmlns:a14="http://schemas.microsoft.com/office/drawing/2010/main">
          <mc:Choice Requires="a14">
            <p:sp>
              <p:nvSpPr>
                <p:cNvPr id="90" name="Rectangle: Rounded Corners 89">
                  <a:extLst>
                    <a:ext uri="{FF2B5EF4-FFF2-40B4-BE49-F238E27FC236}">
                      <a16:creationId xmlns:a16="http://schemas.microsoft.com/office/drawing/2014/main" id="{95BC80A7-739B-46AF-A59B-0865040B5756}"/>
                    </a:ext>
                  </a:extLst>
                </p:cNvPr>
                <p:cNvSpPr/>
                <p:nvPr/>
              </p:nvSpPr>
              <p:spPr>
                <a:xfrm>
                  <a:off x="819907" y="1386621"/>
                  <a:ext cx="3539390" cy="3158192"/>
                </a:xfrm>
                <a:prstGeom prst="roundRect">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Trong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tự</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nhiên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metan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có</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trong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các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mỏ</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thiên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nhiên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trong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mỏ</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dầu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mỏ</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dầu</a:t>
                  </a:r>
                  <a:r>
                    <a:rPr lang="en-US" sz="2000" dirty="0">
                      <a:solidFill>
                        <a:srgbClr val="002060"/>
                      </a:solidFill>
                      <a:latin typeface="#9Slide03 Arima Madurai Black" panose="00000A00000000000000" pitchFamily="2" charset="0"/>
                      <a:cs typeface="#9Slide03 Arima Madurai Black" panose="00000A00000000000000" pitchFamily="2" charset="0"/>
                    </a:rPr>
                    <a:t> hay </a:t>
                  </a:r>
                  <a:r>
                    <a:rPr lang="en-US" sz="2000" dirty="0" err="1">
                      <a:solidFill>
                        <a:srgbClr val="002060"/>
                      </a:solidFill>
                      <a:latin typeface="#9Slide03 Arima Madurai Black" panose="00000A00000000000000" pitchFamily="2" charset="0"/>
                      <a:cs typeface="#9Slide03 Arima Madurai Black" panose="00000A00000000000000" pitchFamily="2" charset="0"/>
                    </a:rPr>
                    <a:t>khí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đồng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hành</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trong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các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mỏ</a:t>
                  </a:r>
                  <a:r>
                    <a:rPr lang="en-US" sz="2000" dirty="0">
                      <a:solidFill>
                        <a:srgbClr val="002060"/>
                      </a:solidFill>
                      <a:latin typeface="#9Slide03 Arima Madurai Black" panose="00000A00000000000000" pitchFamily="2" charset="0"/>
                      <a:cs typeface="#9Slide03 Arima Madurai Black" panose="00000A00000000000000" pitchFamily="2" charset="0"/>
                    </a:rPr>
                    <a:t> than (</a:t>
                  </a:r>
                  <a:r>
                    <a:rPr lang="en-US" sz="2000" dirty="0" err="1">
                      <a:solidFill>
                        <a:srgbClr val="002060"/>
                      </a:solidFill>
                      <a:latin typeface="#9Slide03 Arima Madurai Black" panose="00000A00000000000000" pitchFamily="2" charset="0"/>
                      <a:cs typeface="#9Slide03 Arima Madurai Black" panose="00000A00000000000000" pitchFamily="2" charset="0"/>
                    </a:rPr>
                    <a:t>khí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mỏ</a:t>
                  </a:r>
                  <a:r>
                    <a:rPr lang="en-US" sz="2000" dirty="0">
                      <a:solidFill>
                        <a:srgbClr val="002060"/>
                      </a:solidFill>
                      <a:latin typeface="#9Slide03 Arima Madurai Black" panose="00000A00000000000000" pitchFamily="2" charset="0"/>
                      <a:cs typeface="#9Slide03 Arima Madurai Black" panose="00000A00000000000000" pitchFamily="2" charset="0"/>
                    </a:rPr>
                    <a:t> than); </a:t>
                  </a:r>
                  <a:r>
                    <a:rPr lang="en-US" sz="2000" dirty="0" err="1">
                      <a:solidFill>
                        <a:srgbClr val="002060"/>
                      </a:solidFill>
                      <a:latin typeface="#9Slide03 Arima Madurai Black" panose="00000A00000000000000" pitchFamily="2" charset="0"/>
                      <a:cs typeface="#9Slide03 Arima Madurai Black" panose="00000A00000000000000" pitchFamily="2" charset="0"/>
                    </a:rPr>
                    <a:t>trong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bùn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ao</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bùn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ao</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trong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khí</a:t>
                  </a:r>
                  <a:r>
                    <a:rPr lang="en-US" sz="2000" dirty="0">
                      <a:solidFill>
                        <a:srgbClr val="002060"/>
                      </a:solidFill>
                      <a:latin typeface="#9Slide03 Arima Madurai Black" panose="00000A00000000000000" pitchFamily="2" charset="0"/>
                      <a:cs typeface="#9Slide03 Arima Madurai Black" panose="00000A00000000000000" pitchFamily="2" charset="0"/>
                    </a:rPr>
                    <a:t> biogas.</a:t>
                  </a:r>
                </a:p>
                <a:p>
                  <a:pPr algn="just"/>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Metan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là</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chất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không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màu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không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mùi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nhẹ</a:t>
                  </a:r>
                  <a:r>
                    <a:rPr lang="en-US" sz="2000" dirty="0">
                      <a:solidFill>
                        <a:srgbClr val="002060"/>
                      </a:solidFill>
                      <a:latin typeface="#9Slide03 Arima Madurai Black" panose="00000A00000000000000" pitchFamily="2" charset="0"/>
                      <a:cs typeface="#9Slide03 Arima Madurai Black" panose="00000A00000000000000" pitchFamily="2" charset="0"/>
                    </a:rPr>
                    <a:t> h</a:t>
                  </a:r>
                  <a:r>
                    <a:rPr lang="vi-VN" sz="2000" dirty="0">
                      <a:solidFill>
                        <a:srgbClr val="002060"/>
                      </a:solidFill>
                      <a:latin typeface="#9Slide03 Arima Madurai Black" panose="00000A00000000000000" pitchFamily="2" charset="0"/>
                      <a:cs typeface="#9Slide03 Arima Madurai Black" panose="00000A00000000000000" pitchFamily="2" charset="0"/>
                    </a:rPr>
                    <a:t>ơ</a:t>
                  </a:r>
                  <a:r>
                    <a:rPr lang="en-US" sz="2000" dirty="0">
                      <a:solidFill>
                        <a:srgbClr val="002060"/>
                      </a:solidFill>
                      <a:latin typeface="#9Slide03 Arima Madurai Black" panose="00000A00000000000000" pitchFamily="2" charset="0"/>
                      <a:cs typeface="#9Slide03 Arima Madurai Black" panose="00000A00000000000000" pitchFamily="2" charset="0"/>
                    </a:rPr>
                    <a:t>n </a:t>
                  </a:r>
                  <a:r>
                    <a:rPr lang="en-US" sz="2000" dirty="0" err="1">
                      <a:solidFill>
                        <a:srgbClr val="002060"/>
                      </a:solidFill>
                      <a:latin typeface="#9Slide03 Arima Madurai Black" panose="00000A00000000000000" pitchFamily="2" charset="0"/>
                      <a:cs typeface="#9Slide03 Arima Madurai Black" panose="00000A00000000000000" pitchFamily="2" charset="0"/>
                    </a:rPr>
                    <a:t>không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khí</a:t>
                  </a:r>
                  <a:r>
                    <a:rPr lang="en-US" sz="2000" dirty="0">
                      <a:solidFill>
                        <a:srgbClr val="002060"/>
                      </a:solidFill>
                      <a:latin typeface="#9Slide03 Arima Madurai Black" panose="00000A00000000000000" pitchFamily="2" charset="0"/>
                      <a:cs typeface="#9Slide03 Arima Madurai Black" panose="00000A00000000000000" pitchFamily="2" charset="0"/>
                    </a:rPr>
                    <a:t> (d = </a:t>
                  </a:r>
                  <a14:m>
                    <m:oMath xmlns:m="http://schemas.openxmlformats.org/officeDocument/2006/math">
                      <m:f>
                        <m:fPr>
                          <m:ctrlPr>
                            <a:rPr lang="en-US" sz="2000" i="1" smtClean="0">
                              <a:solidFill>
                                <a:srgbClr val="002060"/>
                              </a:solidFill>
                              <a:latin typeface="Cambria Math" panose="02040503050406030204" pitchFamily="18" charset="0"/>
                              <a:cs typeface="#9Slide03 Arima Madurai Black" panose="00000A00000000000000" pitchFamily="2" charset="0"/>
                            </a:rPr>
                          </m:ctrlPr>
                        </m:fPr>
                        <m:num>
                          <m:r>
                            <a:rPr lang="en-US" sz="2000" b="0" i="1" smtClean="0">
                              <a:solidFill>
                                <a:srgbClr val="002060"/>
                              </a:solidFill>
                              <a:latin typeface="Cambria Math" panose="02040503050406030204" pitchFamily="18" charset="0"/>
                              <a:cs typeface="#9Slide03 Arima Madurai Black" panose="00000A00000000000000" pitchFamily="2" charset="0"/>
                            </a:rPr>
                            <m:t>16</m:t>
                          </m:r>
                        </m:num>
                        <m:den>
                          <m:r>
                            <a:rPr lang="en-US" sz="2000" b="0" i="1" smtClean="0">
                              <a:solidFill>
                                <a:srgbClr val="002060"/>
                              </a:solidFill>
                              <a:latin typeface="Cambria Math" panose="02040503050406030204" pitchFamily="18" charset="0"/>
                              <a:cs typeface="#9Slide03 Arima Madurai Black" panose="00000A00000000000000" pitchFamily="2" charset="0"/>
                            </a:rPr>
                            <m:t>29</m:t>
                          </m:r>
                        </m:den>
                      </m:f>
                    </m:oMath>
                  </a14:m>
                  <a:r>
                    <a:rPr lang="en-US" sz="2000" dirty="0">
                      <a:solidFill>
                        <a:srgbClr val="002060"/>
                      </a:solidFill>
                      <a:latin typeface="#9Slide03 Arima Madurai Black" panose="00000A00000000000000" pitchFamily="2" charset="0"/>
                      <a:cs typeface="#9Slide03 Arima Madurai Black" panose="00000A00000000000000" pitchFamily="2" charset="0"/>
                    </a:rPr>
                    <a:t> ); </a:t>
                  </a:r>
                  <a:r>
                    <a:rPr lang="en-US" sz="2000" dirty="0" err="1">
                      <a:solidFill>
                        <a:srgbClr val="002060"/>
                      </a:solidFill>
                      <a:latin typeface="#9Slide03 Arima Madurai Black" panose="00000A00000000000000" pitchFamily="2" charset="0"/>
                      <a:cs typeface="#9Slide03 Arima Madurai Black" panose="00000A00000000000000" pitchFamily="2" charset="0"/>
                    </a:rPr>
                    <a:t>rất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ít</a:t>
                  </a:r>
                  <a:r>
                    <a:rPr lang="en-US" sz="2000" dirty="0">
                      <a:solidFill>
                        <a:srgbClr val="002060"/>
                      </a:solidFill>
                      <a:latin typeface="#9Slide03 Arima Madurai Black" panose="00000A00000000000000" pitchFamily="2" charset="0"/>
                      <a:cs typeface="#9Slide03 Arima Madurai Black" panose="00000A00000000000000" pitchFamily="2" charset="0"/>
                    </a:rPr>
                    <a:t> tan </a:t>
                  </a:r>
                  <a:r>
                    <a:rPr lang="en-US" sz="2000" dirty="0" err="1">
                      <a:solidFill>
                        <a:srgbClr val="002060"/>
                      </a:solidFill>
                      <a:latin typeface="#9Slide03 Arima Madurai Black" panose="00000A00000000000000" pitchFamily="2" charset="0"/>
                      <a:cs typeface="#9Slide03 Arima Madurai Black" panose="00000A00000000000000" pitchFamily="2" charset="0"/>
                    </a:rPr>
                    <a:t>trong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nước</a:t>
                  </a:r>
                  <a:r>
                    <a:rPr lang="en-US" sz="2000" dirty="0">
                      <a:solidFill>
                        <a:srgbClr val="002060"/>
                      </a:solidFill>
                      <a:latin typeface="#9Slide03 Arima Madurai Black" panose="00000A00000000000000" pitchFamily="2" charset="0"/>
                      <a:cs typeface="#9Slide03 Arima Madurai Black" panose="00000A00000000000000" pitchFamily="2" charset="0"/>
                    </a:rPr>
                    <a:t>.</a:t>
                  </a:r>
                </a:p>
              </p:txBody>
            </p:sp>
          </mc:Choice>
          <mc:Fallback xmlns="">
            <p:sp>
              <p:nvSpPr>
                <p:cNvPr id="90" name="Rectangle: Rounded Corners 89">
                  <a:extLst>
                    <a:ext uri="{FF2B5EF4-FFF2-40B4-BE49-F238E27FC236}">
                      <a16:creationId xmlns:a16="http://schemas.microsoft.com/office/drawing/2014/main" id="{95BC80A7-739B-46AF-A59B-0865040B5756}"/>
                    </a:ext>
                  </a:extLst>
                </p:cNvPr>
                <p:cNvSpPr>
                  <a:spLocks noRot="1" noChangeAspect="1" noMove="1" noResize="1" noEditPoints="1" noAdjustHandles="1" noChangeArrowheads="1" noChangeShapeType="1" noTextEdit="1"/>
                </p:cNvSpPr>
                <p:nvPr/>
              </p:nvSpPr>
              <p:spPr>
                <a:xfrm>
                  <a:off x="819907" y="1386621"/>
                  <a:ext cx="3539390" cy="3158192"/>
                </a:xfrm>
                <a:prstGeom prst="roundRect">
                  <a:avLst/>
                </a:prstGeom>
                <a:blipFill>
                  <a:blip r:embed="rId3"/>
                  <a:stretch>
                    <a:fillRect b="-1833"/>
                  </a:stretch>
                </a:blipFill>
                <a:ln w="19050">
                  <a:solidFill>
                    <a:srgbClr val="00B050"/>
                  </a:solidFill>
                  <a:prstDash val="dash"/>
                </a:ln>
              </p:spPr>
              <p:txBody>
                <a:bodyPr/>
                <a:lstStyle/>
                <a:p>
                  <a:r>
                    <a:rPr lang="en-US">
                      <a:noFill/>
                    </a:rPr>
                    <a:t> </a:t>
                  </a:r>
                </a:p>
              </p:txBody>
            </p:sp>
          </mc:Fallback>
        </mc:AlternateContent>
      </p:grpSp>
      <p:pic>
        <p:nvPicPr>
          <p:cNvPr id="91" name="Picture 2" descr="Cutie Cat-Chan Three | Mèo kitty, Kỳ ảo, Động vật">
            <a:extLst>
              <a:ext uri="{FF2B5EF4-FFF2-40B4-BE49-F238E27FC236}">
                <a16:creationId xmlns:a16="http://schemas.microsoft.com/office/drawing/2014/main" id="{856B0B82-16DB-4D38-9F11-77EE6CD836B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735966"/>
            <a:ext cx="1059583" cy="106669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Picture1">
            <a:extLst>
              <a:ext uri="{FF2B5EF4-FFF2-40B4-BE49-F238E27FC236}">
                <a16:creationId xmlns:a16="http://schemas.microsoft.com/office/drawing/2014/main" id="{29E5EF60-1F4F-4421-929F-3C13C89C17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6000"/>
          <a:stretch>
            <a:fillRect/>
          </a:stretch>
        </p:blipFill>
        <p:spPr bwMode="auto">
          <a:xfrm>
            <a:off x="5241235" y="1143001"/>
            <a:ext cx="3564835" cy="347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011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grpSp>
        <p:nvGrpSpPr>
          <p:cNvPr id="2304" name="Group 2303">
            <a:extLst>
              <a:ext uri="{FF2B5EF4-FFF2-40B4-BE49-F238E27FC236}">
                <a16:creationId xmlns:a16="http://schemas.microsoft.com/office/drawing/2014/main" id="{BAE19FB8-8851-4203-BF77-3044290903FE}"/>
              </a:ext>
            </a:extLst>
          </p:cNvPr>
          <p:cNvGrpSpPr/>
          <p:nvPr/>
        </p:nvGrpSpPr>
        <p:grpSpPr>
          <a:xfrm>
            <a:off x="0" y="82109"/>
            <a:ext cx="3920360" cy="627017"/>
            <a:chOff x="0" y="880810"/>
            <a:chExt cx="3553097" cy="627017"/>
          </a:xfrm>
        </p:grpSpPr>
        <p:sp>
          <p:nvSpPr>
            <p:cNvPr id="30" name="Arrow: Pentagon 29">
              <a:extLst>
                <a:ext uri="{FF2B5EF4-FFF2-40B4-BE49-F238E27FC236}">
                  <a16:creationId xmlns:a16="http://schemas.microsoft.com/office/drawing/2014/main" id="{744AAFE3-C9A8-42A8-9EB5-F072CE774123}"/>
                </a:ext>
              </a:extLst>
            </p:cNvPr>
            <p:cNvSpPr/>
            <p:nvPr/>
          </p:nvSpPr>
          <p:spPr>
            <a:xfrm>
              <a:off x="0" y="880810"/>
              <a:ext cx="3553097" cy="627017"/>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extLst>
                <a:ext uri="{FF2B5EF4-FFF2-40B4-BE49-F238E27FC236}">
                  <a16:creationId xmlns:a16="http://schemas.microsoft.com/office/drawing/2014/main" id="{C63317DE-30A4-4AE5-8F6C-656C7E7F9117}"/>
                </a:ext>
              </a:extLst>
            </p:cNvPr>
            <p:cNvSpPr/>
            <p:nvPr/>
          </p:nvSpPr>
          <p:spPr>
            <a:xfrm>
              <a:off x="52251" y="944258"/>
              <a:ext cx="3445961" cy="518782"/>
            </a:xfrm>
            <a:prstGeom prst="homePlate">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3 AllRoundGothic" panose="020B0703020202020104" pitchFamily="34" charset="0"/>
                </a:rPr>
                <a:t>II. CẤU TẠO PHÂN TỬ</a:t>
              </a:r>
              <a:endParaRPr lang="en-US" sz="2400" dirty="0">
                <a:solidFill>
                  <a:srgbClr val="002060"/>
                </a:solidFill>
              </a:endParaRPr>
            </a:p>
          </p:txBody>
        </p:sp>
      </p:grpSp>
      <p:grpSp>
        <p:nvGrpSpPr>
          <p:cNvPr id="3" name="Group 2">
            <a:extLst>
              <a:ext uri="{FF2B5EF4-FFF2-40B4-BE49-F238E27FC236}">
                <a16:creationId xmlns:a16="http://schemas.microsoft.com/office/drawing/2014/main" id="{5983C4F8-7D04-4CB7-927F-11815064E896}"/>
              </a:ext>
            </a:extLst>
          </p:cNvPr>
          <p:cNvGrpSpPr/>
          <p:nvPr/>
        </p:nvGrpSpPr>
        <p:grpSpPr>
          <a:xfrm>
            <a:off x="1096571" y="1936572"/>
            <a:ext cx="2230137" cy="2352162"/>
            <a:chOff x="1096571" y="1936572"/>
            <a:chExt cx="2230137" cy="2352162"/>
          </a:xfrm>
        </p:grpSpPr>
        <p:sp>
          <p:nvSpPr>
            <p:cNvPr id="10" name="Rectangle 9">
              <a:extLst>
                <a:ext uri="{FF2B5EF4-FFF2-40B4-BE49-F238E27FC236}">
                  <a16:creationId xmlns:a16="http://schemas.microsoft.com/office/drawing/2014/main" id="{4BB323FA-2D5A-4718-8DC7-F97852BDC81A}"/>
                </a:ext>
              </a:extLst>
            </p:cNvPr>
            <p:cNvSpPr/>
            <p:nvPr/>
          </p:nvSpPr>
          <p:spPr>
            <a:xfrm>
              <a:off x="1924423" y="2760942"/>
              <a:ext cx="500458" cy="707886"/>
            </a:xfrm>
            <a:prstGeom prst="rect">
              <a:avLst/>
            </a:prstGeom>
          </p:spPr>
          <p:txBody>
            <a:bodyPr wrap="none">
              <a:spAutoFit/>
            </a:bodyPr>
            <a:lstStyle/>
            <a:p>
              <a:r>
                <a:rPr lang="en-US" sz="4000" dirty="0">
                  <a:solidFill>
                    <a:srgbClr val="00CC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a:t>
              </a:r>
              <a:endParaRPr lang="en-US" sz="4000" dirty="0">
                <a:solidFill>
                  <a:srgbClr val="00CC00"/>
                </a:solidFill>
                <a:latin typeface="#9Slide03 Arima Madurai Black" panose="00000A00000000000000" pitchFamily="2" charset="0"/>
                <a:cs typeface="#9Slide03 Arima Madurai Black" panose="00000A00000000000000" pitchFamily="2" charset="0"/>
              </a:endParaRPr>
            </a:p>
          </p:txBody>
        </p:sp>
        <p:sp>
          <p:nvSpPr>
            <p:cNvPr id="11" name="Rectangle 10">
              <a:extLst>
                <a:ext uri="{FF2B5EF4-FFF2-40B4-BE49-F238E27FC236}">
                  <a16:creationId xmlns:a16="http://schemas.microsoft.com/office/drawing/2014/main" id="{4D26202A-4CDD-4D97-B2A4-84DCDEFCDE50}"/>
                </a:ext>
              </a:extLst>
            </p:cNvPr>
            <p:cNvSpPr/>
            <p:nvPr/>
          </p:nvSpPr>
          <p:spPr>
            <a:xfrm>
              <a:off x="1951186" y="3580848"/>
              <a:ext cx="542136" cy="707886"/>
            </a:xfrm>
            <a:prstGeom prst="rect">
              <a:avLst/>
            </a:prstGeom>
          </p:spPr>
          <p:txBody>
            <a:bodyPr wrap="none">
              <a:spAutoFit/>
            </a:bodyPr>
            <a:lstStyle/>
            <a:p>
              <a:r>
                <a:rPr lang="en-US" sz="4000" dirty="0">
                  <a:solidFill>
                    <a:srgbClr val="FFC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4000" dirty="0">
                <a:solidFill>
                  <a:srgbClr val="FFC000"/>
                </a:solidFill>
                <a:latin typeface="#9Slide03 Arima Madurai Black" panose="00000A00000000000000" pitchFamily="2" charset="0"/>
                <a:cs typeface="#9Slide03 Arima Madurai Black" panose="00000A00000000000000" pitchFamily="2" charset="0"/>
              </a:endParaRPr>
            </a:p>
          </p:txBody>
        </p:sp>
        <p:sp>
          <p:nvSpPr>
            <p:cNvPr id="12" name="Rectangle 11">
              <a:extLst>
                <a:ext uri="{FF2B5EF4-FFF2-40B4-BE49-F238E27FC236}">
                  <a16:creationId xmlns:a16="http://schemas.microsoft.com/office/drawing/2014/main" id="{B1AC288D-684E-43DE-8BD3-8D229DF68D13}"/>
                </a:ext>
              </a:extLst>
            </p:cNvPr>
            <p:cNvSpPr/>
            <p:nvPr/>
          </p:nvSpPr>
          <p:spPr>
            <a:xfrm>
              <a:off x="1899633" y="1936572"/>
              <a:ext cx="542136" cy="707886"/>
            </a:xfrm>
            <a:prstGeom prst="rect">
              <a:avLst/>
            </a:prstGeom>
          </p:spPr>
          <p:txBody>
            <a:bodyPr wrap="none">
              <a:spAutoFit/>
            </a:bodyPr>
            <a:lstStyle/>
            <a:p>
              <a:r>
                <a:rPr lang="en-US" sz="4000" dirty="0">
                  <a:solidFill>
                    <a:srgbClr val="FFC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4000" dirty="0">
                <a:solidFill>
                  <a:srgbClr val="FFC000"/>
                </a:solidFill>
                <a:latin typeface="#9Slide03 Arima Madurai Black" panose="00000A00000000000000" pitchFamily="2" charset="0"/>
                <a:cs typeface="#9Slide03 Arima Madurai Black" panose="00000A00000000000000" pitchFamily="2" charset="0"/>
              </a:endParaRPr>
            </a:p>
          </p:txBody>
        </p:sp>
        <p:sp>
          <p:nvSpPr>
            <p:cNvPr id="13" name="Rectangle 12">
              <a:extLst>
                <a:ext uri="{FF2B5EF4-FFF2-40B4-BE49-F238E27FC236}">
                  <a16:creationId xmlns:a16="http://schemas.microsoft.com/office/drawing/2014/main" id="{5332D4A0-8A5D-4CE1-B7C8-40084D429D6F}"/>
                </a:ext>
              </a:extLst>
            </p:cNvPr>
            <p:cNvSpPr/>
            <p:nvPr/>
          </p:nvSpPr>
          <p:spPr>
            <a:xfrm>
              <a:off x="2784572" y="2743099"/>
              <a:ext cx="542136" cy="707886"/>
            </a:xfrm>
            <a:prstGeom prst="rect">
              <a:avLst/>
            </a:prstGeom>
          </p:spPr>
          <p:txBody>
            <a:bodyPr wrap="none">
              <a:spAutoFit/>
            </a:bodyPr>
            <a:lstStyle/>
            <a:p>
              <a:r>
                <a:rPr lang="en-US" sz="4000" dirty="0">
                  <a:solidFill>
                    <a:srgbClr val="FFC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4000" dirty="0">
                <a:solidFill>
                  <a:srgbClr val="FFC000"/>
                </a:solidFill>
                <a:latin typeface="#9Slide03 Arima Madurai Black" panose="00000A00000000000000" pitchFamily="2" charset="0"/>
                <a:cs typeface="#9Slide03 Arima Madurai Black" panose="00000A00000000000000" pitchFamily="2" charset="0"/>
              </a:endParaRPr>
            </a:p>
          </p:txBody>
        </p:sp>
        <p:sp>
          <p:nvSpPr>
            <p:cNvPr id="14" name="Rectangle 13">
              <a:extLst>
                <a:ext uri="{FF2B5EF4-FFF2-40B4-BE49-F238E27FC236}">
                  <a16:creationId xmlns:a16="http://schemas.microsoft.com/office/drawing/2014/main" id="{3F47806F-007D-49BE-8EDE-D2564CF63F93}"/>
                </a:ext>
              </a:extLst>
            </p:cNvPr>
            <p:cNvSpPr/>
            <p:nvPr/>
          </p:nvSpPr>
          <p:spPr>
            <a:xfrm>
              <a:off x="1096571" y="2743100"/>
              <a:ext cx="542136" cy="707886"/>
            </a:xfrm>
            <a:prstGeom prst="rect">
              <a:avLst/>
            </a:prstGeom>
          </p:spPr>
          <p:txBody>
            <a:bodyPr wrap="none">
              <a:spAutoFit/>
            </a:bodyPr>
            <a:lstStyle/>
            <a:p>
              <a:r>
                <a:rPr lang="en-US" sz="4000" dirty="0">
                  <a:solidFill>
                    <a:srgbClr val="FFC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4000" dirty="0">
                <a:solidFill>
                  <a:srgbClr val="FFC000"/>
                </a:solidFill>
                <a:latin typeface="#9Slide03 Arima Madurai Black" panose="00000A00000000000000" pitchFamily="2" charset="0"/>
                <a:cs typeface="#9Slide03 Arima Madurai Black" panose="00000A00000000000000" pitchFamily="2" charset="0"/>
              </a:endParaRPr>
            </a:p>
          </p:txBody>
        </p:sp>
        <p:sp>
          <p:nvSpPr>
            <p:cNvPr id="15" name="Rectangle 14">
              <a:extLst>
                <a:ext uri="{FF2B5EF4-FFF2-40B4-BE49-F238E27FC236}">
                  <a16:creationId xmlns:a16="http://schemas.microsoft.com/office/drawing/2014/main" id="{81F0789F-4B2B-4E89-8103-1BA70392BEBD}"/>
                </a:ext>
              </a:extLst>
            </p:cNvPr>
            <p:cNvSpPr/>
            <p:nvPr/>
          </p:nvSpPr>
          <p:spPr>
            <a:xfrm>
              <a:off x="1503966" y="2542378"/>
              <a:ext cx="577402" cy="1015663"/>
            </a:xfrm>
            <a:prstGeom prst="rect">
              <a:avLst/>
            </a:prstGeom>
          </p:spPr>
          <p:txBody>
            <a:bodyPr wrap="none">
              <a:spAutoFit/>
            </a:bodyPr>
            <a:lstStyle/>
            <a:p>
              <a:r>
                <a:rPr lang="en-US" sz="6000"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6000" dirty="0">
                <a:solidFill>
                  <a:srgbClr val="C00000"/>
                </a:solidFill>
              </a:endParaRPr>
            </a:p>
          </p:txBody>
        </p:sp>
        <p:sp>
          <p:nvSpPr>
            <p:cNvPr id="16" name="Rectangle 15">
              <a:extLst>
                <a:ext uri="{FF2B5EF4-FFF2-40B4-BE49-F238E27FC236}">
                  <a16:creationId xmlns:a16="http://schemas.microsoft.com/office/drawing/2014/main" id="{B96F958F-B902-4F5D-A265-516FD6604933}"/>
                </a:ext>
              </a:extLst>
            </p:cNvPr>
            <p:cNvSpPr/>
            <p:nvPr/>
          </p:nvSpPr>
          <p:spPr>
            <a:xfrm>
              <a:off x="2299096" y="2556417"/>
              <a:ext cx="577402" cy="1015663"/>
            </a:xfrm>
            <a:prstGeom prst="rect">
              <a:avLst/>
            </a:prstGeom>
          </p:spPr>
          <p:txBody>
            <a:bodyPr wrap="none">
              <a:spAutoFit/>
            </a:bodyPr>
            <a:lstStyle/>
            <a:p>
              <a:r>
                <a:rPr lang="en-US" sz="6000"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6000" dirty="0">
                <a:solidFill>
                  <a:srgbClr val="C00000"/>
                </a:solidFill>
              </a:endParaRPr>
            </a:p>
          </p:txBody>
        </p:sp>
        <p:sp>
          <p:nvSpPr>
            <p:cNvPr id="17" name="Rectangle 16">
              <a:extLst>
                <a:ext uri="{FF2B5EF4-FFF2-40B4-BE49-F238E27FC236}">
                  <a16:creationId xmlns:a16="http://schemas.microsoft.com/office/drawing/2014/main" id="{444CF225-9FDF-4422-97C5-F6BCF51129C3}"/>
                </a:ext>
              </a:extLst>
            </p:cNvPr>
            <p:cNvSpPr/>
            <p:nvPr/>
          </p:nvSpPr>
          <p:spPr>
            <a:xfrm>
              <a:off x="1611759" y="2392821"/>
              <a:ext cx="1107996" cy="485069"/>
            </a:xfrm>
            <a:prstGeom prst="rect">
              <a:avLst/>
            </a:prstGeom>
          </p:spPr>
          <p:txBody>
            <a:bodyPr vert="vert" wrap="none">
              <a:spAutoFit/>
            </a:bodyPr>
            <a:lstStyle/>
            <a:p>
              <a:r>
                <a:rPr lang="en-US" sz="6000"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6000" dirty="0">
                <a:solidFill>
                  <a:srgbClr val="C00000"/>
                </a:solidFill>
              </a:endParaRPr>
            </a:p>
          </p:txBody>
        </p:sp>
        <p:sp>
          <p:nvSpPr>
            <p:cNvPr id="18" name="Rectangle 17">
              <a:extLst>
                <a:ext uri="{FF2B5EF4-FFF2-40B4-BE49-F238E27FC236}">
                  <a16:creationId xmlns:a16="http://schemas.microsoft.com/office/drawing/2014/main" id="{6C8A8C8F-28A0-4847-BBA9-BB3EA38AEC11}"/>
                </a:ext>
              </a:extLst>
            </p:cNvPr>
            <p:cNvSpPr/>
            <p:nvPr/>
          </p:nvSpPr>
          <p:spPr>
            <a:xfrm>
              <a:off x="1625140" y="3206640"/>
              <a:ext cx="1107996" cy="485069"/>
            </a:xfrm>
            <a:prstGeom prst="rect">
              <a:avLst/>
            </a:prstGeom>
          </p:spPr>
          <p:txBody>
            <a:bodyPr vert="vert" wrap="none">
              <a:spAutoFit/>
            </a:bodyPr>
            <a:lstStyle/>
            <a:p>
              <a:r>
                <a:rPr lang="en-US" sz="6000"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6000" dirty="0">
                <a:solidFill>
                  <a:srgbClr val="C00000"/>
                </a:solidFill>
              </a:endParaRPr>
            </a:p>
          </p:txBody>
        </p:sp>
      </p:grpSp>
      <p:sp>
        <p:nvSpPr>
          <p:cNvPr id="2" name="TextBox 1">
            <a:extLst>
              <a:ext uri="{FF2B5EF4-FFF2-40B4-BE49-F238E27FC236}">
                <a16:creationId xmlns:a16="http://schemas.microsoft.com/office/drawing/2014/main" id="{0A357CC8-CA8E-4852-AE19-7E47F2ED0760}"/>
              </a:ext>
            </a:extLst>
          </p:cNvPr>
          <p:cNvSpPr txBox="1"/>
          <p:nvPr/>
        </p:nvSpPr>
        <p:spPr>
          <a:xfrm>
            <a:off x="737423" y="4200699"/>
            <a:ext cx="3122379" cy="400110"/>
          </a:xfrm>
          <a:prstGeom prst="rect">
            <a:avLst/>
          </a:prstGeom>
          <a:noFill/>
        </p:spPr>
        <p:txBody>
          <a:bodyPr wrap="square" rtlCol="0">
            <a:spAutoFit/>
          </a:bodyPr>
          <a:lstStyle/>
          <a:p>
            <a:pPr algn="ctr"/>
            <a:r>
              <a:rPr lang="en-US" sz="2000" dirty="0" err="1">
                <a:solidFill>
                  <a:schemeClr val="bg1"/>
                </a:solidFill>
                <a:latin typeface="#9Slide05 Fourth Medium" panose="00000600000000000000" pitchFamily="2" charset="0"/>
              </a:rPr>
              <a:t>Công</a:t>
            </a:r>
            <a:r>
              <a:rPr lang="en-US" sz="2000" dirty="0">
                <a:solidFill>
                  <a:schemeClr val="bg1"/>
                </a:solidFill>
                <a:latin typeface="#9Slide05 Fourth Medium" panose="00000600000000000000" pitchFamily="2" charset="0"/>
              </a:rPr>
              <a:t> </a:t>
            </a:r>
            <a:r>
              <a:rPr lang="en-US" sz="2000" dirty="0" err="1">
                <a:solidFill>
                  <a:schemeClr val="bg1"/>
                </a:solidFill>
                <a:latin typeface="#9Slide05 Fourth Medium" panose="00000600000000000000" pitchFamily="2" charset="0"/>
              </a:rPr>
              <a:t>thức</a:t>
            </a:r>
            <a:r>
              <a:rPr lang="en-US" sz="2000" dirty="0">
                <a:solidFill>
                  <a:schemeClr val="bg1"/>
                </a:solidFill>
                <a:latin typeface="#9Slide05 Fourth Medium" panose="00000600000000000000" pitchFamily="2" charset="0"/>
              </a:rPr>
              <a:t> </a:t>
            </a:r>
            <a:r>
              <a:rPr lang="en-US" sz="2000" dirty="0" err="1">
                <a:solidFill>
                  <a:schemeClr val="bg1"/>
                </a:solidFill>
                <a:latin typeface="#9Slide05 Fourth Medium" panose="00000600000000000000" pitchFamily="2" charset="0"/>
              </a:rPr>
              <a:t>cấu</a:t>
            </a:r>
            <a:r>
              <a:rPr lang="en-US" sz="2000" dirty="0">
                <a:solidFill>
                  <a:schemeClr val="bg1"/>
                </a:solidFill>
                <a:latin typeface="#9Slide05 Fourth Medium" panose="00000600000000000000" pitchFamily="2" charset="0"/>
              </a:rPr>
              <a:t> </a:t>
            </a:r>
            <a:r>
              <a:rPr lang="en-US" sz="2000" dirty="0" err="1">
                <a:solidFill>
                  <a:schemeClr val="bg1"/>
                </a:solidFill>
                <a:latin typeface="#9Slide05 Fourth Medium" panose="00000600000000000000" pitchFamily="2" charset="0"/>
              </a:rPr>
              <a:t>tạo</a:t>
            </a:r>
            <a:r>
              <a:rPr lang="en-US" sz="2000" dirty="0">
                <a:solidFill>
                  <a:schemeClr val="bg1"/>
                </a:solidFill>
                <a:latin typeface="#9Slide05 Fourth Medium" panose="00000600000000000000" pitchFamily="2" charset="0"/>
              </a:rPr>
              <a:t> </a:t>
            </a:r>
            <a:r>
              <a:rPr lang="en-US" sz="2000" dirty="0" err="1">
                <a:solidFill>
                  <a:schemeClr val="bg1"/>
                </a:solidFill>
                <a:latin typeface="#9Slide05 Fourth Medium" panose="00000600000000000000" pitchFamily="2" charset="0"/>
              </a:rPr>
              <a:t>của</a:t>
            </a:r>
            <a:r>
              <a:rPr lang="en-US" sz="2000" dirty="0">
                <a:solidFill>
                  <a:schemeClr val="bg1"/>
                </a:solidFill>
                <a:latin typeface="#9Slide05 Fourth Medium" panose="00000600000000000000" pitchFamily="2" charset="0"/>
              </a:rPr>
              <a:t> </a:t>
            </a:r>
            <a:r>
              <a:rPr lang="en-US" sz="2000" dirty="0" err="1">
                <a:solidFill>
                  <a:schemeClr val="bg1"/>
                </a:solidFill>
                <a:latin typeface="#9Slide05 Fourth Medium" panose="00000600000000000000" pitchFamily="2" charset="0"/>
              </a:rPr>
              <a:t>metan</a:t>
            </a:r>
            <a:endParaRPr lang="en-US" sz="2000" dirty="0">
              <a:solidFill>
                <a:schemeClr val="bg1"/>
              </a:solidFill>
              <a:latin typeface="#9Slide05 Fourth Medium" panose="00000600000000000000" pitchFamily="2" charset="0"/>
            </a:endParaRPr>
          </a:p>
        </p:txBody>
      </p:sp>
      <p:sp>
        <p:nvSpPr>
          <p:cNvPr id="20" name="Rectangle: Rounded Corners 19">
            <a:extLst>
              <a:ext uri="{FF2B5EF4-FFF2-40B4-BE49-F238E27FC236}">
                <a16:creationId xmlns:a16="http://schemas.microsoft.com/office/drawing/2014/main" id="{6A01D829-1CE0-4DF8-801B-AA8160733912}"/>
              </a:ext>
            </a:extLst>
          </p:cNvPr>
          <p:cNvSpPr/>
          <p:nvPr/>
        </p:nvSpPr>
        <p:spPr>
          <a:xfrm>
            <a:off x="1681785" y="890380"/>
            <a:ext cx="6553200" cy="769455"/>
          </a:xfrm>
          <a:prstGeom prst="roundRect">
            <a:avLst/>
          </a:prstGeom>
          <a:solidFill>
            <a:schemeClr val="bg2">
              <a:lumMod val="60000"/>
              <a:lumOff val="40000"/>
            </a:schemeClr>
          </a:solidFill>
          <a:ln>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9Slide05 Fourth Medium" panose="00000600000000000000" pitchFamily="2" charset="0"/>
              </a:rPr>
              <a:t>Hãy</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biểu</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diễn</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công</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thức</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cấu</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tạo</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của</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metan</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theo</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đúng</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hóa</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trị</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của</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cacbon</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và</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hiđro</a:t>
            </a:r>
            <a:r>
              <a:rPr lang="en-US" sz="2400" dirty="0">
                <a:solidFill>
                  <a:srgbClr val="002060"/>
                </a:solidFill>
                <a:latin typeface="#9Slide05 Fourth Medium" panose="00000600000000000000" pitchFamily="2" charset="0"/>
              </a:rPr>
              <a:t>?</a:t>
            </a:r>
          </a:p>
        </p:txBody>
      </p:sp>
      <p:pic>
        <p:nvPicPr>
          <p:cNvPr id="21" name="Picture 4" descr="Cartoon Vẽ Tay Câu Hỏi Mèo Con Dễ Thương Hình ảnh | Định dạng hình ảnh PSD  610807163| vn.lovepik.com">
            <a:extLst>
              <a:ext uri="{FF2B5EF4-FFF2-40B4-BE49-F238E27FC236}">
                <a16:creationId xmlns:a16="http://schemas.microsoft.com/office/drawing/2014/main" id="{0422455D-8BF4-4DB8-A118-605DDFB98F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907" r="90581">
                        <a14:foregroundMark x1="7907" y1="27558" x2="18023" y2="33605"/>
                        <a14:foregroundMark x1="21860" y1="27326" x2="22791" y2="30116"/>
                        <a14:foregroundMark x1="9302" y1="48721" x2="16047" y2="50116"/>
                        <a14:foregroundMark x1="12791" y1="59767" x2="17674" y2="59070"/>
                        <a14:foregroundMark x1="29462" y1="22719" x2="30105" y2="23562"/>
                        <a14:foregroundMark x1="44014" y1="19170" x2="43850" y2="20156"/>
                        <a14:foregroundMark x1="42558" y1="23605" x2="42558" y2="23605"/>
                        <a14:foregroundMark x1="79767" y1="30000" x2="77558" y2="34302"/>
                        <a14:foregroundMark x1="90581" y1="32907" x2="80698" y2="40698"/>
                        <a14:foregroundMark x1="80698" y1="40698" x2="80116" y2="40930"/>
                        <a14:foregroundMark x1="81977" y1="53372" x2="85930" y2="53372"/>
                        <a14:foregroundMark x1="78140" y1="59767" x2="80349" y2="59535"/>
                        <a14:foregroundMark x1="55666" y1="19924" x2="56279" y2="22093"/>
                        <a14:foregroundMark x1="54767" y1="16744" x2="54726" y2="16600"/>
                        <a14:foregroundMark x1="55698" y1="23605" x2="55698" y2="23605"/>
                        <a14:foregroundMark x1="68953" y1="24167" x2="68953" y2="24884"/>
                        <a14:foregroundMark x1="68837" y1="26163" x2="68837" y2="26163"/>
                        <a14:foregroundMark x1="80930" y1="38721" x2="86163" y2="34767"/>
                        <a14:foregroundMark x1="78256" y1="29419" x2="77093" y2="33721"/>
                        <a14:foregroundMark x1="82093" y1="57558" x2="83837" y2="60116"/>
                        <a14:foregroundMark x1="84186" y1="57558" x2="84070" y2="58721"/>
                        <a14:foregroundMark x1="30233" y1="25930" x2="30233" y2="25930"/>
                        <a14:foregroundMark x1="69302" y1="19302" x2="70182" y2="20249"/>
                        <a14:backgroundMark x1="28023" y1="20233" x2="30116" y2="20233"/>
                        <a14:backgroundMark x1="29070" y1="20698" x2="28140" y2="22674"/>
                        <a14:backgroundMark x1="29302" y1="21279" x2="28488" y2="22674"/>
                        <a14:backgroundMark x1="28721" y1="20930" x2="27907" y2="21395"/>
                        <a14:backgroundMark x1="29302" y1="21744" x2="29186" y2="22442"/>
                        <a14:backgroundMark x1="30698" y1="23837" x2="30465" y2="24302"/>
                        <a14:backgroundMark x1="40814" y1="18721" x2="42093" y2="19767"/>
                        <a14:backgroundMark x1="43256" y1="18488" x2="44302" y2="18488"/>
                        <a14:backgroundMark x1="44302" y1="18372" x2="44070" y2="19186"/>
                        <a14:backgroundMark x1="44302" y1="20349" x2="43721" y2="21628"/>
                        <a14:backgroundMark x1="51163" y1="21860" x2="51163" y2="21860"/>
                        <a14:backgroundMark x1="54884" y1="18256" x2="56977" y2="18256"/>
                        <a14:backgroundMark x1="57093" y1="18372" x2="55581" y2="20000"/>
                        <a14:backgroundMark x1="55581" y1="19884" x2="55581" y2="20698"/>
                        <a14:backgroundMark x1="68961" y1="21824" x2="68721" y2="23023"/>
                        <a14:backgroundMark x1="68837" y1="21860" x2="68837" y2="23256"/>
                        <a14:backgroundMark x1="68837" y1="23256" x2="68605" y2="24070"/>
                        <a14:backgroundMark x1="69419" y1="21512" x2="70814" y2="21395"/>
                        <a14:backgroundMark x1="70930" y1="21860" x2="71628" y2="21977"/>
                        <a14:backgroundMark x1="70581" y1="21395" x2="71628" y2="21628"/>
                        <a14:backgroundMark x1="70581" y1="21395" x2="71628" y2="21512"/>
                        <a14:backgroundMark x1="71860" y1="21860" x2="71628" y2="22326"/>
                        <a14:backgroundMark x1="83256" y1="35000" x2="83256" y2="35000"/>
                      </a14:backgroundRemoval>
                    </a14:imgEffect>
                  </a14:imgLayer>
                </a14:imgProps>
              </a:ext>
              <a:ext uri="{28A0092B-C50C-407E-A947-70E740481C1C}">
                <a14:useLocalDpi xmlns:a14="http://schemas.microsoft.com/office/drawing/2010/main" val="0"/>
              </a:ext>
            </a:extLst>
          </a:blip>
          <a:srcRect/>
          <a:stretch>
            <a:fillRect/>
          </a:stretch>
        </p:blipFill>
        <p:spPr bwMode="auto">
          <a:xfrm>
            <a:off x="104284" y="459608"/>
            <a:ext cx="1625126" cy="162512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2F5470D4-7D9D-4CCA-8CC0-8F400A7C3155}"/>
              </a:ext>
            </a:extLst>
          </p:cNvPr>
          <p:cNvSpPr/>
          <p:nvPr/>
        </p:nvSpPr>
        <p:spPr>
          <a:xfrm>
            <a:off x="3671303" y="1893060"/>
            <a:ext cx="4855477" cy="1105919"/>
          </a:xfrm>
          <a:prstGeom prst="roundRect">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solidFill>
                  <a:srgbClr val="002060"/>
                </a:solidFill>
                <a:latin typeface="#9Slide03 Arima Madurai Black" panose="00000A00000000000000" pitchFamily="2" charset="0"/>
                <a:cs typeface="#9Slide03 Arima Madurai Black" panose="00000A00000000000000" pitchFamily="2" charset="0"/>
              </a:rPr>
              <a:t>Giữa</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các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tử</a:t>
            </a:r>
            <a:r>
              <a:rPr lang="en-US" sz="2000" dirty="0">
                <a:solidFill>
                  <a:srgbClr val="002060"/>
                </a:solidFill>
                <a:latin typeface="#9Slide03 Arima Madurai Black" panose="00000A00000000000000" pitchFamily="2" charset="0"/>
                <a:cs typeface="#9Slide03 Arima Madurai Black" panose="00000A00000000000000" pitchFamily="2" charset="0"/>
              </a:rPr>
              <a:t> C </a:t>
            </a:r>
            <a:r>
              <a:rPr lang="en-US" sz="2000" dirty="0" err="1">
                <a:solidFill>
                  <a:srgbClr val="002060"/>
                </a:solidFill>
                <a:latin typeface="#9Slide03 Arima Madurai Black" panose="00000A00000000000000" pitchFamily="2" charset="0"/>
                <a:cs typeface="#9Slide03 Arima Madurai Black" panose="00000A00000000000000" pitchFamily="2" charset="0"/>
              </a:rPr>
              <a:t>và</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tử</a:t>
            </a:r>
            <a:r>
              <a:rPr lang="en-US" sz="2000" dirty="0">
                <a:solidFill>
                  <a:srgbClr val="002060"/>
                </a:solidFill>
                <a:latin typeface="#9Slide03 Arima Madurai Black" panose="00000A00000000000000" pitchFamily="2" charset="0"/>
                <a:cs typeface="#9Slide03 Arima Madurai Black" panose="00000A00000000000000" pitchFamily="2" charset="0"/>
              </a:rPr>
              <a:t> H </a:t>
            </a:r>
            <a:r>
              <a:rPr lang="en-US" sz="2000" dirty="0" err="1">
                <a:solidFill>
                  <a:srgbClr val="002060"/>
                </a:solidFill>
                <a:latin typeface="#9Slide03 Arima Madurai Black" panose="00000A00000000000000" pitchFamily="2" charset="0"/>
                <a:cs typeface="#9Slide03 Arima Madurai Black" panose="00000A00000000000000" pitchFamily="2" charset="0"/>
              </a:rPr>
              <a:t>chỉ</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có</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một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liên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kết</a:t>
            </a:r>
            <a:r>
              <a:rPr lang="en-US" sz="2000" dirty="0">
                <a:solidFill>
                  <a:srgbClr val="002060"/>
                </a:solidFill>
                <a:latin typeface="#9Slide03 Arima Madurai Black" panose="00000A00000000000000" pitchFamily="2" charset="0"/>
                <a:cs typeface="#9Slide03 Arima Madurai Black" panose="00000A00000000000000" pitchFamily="2" charset="0"/>
              </a:rPr>
              <a:t>. Ta </a:t>
            </a:r>
            <a:r>
              <a:rPr lang="en-US" sz="2000" dirty="0" err="1">
                <a:solidFill>
                  <a:srgbClr val="002060"/>
                </a:solidFill>
                <a:latin typeface="#9Slide03 Arima Madurai Black" panose="00000A00000000000000" pitchFamily="2" charset="0"/>
                <a:cs typeface="#9Slide03 Arima Madurai Black" panose="00000A00000000000000" pitchFamily="2" charset="0"/>
              </a:rPr>
              <a:t>gọi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liên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kết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này</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là</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FF0000"/>
                </a:solidFill>
                <a:latin typeface="#9Slide03 Arima Madurai Black" panose="00000A00000000000000" pitchFamily="2" charset="0"/>
                <a:cs typeface="#9Slide03 Arima Madurai Black" panose="00000A00000000000000" pitchFamily="2" charset="0"/>
              </a:rPr>
              <a:t>liên</a:t>
            </a:r>
            <a:r>
              <a:rPr lang="en-US" sz="2000" dirty="0">
                <a:solidFill>
                  <a:srgbClr val="FF0000"/>
                </a:solidFill>
                <a:latin typeface="#9Slide03 Arima Madurai Black" panose="00000A00000000000000" pitchFamily="2" charset="0"/>
                <a:cs typeface="#9Slide03 Arima Madurai Black" panose="00000A00000000000000" pitchFamily="2" charset="0"/>
              </a:rPr>
              <a:t> </a:t>
            </a:r>
            <a:r>
              <a:rPr lang="en-US" sz="2000" dirty="0" err="1">
                <a:solidFill>
                  <a:srgbClr val="FF0000"/>
                </a:solidFill>
                <a:latin typeface="#9Slide03 Arima Madurai Black" panose="00000A00000000000000" pitchFamily="2" charset="0"/>
                <a:cs typeface="#9Slide03 Arima Madurai Black" panose="00000A00000000000000" pitchFamily="2" charset="0"/>
              </a:rPr>
              <a:t>kết</a:t>
            </a:r>
            <a:r>
              <a:rPr lang="en-US" sz="2000" dirty="0">
                <a:solidFill>
                  <a:srgbClr val="FF0000"/>
                </a:solidFill>
                <a:latin typeface="#9Slide03 Arima Madurai Black" panose="00000A00000000000000" pitchFamily="2" charset="0"/>
                <a:cs typeface="#9Slide03 Arima Madurai Black" panose="00000A00000000000000" pitchFamily="2" charset="0"/>
              </a:rPr>
              <a:t> đ</a:t>
            </a:r>
            <a:r>
              <a:rPr lang="vi-VN" sz="2000" dirty="0">
                <a:solidFill>
                  <a:srgbClr val="FF0000"/>
                </a:solidFill>
                <a:latin typeface="#9Slide03 Arima Madurai Black" panose="00000A00000000000000" pitchFamily="2" charset="0"/>
                <a:cs typeface="#9Slide03 Arima Madurai Black" panose="00000A00000000000000" pitchFamily="2" charset="0"/>
              </a:rPr>
              <a:t>ơ</a:t>
            </a:r>
            <a:r>
              <a:rPr lang="en-US" sz="2000" dirty="0">
                <a:solidFill>
                  <a:srgbClr val="FF0000"/>
                </a:solidFill>
                <a:latin typeface="#9Slide03 Arima Madurai Black" panose="00000A00000000000000" pitchFamily="2" charset="0"/>
                <a:cs typeface="#9Slide03 Arima Madurai Black" panose="00000A00000000000000" pitchFamily="2" charset="0"/>
              </a:rPr>
              <a:t>n.</a:t>
            </a:r>
          </a:p>
        </p:txBody>
      </p:sp>
      <p:sp>
        <p:nvSpPr>
          <p:cNvPr id="25" name="Rectangle: Rounded Corners 24">
            <a:extLst>
              <a:ext uri="{FF2B5EF4-FFF2-40B4-BE49-F238E27FC236}">
                <a16:creationId xmlns:a16="http://schemas.microsoft.com/office/drawing/2014/main" id="{A4715A7D-0123-4A0F-8A9B-D503E560018E}"/>
              </a:ext>
            </a:extLst>
          </p:cNvPr>
          <p:cNvSpPr/>
          <p:nvPr/>
        </p:nvSpPr>
        <p:spPr>
          <a:xfrm>
            <a:off x="3736073" y="3180353"/>
            <a:ext cx="4813567" cy="625838"/>
          </a:xfrm>
          <a:prstGeom prst="roundRect">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solidFill>
                  <a:srgbClr val="002060"/>
                </a:solidFill>
                <a:latin typeface="#9Slide03 Arima Madurai Black" panose="00000A00000000000000" pitchFamily="2" charset="0"/>
                <a:cs typeface="#9Slide03 Arima Madurai Black" panose="00000A00000000000000" pitchFamily="2" charset="0"/>
              </a:rPr>
              <a:t>Trong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phân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metan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có</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a:solidFill>
                  <a:srgbClr val="FF0000"/>
                </a:solidFill>
                <a:latin typeface="#9Slide03 Arima Madurai Black" panose="00000A00000000000000" pitchFamily="2" charset="0"/>
                <a:cs typeface="#9Slide03 Arima Madurai Black" panose="00000A00000000000000" pitchFamily="2" charset="0"/>
              </a:rPr>
              <a:t>4 </a:t>
            </a:r>
            <a:r>
              <a:rPr lang="en-US" sz="2000" dirty="0" err="1">
                <a:solidFill>
                  <a:srgbClr val="FF0000"/>
                </a:solidFill>
                <a:latin typeface="#9Slide03 Arima Madurai Black" panose="00000A00000000000000" pitchFamily="2" charset="0"/>
                <a:cs typeface="#9Slide03 Arima Madurai Black" panose="00000A00000000000000" pitchFamily="2" charset="0"/>
              </a:rPr>
              <a:t>liên</a:t>
            </a:r>
            <a:r>
              <a:rPr lang="en-US" sz="2000" dirty="0">
                <a:solidFill>
                  <a:srgbClr val="FF0000"/>
                </a:solidFill>
                <a:latin typeface="#9Slide03 Arima Madurai Black" panose="00000A00000000000000" pitchFamily="2" charset="0"/>
                <a:cs typeface="#9Slide03 Arima Madurai Black" panose="00000A00000000000000" pitchFamily="2" charset="0"/>
              </a:rPr>
              <a:t> </a:t>
            </a:r>
            <a:r>
              <a:rPr lang="en-US" sz="2000" dirty="0" err="1">
                <a:solidFill>
                  <a:srgbClr val="FF0000"/>
                </a:solidFill>
                <a:latin typeface="#9Slide03 Arima Madurai Black" panose="00000A00000000000000" pitchFamily="2" charset="0"/>
                <a:cs typeface="#9Slide03 Arima Madurai Black" panose="00000A00000000000000" pitchFamily="2" charset="0"/>
              </a:rPr>
              <a:t>kết</a:t>
            </a:r>
            <a:r>
              <a:rPr lang="en-US" sz="2000" dirty="0">
                <a:solidFill>
                  <a:srgbClr val="FF0000"/>
                </a:solidFill>
                <a:latin typeface="#9Slide03 Arima Madurai Black" panose="00000A00000000000000" pitchFamily="2" charset="0"/>
                <a:cs typeface="#9Slide03 Arima Madurai Black" panose="00000A00000000000000" pitchFamily="2" charset="0"/>
              </a:rPr>
              <a:t> đ</a:t>
            </a:r>
            <a:r>
              <a:rPr lang="vi-VN" sz="2000" dirty="0">
                <a:solidFill>
                  <a:srgbClr val="FF0000"/>
                </a:solidFill>
                <a:latin typeface="#9Slide03 Arima Madurai Black" panose="00000A00000000000000" pitchFamily="2" charset="0"/>
                <a:cs typeface="#9Slide03 Arima Madurai Black" panose="00000A00000000000000" pitchFamily="2" charset="0"/>
              </a:rPr>
              <a:t>ơ</a:t>
            </a:r>
            <a:r>
              <a:rPr lang="en-US" sz="2000" dirty="0">
                <a:solidFill>
                  <a:srgbClr val="FF0000"/>
                </a:solidFill>
                <a:latin typeface="#9Slide03 Arima Madurai Black" panose="00000A00000000000000" pitchFamily="2" charset="0"/>
                <a:cs typeface="#9Slide03 Arima Madurai Black" panose="00000A00000000000000" pitchFamily="2" charset="0"/>
              </a:rPr>
              <a:t>n.</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4729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grpSp>
        <p:nvGrpSpPr>
          <p:cNvPr id="2304" name="Group 2303">
            <a:extLst>
              <a:ext uri="{FF2B5EF4-FFF2-40B4-BE49-F238E27FC236}">
                <a16:creationId xmlns:a16="http://schemas.microsoft.com/office/drawing/2014/main" id="{BAE19FB8-8851-4203-BF77-3044290903FE}"/>
              </a:ext>
            </a:extLst>
          </p:cNvPr>
          <p:cNvGrpSpPr/>
          <p:nvPr/>
        </p:nvGrpSpPr>
        <p:grpSpPr>
          <a:xfrm>
            <a:off x="0" y="82109"/>
            <a:ext cx="3920360" cy="627017"/>
            <a:chOff x="0" y="880810"/>
            <a:chExt cx="3553097" cy="627017"/>
          </a:xfrm>
        </p:grpSpPr>
        <p:sp>
          <p:nvSpPr>
            <p:cNvPr id="30" name="Arrow: Pentagon 29">
              <a:extLst>
                <a:ext uri="{FF2B5EF4-FFF2-40B4-BE49-F238E27FC236}">
                  <a16:creationId xmlns:a16="http://schemas.microsoft.com/office/drawing/2014/main" id="{744AAFE3-C9A8-42A8-9EB5-F072CE774123}"/>
                </a:ext>
              </a:extLst>
            </p:cNvPr>
            <p:cNvSpPr/>
            <p:nvPr/>
          </p:nvSpPr>
          <p:spPr>
            <a:xfrm>
              <a:off x="0" y="880810"/>
              <a:ext cx="3553097" cy="627017"/>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extLst>
                <a:ext uri="{FF2B5EF4-FFF2-40B4-BE49-F238E27FC236}">
                  <a16:creationId xmlns:a16="http://schemas.microsoft.com/office/drawing/2014/main" id="{C63317DE-30A4-4AE5-8F6C-656C7E7F9117}"/>
                </a:ext>
              </a:extLst>
            </p:cNvPr>
            <p:cNvSpPr/>
            <p:nvPr/>
          </p:nvSpPr>
          <p:spPr>
            <a:xfrm>
              <a:off x="52251" y="944258"/>
              <a:ext cx="3445961" cy="518782"/>
            </a:xfrm>
            <a:prstGeom prst="homePlate">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3 AllRoundGothic" panose="020B0703020202020104" pitchFamily="34" charset="0"/>
                </a:rPr>
                <a:t>II. CẤU TẠO PHÂN TỬ</a:t>
              </a:r>
              <a:endParaRPr lang="en-US" sz="2400" dirty="0">
                <a:solidFill>
                  <a:srgbClr val="002060"/>
                </a:solidFill>
              </a:endParaRPr>
            </a:p>
          </p:txBody>
        </p:sp>
      </p:grpSp>
      <p:grpSp>
        <p:nvGrpSpPr>
          <p:cNvPr id="5" name="Group 4">
            <a:extLst>
              <a:ext uri="{FF2B5EF4-FFF2-40B4-BE49-F238E27FC236}">
                <a16:creationId xmlns:a16="http://schemas.microsoft.com/office/drawing/2014/main" id="{B5C4BD3C-60F6-4FFA-B26B-2EB48B226453}"/>
              </a:ext>
            </a:extLst>
          </p:cNvPr>
          <p:cNvGrpSpPr/>
          <p:nvPr/>
        </p:nvGrpSpPr>
        <p:grpSpPr>
          <a:xfrm>
            <a:off x="495138" y="1201700"/>
            <a:ext cx="5374851" cy="2485726"/>
            <a:chOff x="654756" y="1230489"/>
            <a:chExt cx="3917244" cy="3409244"/>
          </a:xfrm>
        </p:grpSpPr>
        <p:sp>
          <p:nvSpPr>
            <p:cNvPr id="6" name="Rectangle: Rounded Corners 5">
              <a:extLst>
                <a:ext uri="{FF2B5EF4-FFF2-40B4-BE49-F238E27FC236}">
                  <a16:creationId xmlns:a16="http://schemas.microsoft.com/office/drawing/2014/main" id="{3A9AD0C5-9859-4FED-A1E0-B146927D2302}"/>
                </a:ext>
              </a:extLst>
            </p:cNvPr>
            <p:cNvSpPr/>
            <p:nvPr/>
          </p:nvSpPr>
          <p:spPr>
            <a:xfrm>
              <a:off x="654756" y="1230489"/>
              <a:ext cx="3917244" cy="3409244"/>
            </a:xfrm>
            <a:prstGeom prst="round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p>
          </p:txBody>
        </p:sp>
        <p:sp>
          <p:nvSpPr>
            <p:cNvPr id="7" name="Rectangle: Rounded Corners 6">
              <a:extLst>
                <a:ext uri="{FF2B5EF4-FFF2-40B4-BE49-F238E27FC236}">
                  <a16:creationId xmlns:a16="http://schemas.microsoft.com/office/drawing/2014/main" id="{D8B0FD2A-92F4-4BB7-90B3-51CB8EF62114}"/>
                </a:ext>
              </a:extLst>
            </p:cNvPr>
            <p:cNvSpPr/>
            <p:nvPr/>
          </p:nvSpPr>
          <p:spPr>
            <a:xfrm>
              <a:off x="767601" y="1451692"/>
              <a:ext cx="3745078" cy="2996991"/>
            </a:xfrm>
            <a:prstGeom prst="roundRect">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sz="2000" dirty="0" err="1">
                  <a:solidFill>
                    <a:srgbClr val="002060"/>
                  </a:solidFill>
                  <a:latin typeface="#9Slide03 Arima Madurai Black" panose="00000A00000000000000" pitchFamily="2" charset="0"/>
                  <a:cs typeface="#9Slide03 Arima Madurai Black" panose="00000A00000000000000" pitchFamily="2" charset="0"/>
                </a:rPr>
                <a:t>Giữa</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các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cacbon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và</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hiđro</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chỉ</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có</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một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liên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kết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Những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liên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kết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nh</a:t>
              </a:r>
              <a:r>
                <a:rPr lang="vi-VN" sz="2000" dirty="0">
                  <a:solidFill>
                    <a:srgbClr val="002060"/>
                  </a:solidFill>
                  <a:latin typeface="#9Slide03 Arima Madurai Black" panose="00000A00000000000000" pitchFamily="2" charset="0"/>
                  <a:cs typeface="#9Slide03 Arima Madurai Black" panose="00000A00000000000000" pitchFamily="2" charset="0"/>
                </a:rPr>
                <a:t>ư</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vậy</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gọi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là</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FF0000"/>
                  </a:solidFill>
                  <a:latin typeface="#9Slide03 Arima Madurai Black" panose="00000A00000000000000" pitchFamily="2" charset="0"/>
                  <a:cs typeface="#9Slide03 Arima Madurai Black" panose="00000A00000000000000" pitchFamily="2" charset="0"/>
                </a:rPr>
                <a:t>liên</a:t>
              </a:r>
              <a:r>
                <a:rPr lang="en-US" sz="2000" dirty="0">
                  <a:solidFill>
                    <a:srgbClr val="FF0000"/>
                  </a:solidFill>
                  <a:latin typeface="#9Slide03 Arima Madurai Black" panose="00000A00000000000000" pitchFamily="2" charset="0"/>
                  <a:cs typeface="#9Slide03 Arima Madurai Black" panose="00000A00000000000000" pitchFamily="2" charset="0"/>
                </a:rPr>
                <a:t> </a:t>
              </a:r>
              <a:r>
                <a:rPr lang="en-US" sz="2000" dirty="0" err="1">
                  <a:solidFill>
                    <a:srgbClr val="FF0000"/>
                  </a:solidFill>
                  <a:latin typeface="#9Slide03 Arima Madurai Black" panose="00000A00000000000000" pitchFamily="2" charset="0"/>
                  <a:cs typeface="#9Slide03 Arima Madurai Black" panose="00000A00000000000000" pitchFamily="2" charset="0"/>
                </a:rPr>
                <a:t>kết</a:t>
              </a:r>
              <a:r>
                <a:rPr lang="en-US" sz="2000" dirty="0">
                  <a:solidFill>
                    <a:srgbClr val="FF0000"/>
                  </a:solidFill>
                  <a:latin typeface="#9Slide03 Arima Madurai Black" panose="00000A00000000000000" pitchFamily="2" charset="0"/>
                  <a:cs typeface="#9Slide03 Arima Madurai Black" panose="00000A00000000000000" pitchFamily="2" charset="0"/>
                </a:rPr>
                <a:t> đ</a:t>
              </a:r>
              <a:r>
                <a:rPr lang="vi-VN" sz="2000" dirty="0">
                  <a:solidFill>
                    <a:srgbClr val="FF0000"/>
                  </a:solidFill>
                  <a:latin typeface="#9Slide03 Arima Madurai Black" panose="00000A00000000000000" pitchFamily="2" charset="0"/>
                  <a:cs typeface="#9Slide03 Arima Madurai Black" panose="00000A00000000000000" pitchFamily="2" charset="0"/>
                </a:rPr>
                <a:t>ơ</a:t>
              </a:r>
              <a:r>
                <a:rPr lang="en-US" sz="2000" dirty="0">
                  <a:solidFill>
                    <a:srgbClr val="FF0000"/>
                  </a:solidFill>
                  <a:latin typeface="#9Slide03 Arima Madurai Black" panose="00000A00000000000000" pitchFamily="2" charset="0"/>
                  <a:cs typeface="#9Slide03 Arima Madurai Black" panose="00000A00000000000000" pitchFamily="2" charset="0"/>
                </a:rPr>
                <a:t>n.</a:t>
              </a:r>
            </a:p>
            <a:p>
              <a:pPr marL="285750" indent="-285750" algn="just">
                <a:buFont typeface="Arial" panose="020B0604020202020204" pitchFamily="34" charset="0"/>
                <a:buChar char="•"/>
              </a:pPr>
              <a:r>
                <a:rPr lang="en-US" sz="2000" dirty="0" err="1">
                  <a:solidFill>
                    <a:srgbClr val="002060"/>
                  </a:solidFill>
                  <a:latin typeface="#9Slide03 Arima Madurai Black" panose="00000A00000000000000" pitchFamily="2" charset="0"/>
                  <a:cs typeface="#9Slide03 Arima Madurai Black" panose="00000A00000000000000" pitchFamily="2" charset="0"/>
                </a:rPr>
                <a:t>Trong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phân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metan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có</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a:solidFill>
                    <a:srgbClr val="FF0000"/>
                  </a:solidFill>
                  <a:latin typeface="#9Slide03 Arima Madurai Black" panose="00000A00000000000000" pitchFamily="2" charset="0"/>
                  <a:cs typeface="#9Slide03 Arima Madurai Black" panose="00000A00000000000000" pitchFamily="2" charset="0"/>
                </a:rPr>
                <a:t>4 </a:t>
              </a:r>
              <a:r>
                <a:rPr lang="en-US" sz="2000" dirty="0" err="1">
                  <a:solidFill>
                    <a:srgbClr val="FF0000"/>
                  </a:solidFill>
                  <a:latin typeface="#9Slide03 Arima Madurai Black" panose="00000A00000000000000" pitchFamily="2" charset="0"/>
                  <a:cs typeface="#9Slide03 Arima Madurai Black" panose="00000A00000000000000" pitchFamily="2" charset="0"/>
                </a:rPr>
                <a:t>liên</a:t>
              </a:r>
              <a:r>
                <a:rPr lang="en-US" sz="2000" dirty="0">
                  <a:solidFill>
                    <a:srgbClr val="FF0000"/>
                  </a:solidFill>
                  <a:latin typeface="#9Slide03 Arima Madurai Black" panose="00000A00000000000000" pitchFamily="2" charset="0"/>
                  <a:cs typeface="#9Slide03 Arima Madurai Black" panose="00000A00000000000000" pitchFamily="2" charset="0"/>
                </a:rPr>
                <a:t> </a:t>
              </a:r>
              <a:r>
                <a:rPr lang="en-US" sz="2000" dirty="0" err="1">
                  <a:solidFill>
                    <a:srgbClr val="FF0000"/>
                  </a:solidFill>
                  <a:latin typeface="#9Slide03 Arima Madurai Black" panose="00000A00000000000000" pitchFamily="2" charset="0"/>
                  <a:cs typeface="#9Slide03 Arima Madurai Black" panose="00000A00000000000000" pitchFamily="2" charset="0"/>
                </a:rPr>
                <a:t>kết</a:t>
              </a:r>
              <a:r>
                <a:rPr lang="en-US" sz="2000" dirty="0">
                  <a:solidFill>
                    <a:srgbClr val="FF0000"/>
                  </a:solidFill>
                  <a:latin typeface="#9Slide03 Arima Madurai Black" panose="00000A00000000000000" pitchFamily="2" charset="0"/>
                  <a:cs typeface="#9Slide03 Arima Madurai Black" panose="00000A00000000000000" pitchFamily="2" charset="0"/>
                </a:rPr>
                <a:t> đ</a:t>
              </a:r>
              <a:r>
                <a:rPr lang="vi-VN" sz="2000" dirty="0">
                  <a:solidFill>
                    <a:srgbClr val="FF0000"/>
                  </a:solidFill>
                  <a:latin typeface="#9Slide03 Arima Madurai Black" panose="00000A00000000000000" pitchFamily="2" charset="0"/>
                  <a:cs typeface="#9Slide03 Arima Madurai Black" panose="00000A00000000000000" pitchFamily="2" charset="0"/>
                </a:rPr>
                <a:t>ơ</a:t>
              </a:r>
              <a:r>
                <a:rPr lang="en-US" sz="2000" dirty="0">
                  <a:solidFill>
                    <a:srgbClr val="FF0000"/>
                  </a:solidFill>
                  <a:latin typeface="#9Slide03 Arima Madurai Black" panose="00000A00000000000000" pitchFamily="2" charset="0"/>
                  <a:cs typeface="#9Slide03 Arima Madurai Black" panose="00000A00000000000000" pitchFamily="2" charset="0"/>
                </a:rPr>
                <a:t>n.</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grpSp>
      <p:pic>
        <p:nvPicPr>
          <p:cNvPr id="8" name="Picture 2" descr="Cutie Cat-Chan Three | Mèo kitty, Kỳ ảo, Động vật">
            <a:extLst>
              <a:ext uri="{FF2B5EF4-FFF2-40B4-BE49-F238E27FC236}">
                <a16:creationId xmlns:a16="http://schemas.microsoft.com/office/drawing/2014/main" id="{549FA965-B94A-430C-BFCE-21FB1FD396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984444"/>
            <a:ext cx="1059583" cy="106669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87AC021-788C-4E23-B8C2-23F2BEF6D034}"/>
              </a:ext>
            </a:extLst>
          </p:cNvPr>
          <p:cNvGrpSpPr/>
          <p:nvPr/>
        </p:nvGrpSpPr>
        <p:grpSpPr>
          <a:xfrm>
            <a:off x="6364311" y="1395669"/>
            <a:ext cx="2230137" cy="2352162"/>
            <a:chOff x="4722400" y="1981519"/>
            <a:chExt cx="2230137" cy="2352162"/>
          </a:xfrm>
        </p:grpSpPr>
        <p:sp>
          <p:nvSpPr>
            <p:cNvPr id="10" name="Rectangle 9">
              <a:extLst>
                <a:ext uri="{FF2B5EF4-FFF2-40B4-BE49-F238E27FC236}">
                  <a16:creationId xmlns:a16="http://schemas.microsoft.com/office/drawing/2014/main" id="{4BB323FA-2D5A-4718-8DC7-F97852BDC81A}"/>
                </a:ext>
              </a:extLst>
            </p:cNvPr>
            <p:cNvSpPr/>
            <p:nvPr/>
          </p:nvSpPr>
          <p:spPr>
            <a:xfrm>
              <a:off x="5550252" y="2805889"/>
              <a:ext cx="500458" cy="707886"/>
            </a:xfrm>
            <a:prstGeom prst="rect">
              <a:avLst/>
            </a:prstGeom>
          </p:spPr>
          <p:txBody>
            <a:bodyPr wrap="none">
              <a:spAutoFit/>
            </a:bodyPr>
            <a:lstStyle/>
            <a:p>
              <a:r>
                <a:rPr lang="en-US" sz="4000" dirty="0">
                  <a:solidFill>
                    <a:srgbClr val="00CC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a:t>
              </a:r>
              <a:endParaRPr lang="en-US" sz="4000" dirty="0">
                <a:solidFill>
                  <a:srgbClr val="00CC00"/>
                </a:solidFill>
                <a:latin typeface="#9Slide03 Arima Madurai Black" panose="00000A00000000000000" pitchFamily="2" charset="0"/>
                <a:cs typeface="#9Slide03 Arima Madurai Black" panose="00000A00000000000000" pitchFamily="2" charset="0"/>
              </a:endParaRPr>
            </a:p>
          </p:txBody>
        </p:sp>
        <p:sp>
          <p:nvSpPr>
            <p:cNvPr id="11" name="Rectangle 10">
              <a:extLst>
                <a:ext uri="{FF2B5EF4-FFF2-40B4-BE49-F238E27FC236}">
                  <a16:creationId xmlns:a16="http://schemas.microsoft.com/office/drawing/2014/main" id="{4D26202A-4CDD-4D97-B2A4-84DCDEFCDE50}"/>
                </a:ext>
              </a:extLst>
            </p:cNvPr>
            <p:cNvSpPr/>
            <p:nvPr/>
          </p:nvSpPr>
          <p:spPr>
            <a:xfrm>
              <a:off x="5577015" y="3625795"/>
              <a:ext cx="542136" cy="707886"/>
            </a:xfrm>
            <a:prstGeom prst="rect">
              <a:avLst/>
            </a:prstGeom>
          </p:spPr>
          <p:txBody>
            <a:bodyPr wrap="none">
              <a:spAutoFit/>
            </a:bodyPr>
            <a:lstStyle/>
            <a:p>
              <a:r>
                <a:rPr lang="en-US" sz="4000" dirty="0">
                  <a:solidFill>
                    <a:srgbClr val="FFC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4000" dirty="0">
                <a:solidFill>
                  <a:srgbClr val="FFC000"/>
                </a:solidFill>
                <a:latin typeface="#9Slide03 Arima Madurai Black" panose="00000A00000000000000" pitchFamily="2" charset="0"/>
                <a:cs typeface="#9Slide03 Arima Madurai Black" panose="00000A00000000000000" pitchFamily="2" charset="0"/>
              </a:endParaRPr>
            </a:p>
          </p:txBody>
        </p:sp>
        <p:sp>
          <p:nvSpPr>
            <p:cNvPr id="12" name="Rectangle 11">
              <a:extLst>
                <a:ext uri="{FF2B5EF4-FFF2-40B4-BE49-F238E27FC236}">
                  <a16:creationId xmlns:a16="http://schemas.microsoft.com/office/drawing/2014/main" id="{B1AC288D-684E-43DE-8BD3-8D229DF68D13}"/>
                </a:ext>
              </a:extLst>
            </p:cNvPr>
            <p:cNvSpPr/>
            <p:nvPr/>
          </p:nvSpPr>
          <p:spPr>
            <a:xfrm>
              <a:off x="5525462" y="1981519"/>
              <a:ext cx="542136" cy="707886"/>
            </a:xfrm>
            <a:prstGeom prst="rect">
              <a:avLst/>
            </a:prstGeom>
          </p:spPr>
          <p:txBody>
            <a:bodyPr wrap="none">
              <a:spAutoFit/>
            </a:bodyPr>
            <a:lstStyle/>
            <a:p>
              <a:r>
                <a:rPr lang="en-US" sz="4000" dirty="0">
                  <a:solidFill>
                    <a:srgbClr val="FFC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4000" dirty="0">
                <a:solidFill>
                  <a:srgbClr val="FFC000"/>
                </a:solidFill>
                <a:latin typeface="#9Slide03 Arima Madurai Black" panose="00000A00000000000000" pitchFamily="2" charset="0"/>
                <a:cs typeface="#9Slide03 Arima Madurai Black" panose="00000A00000000000000" pitchFamily="2" charset="0"/>
              </a:endParaRPr>
            </a:p>
          </p:txBody>
        </p:sp>
        <p:sp>
          <p:nvSpPr>
            <p:cNvPr id="13" name="Rectangle 12">
              <a:extLst>
                <a:ext uri="{FF2B5EF4-FFF2-40B4-BE49-F238E27FC236}">
                  <a16:creationId xmlns:a16="http://schemas.microsoft.com/office/drawing/2014/main" id="{5332D4A0-8A5D-4CE1-B7C8-40084D429D6F}"/>
                </a:ext>
              </a:extLst>
            </p:cNvPr>
            <p:cNvSpPr/>
            <p:nvPr/>
          </p:nvSpPr>
          <p:spPr>
            <a:xfrm>
              <a:off x="6410401" y="2788046"/>
              <a:ext cx="542136" cy="707886"/>
            </a:xfrm>
            <a:prstGeom prst="rect">
              <a:avLst/>
            </a:prstGeom>
          </p:spPr>
          <p:txBody>
            <a:bodyPr wrap="none">
              <a:spAutoFit/>
            </a:bodyPr>
            <a:lstStyle/>
            <a:p>
              <a:r>
                <a:rPr lang="en-US" sz="4000" dirty="0">
                  <a:solidFill>
                    <a:srgbClr val="FFC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4000" dirty="0">
                <a:solidFill>
                  <a:srgbClr val="FFC000"/>
                </a:solidFill>
                <a:latin typeface="#9Slide03 Arima Madurai Black" panose="00000A00000000000000" pitchFamily="2" charset="0"/>
                <a:cs typeface="#9Slide03 Arima Madurai Black" panose="00000A00000000000000" pitchFamily="2" charset="0"/>
              </a:endParaRPr>
            </a:p>
          </p:txBody>
        </p:sp>
        <p:sp>
          <p:nvSpPr>
            <p:cNvPr id="14" name="Rectangle 13">
              <a:extLst>
                <a:ext uri="{FF2B5EF4-FFF2-40B4-BE49-F238E27FC236}">
                  <a16:creationId xmlns:a16="http://schemas.microsoft.com/office/drawing/2014/main" id="{3F47806F-007D-49BE-8EDE-D2564CF63F93}"/>
                </a:ext>
              </a:extLst>
            </p:cNvPr>
            <p:cNvSpPr/>
            <p:nvPr/>
          </p:nvSpPr>
          <p:spPr>
            <a:xfrm>
              <a:off x="4722400" y="2788047"/>
              <a:ext cx="542136" cy="707886"/>
            </a:xfrm>
            <a:prstGeom prst="rect">
              <a:avLst/>
            </a:prstGeom>
          </p:spPr>
          <p:txBody>
            <a:bodyPr wrap="none">
              <a:spAutoFit/>
            </a:bodyPr>
            <a:lstStyle/>
            <a:p>
              <a:r>
                <a:rPr lang="en-US" sz="4000" dirty="0">
                  <a:solidFill>
                    <a:srgbClr val="FFC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t>
              </a:r>
              <a:endParaRPr lang="en-US" sz="4000" dirty="0">
                <a:solidFill>
                  <a:srgbClr val="FFC000"/>
                </a:solidFill>
                <a:latin typeface="#9Slide03 Arima Madurai Black" panose="00000A00000000000000" pitchFamily="2" charset="0"/>
                <a:cs typeface="#9Slide03 Arima Madurai Black" panose="00000A00000000000000" pitchFamily="2" charset="0"/>
              </a:endParaRPr>
            </a:p>
          </p:txBody>
        </p:sp>
        <p:sp>
          <p:nvSpPr>
            <p:cNvPr id="15" name="Rectangle 14">
              <a:extLst>
                <a:ext uri="{FF2B5EF4-FFF2-40B4-BE49-F238E27FC236}">
                  <a16:creationId xmlns:a16="http://schemas.microsoft.com/office/drawing/2014/main" id="{81F0789F-4B2B-4E89-8103-1BA70392BEBD}"/>
                </a:ext>
              </a:extLst>
            </p:cNvPr>
            <p:cNvSpPr/>
            <p:nvPr/>
          </p:nvSpPr>
          <p:spPr>
            <a:xfrm>
              <a:off x="5129795" y="2587325"/>
              <a:ext cx="577402" cy="1015663"/>
            </a:xfrm>
            <a:prstGeom prst="rect">
              <a:avLst/>
            </a:prstGeom>
          </p:spPr>
          <p:txBody>
            <a:bodyPr wrap="none">
              <a:spAutoFit/>
            </a:bodyPr>
            <a:lstStyle/>
            <a:p>
              <a:r>
                <a:rPr lang="en-US" sz="6000"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6000" dirty="0">
                <a:solidFill>
                  <a:srgbClr val="C00000"/>
                </a:solidFill>
              </a:endParaRPr>
            </a:p>
          </p:txBody>
        </p:sp>
        <p:sp>
          <p:nvSpPr>
            <p:cNvPr id="16" name="Rectangle 15">
              <a:extLst>
                <a:ext uri="{FF2B5EF4-FFF2-40B4-BE49-F238E27FC236}">
                  <a16:creationId xmlns:a16="http://schemas.microsoft.com/office/drawing/2014/main" id="{B96F958F-B902-4F5D-A265-516FD6604933}"/>
                </a:ext>
              </a:extLst>
            </p:cNvPr>
            <p:cNvSpPr/>
            <p:nvPr/>
          </p:nvSpPr>
          <p:spPr>
            <a:xfrm>
              <a:off x="5924925" y="2601364"/>
              <a:ext cx="577402" cy="1015663"/>
            </a:xfrm>
            <a:prstGeom prst="rect">
              <a:avLst/>
            </a:prstGeom>
          </p:spPr>
          <p:txBody>
            <a:bodyPr wrap="none">
              <a:spAutoFit/>
            </a:bodyPr>
            <a:lstStyle/>
            <a:p>
              <a:r>
                <a:rPr lang="en-US" sz="6000"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6000" dirty="0">
                <a:solidFill>
                  <a:srgbClr val="C00000"/>
                </a:solidFill>
              </a:endParaRPr>
            </a:p>
          </p:txBody>
        </p:sp>
        <p:sp>
          <p:nvSpPr>
            <p:cNvPr id="17" name="Rectangle 16">
              <a:extLst>
                <a:ext uri="{FF2B5EF4-FFF2-40B4-BE49-F238E27FC236}">
                  <a16:creationId xmlns:a16="http://schemas.microsoft.com/office/drawing/2014/main" id="{444CF225-9FDF-4422-97C5-F6BCF51129C3}"/>
                </a:ext>
              </a:extLst>
            </p:cNvPr>
            <p:cNvSpPr/>
            <p:nvPr/>
          </p:nvSpPr>
          <p:spPr>
            <a:xfrm>
              <a:off x="5237588" y="2437768"/>
              <a:ext cx="1107996" cy="485069"/>
            </a:xfrm>
            <a:prstGeom prst="rect">
              <a:avLst/>
            </a:prstGeom>
          </p:spPr>
          <p:txBody>
            <a:bodyPr vert="vert" wrap="none">
              <a:spAutoFit/>
            </a:bodyPr>
            <a:lstStyle/>
            <a:p>
              <a:r>
                <a:rPr lang="en-US" sz="6000"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6000" dirty="0">
                <a:solidFill>
                  <a:srgbClr val="C00000"/>
                </a:solidFill>
              </a:endParaRPr>
            </a:p>
          </p:txBody>
        </p:sp>
        <p:sp>
          <p:nvSpPr>
            <p:cNvPr id="18" name="Rectangle 17">
              <a:extLst>
                <a:ext uri="{FF2B5EF4-FFF2-40B4-BE49-F238E27FC236}">
                  <a16:creationId xmlns:a16="http://schemas.microsoft.com/office/drawing/2014/main" id="{6C8A8C8F-28A0-4847-BBA9-BB3EA38AEC11}"/>
                </a:ext>
              </a:extLst>
            </p:cNvPr>
            <p:cNvSpPr/>
            <p:nvPr/>
          </p:nvSpPr>
          <p:spPr>
            <a:xfrm>
              <a:off x="5250969" y="3251587"/>
              <a:ext cx="1107996" cy="485069"/>
            </a:xfrm>
            <a:prstGeom prst="rect">
              <a:avLst/>
            </a:prstGeom>
          </p:spPr>
          <p:txBody>
            <a:bodyPr vert="vert" wrap="none">
              <a:spAutoFit/>
            </a:bodyPr>
            <a:lstStyle/>
            <a:p>
              <a:r>
                <a:rPr lang="en-US" sz="6000"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6000" dirty="0">
                <a:solidFill>
                  <a:srgbClr val="C00000"/>
                </a:solidFill>
              </a:endParaRPr>
            </a:p>
          </p:txBody>
        </p:sp>
      </p:grpSp>
      <p:sp>
        <p:nvSpPr>
          <p:cNvPr id="2" name="TextBox 1">
            <a:extLst>
              <a:ext uri="{FF2B5EF4-FFF2-40B4-BE49-F238E27FC236}">
                <a16:creationId xmlns:a16="http://schemas.microsoft.com/office/drawing/2014/main" id="{0A357CC8-CA8E-4852-AE19-7E47F2ED0760}"/>
              </a:ext>
            </a:extLst>
          </p:cNvPr>
          <p:cNvSpPr txBox="1"/>
          <p:nvPr/>
        </p:nvSpPr>
        <p:spPr>
          <a:xfrm>
            <a:off x="6172201" y="3558209"/>
            <a:ext cx="2653748" cy="707886"/>
          </a:xfrm>
          <a:prstGeom prst="rect">
            <a:avLst/>
          </a:prstGeom>
          <a:noFill/>
        </p:spPr>
        <p:txBody>
          <a:bodyPr wrap="square" rtlCol="0">
            <a:spAutoFit/>
          </a:bodyPr>
          <a:lstStyle/>
          <a:p>
            <a:pPr algn="ctr"/>
            <a:r>
              <a:rPr lang="en-US" sz="2000" dirty="0" err="1">
                <a:solidFill>
                  <a:schemeClr val="bg1"/>
                </a:solidFill>
                <a:latin typeface="#9Slide05 Fourth Medium" panose="00000600000000000000" pitchFamily="2" charset="0"/>
              </a:rPr>
              <a:t>Công</a:t>
            </a:r>
            <a:r>
              <a:rPr lang="en-US" sz="2000" dirty="0">
                <a:solidFill>
                  <a:schemeClr val="bg1"/>
                </a:solidFill>
                <a:latin typeface="#9Slide05 Fourth Medium" panose="00000600000000000000" pitchFamily="2" charset="0"/>
              </a:rPr>
              <a:t> </a:t>
            </a:r>
            <a:r>
              <a:rPr lang="en-US" sz="2000" dirty="0" err="1">
                <a:solidFill>
                  <a:schemeClr val="bg1"/>
                </a:solidFill>
                <a:latin typeface="#9Slide05 Fourth Medium" panose="00000600000000000000" pitchFamily="2" charset="0"/>
              </a:rPr>
              <a:t>thức</a:t>
            </a:r>
            <a:r>
              <a:rPr lang="en-US" sz="2000" dirty="0">
                <a:solidFill>
                  <a:schemeClr val="bg1"/>
                </a:solidFill>
                <a:latin typeface="#9Slide05 Fourth Medium" panose="00000600000000000000" pitchFamily="2" charset="0"/>
              </a:rPr>
              <a:t> </a:t>
            </a:r>
            <a:r>
              <a:rPr lang="en-US" sz="2000" dirty="0" err="1">
                <a:solidFill>
                  <a:schemeClr val="bg1"/>
                </a:solidFill>
                <a:latin typeface="#9Slide05 Fourth Medium" panose="00000600000000000000" pitchFamily="2" charset="0"/>
              </a:rPr>
              <a:t>cấu</a:t>
            </a:r>
            <a:r>
              <a:rPr lang="en-US" sz="2000" dirty="0">
                <a:solidFill>
                  <a:schemeClr val="bg1"/>
                </a:solidFill>
                <a:latin typeface="#9Slide05 Fourth Medium" panose="00000600000000000000" pitchFamily="2" charset="0"/>
              </a:rPr>
              <a:t> </a:t>
            </a:r>
            <a:r>
              <a:rPr lang="en-US" sz="2000" dirty="0" err="1">
                <a:solidFill>
                  <a:schemeClr val="bg1"/>
                </a:solidFill>
                <a:latin typeface="#9Slide05 Fourth Medium" panose="00000600000000000000" pitchFamily="2" charset="0"/>
              </a:rPr>
              <a:t>tạo</a:t>
            </a:r>
            <a:r>
              <a:rPr lang="en-US" sz="2000" dirty="0">
                <a:solidFill>
                  <a:schemeClr val="bg1"/>
                </a:solidFill>
                <a:latin typeface="#9Slide05 Fourth Medium" panose="00000600000000000000" pitchFamily="2" charset="0"/>
              </a:rPr>
              <a:t> </a:t>
            </a:r>
            <a:r>
              <a:rPr lang="en-US" sz="2000" dirty="0" err="1">
                <a:solidFill>
                  <a:schemeClr val="bg1"/>
                </a:solidFill>
                <a:latin typeface="#9Slide05 Fourth Medium" panose="00000600000000000000" pitchFamily="2" charset="0"/>
              </a:rPr>
              <a:t>của</a:t>
            </a:r>
            <a:r>
              <a:rPr lang="en-US" sz="2000" dirty="0">
                <a:solidFill>
                  <a:schemeClr val="bg1"/>
                </a:solidFill>
                <a:latin typeface="#9Slide05 Fourth Medium" panose="00000600000000000000" pitchFamily="2" charset="0"/>
              </a:rPr>
              <a:t> </a:t>
            </a:r>
            <a:r>
              <a:rPr lang="en-US" sz="2000" dirty="0" err="1">
                <a:solidFill>
                  <a:schemeClr val="bg1"/>
                </a:solidFill>
                <a:latin typeface="#9Slide05 Fourth Medium" panose="00000600000000000000" pitchFamily="2" charset="0"/>
              </a:rPr>
              <a:t>metan</a:t>
            </a:r>
            <a:endParaRPr lang="en-US" sz="2000" dirty="0">
              <a:solidFill>
                <a:schemeClr val="bg1"/>
              </a:solidFill>
              <a:latin typeface="#9Slide05 Fourth Medium" panose="00000600000000000000" pitchFamily="2" charset="0"/>
            </a:endParaRPr>
          </a:p>
        </p:txBody>
      </p:sp>
    </p:spTree>
    <p:extLst>
      <p:ext uri="{BB962C8B-B14F-4D97-AF65-F5344CB8AC3E}">
        <p14:creationId xmlns:p14="http://schemas.microsoft.com/office/powerpoint/2010/main" val="3571162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grpSp>
        <p:nvGrpSpPr>
          <p:cNvPr id="2304" name="Group 2303">
            <a:extLst>
              <a:ext uri="{FF2B5EF4-FFF2-40B4-BE49-F238E27FC236}">
                <a16:creationId xmlns:a16="http://schemas.microsoft.com/office/drawing/2014/main" id="{BAE19FB8-8851-4203-BF77-3044290903FE}"/>
              </a:ext>
            </a:extLst>
          </p:cNvPr>
          <p:cNvGrpSpPr/>
          <p:nvPr/>
        </p:nvGrpSpPr>
        <p:grpSpPr>
          <a:xfrm>
            <a:off x="-1" y="82109"/>
            <a:ext cx="4227227" cy="627017"/>
            <a:chOff x="0" y="880810"/>
            <a:chExt cx="3553097" cy="627017"/>
          </a:xfrm>
        </p:grpSpPr>
        <p:sp>
          <p:nvSpPr>
            <p:cNvPr id="30" name="Arrow: Pentagon 29">
              <a:extLst>
                <a:ext uri="{FF2B5EF4-FFF2-40B4-BE49-F238E27FC236}">
                  <a16:creationId xmlns:a16="http://schemas.microsoft.com/office/drawing/2014/main" id="{744AAFE3-C9A8-42A8-9EB5-F072CE774123}"/>
                </a:ext>
              </a:extLst>
            </p:cNvPr>
            <p:cNvSpPr/>
            <p:nvPr/>
          </p:nvSpPr>
          <p:spPr>
            <a:xfrm>
              <a:off x="0" y="880810"/>
              <a:ext cx="3553097" cy="627017"/>
            </a:xfrm>
            <a:prstGeom prst="homePlate">
              <a:avLst/>
            </a:prstGeom>
            <a:solidFill>
              <a:srgbClr val="00CC00"/>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extLst>
                <a:ext uri="{FF2B5EF4-FFF2-40B4-BE49-F238E27FC236}">
                  <a16:creationId xmlns:a16="http://schemas.microsoft.com/office/drawing/2014/main" id="{C63317DE-30A4-4AE5-8F6C-656C7E7F9117}"/>
                </a:ext>
              </a:extLst>
            </p:cNvPr>
            <p:cNvSpPr/>
            <p:nvPr/>
          </p:nvSpPr>
          <p:spPr>
            <a:xfrm>
              <a:off x="52251" y="944258"/>
              <a:ext cx="3445961" cy="518782"/>
            </a:xfrm>
            <a:prstGeom prst="homePlate">
              <a:avLst/>
            </a:prstGeom>
            <a:solidFill>
              <a:schemeClr val="bg1"/>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3 AllRoundGothic" panose="020B0703020202020104" pitchFamily="34" charset="0"/>
                </a:rPr>
                <a:t>III. TÍNH CHẤT HÓA HỌC</a:t>
              </a:r>
              <a:endParaRPr lang="en-US" sz="2400" dirty="0">
                <a:solidFill>
                  <a:srgbClr val="002060"/>
                </a:solidFill>
              </a:endParaRPr>
            </a:p>
          </p:txBody>
        </p:sp>
      </p:grpSp>
      <p:sp>
        <p:nvSpPr>
          <p:cNvPr id="5" name="Arrow: Bent-Up 4">
            <a:extLst>
              <a:ext uri="{FF2B5EF4-FFF2-40B4-BE49-F238E27FC236}">
                <a16:creationId xmlns:a16="http://schemas.microsoft.com/office/drawing/2014/main" id="{78AA327B-97CF-4D11-A7C6-7C2F57DA2FA1}"/>
              </a:ext>
            </a:extLst>
          </p:cNvPr>
          <p:cNvSpPr/>
          <p:nvPr/>
        </p:nvSpPr>
        <p:spPr>
          <a:xfrm rot="5400000">
            <a:off x="124376" y="753030"/>
            <a:ext cx="376088" cy="289560"/>
          </a:xfrm>
          <a:prstGeom prst="bentUpArrow">
            <a:avLst>
              <a:gd name="adj1" fmla="val 36661"/>
              <a:gd name="adj2" fmla="val 23342"/>
              <a:gd name="adj3" fmla="val 24466"/>
            </a:avLst>
          </a:prstGeom>
          <a:solidFill>
            <a:srgbClr val="00CC00"/>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84568F8-F4EA-4FC7-A8FF-59655156B533}"/>
              </a:ext>
            </a:extLst>
          </p:cNvPr>
          <p:cNvSpPr/>
          <p:nvPr/>
        </p:nvSpPr>
        <p:spPr>
          <a:xfrm>
            <a:off x="382427" y="780079"/>
            <a:ext cx="3095711" cy="495451"/>
          </a:xfrm>
          <a:prstGeom prst="roundRect">
            <a:avLst/>
          </a:prstGeom>
          <a:solidFill>
            <a:schemeClr val="accent5">
              <a:lumMod val="20000"/>
              <a:lumOff val="80000"/>
            </a:schemeClr>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5 FS Blonde Script" panose="03000503000000000000" pitchFamily="65" charset="0"/>
              </a:rPr>
              <a:t>1. </a:t>
            </a:r>
            <a:r>
              <a:rPr lang="en-US" sz="2800" dirty="0" err="1">
                <a:solidFill>
                  <a:srgbClr val="002060"/>
                </a:solidFill>
                <a:latin typeface="#9Slide05 FS Blonde Script" panose="03000503000000000000" pitchFamily="65" charset="0"/>
              </a:rPr>
              <a:t>Tác</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dụng</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với</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oxi</a:t>
            </a:r>
            <a:endParaRPr lang="en-US" sz="2800" dirty="0">
              <a:solidFill>
                <a:srgbClr val="002060"/>
              </a:solidFill>
              <a:latin typeface="#9Slide05 FS Blonde Script" panose="03000503000000000000" pitchFamily="65" charset="0"/>
            </a:endParaRPr>
          </a:p>
        </p:txBody>
      </p:sp>
      <p:sp>
        <p:nvSpPr>
          <p:cNvPr id="2" name="Rectangle 1">
            <a:extLst>
              <a:ext uri="{FF2B5EF4-FFF2-40B4-BE49-F238E27FC236}">
                <a16:creationId xmlns:a16="http://schemas.microsoft.com/office/drawing/2014/main" id="{547910F0-0328-4F55-9381-31BC99DB6E7F}"/>
              </a:ext>
            </a:extLst>
          </p:cNvPr>
          <p:cNvSpPr/>
          <p:nvPr/>
        </p:nvSpPr>
        <p:spPr>
          <a:xfrm>
            <a:off x="-1" y="1401510"/>
            <a:ext cx="1580973" cy="418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9Slide03 AllRoundGothic" panose="020B0703020202020104" pitchFamily="34" charset="0"/>
              </a:rPr>
              <a:t>Thí</a:t>
            </a:r>
            <a:r>
              <a:rPr lang="en-US" sz="2000" dirty="0">
                <a:latin typeface="#9Slide03 AllRoundGothic" panose="020B0703020202020104" pitchFamily="34" charset="0"/>
              </a:rPr>
              <a:t> </a:t>
            </a:r>
            <a:r>
              <a:rPr lang="en-US" sz="2000" dirty="0" err="1">
                <a:latin typeface="#9Slide03 AllRoundGothic" panose="020B0703020202020104" pitchFamily="34" charset="0"/>
              </a:rPr>
              <a:t>nghiệm</a:t>
            </a:r>
            <a:endParaRPr lang="en-US" sz="2000" dirty="0">
              <a:latin typeface="#9Slide03 AllRoundGothic" panose="020B0703020202020104" pitchFamily="34" charset="0"/>
            </a:endParaRPr>
          </a:p>
        </p:txBody>
      </p:sp>
      <p:pic>
        <p:nvPicPr>
          <p:cNvPr id="2050" name="Picture 2" descr="Phản ứng cháy của Metan - Hóa học 9 - Nguyễn Văn Hiền - Thư viện Tư liệu  giáo dục">
            <a:extLst>
              <a:ext uri="{FF2B5EF4-FFF2-40B4-BE49-F238E27FC236}">
                <a16:creationId xmlns:a16="http://schemas.microsoft.com/office/drawing/2014/main" id="{DABDB92E-4AE0-4346-9AF8-03F947FF0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566" y="936822"/>
            <a:ext cx="4234668" cy="2681956"/>
          </a:xfrm>
          <a:prstGeom prst="round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736B3AC7-A6FC-4D38-A103-5F4FA4C02B6C}"/>
              </a:ext>
            </a:extLst>
          </p:cNvPr>
          <p:cNvSpPr/>
          <p:nvPr/>
        </p:nvSpPr>
        <p:spPr>
          <a:xfrm>
            <a:off x="128492" y="1913723"/>
            <a:ext cx="4443508" cy="1123712"/>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0"/>
              </a:spcAft>
            </a:pPr>
            <a:r>
              <a:rPr lang="pt-BR" sz="2000" dirty="0">
                <a:solidFill>
                  <a:srgbClr val="00206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Đốt khí metan, dùng ống nghiệm úp trên ngọn lửa. Sau một thời gian rót nước vôi vào ống nghiệm, lắc nhẹ.</a:t>
            </a:r>
            <a:endParaRPr lang="en-US" sz="2000" dirty="0">
              <a:solidFill>
                <a:srgbClr val="00206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3" name="Rectangle: Rounded Corners 2">
            <a:extLst>
              <a:ext uri="{FF2B5EF4-FFF2-40B4-BE49-F238E27FC236}">
                <a16:creationId xmlns:a16="http://schemas.microsoft.com/office/drawing/2014/main" id="{3742CB8B-C5AE-4AAF-B361-9D4FBEEDC827}"/>
              </a:ext>
            </a:extLst>
          </p:cNvPr>
          <p:cNvSpPr/>
          <p:nvPr/>
        </p:nvSpPr>
        <p:spPr>
          <a:xfrm>
            <a:off x="1781176" y="3981450"/>
            <a:ext cx="6553200" cy="847725"/>
          </a:xfrm>
          <a:prstGeom prst="roundRect">
            <a:avLst/>
          </a:prstGeom>
          <a:solidFill>
            <a:schemeClr val="bg2">
              <a:lumMod val="60000"/>
              <a:lumOff val="40000"/>
            </a:schemeClr>
          </a:solidFill>
          <a:ln>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5 Fourth Medium" panose="00000600000000000000" pitchFamily="2" charset="0"/>
              </a:rPr>
              <a:t>Quan </a:t>
            </a:r>
            <a:r>
              <a:rPr lang="en-US" sz="2400" dirty="0" err="1">
                <a:solidFill>
                  <a:srgbClr val="002060"/>
                </a:solidFill>
                <a:latin typeface="#9Slide05 Fourth Medium" panose="00000600000000000000" pitchFamily="2" charset="0"/>
              </a:rPr>
              <a:t>sát</a:t>
            </a:r>
            <a:r>
              <a:rPr lang="en-US" sz="2400" dirty="0">
                <a:solidFill>
                  <a:srgbClr val="002060"/>
                </a:solidFill>
                <a:latin typeface="#9Slide05 Fourth Medium" panose="00000600000000000000" pitchFamily="2" charset="0"/>
              </a:rPr>
              <a:t> video </a:t>
            </a:r>
            <a:r>
              <a:rPr lang="en-US" sz="2400" dirty="0" err="1">
                <a:solidFill>
                  <a:srgbClr val="002060"/>
                </a:solidFill>
                <a:latin typeface="#9Slide05 Fourth Medium" panose="00000600000000000000" pitchFamily="2" charset="0"/>
              </a:rPr>
              <a:t>thí</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nghiệm</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rút</a:t>
            </a:r>
            <a:r>
              <a:rPr lang="en-US" sz="2400" dirty="0">
                <a:solidFill>
                  <a:srgbClr val="002060"/>
                </a:solidFill>
                <a:latin typeface="#9Slide05 Fourth Medium" panose="00000600000000000000" pitchFamily="2" charset="0"/>
              </a:rPr>
              <a:t> ra </a:t>
            </a:r>
            <a:r>
              <a:rPr lang="en-US" sz="2400" dirty="0" err="1">
                <a:solidFill>
                  <a:srgbClr val="002060"/>
                </a:solidFill>
                <a:latin typeface="#9Slide05 Fourth Medium" panose="00000600000000000000" pitchFamily="2" charset="0"/>
              </a:rPr>
              <a:t>nhận</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xét</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và</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viết</a:t>
            </a:r>
            <a:r>
              <a:rPr lang="en-US" sz="2400" dirty="0">
                <a:solidFill>
                  <a:srgbClr val="002060"/>
                </a:solidFill>
                <a:latin typeface="#9Slide05 Fourth Medium" panose="00000600000000000000" pitchFamily="2" charset="0"/>
              </a:rPr>
              <a:t> PTHH </a:t>
            </a:r>
            <a:r>
              <a:rPr lang="en-US" sz="2400" dirty="0" err="1">
                <a:solidFill>
                  <a:srgbClr val="002060"/>
                </a:solidFill>
                <a:latin typeface="#9Slide05 Fourth Medium" panose="00000600000000000000" pitchFamily="2" charset="0"/>
              </a:rPr>
              <a:t>minh</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họa</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và</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giải</a:t>
            </a:r>
            <a:r>
              <a:rPr lang="en-US" sz="2400" dirty="0">
                <a:solidFill>
                  <a:srgbClr val="002060"/>
                </a:solidFill>
                <a:latin typeface="#9Slide05 Fourth Medium" panose="00000600000000000000" pitchFamily="2" charset="0"/>
              </a:rPr>
              <a:t> </a:t>
            </a:r>
            <a:r>
              <a:rPr lang="en-US" sz="2400" dirty="0" err="1">
                <a:solidFill>
                  <a:srgbClr val="002060"/>
                </a:solidFill>
                <a:latin typeface="#9Slide05 Fourth Medium" panose="00000600000000000000" pitchFamily="2" charset="0"/>
              </a:rPr>
              <a:t>thích</a:t>
            </a:r>
            <a:r>
              <a:rPr lang="en-US" sz="2400" dirty="0">
                <a:solidFill>
                  <a:srgbClr val="002060"/>
                </a:solidFill>
                <a:latin typeface="#9Slide05 Fourth Medium" panose="00000600000000000000" pitchFamily="2" charset="0"/>
              </a:rPr>
              <a:t>?</a:t>
            </a:r>
          </a:p>
        </p:txBody>
      </p:sp>
      <p:pic>
        <p:nvPicPr>
          <p:cNvPr id="12" name="Picture 4" descr="Cartoon Vẽ Tay Câu Hỏi Mèo Con Dễ Thương Hình ảnh | Định dạng hình ảnh PSD  610807163| vn.lovepik.com">
            <a:extLst>
              <a:ext uri="{FF2B5EF4-FFF2-40B4-BE49-F238E27FC236}">
                <a16:creationId xmlns:a16="http://schemas.microsoft.com/office/drawing/2014/main" id="{4AC96578-C7ED-4E47-8A3D-1919CD2FF06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7907" r="90581">
                        <a14:foregroundMark x1="7907" y1="27558" x2="18023" y2="33605"/>
                        <a14:foregroundMark x1="21860" y1="27326" x2="22791" y2="30116"/>
                        <a14:foregroundMark x1="9302" y1="48721" x2="16047" y2="50116"/>
                        <a14:foregroundMark x1="12791" y1="59767" x2="17674" y2="59070"/>
                        <a14:foregroundMark x1="29462" y1="22719" x2="30105" y2="23562"/>
                        <a14:foregroundMark x1="44014" y1="19170" x2="43850" y2="20156"/>
                        <a14:foregroundMark x1="42558" y1="23605" x2="42558" y2="23605"/>
                        <a14:foregroundMark x1="79767" y1="30000" x2="77558" y2="34302"/>
                        <a14:foregroundMark x1="90581" y1="32907" x2="80698" y2="40698"/>
                        <a14:foregroundMark x1="80698" y1="40698" x2="80116" y2="40930"/>
                        <a14:foregroundMark x1="81977" y1="53372" x2="85930" y2="53372"/>
                        <a14:foregroundMark x1="78140" y1="59767" x2="80349" y2="59535"/>
                        <a14:foregroundMark x1="55666" y1="19924" x2="56279" y2="22093"/>
                        <a14:foregroundMark x1="54767" y1="16744" x2="54726" y2="16600"/>
                        <a14:foregroundMark x1="55698" y1="23605" x2="55698" y2="23605"/>
                        <a14:foregroundMark x1="68953" y1="24167" x2="68953" y2="24884"/>
                        <a14:foregroundMark x1="68837" y1="26163" x2="68837" y2="26163"/>
                        <a14:foregroundMark x1="80930" y1="38721" x2="86163" y2="34767"/>
                        <a14:foregroundMark x1="78256" y1="29419" x2="77093" y2="33721"/>
                        <a14:foregroundMark x1="82093" y1="57558" x2="83837" y2="60116"/>
                        <a14:foregroundMark x1="84186" y1="57558" x2="84070" y2="58721"/>
                        <a14:foregroundMark x1="30233" y1="25930" x2="30233" y2="25930"/>
                        <a14:foregroundMark x1="69302" y1="19302" x2="70182" y2="20249"/>
                        <a14:backgroundMark x1="28023" y1="20233" x2="30116" y2="20233"/>
                        <a14:backgroundMark x1="29070" y1="20698" x2="28140" y2="22674"/>
                        <a14:backgroundMark x1="29302" y1="21279" x2="28488" y2="22674"/>
                        <a14:backgroundMark x1="28721" y1="20930" x2="27907" y2="21395"/>
                        <a14:backgroundMark x1="29302" y1="21744" x2="29186" y2="22442"/>
                        <a14:backgroundMark x1="30698" y1="23837" x2="30465" y2="24302"/>
                        <a14:backgroundMark x1="40814" y1="18721" x2="42093" y2="19767"/>
                        <a14:backgroundMark x1="43256" y1="18488" x2="44302" y2="18488"/>
                        <a14:backgroundMark x1="44302" y1="18372" x2="44070" y2="19186"/>
                        <a14:backgroundMark x1="44302" y1="20349" x2="43721" y2="21628"/>
                        <a14:backgroundMark x1="51163" y1="21860" x2="51163" y2="21860"/>
                        <a14:backgroundMark x1="54884" y1="18256" x2="56977" y2="18256"/>
                        <a14:backgroundMark x1="57093" y1="18372" x2="55581" y2="20000"/>
                        <a14:backgroundMark x1="55581" y1="19884" x2="55581" y2="20698"/>
                        <a14:backgroundMark x1="68961" y1="21824" x2="68721" y2="23023"/>
                        <a14:backgroundMark x1="68837" y1="21860" x2="68837" y2="23256"/>
                        <a14:backgroundMark x1="68837" y1="23256" x2="68605" y2="24070"/>
                        <a14:backgroundMark x1="69419" y1="21512" x2="70814" y2="21395"/>
                        <a14:backgroundMark x1="70930" y1="21860" x2="71628" y2="21977"/>
                        <a14:backgroundMark x1="70581" y1="21395" x2="71628" y2="21628"/>
                        <a14:backgroundMark x1="70581" y1="21395" x2="71628" y2="21512"/>
                        <a14:backgroundMark x1="71860" y1="21860" x2="71628" y2="22326"/>
                        <a14:backgroundMark x1="83256" y1="35000" x2="83256" y2="35000"/>
                      </a14:backgroundRemoval>
                    </a14:imgEffect>
                  </a14:imgLayer>
                </a14:imgProps>
              </a:ext>
              <a:ext uri="{28A0092B-C50C-407E-A947-70E740481C1C}">
                <a14:useLocalDpi xmlns:a14="http://schemas.microsoft.com/office/drawing/2010/main" val="0"/>
              </a:ext>
            </a:extLst>
          </a:blip>
          <a:srcRect/>
          <a:stretch>
            <a:fillRect/>
          </a:stretch>
        </p:blipFill>
        <p:spPr bwMode="auto">
          <a:xfrm>
            <a:off x="-362856" y="2995386"/>
            <a:ext cx="2554514" cy="2554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barn(inVertical)">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9"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urning methane">
            <a:hlinkClick r:id="" action="ppaction://media"/>
            <a:extLst>
              <a:ext uri="{FF2B5EF4-FFF2-40B4-BE49-F238E27FC236}">
                <a16:creationId xmlns:a16="http://schemas.microsoft.com/office/drawing/2014/main" id="{FCDB8B34-EF5C-4DB1-98AD-6712EC6FEE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9"/>
          </a:xfrm>
          <a:prstGeom prst="rect">
            <a:avLst/>
          </a:prstGeom>
        </p:spPr>
      </p:pic>
    </p:spTree>
    <p:extLst>
      <p:ext uri="{BB962C8B-B14F-4D97-AF65-F5344CB8AC3E}">
        <p14:creationId xmlns:p14="http://schemas.microsoft.com/office/powerpoint/2010/main" val="2766769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grpSp>
        <p:nvGrpSpPr>
          <p:cNvPr id="2304" name="Group 2303">
            <a:extLst>
              <a:ext uri="{FF2B5EF4-FFF2-40B4-BE49-F238E27FC236}">
                <a16:creationId xmlns:a16="http://schemas.microsoft.com/office/drawing/2014/main" id="{BAE19FB8-8851-4203-BF77-3044290903FE}"/>
              </a:ext>
            </a:extLst>
          </p:cNvPr>
          <p:cNvGrpSpPr/>
          <p:nvPr/>
        </p:nvGrpSpPr>
        <p:grpSpPr>
          <a:xfrm>
            <a:off x="-1" y="82109"/>
            <a:ext cx="4227227" cy="627017"/>
            <a:chOff x="0" y="880810"/>
            <a:chExt cx="3553097" cy="627017"/>
          </a:xfrm>
        </p:grpSpPr>
        <p:sp>
          <p:nvSpPr>
            <p:cNvPr id="30" name="Arrow: Pentagon 29">
              <a:extLst>
                <a:ext uri="{FF2B5EF4-FFF2-40B4-BE49-F238E27FC236}">
                  <a16:creationId xmlns:a16="http://schemas.microsoft.com/office/drawing/2014/main" id="{744AAFE3-C9A8-42A8-9EB5-F072CE774123}"/>
                </a:ext>
              </a:extLst>
            </p:cNvPr>
            <p:cNvSpPr/>
            <p:nvPr/>
          </p:nvSpPr>
          <p:spPr>
            <a:xfrm>
              <a:off x="0" y="880810"/>
              <a:ext cx="3553097" cy="627017"/>
            </a:xfrm>
            <a:prstGeom prst="homePlate">
              <a:avLst/>
            </a:prstGeom>
            <a:solidFill>
              <a:srgbClr val="00CC00"/>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extLst>
                <a:ext uri="{FF2B5EF4-FFF2-40B4-BE49-F238E27FC236}">
                  <a16:creationId xmlns:a16="http://schemas.microsoft.com/office/drawing/2014/main" id="{C63317DE-30A4-4AE5-8F6C-656C7E7F9117}"/>
                </a:ext>
              </a:extLst>
            </p:cNvPr>
            <p:cNvSpPr/>
            <p:nvPr/>
          </p:nvSpPr>
          <p:spPr>
            <a:xfrm>
              <a:off x="52251" y="944258"/>
              <a:ext cx="3445961" cy="518782"/>
            </a:xfrm>
            <a:prstGeom prst="homePlate">
              <a:avLst/>
            </a:prstGeom>
            <a:solidFill>
              <a:schemeClr val="bg1"/>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9Slide03 AllRoundGothic" panose="020B0703020202020104" pitchFamily="34" charset="0"/>
                </a:rPr>
                <a:t>III. TÍNH CHẤT HÓA HỌC</a:t>
              </a:r>
              <a:endParaRPr lang="en-US" sz="2400" dirty="0">
                <a:solidFill>
                  <a:srgbClr val="002060"/>
                </a:solidFill>
              </a:endParaRPr>
            </a:p>
          </p:txBody>
        </p:sp>
      </p:grpSp>
      <p:sp>
        <p:nvSpPr>
          <p:cNvPr id="5" name="Arrow: Bent-Up 4">
            <a:extLst>
              <a:ext uri="{FF2B5EF4-FFF2-40B4-BE49-F238E27FC236}">
                <a16:creationId xmlns:a16="http://schemas.microsoft.com/office/drawing/2014/main" id="{78AA327B-97CF-4D11-A7C6-7C2F57DA2FA1}"/>
              </a:ext>
            </a:extLst>
          </p:cNvPr>
          <p:cNvSpPr/>
          <p:nvPr/>
        </p:nvSpPr>
        <p:spPr>
          <a:xfrm rot="5400000">
            <a:off x="124376" y="753030"/>
            <a:ext cx="376088" cy="289560"/>
          </a:xfrm>
          <a:prstGeom prst="bentUpArrow">
            <a:avLst>
              <a:gd name="adj1" fmla="val 36661"/>
              <a:gd name="adj2" fmla="val 23342"/>
              <a:gd name="adj3" fmla="val 24466"/>
            </a:avLst>
          </a:prstGeom>
          <a:solidFill>
            <a:srgbClr val="00CC00"/>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84568F8-F4EA-4FC7-A8FF-59655156B533}"/>
              </a:ext>
            </a:extLst>
          </p:cNvPr>
          <p:cNvSpPr/>
          <p:nvPr/>
        </p:nvSpPr>
        <p:spPr>
          <a:xfrm>
            <a:off x="382427" y="780079"/>
            <a:ext cx="3095711" cy="495451"/>
          </a:xfrm>
          <a:prstGeom prst="roundRect">
            <a:avLst/>
          </a:prstGeom>
          <a:solidFill>
            <a:schemeClr val="accent5">
              <a:lumMod val="20000"/>
              <a:lumOff val="80000"/>
            </a:schemeClr>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5 FS Blonde Script" panose="03000503000000000000" pitchFamily="65" charset="0"/>
              </a:rPr>
              <a:t>1. </a:t>
            </a:r>
            <a:r>
              <a:rPr lang="en-US" sz="2800" dirty="0" err="1">
                <a:solidFill>
                  <a:srgbClr val="002060"/>
                </a:solidFill>
                <a:latin typeface="#9Slide05 FS Blonde Script" panose="03000503000000000000" pitchFamily="65" charset="0"/>
              </a:rPr>
              <a:t>Tác</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dụng</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với</a:t>
            </a:r>
            <a:r>
              <a:rPr lang="en-US" sz="2800" dirty="0">
                <a:solidFill>
                  <a:srgbClr val="002060"/>
                </a:solidFill>
                <a:latin typeface="#9Slide05 FS Blonde Script" panose="03000503000000000000" pitchFamily="65" charset="0"/>
              </a:rPr>
              <a:t> </a:t>
            </a:r>
            <a:r>
              <a:rPr lang="en-US" sz="2800" dirty="0" err="1">
                <a:solidFill>
                  <a:srgbClr val="002060"/>
                </a:solidFill>
                <a:latin typeface="#9Slide05 FS Blonde Script" panose="03000503000000000000" pitchFamily="65" charset="0"/>
              </a:rPr>
              <a:t>oxi</a:t>
            </a:r>
            <a:endParaRPr lang="en-US" sz="2800" dirty="0">
              <a:solidFill>
                <a:srgbClr val="002060"/>
              </a:solidFill>
              <a:latin typeface="#9Slide05 FS Blonde Script" panose="03000503000000000000" pitchFamily="65" charset="0"/>
            </a:endParaRPr>
          </a:p>
        </p:txBody>
      </p:sp>
      <p:sp>
        <p:nvSpPr>
          <p:cNvPr id="2" name="Rectangle 1">
            <a:extLst>
              <a:ext uri="{FF2B5EF4-FFF2-40B4-BE49-F238E27FC236}">
                <a16:creationId xmlns:a16="http://schemas.microsoft.com/office/drawing/2014/main" id="{547910F0-0328-4F55-9381-31BC99DB6E7F}"/>
              </a:ext>
            </a:extLst>
          </p:cNvPr>
          <p:cNvSpPr/>
          <p:nvPr/>
        </p:nvSpPr>
        <p:spPr>
          <a:xfrm>
            <a:off x="7563027" y="1280379"/>
            <a:ext cx="1580973" cy="418744"/>
          </a:xfrm>
          <a:prstGeom prst="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9Slide03 AllRoundGothic" panose="020B0703020202020104" pitchFamily="34" charset="0"/>
              </a:rPr>
              <a:t>Hiện</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tượng</a:t>
            </a:r>
            <a:endParaRPr lang="en-US" sz="2000" dirty="0">
              <a:solidFill>
                <a:srgbClr val="002060"/>
              </a:solidFill>
              <a:latin typeface="#9Slide03 AllRoundGothic" panose="020B0703020202020104" pitchFamily="34" charset="0"/>
            </a:endParaRPr>
          </a:p>
        </p:txBody>
      </p:sp>
      <p:sp>
        <p:nvSpPr>
          <p:cNvPr id="9" name="Rectangle: Rounded Corners 8">
            <a:extLst>
              <a:ext uri="{FF2B5EF4-FFF2-40B4-BE49-F238E27FC236}">
                <a16:creationId xmlns:a16="http://schemas.microsoft.com/office/drawing/2014/main" id="{736B3AC7-A6FC-4D38-A103-5F4FA4C02B6C}"/>
              </a:ext>
            </a:extLst>
          </p:cNvPr>
          <p:cNvSpPr/>
          <p:nvPr/>
        </p:nvSpPr>
        <p:spPr>
          <a:xfrm>
            <a:off x="4114799" y="1777853"/>
            <a:ext cx="4933951" cy="817245"/>
          </a:xfrm>
          <a:prstGeom prst="roundRect">
            <a:avLst/>
          </a:prstGeom>
          <a:ln>
            <a:solidFill>
              <a:schemeClr val="accent5">
                <a:lumMod val="50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pt-BR" sz="2100" dirty="0">
                <a:latin typeface="#9Slide03 Arima Madurai ExtraBo" panose="00000900000000000000" pitchFamily="2" charset="0"/>
                <a:ea typeface="Times New Roman" panose="02020603050405020304" pitchFamily="18" charset="0"/>
                <a:cs typeface="#9Slide03 Arima Madurai ExtraBo" panose="00000900000000000000" pitchFamily="2" charset="0"/>
              </a:rPr>
              <a:t>thấy trên thành ống nghiệm có bám các giọt nước nhỏ, nước vôi bị vẩn đục.</a:t>
            </a:r>
            <a:endParaRPr lang="en-US" sz="2100" dirty="0">
              <a:solidFill>
                <a:srgbClr val="00206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pic>
        <p:nvPicPr>
          <p:cNvPr id="10" name="Picture 2" descr="Phản ứng cháy của Metan - Hóa học 9 - Nguyễn Văn Hiền - Thư viện Tư liệu  giáo dục">
            <a:extLst>
              <a:ext uri="{FF2B5EF4-FFF2-40B4-BE49-F238E27FC236}">
                <a16:creationId xmlns:a16="http://schemas.microsoft.com/office/drawing/2014/main" id="{C548D9D9-0EAB-4AF1-A934-C93AD0290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53" y="1609632"/>
            <a:ext cx="3811725" cy="2414092"/>
          </a:xfrm>
          <a:prstGeom prst="round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4129133-E9DD-4A4D-AB38-52F1D710276F}"/>
              </a:ext>
            </a:extLst>
          </p:cNvPr>
          <p:cNvSpPr/>
          <p:nvPr/>
        </p:nvSpPr>
        <p:spPr>
          <a:xfrm>
            <a:off x="7563027" y="2681422"/>
            <a:ext cx="1580973" cy="41874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latin typeface="#9Slide03 AllRoundGothic" panose="020B0703020202020104" pitchFamily="34" charset="0"/>
              </a:rPr>
              <a:t>Nhận</a:t>
            </a:r>
            <a:r>
              <a:rPr lang="en-US" sz="2000" dirty="0">
                <a:solidFill>
                  <a:schemeClr val="bg1"/>
                </a:solidFill>
                <a:latin typeface="#9Slide03 AllRoundGothic" panose="020B0703020202020104" pitchFamily="34" charset="0"/>
              </a:rPr>
              <a:t> </a:t>
            </a:r>
            <a:r>
              <a:rPr lang="en-US" sz="2000" dirty="0" err="1">
                <a:solidFill>
                  <a:schemeClr val="bg1"/>
                </a:solidFill>
                <a:latin typeface="#9Slide03 AllRoundGothic" panose="020B0703020202020104" pitchFamily="34" charset="0"/>
              </a:rPr>
              <a:t>xét</a:t>
            </a:r>
            <a:endParaRPr lang="en-US" sz="2000" dirty="0">
              <a:solidFill>
                <a:schemeClr val="bg1"/>
              </a:solidFill>
              <a:latin typeface="#9Slide03 AllRoundGothic" panose="020B0703020202020104" pitchFamily="34" charset="0"/>
            </a:endParaRPr>
          </a:p>
        </p:txBody>
      </p:sp>
      <p:sp>
        <p:nvSpPr>
          <p:cNvPr id="12" name="Rectangle 11">
            <a:extLst>
              <a:ext uri="{FF2B5EF4-FFF2-40B4-BE49-F238E27FC236}">
                <a16:creationId xmlns:a16="http://schemas.microsoft.com/office/drawing/2014/main" id="{EBE80216-AB19-4FC2-84A9-A7C006CC0CD8}"/>
              </a:ext>
            </a:extLst>
          </p:cNvPr>
          <p:cNvSpPr/>
          <p:nvPr/>
        </p:nvSpPr>
        <p:spPr>
          <a:xfrm>
            <a:off x="7563027" y="3693719"/>
            <a:ext cx="1580973" cy="418744"/>
          </a:xfrm>
          <a:prstGeom prst="rect">
            <a:avLst/>
          </a:prstGeom>
          <a:solidFill>
            <a:schemeClr val="bg2">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9Slide03 AllRoundGothic" panose="020B0703020202020104" pitchFamily="34" charset="0"/>
              </a:rPr>
              <a:t>PTHH</a:t>
            </a:r>
          </a:p>
        </p:txBody>
      </p:sp>
      <p:sp>
        <p:nvSpPr>
          <p:cNvPr id="13" name="Rectangle: Rounded Corners 12">
            <a:extLst>
              <a:ext uri="{FF2B5EF4-FFF2-40B4-BE49-F238E27FC236}">
                <a16:creationId xmlns:a16="http://schemas.microsoft.com/office/drawing/2014/main" id="{5854E01B-EC3D-49BF-9A7E-30EA192E68A0}"/>
              </a:ext>
            </a:extLst>
          </p:cNvPr>
          <p:cNvSpPr/>
          <p:nvPr/>
        </p:nvSpPr>
        <p:spPr>
          <a:xfrm>
            <a:off x="4107497" y="3144456"/>
            <a:ext cx="4933951" cy="459700"/>
          </a:xfrm>
          <a:prstGeom prst="roundRect">
            <a:avLst/>
          </a:prstGeom>
          <a:ln>
            <a:solidFill>
              <a:schemeClr val="accent1">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pt-BR" sz="2100" dirty="0">
                <a:latin typeface="#9Slide03 Arima Madurai ExtraBo" panose="00000900000000000000" pitchFamily="2" charset="0"/>
                <a:ea typeface="Times New Roman" panose="02020603050405020304" pitchFamily="18" charset="0"/>
                <a:cs typeface="#9Slide03 Arima Madurai ExtraBo" panose="00000900000000000000" pitchFamily="2" charset="0"/>
              </a:rPr>
              <a:t>trong  ống nghiệm có nước và khí CO</a:t>
            </a:r>
            <a:r>
              <a:rPr lang="pt-BR" sz="2100" baseline="-25000" dirty="0">
                <a:latin typeface="#9Slide03 Arima Madurai ExtraBo" panose="00000900000000000000" pitchFamily="2" charset="0"/>
                <a:ea typeface="Times New Roman" panose="02020603050405020304" pitchFamily="18" charset="0"/>
                <a:cs typeface="#9Slide03 Arima Madurai ExtraBo" panose="00000900000000000000" pitchFamily="2" charset="0"/>
              </a:rPr>
              <a:t>2</a:t>
            </a:r>
            <a:endParaRPr lang="en-US" sz="2100" dirty="0">
              <a:solidFill>
                <a:srgbClr val="00206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grpSp>
        <p:nvGrpSpPr>
          <p:cNvPr id="8" name="Group 7">
            <a:extLst>
              <a:ext uri="{FF2B5EF4-FFF2-40B4-BE49-F238E27FC236}">
                <a16:creationId xmlns:a16="http://schemas.microsoft.com/office/drawing/2014/main" id="{BD53989F-7B64-4650-BA93-017C4618DD36}"/>
              </a:ext>
            </a:extLst>
          </p:cNvPr>
          <p:cNvGrpSpPr/>
          <p:nvPr/>
        </p:nvGrpSpPr>
        <p:grpSpPr>
          <a:xfrm>
            <a:off x="4269441" y="4022904"/>
            <a:ext cx="4637932" cy="804922"/>
            <a:chOff x="2816102" y="4022904"/>
            <a:chExt cx="4637932" cy="804922"/>
          </a:xfrm>
        </p:grpSpPr>
        <p:sp>
          <p:nvSpPr>
            <p:cNvPr id="16" name="Rectangle 15">
              <a:extLst>
                <a:ext uri="{FF2B5EF4-FFF2-40B4-BE49-F238E27FC236}">
                  <a16:creationId xmlns:a16="http://schemas.microsoft.com/office/drawing/2014/main" id="{79B1CC78-3E3D-4364-9099-6D0E6631B0FD}"/>
                </a:ext>
              </a:extLst>
            </p:cNvPr>
            <p:cNvSpPr/>
            <p:nvPr/>
          </p:nvSpPr>
          <p:spPr>
            <a:xfrm>
              <a:off x="2816102" y="4211705"/>
              <a:ext cx="1062300" cy="609398"/>
            </a:xfrm>
            <a:prstGeom prst="rect">
              <a:avLst/>
            </a:prstGeom>
          </p:spPr>
          <p:txBody>
            <a:bodyPr wrap="square">
              <a:spAutoFit/>
            </a:bodyPr>
            <a:lstStyle/>
            <a:p>
              <a:pPr lvl="0" algn="just">
                <a:lnSpc>
                  <a:spcPct val="120000"/>
                </a:lnSpc>
                <a:spcAft>
                  <a:spcPts val="0"/>
                </a:spcAft>
              </a:pPr>
              <a:r>
                <a:rPr lang="pt-BR" sz="28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CH</a:t>
              </a:r>
              <a:r>
                <a:rPr lang="pt-BR" sz="2800" baseline="-25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4</a:t>
              </a:r>
              <a:endParaRPr lang="en-US" sz="28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17" name="Rectangle 16">
              <a:extLst>
                <a:ext uri="{FF2B5EF4-FFF2-40B4-BE49-F238E27FC236}">
                  <a16:creationId xmlns:a16="http://schemas.microsoft.com/office/drawing/2014/main" id="{4B0664A1-97DB-47FA-9AE2-35FED73A84E8}"/>
                </a:ext>
              </a:extLst>
            </p:cNvPr>
            <p:cNvSpPr/>
            <p:nvPr/>
          </p:nvSpPr>
          <p:spPr>
            <a:xfrm>
              <a:off x="3513987" y="4211706"/>
              <a:ext cx="510910" cy="609398"/>
            </a:xfrm>
            <a:prstGeom prst="rect">
              <a:avLst/>
            </a:prstGeom>
          </p:spPr>
          <p:txBody>
            <a:bodyPr wrap="square">
              <a:spAutoFit/>
            </a:bodyPr>
            <a:lstStyle/>
            <a:p>
              <a:pPr lvl="0" algn="just">
                <a:lnSpc>
                  <a:spcPct val="120000"/>
                </a:lnSpc>
                <a:spcAft>
                  <a:spcPts val="0"/>
                </a:spcAft>
              </a:pPr>
              <a:r>
                <a:rPr lang="pt-BR" sz="28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28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18" name="Rectangle 17">
              <a:extLst>
                <a:ext uri="{FF2B5EF4-FFF2-40B4-BE49-F238E27FC236}">
                  <a16:creationId xmlns:a16="http://schemas.microsoft.com/office/drawing/2014/main" id="{B7A194EC-E23F-49A8-9A3E-3AC6D800530B}"/>
                </a:ext>
              </a:extLst>
            </p:cNvPr>
            <p:cNvSpPr/>
            <p:nvPr/>
          </p:nvSpPr>
          <p:spPr>
            <a:xfrm>
              <a:off x="3810674" y="4171364"/>
              <a:ext cx="861122" cy="609398"/>
            </a:xfrm>
            <a:prstGeom prst="rect">
              <a:avLst/>
            </a:prstGeom>
          </p:spPr>
          <p:txBody>
            <a:bodyPr wrap="square">
              <a:spAutoFit/>
            </a:bodyPr>
            <a:lstStyle/>
            <a:p>
              <a:pPr lvl="0" algn="just">
                <a:lnSpc>
                  <a:spcPct val="120000"/>
                </a:lnSpc>
                <a:spcAft>
                  <a:spcPts val="0"/>
                </a:spcAft>
              </a:pPr>
              <a:r>
                <a:rPr lang="pt-BR" sz="28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2O</a:t>
              </a:r>
              <a:r>
                <a:rPr lang="pt-BR" sz="2800" baseline="-25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2</a:t>
              </a:r>
              <a:endParaRPr lang="en-US" sz="28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19" name="Rectangle 18">
              <a:extLst>
                <a:ext uri="{FF2B5EF4-FFF2-40B4-BE49-F238E27FC236}">
                  <a16:creationId xmlns:a16="http://schemas.microsoft.com/office/drawing/2014/main" id="{C4877231-C9A0-40C8-B9F4-D93FEE288000}"/>
                </a:ext>
              </a:extLst>
            </p:cNvPr>
            <p:cNvSpPr/>
            <p:nvPr/>
          </p:nvSpPr>
          <p:spPr>
            <a:xfrm>
              <a:off x="5231109" y="4204982"/>
              <a:ext cx="963142" cy="609398"/>
            </a:xfrm>
            <a:prstGeom prst="rect">
              <a:avLst/>
            </a:prstGeom>
          </p:spPr>
          <p:txBody>
            <a:bodyPr wrap="square">
              <a:spAutoFit/>
            </a:bodyPr>
            <a:lstStyle/>
            <a:p>
              <a:pPr lvl="0" algn="just">
                <a:lnSpc>
                  <a:spcPct val="120000"/>
                </a:lnSpc>
                <a:spcAft>
                  <a:spcPts val="0"/>
                </a:spcAft>
              </a:pPr>
              <a:r>
                <a:rPr lang="pt-BR" sz="28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CO</a:t>
              </a:r>
              <a:r>
                <a:rPr lang="pt-BR" sz="2800" baseline="-25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2</a:t>
              </a:r>
              <a:endParaRPr lang="en-US" sz="28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21" name="Rectangle 20">
              <a:extLst>
                <a:ext uri="{FF2B5EF4-FFF2-40B4-BE49-F238E27FC236}">
                  <a16:creationId xmlns:a16="http://schemas.microsoft.com/office/drawing/2014/main" id="{D2949AD3-609D-4E10-8369-7436422AC0BC}"/>
                </a:ext>
              </a:extLst>
            </p:cNvPr>
            <p:cNvSpPr/>
            <p:nvPr/>
          </p:nvSpPr>
          <p:spPr>
            <a:xfrm>
              <a:off x="5856193" y="4218428"/>
              <a:ext cx="1597841" cy="609398"/>
            </a:xfrm>
            <a:prstGeom prst="rect">
              <a:avLst/>
            </a:prstGeom>
          </p:spPr>
          <p:txBody>
            <a:bodyPr wrap="square">
              <a:spAutoFit/>
            </a:bodyPr>
            <a:lstStyle/>
            <a:p>
              <a:pPr lvl="0" algn="just">
                <a:lnSpc>
                  <a:spcPct val="120000"/>
                </a:lnSpc>
                <a:spcAft>
                  <a:spcPts val="0"/>
                </a:spcAft>
              </a:pPr>
              <a:r>
                <a:rPr lang="pt-BR" sz="28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   2H</a:t>
              </a:r>
              <a:r>
                <a:rPr lang="pt-BR" sz="2800" baseline="-25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2</a:t>
              </a:r>
              <a:r>
                <a:rPr lang="pt-BR" sz="28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O</a:t>
              </a:r>
              <a:endParaRPr lang="en-US" sz="28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cxnSp>
          <p:nvCxnSpPr>
            <p:cNvPr id="22" name="Straight Arrow Connector 21">
              <a:extLst>
                <a:ext uri="{FF2B5EF4-FFF2-40B4-BE49-F238E27FC236}">
                  <a16:creationId xmlns:a16="http://schemas.microsoft.com/office/drawing/2014/main" id="{4A514205-2A28-4B3F-8813-8DC8F0F8A101}"/>
                </a:ext>
              </a:extLst>
            </p:cNvPr>
            <p:cNvCxnSpPr>
              <a:cxnSpLocks/>
            </p:cNvCxnSpPr>
            <p:nvPr/>
          </p:nvCxnSpPr>
          <p:spPr>
            <a:xfrm>
              <a:off x="4648722" y="4524013"/>
              <a:ext cx="575460" cy="0"/>
            </a:xfrm>
            <a:prstGeom prst="straightConnector1">
              <a:avLst/>
            </a:prstGeom>
            <a:ln w="25400">
              <a:solidFill>
                <a:srgbClr val="FFC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3AE5019-EB4C-4B83-B489-A0EF0062FB1F}"/>
                </a:ext>
              </a:extLst>
            </p:cNvPr>
            <p:cNvSpPr/>
            <p:nvPr/>
          </p:nvSpPr>
          <p:spPr>
            <a:xfrm>
              <a:off x="4467188" y="4022904"/>
              <a:ext cx="929577" cy="609398"/>
            </a:xfrm>
            <a:prstGeom prst="rect">
              <a:avLst/>
            </a:prstGeom>
          </p:spPr>
          <p:txBody>
            <a:bodyPr wrap="square">
              <a:spAutoFit/>
            </a:bodyPr>
            <a:lstStyle/>
            <a:p>
              <a:pPr lvl="0" algn="ctr">
                <a:lnSpc>
                  <a:spcPct val="120000"/>
                </a:lnSpc>
                <a:spcAft>
                  <a:spcPts val="0"/>
                </a:spcAft>
              </a:pPr>
              <a:r>
                <a:rPr lang="pt-BR" sz="28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t</a:t>
              </a:r>
              <a:r>
                <a:rPr lang="pt-BR" sz="2800" baseline="30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o</a:t>
              </a:r>
              <a:endParaRPr lang="en-US" sz="2800" baseline="30000" dirty="0">
                <a:solidFill>
                  <a:srgbClr val="FFC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grpSp>
    </p:spTree>
    <p:extLst>
      <p:ext uri="{BB962C8B-B14F-4D97-AF65-F5344CB8AC3E}">
        <p14:creationId xmlns:p14="http://schemas.microsoft.com/office/powerpoint/2010/main" val="219469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4961610"/>
</p:tagLst>
</file>

<file path=ppt/theme/theme1.xml><?xml version="1.0" encoding="utf-8"?>
<a:theme xmlns:a="http://schemas.openxmlformats.org/drawingml/2006/main" name="Student Weekly Planner by Slidesgo">
  <a:themeElements>
    <a:clrScheme name="Simple Light">
      <a:dk1>
        <a:srgbClr val="213768"/>
      </a:dk1>
      <a:lt1>
        <a:srgbClr val="F5F1E6"/>
      </a:lt1>
      <a:dk2>
        <a:srgbClr val="36AADA"/>
      </a:dk2>
      <a:lt2>
        <a:srgbClr val="FD953C"/>
      </a:lt2>
      <a:accent1>
        <a:srgbClr val="CC5473"/>
      </a:accent1>
      <a:accent2>
        <a:srgbClr val="7FCE62"/>
      </a:accent2>
      <a:accent3>
        <a:srgbClr val="8379DA"/>
      </a:accent3>
      <a:accent4>
        <a:srgbClr val="F86554"/>
      </a:accent4>
      <a:accent5>
        <a:srgbClr val="FFE677"/>
      </a:accent5>
      <a:accent6>
        <a:srgbClr val="213768"/>
      </a:accent6>
      <a:hlink>
        <a:srgbClr val="F5F1E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6286</TotalTime>
  <Words>686</Words>
  <Application>Microsoft Office PowerPoint</Application>
  <PresentationFormat>On-screen Show (16:9)</PresentationFormat>
  <Paragraphs>132</Paragraphs>
  <Slides>17</Slides>
  <Notes>13</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#9Slide05 FS Blonde Script</vt:lpstr>
      <vt:lpstr>#9Slide03 AllRoundGothic</vt:lpstr>
      <vt:lpstr>Nunito</vt:lpstr>
      <vt:lpstr>Sriracha</vt:lpstr>
      <vt:lpstr>Cambria Math</vt:lpstr>
      <vt:lpstr>#9Slide03 Arima Madurai ExtraBo</vt:lpstr>
      <vt:lpstr>Arial</vt:lpstr>
      <vt:lpstr>#9Slide05 Fourth Medium</vt:lpstr>
      <vt:lpstr>#9Slide04 Lettre</vt:lpstr>
      <vt:lpstr>#9Slide03 Arima Madurai Black</vt:lpstr>
      <vt:lpstr>Student Weekly Planner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dc:creator>
  <cp:lastModifiedBy>Lavie Thảo Linh</cp:lastModifiedBy>
  <cp:revision>12</cp:revision>
  <dcterms:modified xsi:type="dcterms:W3CDTF">2022-03-12T22:42:28Z</dcterms:modified>
</cp:coreProperties>
</file>