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 id="2147483720" r:id="rId5"/>
    <p:sldMasterId id="2147483735" r:id="rId6"/>
    <p:sldMasterId id="2147483747" r:id="rId7"/>
    <p:sldMasterId id="2147483759" r:id="rId8"/>
    <p:sldMasterId id="2147483771" r:id="rId9"/>
    <p:sldMasterId id="2147483783" r:id="rId10"/>
    <p:sldMasterId id="2147483795" r:id="rId11"/>
  </p:sldMasterIdLst>
  <p:notesMasterIdLst>
    <p:notesMasterId r:id="rId32"/>
  </p:notesMasterIdLst>
  <p:sldIdLst>
    <p:sldId id="281" r:id="rId12"/>
    <p:sldId id="283" r:id="rId13"/>
    <p:sldId id="282" r:id="rId14"/>
    <p:sldId id="304" r:id="rId15"/>
    <p:sldId id="288" r:id="rId16"/>
    <p:sldId id="311" r:id="rId17"/>
    <p:sldId id="305" r:id="rId18"/>
    <p:sldId id="306" r:id="rId19"/>
    <p:sldId id="268" r:id="rId20"/>
    <p:sldId id="296" r:id="rId21"/>
    <p:sldId id="280" r:id="rId22"/>
    <p:sldId id="309" r:id="rId23"/>
    <p:sldId id="275" r:id="rId24"/>
    <p:sldId id="274" r:id="rId25"/>
    <p:sldId id="276" r:id="rId26"/>
    <p:sldId id="273" r:id="rId27"/>
    <p:sldId id="271" r:id="rId28"/>
    <p:sldId id="272" r:id="rId29"/>
    <p:sldId id="277" r:id="rId30"/>
    <p:sldId id="27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0" d="100"/>
          <a:sy n="70" d="100"/>
        </p:scale>
        <p:origin x="-13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53589-3465-4DAB-A5B1-35D007AAD542}"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78B505D2-9E46-454A-AF5E-3C26D39BA689}">
      <dgm:prSet/>
      <dgm:spPr>
        <a:xfrm>
          <a:off x="6967" y="894141"/>
          <a:ext cx="2082453" cy="1249472"/>
        </a:xfrm>
        <a:prstGeom prst="roundRect">
          <a:avLst>
            <a:gd name="adj" fmla="val 10000"/>
          </a:avLst>
        </a:prstGeom>
        <a:solidFill>
          <a:srgbClr val="CB581F">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lgn="ctr"/>
          <a:r>
            <a:rPr lang="en-GB" dirty="0" err="1">
              <a:solidFill>
                <a:sysClr val="window" lastClr="FFFFFF"/>
              </a:solidFill>
              <a:latin typeface="Times New Roman" panose="02020603050405020304" pitchFamily="18" charset="0"/>
              <a:ea typeface="+mn-ea"/>
              <a:cs typeface="Times New Roman" panose="02020603050405020304" pitchFamily="18" charset="0"/>
            </a:rPr>
            <a:t>Ôn</a:t>
          </a:r>
          <a:r>
            <a:rPr lang="en-GB" dirty="0">
              <a:solidFill>
                <a:sysClr val="window" lastClr="FFFFFF"/>
              </a:solidFill>
              <a:latin typeface="Times New Roman" panose="02020603050405020304" pitchFamily="18" charset="0"/>
              <a:ea typeface="+mn-ea"/>
              <a:cs typeface="Times New Roman" panose="02020603050405020304" pitchFamily="18" charset="0"/>
            </a:rPr>
            <a:t> </a:t>
          </a:r>
          <a:r>
            <a:rPr lang="en-GB" dirty="0" err="1">
              <a:solidFill>
                <a:sysClr val="window" lastClr="FFFFFF"/>
              </a:solidFill>
              <a:latin typeface="Times New Roman" panose="02020603050405020304" pitchFamily="18" charset="0"/>
              <a:ea typeface="+mn-ea"/>
              <a:cs typeface="Times New Roman" panose="02020603050405020304" pitchFamily="18" charset="0"/>
            </a:rPr>
            <a:t>lại</a:t>
          </a:r>
          <a:r>
            <a:rPr lang="en-GB" dirty="0">
              <a:solidFill>
                <a:sysClr val="window" lastClr="FFFFFF"/>
              </a:solidFill>
              <a:latin typeface="Times New Roman" panose="02020603050405020304" pitchFamily="18" charset="0"/>
              <a:ea typeface="+mn-ea"/>
              <a:cs typeface="Times New Roman" panose="02020603050405020304" pitchFamily="18" charset="0"/>
            </a:rPr>
            <a:t> </a:t>
          </a:r>
          <a:r>
            <a:rPr lang="en-GB" dirty="0" err="1">
              <a:solidFill>
                <a:sysClr val="window" lastClr="FFFFFF"/>
              </a:solidFill>
              <a:latin typeface="Times New Roman" panose="02020603050405020304" pitchFamily="18" charset="0"/>
              <a:ea typeface="+mn-ea"/>
              <a:cs typeface="Times New Roman" panose="02020603050405020304" pitchFamily="18" charset="0"/>
            </a:rPr>
            <a:t>các</a:t>
          </a:r>
          <a:r>
            <a:rPr lang="en-GB" dirty="0">
              <a:solidFill>
                <a:sysClr val="window" lastClr="FFFFFF"/>
              </a:solidFill>
              <a:latin typeface="Times New Roman" panose="02020603050405020304" pitchFamily="18" charset="0"/>
              <a:ea typeface="+mn-ea"/>
              <a:cs typeface="Times New Roman" panose="02020603050405020304" pitchFamily="18" charset="0"/>
            </a:rPr>
            <a:t> </a:t>
          </a:r>
          <a:r>
            <a:rPr lang="en-GB" dirty="0" err="1">
              <a:solidFill>
                <a:sysClr val="window" lastClr="FFFFFF"/>
              </a:solidFill>
              <a:latin typeface="Times New Roman" panose="02020603050405020304" pitchFamily="18" charset="0"/>
              <a:ea typeface="+mn-ea"/>
              <a:cs typeface="Times New Roman" panose="02020603050405020304" pitchFamily="18" charset="0"/>
            </a:rPr>
            <a:t>kiến</a:t>
          </a:r>
          <a:r>
            <a:rPr lang="en-GB" dirty="0">
              <a:solidFill>
                <a:sysClr val="window" lastClr="FFFFFF"/>
              </a:solidFill>
              <a:latin typeface="Times New Roman" panose="02020603050405020304" pitchFamily="18" charset="0"/>
              <a:ea typeface="+mn-ea"/>
              <a:cs typeface="Times New Roman" panose="02020603050405020304" pitchFamily="18" charset="0"/>
            </a:rPr>
            <a:t> </a:t>
          </a:r>
          <a:r>
            <a:rPr lang="en-GB" dirty="0" err="1">
              <a:solidFill>
                <a:sysClr val="window" lastClr="FFFFFF"/>
              </a:solidFill>
              <a:latin typeface="Times New Roman" panose="02020603050405020304" pitchFamily="18" charset="0"/>
              <a:ea typeface="+mn-ea"/>
              <a:cs typeface="Times New Roman" panose="02020603050405020304" pitchFamily="18" charset="0"/>
            </a:rPr>
            <a:t>thức</a:t>
          </a:r>
          <a:r>
            <a:rPr lang="en-GB" dirty="0">
              <a:solidFill>
                <a:sysClr val="window" lastClr="FFFFFF"/>
              </a:solidFill>
              <a:latin typeface="Times New Roman" panose="02020603050405020304" pitchFamily="18" charset="0"/>
              <a:ea typeface="+mn-ea"/>
              <a:cs typeface="Times New Roman" panose="02020603050405020304" pitchFamily="18" charset="0"/>
            </a:rPr>
            <a:t> </a:t>
          </a:r>
          <a:r>
            <a:rPr lang="en-GB" dirty="0" err="1">
              <a:solidFill>
                <a:sysClr val="window" lastClr="FFFFFF"/>
              </a:solidFill>
              <a:latin typeface="Times New Roman" panose="02020603050405020304" pitchFamily="18" charset="0"/>
              <a:ea typeface="+mn-ea"/>
              <a:cs typeface="Times New Roman" panose="02020603050405020304" pitchFamily="18" charset="0"/>
            </a:rPr>
            <a:t>đã</a:t>
          </a:r>
          <a:r>
            <a:rPr lang="en-GB" dirty="0">
              <a:solidFill>
                <a:sysClr val="window" lastClr="FFFFFF"/>
              </a:solidFill>
              <a:latin typeface="Times New Roman" panose="02020603050405020304" pitchFamily="18" charset="0"/>
              <a:ea typeface="+mn-ea"/>
              <a:cs typeface="Times New Roman" panose="02020603050405020304" pitchFamily="18" charset="0"/>
            </a:rPr>
            <a:t> </a:t>
          </a:r>
          <a:r>
            <a:rPr lang="en-GB" dirty="0" err="1">
              <a:solidFill>
                <a:sysClr val="window" lastClr="FFFFFF"/>
              </a:solidFill>
              <a:latin typeface="Times New Roman" panose="02020603050405020304" pitchFamily="18" charset="0"/>
              <a:ea typeface="+mn-ea"/>
              <a:cs typeface="Times New Roman" panose="02020603050405020304" pitchFamily="18" charset="0"/>
            </a:rPr>
            <a:t>học</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3185252B-40C8-4FAA-9398-77D01F124DC1}" type="parTrans" cxnId="{FE4FC932-9D55-4A7C-AAE4-F22E8F0F1D5F}">
      <dgm:prSet/>
      <dgm:spPr/>
      <dgm:t>
        <a:bodyPr/>
        <a:lstStyle/>
        <a:p>
          <a:endParaRPr lang="en-US">
            <a:latin typeface="Arial" panose="020B0604020202020204" pitchFamily="34" charset="0"/>
            <a:cs typeface="Arial" panose="020B0604020202020204" pitchFamily="34" charset="0"/>
          </a:endParaRPr>
        </a:p>
      </dgm:t>
    </dgm:pt>
    <dgm:pt modelId="{E2FA379B-FBAC-45CF-8D30-02559DFCCCB3}" type="sibTrans" cxnId="{FE4FC932-9D55-4A7C-AAE4-F22E8F0F1D5F}">
      <dgm:prSet/>
      <dgm:spPr>
        <a:xfrm>
          <a:off x="2272676" y="1260653"/>
          <a:ext cx="441480" cy="516448"/>
        </a:xfrm>
        <a:prstGeom prst="rightArrow">
          <a:avLst>
            <a:gd name="adj1" fmla="val 60000"/>
            <a:gd name="adj2" fmla="val 50000"/>
          </a:avLst>
        </a:prstGeom>
        <a:solidFill>
          <a:srgbClr val="CB581F">
            <a:hueOff val="0"/>
            <a:satOff val="0"/>
            <a:lumOff val="0"/>
            <a:alphaOff val="0"/>
          </a:srgbClr>
        </a:solidFill>
        <a:ln>
          <a:noFill/>
        </a:ln>
        <a:effectLst/>
      </dgm:spPr>
      <dgm:t>
        <a:bodyPr/>
        <a:lstStyle/>
        <a:p>
          <a:endParaRPr lang="en-US">
            <a:solidFill>
              <a:sysClr val="window" lastClr="FFFFFF"/>
            </a:solidFill>
            <a:latin typeface="Arial" panose="020B0604020202020204" pitchFamily="34" charset="0"/>
            <a:ea typeface="+mn-ea"/>
            <a:cs typeface="Arial" panose="020B0604020202020204" pitchFamily="34" charset="0"/>
          </a:endParaRPr>
        </a:p>
      </dgm:t>
    </dgm:pt>
    <dgm:pt modelId="{FEBE9288-5261-4BAB-A2BA-BC106A8C392C}">
      <dgm:prSet/>
      <dgm:spPr>
        <a:xfrm>
          <a:off x="2922402" y="894141"/>
          <a:ext cx="2082453" cy="1249472"/>
        </a:xfrm>
        <a:prstGeom prst="roundRect">
          <a:avLst>
            <a:gd name="adj" fmla="val 10000"/>
          </a:avLst>
        </a:prstGeom>
        <a:solidFill>
          <a:srgbClr val="CB581F">
            <a:hueOff val="560596"/>
            <a:satOff val="-25182"/>
            <a:lumOff val="3334"/>
            <a:alphaOff val="0"/>
          </a:srgbClr>
        </a:solidFill>
        <a:ln w="12700" cap="flat" cmpd="sng" algn="ctr">
          <a:solidFill>
            <a:sysClr val="window" lastClr="FFFFFF">
              <a:hueOff val="0"/>
              <a:satOff val="0"/>
              <a:lumOff val="0"/>
              <a:alphaOff val="0"/>
            </a:sysClr>
          </a:solidFill>
          <a:prstDash val="solid"/>
        </a:ln>
        <a:effectLst/>
      </dgm:spPr>
      <dgm:t>
        <a:bodyPr/>
        <a:lstStyle/>
        <a:p>
          <a:r>
            <a:rPr lang="vi-VN" dirty="0">
              <a:solidFill>
                <a:sysClr val="window" lastClr="FFFFFF"/>
              </a:solidFill>
              <a:latin typeface="Times New Roman" panose="02020603050405020304" pitchFamily="18" charset="0"/>
              <a:ea typeface="+mn-ea"/>
              <a:cs typeface="Times New Roman" panose="02020603050405020304" pitchFamily="18" charset="0"/>
            </a:rPr>
            <a:t>Hoàn thành các bài tập trong SGK.</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93491AA3-F84C-4ED6-BDB2-89A978D4896F}" type="parTrans" cxnId="{C7E0561A-6407-4D35-A466-5F52F8022867}">
      <dgm:prSet/>
      <dgm:spPr/>
      <dgm:t>
        <a:bodyPr/>
        <a:lstStyle/>
        <a:p>
          <a:endParaRPr lang="en-US">
            <a:latin typeface="Arial" panose="020B0604020202020204" pitchFamily="34" charset="0"/>
            <a:cs typeface="Arial" panose="020B0604020202020204" pitchFamily="34" charset="0"/>
          </a:endParaRPr>
        </a:p>
      </dgm:t>
    </dgm:pt>
    <dgm:pt modelId="{0AF2CF91-3805-44B9-AADF-0C0ADA825654}" type="sibTrans" cxnId="{C7E0561A-6407-4D35-A466-5F52F8022867}">
      <dgm:prSet/>
      <dgm:spPr>
        <a:xfrm>
          <a:off x="5188111" y="1260653"/>
          <a:ext cx="441480" cy="516448"/>
        </a:xfrm>
        <a:prstGeom prst="rightArrow">
          <a:avLst>
            <a:gd name="adj1" fmla="val 60000"/>
            <a:gd name="adj2" fmla="val 50000"/>
          </a:avLst>
        </a:prstGeom>
        <a:solidFill>
          <a:srgbClr val="CB581F">
            <a:hueOff val="1121191"/>
            <a:satOff val="-50365"/>
            <a:lumOff val="6667"/>
            <a:alphaOff val="0"/>
          </a:srgbClr>
        </a:solidFill>
        <a:ln>
          <a:noFill/>
        </a:ln>
        <a:effectLst/>
      </dgm:spPr>
      <dgm:t>
        <a:bodyPr/>
        <a:lstStyle/>
        <a:p>
          <a:endParaRPr lang="en-US">
            <a:solidFill>
              <a:sysClr val="window" lastClr="FFFFFF"/>
            </a:solidFill>
            <a:latin typeface="Arial" panose="020B0604020202020204" pitchFamily="34" charset="0"/>
            <a:ea typeface="+mn-ea"/>
            <a:cs typeface="Arial" panose="020B0604020202020204" pitchFamily="34" charset="0"/>
          </a:endParaRPr>
        </a:p>
      </dgm:t>
    </dgm:pt>
    <dgm:pt modelId="{EDBDD7BD-F10D-4488-9ADE-A6C38B29F7BD}">
      <dgm:prSet/>
      <dgm:spPr>
        <a:xfrm>
          <a:off x="5837837" y="894141"/>
          <a:ext cx="2082453" cy="1249472"/>
        </a:xfrm>
        <a:prstGeom prst="roundRect">
          <a:avLst>
            <a:gd name="adj" fmla="val 10000"/>
          </a:avLst>
        </a:prstGeom>
        <a:solidFill>
          <a:srgbClr val="CB581F">
            <a:hueOff val="1121191"/>
            <a:satOff val="-50365"/>
            <a:lumOff val="6667"/>
            <a:alphaOff val="0"/>
          </a:srgbClr>
        </a:solidFill>
        <a:ln w="12700" cap="flat" cmpd="sng" algn="ctr">
          <a:solidFill>
            <a:sysClr val="window" lastClr="FFFFFF">
              <a:hueOff val="0"/>
              <a:satOff val="0"/>
              <a:lumOff val="0"/>
              <a:alphaOff val="0"/>
            </a:sysClr>
          </a:solidFill>
          <a:prstDash val="solid"/>
        </a:ln>
        <a:effectLst/>
      </dgm:spPr>
      <dgm:t>
        <a:bodyPr/>
        <a:lstStyle/>
        <a:p>
          <a:r>
            <a:rPr lang="en-US" dirty="0" err="1">
              <a:solidFill>
                <a:sysClr val="window" lastClr="FFFFFF"/>
              </a:solidFill>
              <a:latin typeface="Times New Roman" panose="02020603050405020304" pitchFamily="18" charset="0"/>
              <a:ea typeface="+mn-ea"/>
              <a:cs typeface="Times New Roman" panose="02020603050405020304" pitchFamily="18" charset="0"/>
            </a:rPr>
            <a:t>Chuẩn</a:t>
          </a:r>
          <a:r>
            <a:rPr lang="en-US" dirty="0">
              <a:solidFill>
                <a:sysClr val="window" lastClr="FFFFFF"/>
              </a:solidFill>
              <a:latin typeface="Times New Roman" panose="02020603050405020304" pitchFamily="18" charset="0"/>
              <a:ea typeface="+mn-ea"/>
              <a:cs typeface="Times New Roman" panose="02020603050405020304" pitchFamily="18" charset="0"/>
            </a:rPr>
            <a:t> </a:t>
          </a:r>
          <a:r>
            <a:rPr lang="en-US" dirty="0" err="1">
              <a:solidFill>
                <a:sysClr val="window" lastClr="FFFFFF"/>
              </a:solidFill>
              <a:latin typeface="Times New Roman" panose="02020603050405020304" pitchFamily="18" charset="0"/>
              <a:ea typeface="+mn-ea"/>
              <a:cs typeface="Times New Roman" panose="02020603050405020304" pitchFamily="18" charset="0"/>
            </a:rPr>
            <a:t>bị</a:t>
          </a:r>
          <a:r>
            <a:rPr lang="en-US" dirty="0">
              <a:solidFill>
                <a:sysClr val="window" lastClr="FFFFFF"/>
              </a:solidFill>
              <a:latin typeface="Times New Roman" panose="02020603050405020304" pitchFamily="18" charset="0"/>
              <a:ea typeface="+mn-ea"/>
              <a:cs typeface="Times New Roman" panose="02020603050405020304" pitchFamily="18" charset="0"/>
            </a:rPr>
            <a:t> </a:t>
          </a:r>
          <a:r>
            <a:rPr lang="en-US" dirty="0" err="1">
              <a:solidFill>
                <a:sysClr val="window" lastClr="FFFFFF"/>
              </a:solidFill>
              <a:latin typeface="Times New Roman" panose="02020603050405020304" pitchFamily="18" charset="0"/>
              <a:ea typeface="+mn-ea"/>
              <a:cs typeface="Times New Roman" panose="02020603050405020304" pitchFamily="18" charset="0"/>
            </a:rPr>
            <a:t>bài</a:t>
          </a:r>
          <a:r>
            <a:rPr lang="en-US" dirty="0">
              <a:solidFill>
                <a:sysClr val="window" lastClr="FFFFFF"/>
              </a:solidFill>
              <a:latin typeface="Times New Roman" panose="02020603050405020304" pitchFamily="18" charset="0"/>
              <a:ea typeface="+mn-ea"/>
              <a:cs typeface="Times New Roman" panose="02020603050405020304" pitchFamily="18" charset="0"/>
            </a:rPr>
            <a:t> </a:t>
          </a:r>
          <a:r>
            <a:rPr lang="en-US" dirty="0" err="1">
              <a:solidFill>
                <a:sysClr val="window" lastClr="FFFFFF"/>
              </a:solidFill>
              <a:latin typeface="Times New Roman" panose="02020603050405020304" pitchFamily="18" charset="0"/>
              <a:ea typeface="+mn-ea"/>
              <a:cs typeface="Times New Roman" panose="02020603050405020304" pitchFamily="18" charset="0"/>
            </a:rPr>
            <a:t>mới</a:t>
          </a:r>
          <a:r>
            <a:rPr lang="en-US" dirty="0">
              <a:solidFill>
                <a:sysClr val="window" lastClr="FFFFFF"/>
              </a:solidFill>
              <a:latin typeface="Times New Roman" panose="02020603050405020304" pitchFamily="18" charset="0"/>
              <a:ea typeface="+mn-ea"/>
              <a:cs typeface="Times New Roman" panose="02020603050405020304" pitchFamily="18" charset="0"/>
            </a:rPr>
            <a:t>:</a:t>
          </a:r>
          <a:r>
            <a:rPr lang="vi-VN" dirty="0">
              <a:solidFill>
                <a:sysClr val="window" lastClr="FFFFFF"/>
              </a:solidFill>
              <a:latin typeface="Times New Roman" panose="02020603050405020304" pitchFamily="18" charset="0"/>
              <a:ea typeface="+mn-ea"/>
              <a:cs typeface="Times New Roman" panose="02020603050405020304" pitchFamily="18" charset="0"/>
            </a:rPr>
            <a:t> </a:t>
          </a:r>
          <a:endParaRPr lang="en-US" dirty="0">
            <a:solidFill>
              <a:sysClr val="window" lastClr="FFFFFF"/>
            </a:solidFill>
            <a:latin typeface="Times New Roman" panose="02020603050405020304" pitchFamily="18" charset="0"/>
            <a:ea typeface="+mn-ea"/>
            <a:cs typeface="Times New Roman" panose="02020603050405020304" pitchFamily="18" charset="0"/>
          </a:endParaRPr>
        </a:p>
      </dgm:t>
    </dgm:pt>
    <dgm:pt modelId="{45EAC66D-8E22-45BB-9137-C9B54BC05C4C}" type="parTrans" cxnId="{5A131B41-1463-4ED2-8C2E-DDD5DE3428CF}">
      <dgm:prSet/>
      <dgm:spPr/>
      <dgm:t>
        <a:bodyPr/>
        <a:lstStyle/>
        <a:p>
          <a:endParaRPr lang="en-US">
            <a:latin typeface="Arial" panose="020B0604020202020204" pitchFamily="34" charset="0"/>
            <a:cs typeface="Arial" panose="020B0604020202020204" pitchFamily="34" charset="0"/>
          </a:endParaRPr>
        </a:p>
      </dgm:t>
    </dgm:pt>
    <dgm:pt modelId="{658A59F6-D194-45AD-A8F7-7DD4FFE29215}" type="sibTrans" cxnId="{5A131B41-1463-4ED2-8C2E-DDD5DE3428CF}">
      <dgm:prSet/>
      <dgm:spPr/>
      <dgm:t>
        <a:bodyPr/>
        <a:lstStyle/>
        <a:p>
          <a:endParaRPr lang="en-US">
            <a:latin typeface="Arial" panose="020B0604020202020204" pitchFamily="34" charset="0"/>
            <a:cs typeface="Arial" panose="020B0604020202020204" pitchFamily="34" charset="0"/>
          </a:endParaRPr>
        </a:p>
      </dgm:t>
    </dgm:pt>
    <dgm:pt modelId="{6FF080ED-613A-4142-AA66-B870E4AD4DD0}" type="pres">
      <dgm:prSet presAssocID="{09453589-3465-4DAB-A5B1-35D007AAD542}" presName="diagram" presStyleCnt="0">
        <dgm:presLayoutVars>
          <dgm:dir/>
          <dgm:resizeHandles val="exact"/>
        </dgm:presLayoutVars>
      </dgm:prSet>
      <dgm:spPr/>
      <dgm:t>
        <a:bodyPr/>
        <a:lstStyle/>
        <a:p>
          <a:endParaRPr lang="en-US"/>
        </a:p>
      </dgm:t>
    </dgm:pt>
    <dgm:pt modelId="{C71D9F5F-8F49-46A7-9A7E-07EE8DB6E163}" type="pres">
      <dgm:prSet presAssocID="{78B505D2-9E46-454A-AF5E-3C26D39BA689}" presName="node" presStyleLbl="node1" presStyleIdx="0" presStyleCnt="3">
        <dgm:presLayoutVars>
          <dgm:bulletEnabled val="1"/>
        </dgm:presLayoutVars>
      </dgm:prSet>
      <dgm:spPr/>
      <dgm:t>
        <a:bodyPr/>
        <a:lstStyle/>
        <a:p>
          <a:endParaRPr lang="en-US"/>
        </a:p>
      </dgm:t>
    </dgm:pt>
    <dgm:pt modelId="{06DE0F6C-AAA6-43D8-A227-12467147DB24}" type="pres">
      <dgm:prSet presAssocID="{E2FA379B-FBAC-45CF-8D30-02559DFCCCB3}" presName="sibTrans" presStyleLbl="sibTrans2D1" presStyleIdx="0" presStyleCnt="2"/>
      <dgm:spPr/>
      <dgm:t>
        <a:bodyPr/>
        <a:lstStyle/>
        <a:p>
          <a:endParaRPr lang="en-US"/>
        </a:p>
      </dgm:t>
    </dgm:pt>
    <dgm:pt modelId="{34B94D3F-D18A-4C2D-929C-13356615B332}" type="pres">
      <dgm:prSet presAssocID="{E2FA379B-FBAC-45CF-8D30-02559DFCCCB3}" presName="connectorText" presStyleLbl="sibTrans2D1" presStyleIdx="0" presStyleCnt="2"/>
      <dgm:spPr/>
      <dgm:t>
        <a:bodyPr/>
        <a:lstStyle/>
        <a:p>
          <a:endParaRPr lang="en-US"/>
        </a:p>
      </dgm:t>
    </dgm:pt>
    <dgm:pt modelId="{8DC88DFF-4C33-49A8-A7F9-C235F932E51F}" type="pres">
      <dgm:prSet presAssocID="{FEBE9288-5261-4BAB-A2BA-BC106A8C392C}" presName="node" presStyleLbl="node1" presStyleIdx="1" presStyleCnt="3">
        <dgm:presLayoutVars>
          <dgm:bulletEnabled val="1"/>
        </dgm:presLayoutVars>
      </dgm:prSet>
      <dgm:spPr/>
      <dgm:t>
        <a:bodyPr/>
        <a:lstStyle/>
        <a:p>
          <a:endParaRPr lang="en-US"/>
        </a:p>
      </dgm:t>
    </dgm:pt>
    <dgm:pt modelId="{27F6459D-F7DA-4AAB-B542-081DFE21DA42}" type="pres">
      <dgm:prSet presAssocID="{0AF2CF91-3805-44B9-AADF-0C0ADA825654}" presName="sibTrans" presStyleLbl="sibTrans2D1" presStyleIdx="1" presStyleCnt="2"/>
      <dgm:spPr/>
      <dgm:t>
        <a:bodyPr/>
        <a:lstStyle/>
        <a:p>
          <a:endParaRPr lang="en-US"/>
        </a:p>
      </dgm:t>
    </dgm:pt>
    <dgm:pt modelId="{123C6B49-94DB-4561-8671-3FAA67010D42}" type="pres">
      <dgm:prSet presAssocID="{0AF2CF91-3805-44B9-AADF-0C0ADA825654}" presName="connectorText" presStyleLbl="sibTrans2D1" presStyleIdx="1" presStyleCnt="2"/>
      <dgm:spPr/>
      <dgm:t>
        <a:bodyPr/>
        <a:lstStyle/>
        <a:p>
          <a:endParaRPr lang="en-US"/>
        </a:p>
      </dgm:t>
    </dgm:pt>
    <dgm:pt modelId="{C5AACC48-DA33-4D5E-9A29-A999042DF4F5}" type="pres">
      <dgm:prSet presAssocID="{EDBDD7BD-F10D-4488-9ADE-A6C38B29F7BD}" presName="node" presStyleLbl="node1" presStyleIdx="2" presStyleCnt="3">
        <dgm:presLayoutVars>
          <dgm:bulletEnabled val="1"/>
        </dgm:presLayoutVars>
      </dgm:prSet>
      <dgm:spPr/>
      <dgm:t>
        <a:bodyPr/>
        <a:lstStyle/>
        <a:p>
          <a:endParaRPr lang="en-US"/>
        </a:p>
      </dgm:t>
    </dgm:pt>
  </dgm:ptLst>
  <dgm:cxnLst>
    <dgm:cxn modelId="{AC00DE90-1ACA-4C27-833C-AA493A4DB180}" type="presOf" srcId="{E2FA379B-FBAC-45CF-8D30-02559DFCCCB3}" destId="{06DE0F6C-AAA6-43D8-A227-12467147DB24}" srcOrd="0" destOrd="0" presId="urn:microsoft.com/office/officeart/2005/8/layout/process5"/>
    <dgm:cxn modelId="{CBC82559-D60D-4F2B-819C-131D7C0F37B0}" type="presOf" srcId="{09453589-3465-4DAB-A5B1-35D007AAD542}" destId="{6FF080ED-613A-4142-AA66-B870E4AD4DD0}" srcOrd="0" destOrd="0" presId="urn:microsoft.com/office/officeart/2005/8/layout/process5"/>
    <dgm:cxn modelId="{6364BE09-721E-457C-8E0B-BB21A3EA5BCB}" type="presOf" srcId="{EDBDD7BD-F10D-4488-9ADE-A6C38B29F7BD}" destId="{C5AACC48-DA33-4D5E-9A29-A999042DF4F5}" srcOrd="0" destOrd="0" presId="urn:microsoft.com/office/officeart/2005/8/layout/process5"/>
    <dgm:cxn modelId="{1961C125-18B1-4409-9C2B-884C7B3C20B8}" type="presOf" srcId="{FEBE9288-5261-4BAB-A2BA-BC106A8C392C}" destId="{8DC88DFF-4C33-49A8-A7F9-C235F932E51F}" srcOrd="0" destOrd="0" presId="urn:microsoft.com/office/officeart/2005/8/layout/process5"/>
    <dgm:cxn modelId="{5A131B41-1463-4ED2-8C2E-DDD5DE3428CF}" srcId="{09453589-3465-4DAB-A5B1-35D007AAD542}" destId="{EDBDD7BD-F10D-4488-9ADE-A6C38B29F7BD}" srcOrd="2" destOrd="0" parTransId="{45EAC66D-8E22-45BB-9137-C9B54BC05C4C}" sibTransId="{658A59F6-D194-45AD-A8F7-7DD4FFE29215}"/>
    <dgm:cxn modelId="{C7E0561A-6407-4D35-A466-5F52F8022867}" srcId="{09453589-3465-4DAB-A5B1-35D007AAD542}" destId="{FEBE9288-5261-4BAB-A2BA-BC106A8C392C}" srcOrd="1" destOrd="0" parTransId="{93491AA3-F84C-4ED6-BDB2-89A978D4896F}" sibTransId="{0AF2CF91-3805-44B9-AADF-0C0ADA825654}"/>
    <dgm:cxn modelId="{D86BCCB4-BBEF-4A03-AF43-1717CCB58CFE}" type="presOf" srcId="{E2FA379B-FBAC-45CF-8D30-02559DFCCCB3}" destId="{34B94D3F-D18A-4C2D-929C-13356615B332}" srcOrd="1" destOrd="0" presId="urn:microsoft.com/office/officeart/2005/8/layout/process5"/>
    <dgm:cxn modelId="{96C1DD21-7B0B-4705-B3D8-80E21D1477F2}" type="presOf" srcId="{0AF2CF91-3805-44B9-AADF-0C0ADA825654}" destId="{27F6459D-F7DA-4AAB-B542-081DFE21DA42}" srcOrd="0" destOrd="0" presId="urn:microsoft.com/office/officeart/2005/8/layout/process5"/>
    <dgm:cxn modelId="{65557078-3E98-4914-B349-33C14A99D91E}" type="presOf" srcId="{78B505D2-9E46-454A-AF5E-3C26D39BA689}" destId="{C71D9F5F-8F49-46A7-9A7E-07EE8DB6E163}" srcOrd="0" destOrd="0" presId="urn:microsoft.com/office/officeart/2005/8/layout/process5"/>
    <dgm:cxn modelId="{69EAFA34-DC45-4559-BFC5-7F862C6AA38A}" type="presOf" srcId="{0AF2CF91-3805-44B9-AADF-0C0ADA825654}" destId="{123C6B49-94DB-4561-8671-3FAA67010D42}" srcOrd="1" destOrd="0" presId="urn:microsoft.com/office/officeart/2005/8/layout/process5"/>
    <dgm:cxn modelId="{FE4FC932-9D55-4A7C-AAE4-F22E8F0F1D5F}" srcId="{09453589-3465-4DAB-A5B1-35D007AAD542}" destId="{78B505D2-9E46-454A-AF5E-3C26D39BA689}" srcOrd="0" destOrd="0" parTransId="{3185252B-40C8-4FAA-9398-77D01F124DC1}" sibTransId="{E2FA379B-FBAC-45CF-8D30-02559DFCCCB3}"/>
    <dgm:cxn modelId="{0D66431F-CAEF-4B7A-93EE-BD39E8B139D6}" type="presParOf" srcId="{6FF080ED-613A-4142-AA66-B870E4AD4DD0}" destId="{C71D9F5F-8F49-46A7-9A7E-07EE8DB6E163}" srcOrd="0" destOrd="0" presId="urn:microsoft.com/office/officeart/2005/8/layout/process5"/>
    <dgm:cxn modelId="{1A1E5721-F085-44EB-86AA-0A8BA8A52925}" type="presParOf" srcId="{6FF080ED-613A-4142-AA66-B870E4AD4DD0}" destId="{06DE0F6C-AAA6-43D8-A227-12467147DB24}" srcOrd="1" destOrd="0" presId="urn:microsoft.com/office/officeart/2005/8/layout/process5"/>
    <dgm:cxn modelId="{CCD347A1-B439-4F90-A9CF-017F846D0412}" type="presParOf" srcId="{06DE0F6C-AAA6-43D8-A227-12467147DB24}" destId="{34B94D3F-D18A-4C2D-929C-13356615B332}" srcOrd="0" destOrd="0" presId="urn:microsoft.com/office/officeart/2005/8/layout/process5"/>
    <dgm:cxn modelId="{1FB14B08-52C4-416E-BEB9-FE8FA8E6C3BB}" type="presParOf" srcId="{6FF080ED-613A-4142-AA66-B870E4AD4DD0}" destId="{8DC88DFF-4C33-49A8-A7F9-C235F932E51F}" srcOrd="2" destOrd="0" presId="urn:microsoft.com/office/officeart/2005/8/layout/process5"/>
    <dgm:cxn modelId="{A25A8F45-85A8-493C-865B-4FFEAF34E635}" type="presParOf" srcId="{6FF080ED-613A-4142-AA66-B870E4AD4DD0}" destId="{27F6459D-F7DA-4AAB-B542-081DFE21DA42}" srcOrd="3" destOrd="0" presId="urn:microsoft.com/office/officeart/2005/8/layout/process5"/>
    <dgm:cxn modelId="{2419BFB5-669C-4209-8807-EB3A36FD83DE}" type="presParOf" srcId="{27F6459D-F7DA-4AAB-B542-081DFE21DA42}" destId="{123C6B49-94DB-4561-8671-3FAA67010D42}" srcOrd="0" destOrd="0" presId="urn:microsoft.com/office/officeart/2005/8/layout/process5"/>
    <dgm:cxn modelId="{E12006D5-3C8A-4ECC-AE97-B317A171A11A}" type="presParOf" srcId="{6FF080ED-613A-4142-AA66-B870E4AD4DD0}" destId="{C5AACC48-DA33-4D5E-9A29-A999042DF4F5}" srcOrd="4"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D9F5F-8F49-46A7-9A7E-07EE8DB6E163}">
      <dsp:nvSpPr>
        <dsp:cNvPr id="0" name=""/>
        <dsp:cNvSpPr/>
      </dsp:nvSpPr>
      <dsp:spPr>
        <a:xfrm>
          <a:off x="6967" y="894141"/>
          <a:ext cx="2082453" cy="1249472"/>
        </a:xfrm>
        <a:prstGeom prst="roundRect">
          <a:avLst>
            <a:gd name="adj" fmla="val 10000"/>
          </a:avLst>
        </a:prstGeom>
        <a:solidFill>
          <a:srgbClr val="CB581F">
            <a:hueOff val="0"/>
            <a:satOff val="0"/>
            <a:lumOff val="0"/>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Ôn</a:t>
          </a:r>
          <a:r>
            <a:rPr lang="en-GB"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lại</a:t>
          </a:r>
          <a:r>
            <a:rPr lang="en-GB"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các</a:t>
          </a:r>
          <a:r>
            <a:rPr lang="en-GB"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kiến</a:t>
          </a:r>
          <a:r>
            <a:rPr lang="en-GB"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thức</a:t>
          </a:r>
          <a:r>
            <a:rPr lang="en-GB"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đã</a:t>
          </a:r>
          <a:r>
            <a:rPr lang="en-GB"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GB" sz="2400" kern="1200" dirty="0" err="1">
              <a:solidFill>
                <a:sysClr val="window" lastClr="FFFFFF"/>
              </a:solidFill>
              <a:latin typeface="Times New Roman" panose="02020603050405020304" pitchFamily="18" charset="0"/>
              <a:ea typeface="+mn-ea"/>
              <a:cs typeface="Times New Roman" panose="02020603050405020304" pitchFamily="18" charset="0"/>
            </a:rPr>
            <a:t>học</a:t>
          </a:r>
          <a:endParaRPr lang="en-US"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3563" y="930737"/>
        <a:ext cx="2009261" cy="1176280"/>
      </dsp:txXfrm>
    </dsp:sp>
    <dsp:sp modelId="{06DE0F6C-AAA6-43D8-A227-12467147DB24}">
      <dsp:nvSpPr>
        <dsp:cNvPr id="0" name=""/>
        <dsp:cNvSpPr/>
      </dsp:nvSpPr>
      <dsp:spPr>
        <a:xfrm>
          <a:off x="2272676" y="1260653"/>
          <a:ext cx="441480" cy="516448"/>
        </a:xfrm>
        <a:prstGeom prst="rightArrow">
          <a:avLst>
            <a:gd name="adj1" fmla="val 60000"/>
            <a:gd name="adj2" fmla="val 50000"/>
          </a:avLst>
        </a:prstGeom>
        <a:solidFill>
          <a:srgbClr val="CB581F">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Arial" panose="020B0604020202020204" pitchFamily="34" charset="0"/>
            <a:ea typeface="+mn-ea"/>
            <a:cs typeface="Arial" panose="020B0604020202020204" pitchFamily="34" charset="0"/>
          </a:endParaRPr>
        </a:p>
      </dsp:txBody>
      <dsp:txXfrm>
        <a:off x="2272676" y="1363943"/>
        <a:ext cx="309036" cy="309868"/>
      </dsp:txXfrm>
    </dsp:sp>
    <dsp:sp modelId="{8DC88DFF-4C33-49A8-A7F9-C235F932E51F}">
      <dsp:nvSpPr>
        <dsp:cNvPr id="0" name=""/>
        <dsp:cNvSpPr/>
      </dsp:nvSpPr>
      <dsp:spPr>
        <a:xfrm>
          <a:off x="2922402" y="894141"/>
          <a:ext cx="2082453" cy="1249472"/>
        </a:xfrm>
        <a:prstGeom prst="roundRect">
          <a:avLst>
            <a:gd name="adj" fmla="val 10000"/>
          </a:avLst>
        </a:prstGeom>
        <a:solidFill>
          <a:srgbClr val="CB581F">
            <a:hueOff val="560596"/>
            <a:satOff val="-25182"/>
            <a:lumOff val="3334"/>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kern="1200" dirty="0">
              <a:solidFill>
                <a:sysClr val="window" lastClr="FFFFFF"/>
              </a:solidFill>
              <a:latin typeface="Times New Roman" panose="02020603050405020304" pitchFamily="18" charset="0"/>
              <a:ea typeface="+mn-ea"/>
              <a:cs typeface="Times New Roman" panose="02020603050405020304" pitchFamily="18" charset="0"/>
            </a:rPr>
            <a:t>Hoàn thành các bài tập trong SGK.</a:t>
          </a:r>
          <a:endParaRPr lang="en-US"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958998" y="930737"/>
        <a:ext cx="2009261" cy="1176280"/>
      </dsp:txXfrm>
    </dsp:sp>
    <dsp:sp modelId="{27F6459D-F7DA-4AAB-B542-081DFE21DA42}">
      <dsp:nvSpPr>
        <dsp:cNvPr id="0" name=""/>
        <dsp:cNvSpPr/>
      </dsp:nvSpPr>
      <dsp:spPr>
        <a:xfrm>
          <a:off x="5188111" y="1260653"/>
          <a:ext cx="441480" cy="516448"/>
        </a:xfrm>
        <a:prstGeom prst="rightArrow">
          <a:avLst>
            <a:gd name="adj1" fmla="val 60000"/>
            <a:gd name="adj2" fmla="val 50000"/>
          </a:avLst>
        </a:prstGeom>
        <a:solidFill>
          <a:srgbClr val="CB581F">
            <a:hueOff val="1121191"/>
            <a:satOff val="-50365"/>
            <a:lumOff val="6667"/>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Arial" panose="020B0604020202020204" pitchFamily="34" charset="0"/>
            <a:ea typeface="+mn-ea"/>
            <a:cs typeface="Arial" panose="020B0604020202020204" pitchFamily="34" charset="0"/>
          </a:endParaRPr>
        </a:p>
      </dsp:txBody>
      <dsp:txXfrm>
        <a:off x="5188111" y="1363943"/>
        <a:ext cx="309036" cy="309868"/>
      </dsp:txXfrm>
    </dsp:sp>
    <dsp:sp modelId="{C5AACC48-DA33-4D5E-9A29-A999042DF4F5}">
      <dsp:nvSpPr>
        <dsp:cNvPr id="0" name=""/>
        <dsp:cNvSpPr/>
      </dsp:nvSpPr>
      <dsp:spPr>
        <a:xfrm>
          <a:off x="5837837" y="894141"/>
          <a:ext cx="2082453" cy="1249472"/>
        </a:xfrm>
        <a:prstGeom prst="roundRect">
          <a:avLst>
            <a:gd name="adj" fmla="val 10000"/>
          </a:avLst>
        </a:prstGeom>
        <a:solidFill>
          <a:srgbClr val="CB581F">
            <a:hueOff val="1121191"/>
            <a:satOff val="-50365"/>
            <a:lumOff val="6667"/>
            <a:alphaOff val="0"/>
          </a:srgbClr>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a:solidFill>
                <a:sysClr val="window" lastClr="FFFFFF"/>
              </a:solidFill>
              <a:latin typeface="Times New Roman" panose="02020603050405020304" pitchFamily="18" charset="0"/>
              <a:ea typeface="+mn-ea"/>
              <a:cs typeface="Times New Roman" panose="02020603050405020304" pitchFamily="18" charset="0"/>
            </a:rPr>
            <a:t>Chuẩn</a:t>
          </a:r>
          <a:r>
            <a:rPr lang="en-US"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kern="1200" dirty="0" err="1">
              <a:solidFill>
                <a:sysClr val="window" lastClr="FFFFFF"/>
              </a:solidFill>
              <a:latin typeface="Times New Roman" panose="02020603050405020304" pitchFamily="18" charset="0"/>
              <a:ea typeface="+mn-ea"/>
              <a:cs typeface="Times New Roman" panose="02020603050405020304" pitchFamily="18" charset="0"/>
            </a:rPr>
            <a:t>bị</a:t>
          </a:r>
          <a:r>
            <a:rPr lang="en-US"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kern="1200" dirty="0" err="1">
              <a:solidFill>
                <a:sysClr val="window" lastClr="FFFFFF"/>
              </a:solidFill>
              <a:latin typeface="Times New Roman" panose="02020603050405020304" pitchFamily="18" charset="0"/>
              <a:ea typeface="+mn-ea"/>
              <a:cs typeface="Times New Roman" panose="02020603050405020304" pitchFamily="18" charset="0"/>
            </a:rPr>
            <a:t>bài</a:t>
          </a:r>
          <a:r>
            <a:rPr lang="en-US" sz="2400"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kern="1200" dirty="0" err="1">
              <a:solidFill>
                <a:sysClr val="window" lastClr="FFFFFF"/>
              </a:solidFill>
              <a:latin typeface="Times New Roman" panose="02020603050405020304" pitchFamily="18" charset="0"/>
              <a:ea typeface="+mn-ea"/>
              <a:cs typeface="Times New Roman" panose="02020603050405020304" pitchFamily="18" charset="0"/>
            </a:rPr>
            <a:t>mới</a:t>
          </a:r>
          <a:r>
            <a:rPr lang="en-US" sz="2400" kern="1200" dirty="0">
              <a:solidFill>
                <a:sysClr val="window" lastClr="FFFFFF"/>
              </a:solidFill>
              <a:latin typeface="Times New Roman" panose="02020603050405020304" pitchFamily="18" charset="0"/>
              <a:ea typeface="+mn-ea"/>
              <a:cs typeface="Times New Roman" panose="02020603050405020304" pitchFamily="18" charset="0"/>
            </a:rPr>
            <a:t>:</a:t>
          </a:r>
          <a:r>
            <a:rPr lang="vi-VN" sz="2400" kern="1200" dirty="0">
              <a:solidFill>
                <a:sysClr val="window" lastClr="FFFFFF"/>
              </a:solidFill>
              <a:latin typeface="Times New Roman" panose="02020603050405020304" pitchFamily="18" charset="0"/>
              <a:ea typeface="+mn-ea"/>
              <a:cs typeface="Times New Roman" panose="02020603050405020304" pitchFamily="18" charset="0"/>
            </a:rPr>
            <a:t> </a:t>
          </a:r>
          <a:endParaRPr lang="en-US"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5874433" y="930737"/>
        <a:ext cx="2009261" cy="11762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453F7-AC0D-441C-9066-7F4A1B02A9AE}"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2FB49-66AD-49B6-885E-930F4EA9BC19}" type="slidenum">
              <a:rPr lang="en-US" smtClean="0"/>
              <a:t>‹#›</a:t>
            </a:fld>
            <a:endParaRPr lang="en-US"/>
          </a:p>
        </p:txBody>
      </p:sp>
    </p:spTree>
    <p:extLst>
      <p:ext uri="{BB962C8B-B14F-4D97-AF65-F5344CB8AC3E}">
        <p14:creationId xmlns:p14="http://schemas.microsoft.com/office/powerpoint/2010/main" val="182618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17211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70750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94348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68430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84573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57792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82869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96409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14734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x-none" dirty="0"/>
          </a:p>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26992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107" indent="0" algn="ctr">
              <a:buNone/>
              <a:defRPr>
                <a:solidFill>
                  <a:schemeClr val="tx1">
                    <a:tint val="75000"/>
                  </a:schemeClr>
                </a:solidFill>
              </a:defRPr>
            </a:lvl2pPr>
            <a:lvl3pPr marL="1218216" indent="0" algn="ctr">
              <a:buNone/>
              <a:defRPr>
                <a:solidFill>
                  <a:schemeClr val="tx1">
                    <a:tint val="75000"/>
                  </a:schemeClr>
                </a:solidFill>
              </a:defRPr>
            </a:lvl3pPr>
            <a:lvl4pPr marL="1827322" indent="0" algn="ctr">
              <a:buNone/>
              <a:defRPr>
                <a:solidFill>
                  <a:schemeClr val="tx1">
                    <a:tint val="75000"/>
                  </a:schemeClr>
                </a:solidFill>
              </a:defRPr>
            </a:lvl4pPr>
            <a:lvl5pPr marL="2436429" indent="0" algn="ctr">
              <a:buNone/>
              <a:defRPr>
                <a:solidFill>
                  <a:schemeClr val="tx1">
                    <a:tint val="75000"/>
                  </a:schemeClr>
                </a:solidFill>
              </a:defRPr>
            </a:lvl5pPr>
            <a:lvl6pPr marL="3045537" indent="0" algn="ctr">
              <a:buNone/>
              <a:defRPr>
                <a:solidFill>
                  <a:schemeClr val="tx1">
                    <a:tint val="75000"/>
                  </a:schemeClr>
                </a:solidFill>
              </a:defRPr>
            </a:lvl6pPr>
            <a:lvl7pPr marL="3654645" indent="0" algn="ctr">
              <a:buNone/>
              <a:defRPr>
                <a:solidFill>
                  <a:schemeClr val="tx1">
                    <a:tint val="75000"/>
                  </a:schemeClr>
                </a:solidFill>
              </a:defRPr>
            </a:lvl7pPr>
            <a:lvl8pPr marL="4263752" indent="0" algn="ctr">
              <a:buNone/>
              <a:defRPr>
                <a:solidFill>
                  <a:schemeClr val="tx1">
                    <a:tint val="75000"/>
                  </a:schemeClr>
                </a:solidFill>
              </a:defRPr>
            </a:lvl8pPr>
            <a:lvl9pPr marL="48728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488845869"/>
      </p:ext>
    </p:extLst>
  </p:cSld>
  <p:clrMapOvr>
    <a:masterClrMapping/>
  </p:clrMapOvr>
  <p:transition spd="med"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243617911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4418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47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171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586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4285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4301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289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469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8316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75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138003526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1835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088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6184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76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4372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1323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811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4716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881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83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1" y="1600200"/>
            <a:ext cx="10972800" cy="452596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pPr defTabSz="914012"/>
            <a:fld id="{8B35F0B1-53A2-4F58-A419-9B6A1424FB57}" type="datetimeFigureOut">
              <a:rPr lang="zh-CN" altLang="en-US" sz="1799" smtClean="0">
                <a:solidFill>
                  <a:srgbClr val="000000"/>
                </a:solidFill>
              </a:rPr>
              <a:pPr defTabSz="914012"/>
              <a:t>2023/10/13</a:t>
            </a:fld>
            <a:endParaRPr lang="zh-CN" altLang="en-US" sz="1799">
              <a:solidFill>
                <a:srgbClr val="000000"/>
              </a:solidFill>
            </a:endParaRPr>
          </a:p>
        </p:txBody>
      </p:sp>
      <p:sp>
        <p:nvSpPr>
          <p:cNvPr id="5" name="页脚占位符 4"/>
          <p:cNvSpPr>
            <a:spLocks noGrp="1"/>
          </p:cNvSpPr>
          <p:nvPr>
            <p:ph type="ftr" sz="quarter" idx="11"/>
          </p:nvPr>
        </p:nvSpPr>
        <p:spPr>
          <a:xfrm>
            <a:off x="4165602" y="6356352"/>
            <a:ext cx="3860799" cy="365125"/>
          </a:xfrm>
          <a:prstGeom prst="rect">
            <a:avLst/>
          </a:prstGeom>
        </p:spPr>
        <p:txBody>
          <a:bodyPr/>
          <a:lstStyle/>
          <a:p>
            <a:pPr defTabSz="914012"/>
            <a:endParaRPr lang="zh-CN" altLang="en-US" sz="1799">
              <a:solidFill>
                <a:srgbClr val="000000"/>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18EBF4EF-A2BF-4103-B2B4-2A3D5169DA7D}" type="slidenum">
              <a:rPr lang="zh-CN" altLang="en-US" sz="1799" smtClean="0">
                <a:solidFill>
                  <a:srgbClr val="000000"/>
                </a:solidFill>
              </a:rPr>
              <a:pPr defTabSz="914012"/>
              <a:t>‹#›</a:t>
            </a:fld>
            <a:endParaRPr lang="zh-CN" altLang="en-US" sz="1799">
              <a:solidFill>
                <a:srgbClr val="000000"/>
              </a:solidFill>
            </a:endParaRPr>
          </a:p>
        </p:txBody>
      </p:sp>
    </p:spTree>
    <p:extLst>
      <p:ext uri="{BB962C8B-B14F-4D97-AF65-F5344CB8AC3E}">
        <p14:creationId xmlns:p14="http://schemas.microsoft.com/office/powerpoint/2010/main" val="1416202769"/>
      </p:ext>
    </p:extLst>
  </p:cSld>
  <p:clrMapOvr>
    <a:masterClrMapping/>
  </p:clrMapOvr>
  <p:transition spd="med" advTm="0">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822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514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7722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6088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8590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246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9081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842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4407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01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27734"/>
      </p:ext>
    </p:extLst>
  </p:cSld>
  <p:clrMapOvr>
    <a:masterClrMapping/>
  </p:clrMapOvr>
  <p:transition spd="med" advTm="0">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7396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15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0105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00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135880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107" indent="0" algn="ctr">
              <a:buNone/>
              <a:defRPr>
                <a:solidFill>
                  <a:schemeClr val="tx1">
                    <a:tint val="75000"/>
                  </a:schemeClr>
                </a:solidFill>
              </a:defRPr>
            </a:lvl2pPr>
            <a:lvl3pPr marL="1218216" indent="0" algn="ctr">
              <a:buNone/>
              <a:defRPr>
                <a:solidFill>
                  <a:schemeClr val="tx1">
                    <a:tint val="75000"/>
                  </a:schemeClr>
                </a:solidFill>
              </a:defRPr>
            </a:lvl3pPr>
            <a:lvl4pPr marL="1827322" indent="0" algn="ctr">
              <a:buNone/>
              <a:defRPr>
                <a:solidFill>
                  <a:schemeClr val="tx1">
                    <a:tint val="75000"/>
                  </a:schemeClr>
                </a:solidFill>
              </a:defRPr>
            </a:lvl4pPr>
            <a:lvl5pPr marL="2436429" indent="0" algn="ctr">
              <a:buNone/>
              <a:defRPr>
                <a:solidFill>
                  <a:schemeClr val="tx1">
                    <a:tint val="75000"/>
                  </a:schemeClr>
                </a:solidFill>
              </a:defRPr>
            </a:lvl5pPr>
            <a:lvl6pPr marL="3045537" indent="0" algn="ctr">
              <a:buNone/>
              <a:defRPr>
                <a:solidFill>
                  <a:schemeClr val="tx1">
                    <a:tint val="75000"/>
                  </a:schemeClr>
                </a:solidFill>
              </a:defRPr>
            </a:lvl6pPr>
            <a:lvl7pPr marL="3654645" indent="0" algn="ctr">
              <a:buNone/>
              <a:defRPr>
                <a:solidFill>
                  <a:schemeClr val="tx1">
                    <a:tint val="75000"/>
                  </a:schemeClr>
                </a:solidFill>
              </a:defRPr>
            </a:lvl7pPr>
            <a:lvl8pPr marL="4263752" indent="0" algn="ctr">
              <a:buNone/>
              <a:defRPr>
                <a:solidFill>
                  <a:schemeClr val="tx1">
                    <a:tint val="75000"/>
                  </a:schemeClr>
                </a:solidFill>
              </a:defRPr>
            </a:lvl8pPr>
            <a:lvl9pPr marL="48728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869144167"/>
      </p:ext>
    </p:extLst>
  </p:cSld>
  <p:clrMapOvr>
    <a:masterClrMapping/>
  </p:clrMapOvr>
  <p:transition spd="med"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3">
                <a:solidFill>
                  <a:schemeClr val="tx1">
                    <a:tint val="75000"/>
                  </a:schemeClr>
                </a:solidFill>
              </a:defRPr>
            </a:lvl1pPr>
            <a:lvl2pPr marL="609107" indent="0">
              <a:buNone/>
              <a:defRPr sz="2398">
                <a:solidFill>
                  <a:schemeClr val="tx1">
                    <a:tint val="75000"/>
                  </a:schemeClr>
                </a:solidFill>
              </a:defRPr>
            </a:lvl2pPr>
            <a:lvl3pPr marL="1218216" indent="0">
              <a:buNone/>
              <a:defRPr sz="2133">
                <a:solidFill>
                  <a:schemeClr val="tx1">
                    <a:tint val="75000"/>
                  </a:schemeClr>
                </a:solidFill>
              </a:defRPr>
            </a:lvl3pPr>
            <a:lvl4pPr marL="1827322" indent="0">
              <a:buNone/>
              <a:defRPr sz="1865">
                <a:solidFill>
                  <a:schemeClr val="tx1">
                    <a:tint val="75000"/>
                  </a:schemeClr>
                </a:solidFill>
              </a:defRPr>
            </a:lvl4pPr>
            <a:lvl5pPr marL="2436429" indent="0">
              <a:buNone/>
              <a:defRPr sz="1865">
                <a:solidFill>
                  <a:schemeClr val="tx1">
                    <a:tint val="75000"/>
                  </a:schemeClr>
                </a:solidFill>
              </a:defRPr>
            </a:lvl5pPr>
            <a:lvl6pPr marL="3045537" indent="0">
              <a:buNone/>
              <a:defRPr sz="1865">
                <a:solidFill>
                  <a:schemeClr val="tx1">
                    <a:tint val="75000"/>
                  </a:schemeClr>
                </a:solidFill>
              </a:defRPr>
            </a:lvl6pPr>
            <a:lvl7pPr marL="3654645" indent="0">
              <a:buNone/>
              <a:defRPr sz="1865">
                <a:solidFill>
                  <a:schemeClr val="tx1">
                    <a:tint val="75000"/>
                  </a:schemeClr>
                </a:solidFill>
              </a:defRPr>
            </a:lvl7pPr>
            <a:lvl8pPr marL="4263752" indent="0">
              <a:buNone/>
              <a:defRPr sz="1865">
                <a:solidFill>
                  <a:schemeClr val="tx1">
                    <a:tint val="75000"/>
                  </a:schemeClr>
                </a:solidFill>
              </a:defRPr>
            </a:lvl8pPr>
            <a:lvl9pPr marL="487286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57439252"/>
      </p:ext>
    </p:extLst>
  </p:cSld>
  <p:clrMapOvr>
    <a:masterClrMapping/>
  </p:clrMapOvr>
  <p:transition spd="med"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1"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128907718"/>
      </p:ext>
    </p:extLst>
  </p:cSld>
  <p:clrMapOvr>
    <a:masterClrMapping/>
  </p:clrMapOvr>
  <p:transition spd="med"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7"/>
            <a:ext cx="5386917"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3" y="1535114"/>
            <a:ext cx="5389033"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3" y="2174877"/>
            <a:ext cx="5389033"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381226893"/>
      </p:ext>
    </p:extLst>
  </p:cSld>
  <p:clrMapOvr>
    <a:masterClrMapping/>
  </p:clrMapOvr>
  <p:transition spd="med"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4" name="页脚占位符 3"/>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01721082"/>
      </p:ext>
    </p:extLst>
  </p:cSld>
  <p:clrMapOvr>
    <a:masterClrMapping/>
  </p:clrMapOvr>
  <p:transition spd="med"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3">
                <a:solidFill>
                  <a:schemeClr val="tx1">
                    <a:tint val="75000"/>
                  </a:schemeClr>
                </a:solidFill>
              </a:defRPr>
            </a:lvl1pPr>
            <a:lvl2pPr marL="609107" indent="0">
              <a:buNone/>
              <a:defRPr sz="2398">
                <a:solidFill>
                  <a:schemeClr val="tx1">
                    <a:tint val="75000"/>
                  </a:schemeClr>
                </a:solidFill>
              </a:defRPr>
            </a:lvl2pPr>
            <a:lvl3pPr marL="1218216" indent="0">
              <a:buNone/>
              <a:defRPr sz="2133">
                <a:solidFill>
                  <a:schemeClr val="tx1">
                    <a:tint val="75000"/>
                  </a:schemeClr>
                </a:solidFill>
              </a:defRPr>
            </a:lvl3pPr>
            <a:lvl4pPr marL="1827322" indent="0">
              <a:buNone/>
              <a:defRPr sz="1865">
                <a:solidFill>
                  <a:schemeClr val="tx1">
                    <a:tint val="75000"/>
                  </a:schemeClr>
                </a:solidFill>
              </a:defRPr>
            </a:lvl4pPr>
            <a:lvl5pPr marL="2436429" indent="0">
              <a:buNone/>
              <a:defRPr sz="1865">
                <a:solidFill>
                  <a:schemeClr val="tx1">
                    <a:tint val="75000"/>
                  </a:schemeClr>
                </a:solidFill>
              </a:defRPr>
            </a:lvl5pPr>
            <a:lvl6pPr marL="3045537" indent="0">
              <a:buNone/>
              <a:defRPr sz="1865">
                <a:solidFill>
                  <a:schemeClr val="tx1">
                    <a:tint val="75000"/>
                  </a:schemeClr>
                </a:solidFill>
              </a:defRPr>
            </a:lvl6pPr>
            <a:lvl7pPr marL="3654645" indent="0">
              <a:buNone/>
              <a:defRPr sz="1865">
                <a:solidFill>
                  <a:schemeClr val="tx1">
                    <a:tint val="75000"/>
                  </a:schemeClr>
                </a:solidFill>
              </a:defRPr>
            </a:lvl7pPr>
            <a:lvl8pPr marL="4263752" indent="0">
              <a:buNone/>
              <a:defRPr sz="1865">
                <a:solidFill>
                  <a:schemeClr val="tx1">
                    <a:tint val="75000"/>
                  </a:schemeClr>
                </a:solidFill>
              </a:defRPr>
            </a:lvl8pPr>
            <a:lvl9pPr marL="487286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514803990"/>
      </p:ext>
    </p:extLst>
  </p:cSld>
  <p:clrMapOvr>
    <a:masterClrMapping/>
  </p:clrMapOvr>
  <p:transition spd="med"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3"/>
            <a:ext cx="4011084" cy="1162051"/>
          </a:xfrm>
          <a:prstGeom prst="rect">
            <a:avLst/>
          </a:prstGeom>
        </p:spPr>
        <p:txBody>
          <a:bodyPr anchor="b"/>
          <a:lstStyle>
            <a:lvl1pPr algn="l">
              <a:defRPr sz="2663"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3"/>
            </a:lvl1pPr>
            <a:lvl2pPr>
              <a:defRPr sz="3731"/>
            </a:lvl2pPr>
            <a:lvl3pPr>
              <a:defRPr sz="3198"/>
            </a:lvl3pPr>
            <a:lvl4pPr>
              <a:defRPr sz="2663"/>
            </a:lvl4pPr>
            <a:lvl5pPr>
              <a:defRPr sz="2663"/>
            </a:lvl5pPr>
            <a:lvl6pPr>
              <a:defRPr sz="2663"/>
            </a:lvl6pPr>
            <a:lvl7pPr>
              <a:defRPr sz="2663"/>
            </a:lvl7pPr>
            <a:lvl8pPr>
              <a:defRPr sz="2663"/>
            </a:lvl8pPr>
            <a:lvl9pPr>
              <a:defRPr sz="26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2"/>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472878007"/>
      </p:ext>
    </p:extLst>
  </p:cSld>
  <p:clrMapOvr>
    <a:masterClrMapping/>
  </p:clrMapOvr>
  <p:transition spd="med"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anchor="b"/>
          <a:lstStyle>
            <a:lvl1pPr algn="l">
              <a:defRPr sz="2663"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a:lstStyle>
            <a:lvl1pPr marL="0" indent="0">
              <a:buNone/>
              <a:defRPr sz="4263"/>
            </a:lvl1pPr>
            <a:lvl2pPr marL="609107" indent="0">
              <a:buNone/>
              <a:defRPr sz="3731"/>
            </a:lvl2pPr>
            <a:lvl3pPr marL="1218216" indent="0">
              <a:buNone/>
              <a:defRPr sz="3198"/>
            </a:lvl3pPr>
            <a:lvl4pPr marL="1827322" indent="0">
              <a:buNone/>
              <a:defRPr sz="2663"/>
            </a:lvl4pPr>
            <a:lvl5pPr marL="2436429" indent="0">
              <a:buNone/>
              <a:defRPr sz="2663"/>
            </a:lvl5pPr>
            <a:lvl6pPr marL="3045537" indent="0">
              <a:buNone/>
              <a:defRPr sz="2663"/>
            </a:lvl6pPr>
            <a:lvl7pPr marL="3654645" indent="0">
              <a:buNone/>
              <a:defRPr sz="2663"/>
            </a:lvl7pPr>
            <a:lvl8pPr marL="4263752" indent="0">
              <a:buNone/>
              <a:defRPr sz="2663"/>
            </a:lvl8pPr>
            <a:lvl9pPr marL="4872860" indent="0">
              <a:buNone/>
              <a:defRPr sz="2663"/>
            </a:lvl9pPr>
          </a:lstStyle>
          <a:p>
            <a:endParaRPr lang="zh-CN" altLang="en-US"/>
          </a:p>
        </p:txBody>
      </p:sp>
      <p:sp>
        <p:nvSpPr>
          <p:cNvPr id="4" name="文本占位符 3"/>
          <p:cNvSpPr>
            <a:spLocks noGrp="1"/>
          </p:cNvSpPr>
          <p:nvPr>
            <p:ph type="body" sz="half" idx="2"/>
          </p:nvPr>
        </p:nvSpPr>
        <p:spPr>
          <a:xfrm>
            <a:off x="2389717" y="5367339"/>
            <a:ext cx="7315200" cy="804864"/>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978577070"/>
      </p:ext>
    </p:extLst>
  </p:cSld>
  <p:clrMapOvr>
    <a:masterClrMapping/>
  </p:clrMapOvr>
  <p:transition spd="med"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4171232232"/>
      </p:ext>
    </p:extLst>
  </p:cSld>
  <p:clrMapOvr>
    <a:masterClrMapping/>
  </p:clrMapOvr>
  <p:transition spd="med" advTm="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06376"/>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23346938"/>
      </p:ext>
    </p:extLst>
  </p:cSld>
  <p:clrMapOvr>
    <a:masterClrMapping/>
  </p:clrMapOvr>
  <p:transition spd="med"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216260327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3727346333"/>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1" y="1600200"/>
            <a:ext cx="10972800" cy="452596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pPr defTabSz="914012"/>
            <a:fld id="{8B35F0B1-53A2-4F58-A419-9B6A1424FB57}" type="datetimeFigureOut">
              <a:rPr lang="zh-CN" altLang="en-US" sz="1799" smtClean="0">
                <a:solidFill>
                  <a:srgbClr val="000000"/>
                </a:solidFill>
              </a:rPr>
              <a:pPr defTabSz="914012"/>
              <a:t>2023/10/13</a:t>
            </a:fld>
            <a:endParaRPr lang="zh-CN" altLang="en-US" sz="1799">
              <a:solidFill>
                <a:srgbClr val="000000"/>
              </a:solidFill>
            </a:endParaRPr>
          </a:p>
        </p:txBody>
      </p:sp>
      <p:sp>
        <p:nvSpPr>
          <p:cNvPr id="5" name="页脚占位符 4"/>
          <p:cNvSpPr>
            <a:spLocks noGrp="1"/>
          </p:cNvSpPr>
          <p:nvPr>
            <p:ph type="ftr" sz="quarter" idx="11"/>
          </p:nvPr>
        </p:nvSpPr>
        <p:spPr>
          <a:xfrm>
            <a:off x="4165602" y="6356352"/>
            <a:ext cx="3860799" cy="365125"/>
          </a:xfrm>
          <a:prstGeom prst="rect">
            <a:avLst/>
          </a:prstGeom>
        </p:spPr>
        <p:txBody>
          <a:bodyPr/>
          <a:lstStyle/>
          <a:p>
            <a:pPr defTabSz="914012"/>
            <a:endParaRPr lang="zh-CN" altLang="en-US" sz="1799">
              <a:solidFill>
                <a:srgbClr val="000000"/>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18EBF4EF-A2BF-4103-B2B4-2A3D5169DA7D}" type="slidenum">
              <a:rPr lang="zh-CN" altLang="en-US" sz="1799" smtClean="0">
                <a:solidFill>
                  <a:srgbClr val="000000"/>
                </a:solidFill>
              </a:rPr>
              <a:pPr defTabSz="914012"/>
              <a:t>‹#›</a:t>
            </a:fld>
            <a:endParaRPr lang="zh-CN" altLang="en-US" sz="1799">
              <a:solidFill>
                <a:srgbClr val="000000"/>
              </a:solidFill>
            </a:endParaRPr>
          </a:p>
        </p:txBody>
      </p:sp>
    </p:spTree>
    <p:extLst>
      <p:ext uri="{BB962C8B-B14F-4D97-AF65-F5344CB8AC3E}">
        <p14:creationId xmlns:p14="http://schemas.microsoft.com/office/powerpoint/2010/main" val="294199323"/>
      </p:ext>
    </p:extLst>
  </p:cSld>
  <p:clrMapOvr>
    <a:masterClrMapping/>
  </p:clrMapOvr>
  <p:transition spd="med"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488557"/>
      </p:ext>
    </p:extLst>
  </p:cSld>
  <p:clrMapOvr>
    <a:masterClrMapping/>
  </p:clrMapOvr>
  <p:transition spd="med"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2335286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107" indent="0" algn="ctr">
              <a:buNone/>
              <a:defRPr>
                <a:solidFill>
                  <a:schemeClr val="tx1">
                    <a:tint val="75000"/>
                  </a:schemeClr>
                </a:solidFill>
              </a:defRPr>
            </a:lvl2pPr>
            <a:lvl3pPr marL="1218216" indent="0" algn="ctr">
              <a:buNone/>
              <a:defRPr>
                <a:solidFill>
                  <a:schemeClr val="tx1">
                    <a:tint val="75000"/>
                  </a:schemeClr>
                </a:solidFill>
              </a:defRPr>
            </a:lvl3pPr>
            <a:lvl4pPr marL="1827322" indent="0" algn="ctr">
              <a:buNone/>
              <a:defRPr>
                <a:solidFill>
                  <a:schemeClr val="tx1">
                    <a:tint val="75000"/>
                  </a:schemeClr>
                </a:solidFill>
              </a:defRPr>
            </a:lvl4pPr>
            <a:lvl5pPr marL="2436429" indent="0" algn="ctr">
              <a:buNone/>
              <a:defRPr>
                <a:solidFill>
                  <a:schemeClr val="tx1">
                    <a:tint val="75000"/>
                  </a:schemeClr>
                </a:solidFill>
              </a:defRPr>
            </a:lvl5pPr>
            <a:lvl6pPr marL="3045537" indent="0" algn="ctr">
              <a:buNone/>
              <a:defRPr>
                <a:solidFill>
                  <a:schemeClr val="tx1">
                    <a:tint val="75000"/>
                  </a:schemeClr>
                </a:solidFill>
              </a:defRPr>
            </a:lvl6pPr>
            <a:lvl7pPr marL="3654645" indent="0" algn="ctr">
              <a:buNone/>
              <a:defRPr>
                <a:solidFill>
                  <a:schemeClr val="tx1">
                    <a:tint val="75000"/>
                  </a:schemeClr>
                </a:solidFill>
              </a:defRPr>
            </a:lvl7pPr>
            <a:lvl8pPr marL="4263752" indent="0" algn="ctr">
              <a:buNone/>
              <a:defRPr>
                <a:solidFill>
                  <a:schemeClr val="tx1">
                    <a:tint val="75000"/>
                  </a:schemeClr>
                </a:solidFill>
              </a:defRPr>
            </a:lvl8pPr>
            <a:lvl9pPr marL="48728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61344875"/>
      </p:ext>
    </p:extLst>
  </p:cSld>
  <p:clrMapOvr>
    <a:masterClrMapping/>
  </p:clrMapOvr>
  <p:transition spd="med"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1"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936358954"/>
      </p:ext>
    </p:extLst>
  </p:cSld>
  <p:clrMapOvr>
    <a:masterClrMapping/>
  </p:clrMapOvr>
  <p:transition spd="med" advTm="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3">
                <a:solidFill>
                  <a:schemeClr val="tx1">
                    <a:tint val="75000"/>
                  </a:schemeClr>
                </a:solidFill>
              </a:defRPr>
            </a:lvl1pPr>
            <a:lvl2pPr marL="609107" indent="0">
              <a:buNone/>
              <a:defRPr sz="2398">
                <a:solidFill>
                  <a:schemeClr val="tx1">
                    <a:tint val="75000"/>
                  </a:schemeClr>
                </a:solidFill>
              </a:defRPr>
            </a:lvl2pPr>
            <a:lvl3pPr marL="1218216" indent="0">
              <a:buNone/>
              <a:defRPr sz="2133">
                <a:solidFill>
                  <a:schemeClr val="tx1">
                    <a:tint val="75000"/>
                  </a:schemeClr>
                </a:solidFill>
              </a:defRPr>
            </a:lvl3pPr>
            <a:lvl4pPr marL="1827322" indent="0">
              <a:buNone/>
              <a:defRPr sz="1865">
                <a:solidFill>
                  <a:schemeClr val="tx1">
                    <a:tint val="75000"/>
                  </a:schemeClr>
                </a:solidFill>
              </a:defRPr>
            </a:lvl4pPr>
            <a:lvl5pPr marL="2436429" indent="0">
              <a:buNone/>
              <a:defRPr sz="1865">
                <a:solidFill>
                  <a:schemeClr val="tx1">
                    <a:tint val="75000"/>
                  </a:schemeClr>
                </a:solidFill>
              </a:defRPr>
            </a:lvl5pPr>
            <a:lvl6pPr marL="3045537" indent="0">
              <a:buNone/>
              <a:defRPr sz="1865">
                <a:solidFill>
                  <a:schemeClr val="tx1">
                    <a:tint val="75000"/>
                  </a:schemeClr>
                </a:solidFill>
              </a:defRPr>
            </a:lvl6pPr>
            <a:lvl7pPr marL="3654645" indent="0">
              <a:buNone/>
              <a:defRPr sz="1865">
                <a:solidFill>
                  <a:schemeClr val="tx1">
                    <a:tint val="75000"/>
                  </a:schemeClr>
                </a:solidFill>
              </a:defRPr>
            </a:lvl7pPr>
            <a:lvl8pPr marL="4263752" indent="0">
              <a:buNone/>
              <a:defRPr sz="1865">
                <a:solidFill>
                  <a:schemeClr val="tx1">
                    <a:tint val="75000"/>
                  </a:schemeClr>
                </a:solidFill>
              </a:defRPr>
            </a:lvl8pPr>
            <a:lvl9pPr marL="487286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476184867"/>
      </p:ext>
    </p:extLst>
  </p:cSld>
  <p:clrMapOvr>
    <a:masterClrMapping/>
  </p:clrMapOvr>
  <p:transition spd="med"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1"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198741961"/>
      </p:ext>
    </p:extLst>
  </p:cSld>
  <p:clrMapOvr>
    <a:masterClrMapping/>
  </p:clrMapOvr>
  <p:transition spd="med"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7"/>
            <a:ext cx="5386917"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3" y="1535114"/>
            <a:ext cx="5389033"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3" y="2174877"/>
            <a:ext cx="5389033"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583200776"/>
      </p:ext>
    </p:extLst>
  </p:cSld>
  <p:clrMapOvr>
    <a:masterClrMapping/>
  </p:clrMapOvr>
  <p:transition spd="med" advTm="0">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4" name="页脚占位符 3"/>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58965788"/>
      </p:ext>
    </p:extLst>
  </p:cSld>
  <p:clrMapOvr>
    <a:masterClrMapping/>
  </p:clrMapOvr>
  <p:transition spd="med" advTm="0">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3"/>
            <a:ext cx="4011084" cy="1162051"/>
          </a:xfrm>
          <a:prstGeom prst="rect">
            <a:avLst/>
          </a:prstGeom>
        </p:spPr>
        <p:txBody>
          <a:bodyPr anchor="b"/>
          <a:lstStyle>
            <a:lvl1pPr algn="l">
              <a:defRPr sz="2663"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3"/>
            </a:lvl1pPr>
            <a:lvl2pPr>
              <a:defRPr sz="3731"/>
            </a:lvl2pPr>
            <a:lvl3pPr>
              <a:defRPr sz="3198"/>
            </a:lvl3pPr>
            <a:lvl4pPr>
              <a:defRPr sz="2663"/>
            </a:lvl4pPr>
            <a:lvl5pPr>
              <a:defRPr sz="2663"/>
            </a:lvl5pPr>
            <a:lvl6pPr>
              <a:defRPr sz="2663"/>
            </a:lvl6pPr>
            <a:lvl7pPr>
              <a:defRPr sz="2663"/>
            </a:lvl7pPr>
            <a:lvl8pPr>
              <a:defRPr sz="2663"/>
            </a:lvl8pPr>
            <a:lvl9pPr>
              <a:defRPr sz="26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2"/>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589514645"/>
      </p:ext>
    </p:extLst>
  </p:cSld>
  <p:clrMapOvr>
    <a:masterClrMapping/>
  </p:clrMapOvr>
  <p:transition spd="med"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anchor="b"/>
          <a:lstStyle>
            <a:lvl1pPr algn="l">
              <a:defRPr sz="2663"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a:lstStyle>
            <a:lvl1pPr marL="0" indent="0">
              <a:buNone/>
              <a:defRPr sz="4263"/>
            </a:lvl1pPr>
            <a:lvl2pPr marL="609107" indent="0">
              <a:buNone/>
              <a:defRPr sz="3731"/>
            </a:lvl2pPr>
            <a:lvl3pPr marL="1218216" indent="0">
              <a:buNone/>
              <a:defRPr sz="3198"/>
            </a:lvl3pPr>
            <a:lvl4pPr marL="1827322" indent="0">
              <a:buNone/>
              <a:defRPr sz="2663"/>
            </a:lvl4pPr>
            <a:lvl5pPr marL="2436429" indent="0">
              <a:buNone/>
              <a:defRPr sz="2663"/>
            </a:lvl5pPr>
            <a:lvl6pPr marL="3045537" indent="0">
              <a:buNone/>
              <a:defRPr sz="2663"/>
            </a:lvl6pPr>
            <a:lvl7pPr marL="3654645" indent="0">
              <a:buNone/>
              <a:defRPr sz="2663"/>
            </a:lvl7pPr>
            <a:lvl8pPr marL="4263752" indent="0">
              <a:buNone/>
              <a:defRPr sz="2663"/>
            </a:lvl8pPr>
            <a:lvl9pPr marL="4872860" indent="0">
              <a:buNone/>
              <a:defRPr sz="2663"/>
            </a:lvl9pPr>
          </a:lstStyle>
          <a:p>
            <a:endParaRPr lang="zh-CN" altLang="en-US"/>
          </a:p>
        </p:txBody>
      </p:sp>
      <p:sp>
        <p:nvSpPr>
          <p:cNvPr id="4" name="文本占位符 3"/>
          <p:cNvSpPr>
            <a:spLocks noGrp="1"/>
          </p:cNvSpPr>
          <p:nvPr>
            <p:ph type="body" sz="half" idx="2"/>
          </p:nvPr>
        </p:nvSpPr>
        <p:spPr>
          <a:xfrm>
            <a:off x="2389717" y="5367339"/>
            <a:ext cx="7315200" cy="804864"/>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453597083"/>
      </p:ext>
    </p:extLst>
  </p:cSld>
  <p:clrMapOvr>
    <a:masterClrMapping/>
  </p:clrMapOvr>
  <p:transition spd="med" advTm="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13435769"/>
      </p:ext>
    </p:extLst>
  </p:cSld>
  <p:clrMapOvr>
    <a:masterClrMapping/>
  </p:clrMapOvr>
  <p:transition spd="med" advTm="0">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06376"/>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006120723"/>
      </p:ext>
    </p:extLst>
  </p:cSld>
  <p:clrMapOvr>
    <a:masterClrMapping/>
  </p:clrMapOvr>
  <p:transition spd="med" advTm="0">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212613901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413505883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7"/>
            <a:ext cx="5386917"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3" y="1535114"/>
            <a:ext cx="5389033"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3" y="2174877"/>
            <a:ext cx="5389033"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84855099"/>
      </p:ext>
    </p:extLst>
  </p:cSld>
  <p:clrMapOvr>
    <a:masterClrMapping/>
  </p:clrMapOvr>
  <p:transition spd="med" advTm="0">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664718"/>
      </p:ext>
    </p:extLst>
  </p:cSld>
  <p:clrMapOvr>
    <a:masterClrMapping/>
  </p:clrMapOvr>
  <p:transition spd="med" advTm="0">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107" indent="0" algn="ctr">
              <a:buNone/>
              <a:defRPr>
                <a:solidFill>
                  <a:schemeClr val="tx1">
                    <a:tint val="75000"/>
                  </a:schemeClr>
                </a:solidFill>
              </a:defRPr>
            </a:lvl2pPr>
            <a:lvl3pPr marL="1218216" indent="0" algn="ctr">
              <a:buNone/>
              <a:defRPr>
                <a:solidFill>
                  <a:schemeClr val="tx1">
                    <a:tint val="75000"/>
                  </a:schemeClr>
                </a:solidFill>
              </a:defRPr>
            </a:lvl3pPr>
            <a:lvl4pPr marL="1827322" indent="0" algn="ctr">
              <a:buNone/>
              <a:defRPr>
                <a:solidFill>
                  <a:schemeClr val="tx1">
                    <a:tint val="75000"/>
                  </a:schemeClr>
                </a:solidFill>
              </a:defRPr>
            </a:lvl4pPr>
            <a:lvl5pPr marL="2436429" indent="0" algn="ctr">
              <a:buNone/>
              <a:defRPr>
                <a:solidFill>
                  <a:schemeClr val="tx1">
                    <a:tint val="75000"/>
                  </a:schemeClr>
                </a:solidFill>
              </a:defRPr>
            </a:lvl5pPr>
            <a:lvl6pPr marL="3045537" indent="0" algn="ctr">
              <a:buNone/>
              <a:defRPr>
                <a:solidFill>
                  <a:schemeClr val="tx1">
                    <a:tint val="75000"/>
                  </a:schemeClr>
                </a:solidFill>
              </a:defRPr>
            </a:lvl6pPr>
            <a:lvl7pPr marL="3654645" indent="0" algn="ctr">
              <a:buNone/>
              <a:defRPr>
                <a:solidFill>
                  <a:schemeClr val="tx1">
                    <a:tint val="75000"/>
                  </a:schemeClr>
                </a:solidFill>
              </a:defRPr>
            </a:lvl7pPr>
            <a:lvl8pPr marL="4263752" indent="0" algn="ctr">
              <a:buNone/>
              <a:defRPr>
                <a:solidFill>
                  <a:schemeClr val="tx1">
                    <a:tint val="75000"/>
                  </a:schemeClr>
                </a:solidFill>
              </a:defRPr>
            </a:lvl8pPr>
            <a:lvl9pPr marL="48728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08152134"/>
      </p:ext>
    </p:extLst>
  </p:cSld>
  <p:clrMapOvr>
    <a:masterClrMapping/>
  </p:clrMapOvr>
  <p:transition spd="med" advTm="0">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3">
                <a:solidFill>
                  <a:schemeClr val="tx1">
                    <a:tint val="75000"/>
                  </a:schemeClr>
                </a:solidFill>
              </a:defRPr>
            </a:lvl1pPr>
            <a:lvl2pPr marL="609107" indent="0">
              <a:buNone/>
              <a:defRPr sz="2398">
                <a:solidFill>
                  <a:schemeClr val="tx1">
                    <a:tint val="75000"/>
                  </a:schemeClr>
                </a:solidFill>
              </a:defRPr>
            </a:lvl2pPr>
            <a:lvl3pPr marL="1218216" indent="0">
              <a:buNone/>
              <a:defRPr sz="2133">
                <a:solidFill>
                  <a:schemeClr val="tx1">
                    <a:tint val="75000"/>
                  </a:schemeClr>
                </a:solidFill>
              </a:defRPr>
            </a:lvl3pPr>
            <a:lvl4pPr marL="1827322" indent="0">
              <a:buNone/>
              <a:defRPr sz="1865">
                <a:solidFill>
                  <a:schemeClr val="tx1">
                    <a:tint val="75000"/>
                  </a:schemeClr>
                </a:solidFill>
              </a:defRPr>
            </a:lvl4pPr>
            <a:lvl5pPr marL="2436429" indent="0">
              <a:buNone/>
              <a:defRPr sz="1865">
                <a:solidFill>
                  <a:schemeClr val="tx1">
                    <a:tint val="75000"/>
                  </a:schemeClr>
                </a:solidFill>
              </a:defRPr>
            </a:lvl5pPr>
            <a:lvl6pPr marL="3045537" indent="0">
              <a:buNone/>
              <a:defRPr sz="1865">
                <a:solidFill>
                  <a:schemeClr val="tx1">
                    <a:tint val="75000"/>
                  </a:schemeClr>
                </a:solidFill>
              </a:defRPr>
            </a:lvl6pPr>
            <a:lvl7pPr marL="3654645" indent="0">
              <a:buNone/>
              <a:defRPr sz="1865">
                <a:solidFill>
                  <a:schemeClr val="tx1">
                    <a:tint val="75000"/>
                  </a:schemeClr>
                </a:solidFill>
              </a:defRPr>
            </a:lvl7pPr>
            <a:lvl8pPr marL="4263752" indent="0">
              <a:buNone/>
              <a:defRPr sz="1865">
                <a:solidFill>
                  <a:schemeClr val="tx1">
                    <a:tint val="75000"/>
                  </a:schemeClr>
                </a:solidFill>
              </a:defRPr>
            </a:lvl8pPr>
            <a:lvl9pPr marL="487286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4257840900"/>
      </p:ext>
    </p:extLst>
  </p:cSld>
  <p:clrMapOvr>
    <a:masterClrMapping/>
  </p:clrMapOvr>
  <p:transition spd="med" advTm="0">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1"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06696193"/>
      </p:ext>
    </p:extLst>
  </p:cSld>
  <p:clrMapOvr>
    <a:masterClrMapping/>
  </p:clrMapOvr>
  <p:transition spd="med" advTm="0">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7"/>
            <a:ext cx="5386917"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3" y="1535114"/>
            <a:ext cx="5389033"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3" y="2174877"/>
            <a:ext cx="5389033"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994735692"/>
      </p:ext>
    </p:extLst>
  </p:cSld>
  <p:clrMapOvr>
    <a:masterClrMapping/>
  </p:clrMapOvr>
  <p:transition spd="med" advTm="0">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4" name="页脚占位符 3"/>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193427612"/>
      </p:ext>
    </p:extLst>
  </p:cSld>
  <p:clrMapOvr>
    <a:masterClrMapping/>
  </p:clrMapOvr>
  <p:transition spd="med" advTm="0">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3"/>
            <a:ext cx="4011084" cy="1162051"/>
          </a:xfrm>
          <a:prstGeom prst="rect">
            <a:avLst/>
          </a:prstGeom>
        </p:spPr>
        <p:txBody>
          <a:bodyPr anchor="b"/>
          <a:lstStyle>
            <a:lvl1pPr algn="l">
              <a:defRPr sz="2663"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3"/>
            </a:lvl1pPr>
            <a:lvl2pPr>
              <a:defRPr sz="3731"/>
            </a:lvl2pPr>
            <a:lvl3pPr>
              <a:defRPr sz="3198"/>
            </a:lvl3pPr>
            <a:lvl4pPr>
              <a:defRPr sz="2663"/>
            </a:lvl4pPr>
            <a:lvl5pPr>
              <a:defRPr sz="2663"/>
            </a:lvl5pPr>
            <a:lvl6pPr>
              <a:defRPr sz="2663"/>
            </a:lvl6pPr>
            <a:lvl7pPr>
              <a:defRPr sz="2663"/>
            </a:lvl7pPr>
            <a:lvl8pPr>
              <a:defRPr sz="2663"/>
            </a:lvl8pPr>
            <a:lvl9pPr>
              <a:defRPr sz="26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2"/>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666001320"/>
      </p:ext>
    </p:extLst>
  </p:cSld>
  <p:clrMapOvr>
    <a:masterClrMapping/>
  </p:clrMapOvr>
  <p:transition spd="med" advTm="0">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anchor="b"/>
          <a:lstStyle>
            <a:lvl1pPr algn="l">
              <a:defRPr sz="2663"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a:lstStyle>
            <a:lvl1pPr marL="0" indent="0">
              <a:buNone/>
              <a:defRPr sz="4263"/>
            </a:lvl1pPr>
            <a:lvl2pPr marL="609107" indent="0">
              <a:buNone/>
              <a:defRPr sz="3731"/>
            </a:lvl2pPr>
            <a:lvl3pPr marL="1218216" indent="0">
              <a:buNone/>
              <a:defRPr sz="3198"/>
            </a:lvl3pPr>
            <a:lvl4pPr marL="1827322" indent="0">
              <a:buNone/>
              <a:defRPr sz="2663"/>
            </a:lvl4pPr>
            <a:lvl5pPr marL="2436429" indent="0">
              <a:buNone/>
              <a:defRPr sz="2663"/>
            </a:lvl5pPr>
            <a:lvl6pPr marL="3045537" indent="0">
              <a:buNone/>
              <a:defRPr sz="2663"/>
            </a:lvl6pPr>
            <a:lvl7pPr marL="3654645" indent="0">
              <a:buNone/>
              <a:defRPr sz="2663"/>
            </a:lvl7pPr>
            <a:lvl8pPr marL="4263752" indent="0">
              <a:buNone/>
              <a:defRPr sz="2663"/>
            </a:lvl8pPr>
            <a:lvl9pPr marL="4872860" indent="0">
              <a:buNone/>
              <a:defRPr sz="2663"/>
            </a:lvl9pPr>
          </a:lstStyle>
          <a:p>
            <a:endParaRPr lang="zh-CN" altLang="en-US"/>
          </a:p>
        </p:txBody>
      </p:sp>
      <p:sp>
        <p:nvSpPr>
          <p:cNvPr id="4" name="文本占位符 3"/>
          <p:cNvSpPr>
            <a:spLocks noGrp="1"/>
          </p:cNvSpPr>
          <p:nvPr>
            <p:ph type="body" sz="half" idx="2"/>
          </p:nvPr>
        </p:nvSpPr>
        <p:spPr>
          <a:xfrm>
            <a:off x="2389717" y="5367339"/>
            <a:ext cx="7315200" cy="804864"/>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286054695"/>
      </p:ext>
    </p:extLst>
  </p:cSld>
  <p:clrMapOvr>
    <a:masterClrMapping/>
  </p:clrMapOvr>
  <p:transition spd="med" advTm="0">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335736263"/>
      </p:ext>
    </p:extLst>
  </p:cSld>
  <p:clrMapOvr>
    <a:masterClrMapping/>
  </p:clrMapOvr>
  <p:transition spd="med" advTm="0">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06376"/>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70240430"/>
      </p:ext>
    </p:extLst>
  </p:cSld>
  <p:clrMapOvr>
    <a:masterClrMapping/>
  </p:clrMapOvr>
  <p:transition spd="med"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4" name="页脚占位符 3"/>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784745782"/>
      </p:ext>
    </p:extLst>
  </p:cSld>
  <p:clrMapOvr>
    <a:masterClrMapping/>
  </p:clrMapOvr>
  <p:transition spd="med" advTm="0">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386672581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137686997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1" y="1600200"/>
            <a:ext cx="10972800" cy="452596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1" y="6356352"/>
            <a:ext cx="2844800" cy="365125"/>
          </a:xfrm>
          <a:prstGeom prst="rect">
            <a:avLst/>
          </a:prstGeom>
        </p:spPr>
        <p:txBody>
          <a:bodyPr/>
          <a:lstStyle/>
          <a:p>
            <a:pPr defTabSz="914012"/>
            <a:fld id="{8B35F0B1-53A2-4F58-A419-9B6A1424FB57}" type="datetimeFigureOut">
              <a:rPr lang="zh-CN" altLang="en-US" sz="1799" smtClean="0">
                <a:solidFill>
                  <a:srgbClr val="000000"/>
                </a:solidFill>
              </a:rPr>
              <a:pPr defTabSz="914012"/>
              <a:t>2023/10/13</a:t>
            </a:fld>
            <a:endParaRPr lang="zh-CN" altLang="en-US" sz="1799">
              <a:solidFill>
                <a:srgbClr val="000000"/>
              </a:solidFill>
            </a:endParaRPr>
          </a:p>
        </p:txBody>
      </p:sp>
      <p:sp>
        <p:nvSpPr>
          <p:cNvPr id="5" name="页脚占位符 4"/>
          <p:cNvSpPr>
            <a:spLocks noGrp="1"/>
          </p:cNvSpPr>
          <p:nvPr>
            <p:ph type="ftr" sz="quarter" idx="11"/>
          </p:nvPr>
        </p:nvSpPr>
        <p:spPr>
          <a:xfrm>
            <a:off x="4165602" y="6356352"/>
            <a:ext cx="3860799" cy="365125"/>
          </a:xfrm>
          <a:prstGeom prst="rect">
            <a:avLst/>
          </a:prstGeom>
        </p:spPr>
        <p:txBody>
          <a:bodyPr/>
          <a:lstStyle/>
          <a:p>
            <a:pPr defTabSz="914012"/>
            <a:endParaRPr lang="zh-CN" altLang="en-US" sz="1799">
              <a:solidFill>
                <a:srgbClr val="000000"/>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18EBF4EF-A2BF-4103-B2B4-2A3D5169DA7D}" type="slidenum">
              <a:rPr lang="zh-CN" altLang="en-US" sz="1799" smtClean="0">
                <a:solidFill>
                  <a:srgbClr val="000000"/>
                </a:solidFill>
              </a:rPr>
              <a:pPr defTabSz="914012"/>
              <a:t>‹#›</a:t>
            </a:fld>
            <a:endParaRPr lang="zh-CN" altLang="en-US" sz="1799">
              <a:solidFill>
                <a:srgbClr val="000000"/>
              </a:solidFill>
            </a:endParaRPr>
          </a:p>
        </p:txBody>
      </p:sp>
    </p:spTree>
    <p:extLst>
      <p:ext uri="{BB962C8B-B14F-4D97-AF65-F5344CB8AC3E}">
        <p14:creationId xmlns:p14="http://schemas.microsoft.com/office/powerpoint/2010/main" val="2327085407"/>
      </p:ext>
    </p:extLst>
  </p:cSld>
  <p:clrMapOvr>
    <a:masterClrMapping/>
  </p:clrMapOvr>
  <p:transition spd="med" advTm="0">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623531"/>
      </p:ext>
    </p:extLst>
  </p:cSld>
  <p:clrMapOvr>
    <a:masterClrMapping/>
  </p:clrMapOvr>
  <p:transition spd="med" advTm="0">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3546740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107" indent="0" algn="ctr">
              <a:buNone/>
              <a:defRPr>
                <a:solidFill>
                  <a:schemeClr val="tx1">
                    <a:tint val="75000"/>
                  </a:schemeClr>
                </a:solidFill>
              </a:defRPr>
            </a:lvl2pPr>
            <a:lvl3pPr marL="1218216" indent="0" algn="ctr">
              <a:buNone/>
              <a:defRPr>
                <a:solidFill>
                  <a:schemeClr val="tx1">
                    <a:tint val="75000"/>
                  </a:schemeClr>
                </a:solidFill>
              </a:defRPr>
            </a:lvl3pPr>
            <a:lvl4pPr marL="1827322" indent="0" algn="ctr">
              <a:buNone/>
              <a:defRPr>
                <a:solidFill>
                  <a:schemeClr val="tx1">
                    <a:tint val="75000"/>
                  </a:schemeClr>
                </a:solidFill>
              </a:defRPr>
            </a:lvl4pPr>
            <a:lvl5pPr marL="2436429" indent="0" algn="ctr">
              <a:buNone/>
              <a:defRPr>
                <a:solidFill>
                  <a:schemeClr val="tx1">
                    <a:tint val="75000"/>
                  </a:schemeClr>
                </a:solidFill>
              </a:defRPr>
            </a:lvl5pPr>
            <a:lvl6pPr marL="3045537" indent="0" algn="ctr">
              <a:buNone/>
              <a:defRPr>
                <a:solidFill>
                  <a:schemeClr val="tx1">
                    <a:tint val="75000"/>
                  </a:schemeClr>
                </a:solidFill>
              </a:defRPr>
            </a:lvl6pPr>
            <a:lvl7pPr marL="3654645" indent="0" algn="ctr">
              <a:buNone/>
              <a:defRPr>
                <a:solidFill>
                  <a:schemeClr val="tx1">
                    <a:tint val="75000"/>
                  </a:schemeClr>
                </a:solidFill>
              </a:defRPr>
            </a:lvl7pPr>
            <a:lvl8pPr marL="4263752" indent="0" algn="ctr">
              <a:buNone/>
              <a:defRPr>
                <a:solidFill>
                  <a:schemeClr val="tx1">
                    <a:tint val="75000"/>
                  </a:schemeClr>
                </a:solidFill>
              </a:defRPr>
            </a:lvl8pPr>
            <a:lvl9pPr marL="487286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429696885"/>
      </p:ext>
    </p:extLst>
  </p:cSld>
  <p:clrMapOvr>
    <a:masterClrMapping/>
  </p:clrMapOvr>
  <p:transition spd="med" advTm="0">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3">
                <a:solidFill>
                  <a:schemeClr val="tx1">
                    <a:tint val="75000"/>
                  </a:schemeClr>
                </a:solidFill>
              </a:defRPr>
            </a:lvl1pPr>
            <a:lvl2pPr marL="609107" indent="0">
              <a:buNone/>
              <a:defRPr sz="2398">
                <a:solidFill>
                  <a:schemeClr val="tx1">
                    <a:tint val="75000"/>
                  </a:schemeClr>
                </a:solidFill>
              </a:defRPr>
            </a:lvl2pPr>
            <a:lvl3pPr marL="1218216" indent="0">
              <a:buNone/>
              <a:defRPr sz="2133">
                <a:solidFill>
                  <a:schemeClr val="tx1">
                    <a:tint val="75000"/>
                  </a:schemeClr>
                </a:solidFill>
              </a:defRPr>
            </a:lvl3pPr>
            <a:lvl4pPr marL="1827322" indent="0">
              <a:buNone/>
              <a:defRPr sz="1865">
                <a:solidFill>
                  <a:schemeClr val="tx1">
                    <a:tint val="75000"/>
                  </a:schemeClr>
                </a:solidFill>
              </a:defRPr>
            </a:lvl4pPr>
            <a:lvl5pPr marL="2436429" indent="0">
              <a:buNone/>
              <a:defRPr sz="1865">
                <a:solidFill>
                  <a:schemeClr val="tx1">
                    <a:tint val="75000"/>
                  </a:schemeClr>
                </a:solidFill>
              </a:defRPr>
            </a:lvl5pPr>
            <a:lvl6pPr marL="3045537" indent="0">
              <a:buNone/>
              <a:defRPr sz="1865">
                <a:solidFill>
                  <a:schemeClr val="tx1">
                    <a:tint val="75000"/>
                  </a:schemeClr>
                </a:solidFill>
              </a:defRPr>
            </a:lvl6pPr>
            <a:lvl7pPr marL="3654645" indent="0">
              <a:buNone/>
              <a:defRPr sz="1865">
                <a:solidFill>
                  <a:schemeClr val="tx1">
                    <a:tint val="75000"/>
                  </a:schemeClr>
                </a:solidFill>
              </a:defRPr>
            </a:lvl7pPr>
            <a:lvl8pPr marL="4263752" indent="0">
              <a:buNone/>
              <a:defRPr sz="1865">
                <a:solidFill>
                  <a:schemeClr val="tx1">
                    <a:tint val="75000"/>
                  </a:schemeClr>
                </a:solidFill>
              </a:defRPr>
            </a:lvl8pPr>
            <a:lvl9pPr marL="487286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069536493"/>
      </p:ext>
    </p:extLst>
  </p:cSld>
  <p:clrMapOvr>
    <a:masterClrMapping/>
  </p:clrMapOvr>
  <p:transition spd="med" advTm="0">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1"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2"/>
            <a:ext cx="5384800" cy="3394075"/>
          </a:xfrm>
          <a:prstGeom prst="rect">
            <a:avLst/>
          </a:prstGeom>
        </p:spPr>
        <p:txBody>
          <a:bodyPr/>
          <a:lstStyle>
            <a:lvl1pPr>
              <a:defRPr sz="3731"/>
            </a:lvl1pPr>
            <a:lvl2pPr>
              <a:defRPr sz="3198"/>
            </a:lvl2pPr>
            <a:lvl3pPr>
              <a:defRPr sz="2663"/>
            </a:lvl3pPr>
            <a:lvl4pPr>
              <a:defRPr sz="2398"/>
            </a:lvl4pPr>
            <a:lvl5pPr>
              <a:defRPr sz="2398"/>
            </a:lvl5pPr>
            <a:lvl6pPr>
              <a:defRPr sz="2398"/>
            </a:lvl6pPr>
            <a:lvl7pPr>
              <a:defRPr sz="2398"/>
            </a:lvl7pPr>
            <a:lvl8pPr>
              <a:defRPr sz="2398"/>
            </a:lvl8pPr>
            <a:lvl9pPr>
              <a:defRPr sz="23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319828524"/>
      </p:ext>
    </p:extLst>
  </p:cSld>
  <p:clrMapOvr>
    <a:masterClrMapping/>
  </p:clrMapOvr>
  <p:transition spd="med" advTm="0">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7"/>
            <a:ext cx="5386917"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3" y="1535114"/>
            <a:ext cx="5389033" cy="639762"/>
          </a:xfrm>
          <a:prstGeom prst="rect">
            <a:avLst/>
          </a:prstGeom>
        </p:spPr>
        <p:txBody>
          <a:bodyPr anchor="b"/>
          <a:lstStyle>
            <a:lvl1pPr marL="0" indent="0">
              <a:buNone/>
              <a:defRPr sz="3198" b="1"/>
            </a:lvl1pPr>
            <a:lvl2pPr marL="609107" indent="0">
              <a:buNone/>
              <a:defRPr sz="2663" b="1"/>
            </a:lvl2pPr>
            <a:lvl3pPr marL="1218216" indent="0">
              <a:buNone/>
              <a:defRPr sz="2398" b="1"/>
            </a:lvl3pPr>
            <a:lvl4pPr marL="1827322" indent="0">
              <a:buNone/>
              <a:defRPr sz="2133" b="1"/>
            </a:lvl4pPr>
            <a:lvl5pPr marL="2436429" indent="0">
              <a:buNone/>
              <a:defRPr sz="2133" b="1"/>
            </a:lvl5pPr>
            <a:lvl6pPr marL="3045537" indent="0">
              <a:buNone/>
              <a:defRPr sz="2133" b="1"/>
            </a:lvl6pPr>
            <a:lvl7pPr marL="3654645" indent="0">
              <a:buNone/>
              <a:defRPr sz="2133" b="1"/>
            </a:lvl7pPr>
            <a:lvl8pPr marL="4263752" indent="0">
              <a:buNone/>
              <a:defRPr sz="2133" b="1"/>
            </a:lvl8pPr>
            <a:lvl9pPr marL="4872860"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3" y="2174877"/>
            <a:ext cx="5389033" cy="3951288"/>
          </a:xfrm>
          <a:prstGeom prst="rect">
            <a:avLst/>
          </a:prstGeom>
        </p:spPr>
        <p:txBody>
          <a:bodyPr/>
          <a:lstStyle>
            <a:lvl1pPr>
              <a:defRPr sz="3198"/>
            </a:lvl1pPr>
            <a:lvl2pPr>
              <a:defRPr sz="2663"/>
            </a:lvl2pPr>
            <a:lvl3pPr>
              <a:defRPr sz="2398"/>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8" name="页脚占位符 7"/>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049031834"/>
      </p:ext>
    </p:extLst>
  </p:cSld>
  <p:clrMapOvr>
    <a:masterClrMapping/>
  </p:clrMapOvr>
  <p:transition spd="med" advTm="0">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4" name="页脚占位符 3"/>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286396003"/>
      </p:ext>
    </p:extLst>
  </p:cSld>
  <p:clrMapOvr>
    <a:masterClrMapping/>
  </p:clrMapOvr>
  <p:transition spd="med"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3"/>
            <a:ext cx="4011084" cy="1162051"/>
          </a:xfrm>
          <a:prstGeom prst="rect">
            <a:avLst/>
          </a:prstGeom>
        </p:spPr>
        <p:txBody>
          <a:bodyPr anchor="b"/>
          <a:lstStyle>
            <a:lvl1pPr algn="l">
              <a:defRPr sz="2663"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3"/>
            </a:lvl1pPr>
            <a:lvl2pPr>
              <a:defRPr sz="3731"/>
            </a:lvl2pPr>
            <a:lvl3pPr>
              <a:defRPr sz="3198"/>
            </a:lvl3pPr>
            <a:lvl4pPr>
              <a:defRPr sz="2663"/>
            </a:lvl4pPr>
            <a:lvl5pPr>
              <a:defRPr sz="2663"/>
            </a:lvl5pPr>
            <a:lvl6pPr>
              <a:defRPr sz="2663"/>
            </a:lvl6pPr>
            <a:lvl7pPr>
              <a:defRPr sz="2663"/>
            </a:lvl7pPr>
            <a:lvl8pPr>
              <a:defRPr sz="2663"/>
            </a:lvl8pPr>
            <a:lvl9pPr>
              <a:defRPr sz="26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2"/>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3989029519"/>
      </p:ext>
    </p:extLst>
  </p:cSld>
  <p:clrMapOvr>
    <a:masterClrMapping/>
  </p:clrMapOvr>
  <p:transition spd="med" advTm="0">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53"/>
            <a:ext cx="4011084" cy="1162051"/>
          </a:xfrm>
          <a:prstGeom prst="rect">
            <a:avLst/>
          </a:prstGeom>
        </p:spPr>
        <p:txBody>
          <a:bodyPr anchor="b"/>
          <a:lstStyle>
            <a:lvl1pPr algn="l">
              <a:defRPr sz="2663"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3"/>
            </a:lvl1pPr>
            <a:lvl2pPr>
              <a:defRPr sz="3731"/>
            </a:lvl2pPr>
            <a:lvl3pPr>
              <a:defRPr sz="3198"/>
            </a:lvl3pPr>
            <a:lvl4pPr>
              <a:defRPr sz="2663"/>
            </a:lvl4pPr>
            <a:lvl5pPr>
              <a:defRPr sz="2663"/>
            </a:lvl5pPr>
            <a:lvl6pPr>
              <a:defRPr sz="2663"/>
            </a:lvl6pPr>
            <a:lvl7pPr>
              <a:defRPr sz="2663"/>
            </a:lvl7pPr>
            <a:lvl8pPr>
              <a:defRPr sz="2663"/>
            </a:lvl8pPr>
            <a:lvl9pPr>
              <a:defRPr sz="266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2"/>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022146355"/>
      </p:ext>
    </p:extLst>
  </p:cSld>
  <p:clrMapOvr>
    <a:masterClrMapping/>
  </p:clrMapOvr>
  <p:transition spd="med" advTm="0">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anchor="b"/>
          <a:lstStyle>
            <a:lvl1pPr algn="l">
              <a:defRPr sz="2663"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a:lstStyle>
            <a:lvl1pPr marL="0" indent="0">
              <a:buNone/>
              <a:defRPr sz="4263"/>
            </a:lvl1pPr>
            <a:lvl2pPr marL="609107" indent="0">
              <a:buNone/>
              <a:defRPr sz="3731"/>
            </a:lvl2pPr>
            <a:lvl3pPr marL="1218216" indent="0">
              <a:buNone/>
              <a:defRPr sz="3198"/>
            </a:lvl3pPr>
            <a:lvl4pPr marL="1827322" indent="0">
              <a:buNone/>
              <a:defRPr sz="2663"/>
            </a:lvl4pPr>
            <a:lvl5pPr marL="2436429" indent="0">
              <a:buNone/>
              <a:defRPr sz="2663"/>
            </a:lvl5pPr>
            <a:lvl6pPr marL="3045537" indent="0">
              <a:buNone/>
              <a:defRPr sz="2663"/>
            </a:lvl6pPr>
            <a:lvl7pPr marL="3654645" indent="0">
              <a:buNone/>
              <a:defRPr sz="2663"/>
            </a:lvl7pPr>
            <a:lvl8pPr marL="4263752" indent="0">
              <a:buNone/>
              <a:defRPr sz="2663"/>
            </a:lvl8pPr>
            <a:lvl9pPr marL="4872860" indent="0">
              <a:buNone/>
              <a:defRPr sz="2663"/>
            </a:lvl9pPr>
          </a:lstStyle>
          <a:p>
            <a:endParaRPr lang="zh-CN" altLang="en-US"/>
          </a:p>
        </p:txBody>
      </p:sp>
      <p:sp>
        <p:nvSpPr>
          <p:cNvPr id="4" name="文本占位符 3"/>
          <p:cNvSpPr>
            <a:spLocks noGrp="1"/>
          </p:cNvSpPr>
          <p:nvPr>
            <p:ph type="body" sz="half" idx="2"/>
          </p:nvPr>
        </p:nvSpPr>
        <p:spPr>
          <a:xfrm>
            <a:off x="2389717" y="5367339"/>
            <a:ext cx="7315200" cy="804864"/>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815052624"/>
      </p:ext>
    </p:extLst>
  </p:cSld>
  <p:clrMapOvr>
    <a:masterClrMapping/>
  </p:clrMapOvr>
  <p:transition spd="med" advTm="0">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76461288"/>
      </p:ext>
    </p:extLst>
  </p:cSld>
  <p:clrMapOvr>
    <a:masterClrMapping/>
  </p:clrMapOvr>
  <p:transition spd="med" advTm="0">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06376"/>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017351246"/>
      </p:ext>
    </p:extLst>
  </p:cSld>
  <p:clrMapOvr>
    <a:masterClrMapping/>
  </p:clrMapOvr>
  <p:transition spd="med" advTm="0">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28042382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378" y="-90517"/>
            <a:ext cx="1064167" cy="992320"/>
          </a:xfrm>
          <a:prstGeom prst="rect">
            <a:avLst/>
          </a:prstGeom>
        </p:spPr>
      </p:pic>
    </p:spTree>
    <p:extLst>
      <p:ext uri="{BB962C8B-B14F-4D97-AF65-F5344CB8AC3E}">
        <p14:creationId xmlns:p14="http://schemas.microsoft.com/office/powerpoint/2010/main" val="177368272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85895"/>
      </p:ext>
    </p:extLst>
  </p:cSld>
  <p:clrMapOvr>
    <a:masterClrMapping/>
  </p:clrMapOvr>
  <p:transition spd="med" advTm="0">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3279906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939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95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8"/>
          </a:xfrm>
          <a:prstGeom prst="rect">
            <a:avLst/>
          </a:prstGeom>
        </p:spPr>
        <p:txBody>
          <a:bodyPr anchor="b"/>
          <a:lstStyle>
            <a:lvl1pPr algn="l">
              <a:defRPr sz="2663" b="1"/>
            </a:lvl1pPr>
          </a:lstStyle>
          <a:p>
            <a:r>
              <a:rPr lang="zh-CN" altLang="en-US"/>
              <a:t>单击此处编辑母版标题样式</a:t>
            </a:r>
          </a:p>
        </p:txBody>
      </p:sp>
      <p:sp>
        <p:nvSpPr>
          <p:cNvPr id="3" name="图片占位符 2"/>
          <p:cNvSpPr>
            <a:spLocks noGrp="1"/>
          </p:cNvSpPr>
          <p:nvPr>
            <p:ph type="pic" idx="1"/>
          </p:nvPr>
        </p:nvSpPr>
        <p:spPr>
          <a:xfrm>
            <a:off x="2389717" y="612778"/>
            <a:ext cx="7315200" cy="4114800"/>
          </a:xfrm>
          <a:prstGeom prst="rect">
            <a:avLst/>
          </a:prstGeom>
        </p:spPr>
        <p:txBody>
          <a:bodyPr/>
          <a:lstStyle>
            <a:lvl1pPr marL="0" indent="0">
              <a:buNone/>
              <a:defRPr sz="4263"/>
            </a:lvl1pPr>
            <a:lvl2pPr marL="609107" indent="0">
              <a:buNone/>
              <a:defRPr sz="3731"/>
            </a:lvl2pPr>
            <a:lvl3pPr marL="1218216" indent="0">
              <a:buNone/>
              <a:defRPr sz="3198"/>
            </a:lvl3pPr>
            <a:lvl4pPr marL="1827322" indent="0">
              <a:buNone/>
              <a:defRPr sz="2663"/>
            </a:lvl4pPr>
            <a:lvl5pPr marL="2436429" indent="0">
              <a:buNone/>
              <a:defRPr sz="2663"/>
            </a:lvl5pPr>
            <a:lvl6pPr marL="3045537" indent="0">
              <a:buNone/>
              <a:defRPr sz="2663"/>
            </a:lvl6pPr>
            <a:lvl7pPr marL="3654645" indent="0">
              <a:buNone/>
              <a:defRPr sz="2663"/>
            </a:lvl7pPr>
            <a:lvl8pPr marL="4263752" indent="0">
              <a:buNone/>
              <a:defRPr sz="2663"/>
            </a:lvl8pPr>
            <a:lvl9pPr marL="4872860" indent="0">
              <a:buNone/>
              <a:defRPr sz="2663"/>
            </a:lvl9pPr>
          </a:lstStyle>
          <a:p>
            <a:endParaRPr lang="zh-CN" altLang="en-US"/>
          </a:p>
        </p:txBody>
      </p:sp>
      <p:sp>
        <p:nvSpPr>
          <p:cNvPr id="4" name="文本占位符 3"/>
          <p:cNvSpPr>
            <a:spLocks noGrp="1"/>
          </p:cNvSpPr>
          <p:nvPr>
            <p:ph type="body" sz="half" idx="2"/>
          </p:nvPr>
        </p:nvSpPr>
        <p:spPr>
          <a:xfrm>
            <a:off x="2389717" y="5367339"/>
            <a:ext cx="7315200" cy="804864"/>
          </a:xfrm>
          <a:prstGeom prst="rect">
            <a:avLst/>
          </a:prstGeom>
        </p:spPr>
        <p:txBody>
          <a:bodyPr/>
          <a:lstStyle>
            <a:lvl1pPr marL="0" indent="0">
              <a:buNone/>
              <a:defRPr sz="1865"/>
            </a:lvl1pPr>
            <a:lvl2pPr marL="609107" indent="0">
              <a:buNone/>
              <a:defRPr sz="1598"/>
            </a:lvl2pPr>
            <a:lvl3pPr marL="1218216" indent="0">
              <a:buNone/>
              <a:defRPr sz="1333"/>
            </a:lvl3pPr>
            <a:lvl4pPr marL="1827322" indent="0">
              <a:buNone/>
              <a:defRPr sz="1200"/>
            </a:lvl4pPr>
            <a:lvl5pPr marL="2436429" indent="0">
              <a:buNone/>
              <a:defRPr sz="1200"/>
            </a:lvl5pPr>
            <a:lvl6pPr marL="3045537" indent="0">
              <a:buNone/>
              <a:defRPr sz="1200"/>
            </a:lvl6pPr>
            <a:lvl7pPr marL="3654645" indent="0">
              <a:buNone/>
              <a:defRPr sz="1200"/>
            </a:lvl7pPr>
            <a:lvl8pPr marL="4263752" indent="0">
              <a:buNone/>
              <a:defRPr sz="1200"/>
            </a:lvl8pPr>
            <a:lvl9pPr marL="487286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6" name="页脚占位符 5"/>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1115423366"/>
      </p:ext>
    </p:extLst>
  </p:cSld>
  <p:clrMapOvr>
    <a:masterClrMapping/>
  </p:clrMapOvr>
  <p:transition spd="med" advTm="0">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853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62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692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295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197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141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437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760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30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1"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527925863"/>
      </p:ext>
    </p:extLst>
  </p:cSld>
  <p:clrMapOvr>
    <a:masterClrMapping/>
  </p:clrMapOvr>
  <p:transition spd="med" advTm="0">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61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51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471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5857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297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35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9598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49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551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18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06376"/>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914012"/>
            <a:fld id="{B95FC270-55C9-4A20-A67A-3DE973D1FE95}" type="datetimeFigureOut">
              <a:rPr lang="zh-CN" altLang="en-US" sz="1799" smtClean="0">
                <a:solidFill>
                  <a:srgbClr val="000000">
                    <a:tint val="75000"/>
                  </a:srgbClr>
                </a:solidFill>
              </a:rPr>
              <a:pPr defTabSz="914012"/>
              <a:t>2023/10/13</a:t>
            </a:fld>
            <a:endParaRPr lang="zh-CN" altLang="en-US" sz="1799">
              <a:solidFill>
                <a:srgbClr val="000000">
                  <a:tint val="75000"/>
                </a:srgbClr>
              </a:solidFill>
            </a:endParaRPr>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pPr defTabSz="914012"/>
            <a:endParaRPr lang="zh-CN" altLang="en-US" sz="1799">
              <a:solidFill>
                <a:srgbClr val="000000">
                  <a:tint val="75000"/>
                </a:srgbClr>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914012"/>
            <a:fld id="{8961FD41-A0E4-414C-A973-C8EC8DF1BF61}" type="slidenum">
              <a:rPr lang="zh-CN" altLang="en-US" sz="1799" smtClean="0">
                <a:solidFill>
                  <a:srgbClr val="000000">
                    <a:tint val="75000"/>
                  </a:srgbClr>
                </a:solidFill>
              </a:rPr>
              <a:pPr defTabSz="914012"/>
              <a:t>‹#›</a:t>
            </a:fld>
            <a:endParaRPr lang="zh-CN" altLang="en-US" sz="1799">
              <a:solidFill>
                <a:srgbClr val="000000">
                  <a:tint val="75000"/>
                </a:srgbClr>
              </a:solidFill>
            </a:endParaRPr>
          </a:p>
        </p:txBody>
      </p:sp>
    </p:spTree>
    <p:extLst>
      <p:ext uri="{BB962C8B-B14F-4D97-AF65-F5344CB8AC3E}">
        <p14:creationId xmlns:p14="http://schemas.microsoft.com/office/powerpoint/2010/main" val="2252491321"/>
      </p:ext>
    </p:extLst>
  </p:cSld>
  <p:clrMapOvr>
    <a:masterClrMapping/>
  </p:clrMapOvr>
  <p:transition spd="med" advTm="0">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876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349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924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886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6267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8246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731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8356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985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34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434761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advTm="0">
    <p:pull/>
  </p:transition>
  <p:txStyles>
    <p:titleStyle>
      <a:lvl1pPr algn="ctr" defTabSz="1217580" rtl="0" eaLnBrk="1" latinLnBrk="0" hangingPunct="1">
        <a:spcBef>
          <a:spcPct val="0"/>
        </a:spcBef>
        <a:buNone/>
        <a:defRPr sz="5861" b="0" i="0" u="none" kern="1200">
          <a:solidFill>
            <a:schemeClr val="tx1"/>
          </a:solidFill>
          <a:latin typeface="+mj-lt"/>
          <a:ea typeface="+mj-ea"/>
          <a:cs typeface="+mj-cs"/>
        </a:defRPr>
      </a:lvl1pPr>
    </p:titleStyle>
    <p:bodyStyle>
      <a:lvl1pPr marL="456831" indent="-456831" algn="l" defTabSz="1217580" rtl="0" eaLnBrk="1" latinLnBrk="0" hangingPunct="1">
        <a:spcBef>
          <a:spcPct val="20000"/>
        </a:spcBef>
        <a:buFont typeface="Arial" panose="020B0604020202020204" pitchFamily="34" charset="0"/>
        <a:buChar char="•"/>
        <a:defRPr sz="4263" kern="1200">
          <a:solidFill>
            <a:schemeClr val="tx1"/>
          </a:solidFill>
          <a:latin typeface="+mn-lt"/>
          <a:ea typeface="+mn-ea"/>
          <a:cs typeface="+mn-cs"/>
        </a:defRPr>
      </a:lvl1pPr>
      <a:lvl2pPr marL="989800" indent="-380692" algn="l" defTabSz="1217580" rtl="0" eaLnBrk="1" latinLnBrk="0" hangingPunct="1">
        <a:spcBef>
          <a:spcPct val="20000"/>
        </a:spcBef>
        <a:buFont typeface="Arial" panose="020B0604020202020204" pitchFamily="34" charset="0"/>
        <a:buChar char="–"/>
        <a:defRPr sz="3731" kern="1200">
          <a:solidFill>
            <a:schemeClr val="tx1"/>
          </a:solidFill>
          <a:latin typeface="+mn-lt"/>
          <a:ea typeface="+mn-ea"/>
          <a:cs typeface="+mn-cs"/>
        </a:defRPr>
      </a:lvl2pPr>
      <a:lvl3pPr marL="1522769" indent="-304553" algn="l" defTabSz="1217580"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3pPr>
      <a:lvl4pPr marL="2131875"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4pPr>
      <a:lvl5pPr marL="2740982"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5pPr>
      <a:lvl6pPr marL="3350090"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6pPr>
      <a:lvl7pPr marL="3959198"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7pPr>
      <a:lvl8pPr marL="4568307"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8pPr>
      <a:lvl9pPr marL="5177413"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9pPr>
    </p:bodyStyle>
    <p:otherStyle>
      <a:defPPr>
        <a:defRPr lang="zh-CN"/>
      </a:defPPr>
      <a:lvl1pPr marL="0" algn="l" defTabSz="1217580" rtl="0" eaLnBrk="1" latinLnBrk="0" hangingPunct="1">
        <a:defRPr sz="2398" kern="1200">
          <a:solidFill>
            <a:schemeClr val="tx1"/>
          </a:solidFill>
          <a:latin typeface="+mn-lt"/>
          <a:ea typeface="+mn-ea"/>
          <a:cs typeface="+mn-cs"/>
        </a:defRPr>
      </a:lvl1pPr>
      <a:lvl2pPr marL="609107" algn="l" defTabSz="1217580" rtl="0" eaLnBrk="1" latinLnBrk="0" hangingPunct="1">
        <a:defRPr sz="2398" kern="1200">
          <a:solidFill>
            <a:schemeClr val="tx1"/>
          </a:solidFill>
          <a:latin typeface="+mn-lt"/>
          <a:ea typeface="+mn-ea"/>
          <a:cs typeface="+mn-cs"/>
        </a:defRPr>
      </a:lvl2pPr>
      <a:lvl3pPr marL="1218216" algn="l" defTabSz="1217580" rtl="0" eaLnBrk="1" latinLnBrk="0" hangingPunct="1">
        <a:defRPr sz="2398" kern="1200">
          <a:solidFill>
            <a:schemeClr val="tx1"/>
          </a:solidFill>
          <a:latin typeface="+mn-lt"/>
          <a:ea typeface="+mn-ea"/>
          <a:cs typeface="+mn-cs"/>
        </a:defRPr>
      </a:lvl3pPr>
      <a:lvl4pPr marL="1827322" algn="l" defTabSz="1217580" rtl="0" eaLnBrk="1" latinLnBrk="0" hangingPunct="1">
        <a:defRPr sz="2398" kern="1200">
          <a:solidFill>
            <a:schemeClr val="tx1"/>
          </a:solidFill>
          <a:latin typeface="+mn-lt"/>
          <a:ea typeface="+mn-ea"/>
          <a:cs typeface="+mn-cs"/>
        </a:defRPr>
      </a:lvl4pPr>
      <a:lvl5pPr marL="2436429" algn="l" defTabSz="1217580" rtl="0" eaLnBrk="1" latinLnBrk="0" hangingPunct="1">
        <a:defRPr sz="2398" kern="1200">
          <a:solidFill>
            <a:schemeClr val="tx1"/>
          </a:solidFill>
          <a:latin typeface="+mn-lt"/>
          <a:ea typeface="+mn-ea"/>
          <a:cs typeface="+mn-cs"/>
        </a:defRPr>
      </a:lvl5pPr>
      <a:lvl6pPr marL="3045537" algn="l" defTabSz="1217580" rtl="0" eaLnBrk="1" latinLnBrk="0" hangingPunct="1">
        <a:defRPr sz="2398" kern="1200">
          <a:solidFill>
            <a:schemeClr val="tx1"/>
          </a:solidFill>
          <a:latin typeface="+mn-lt"/>
          <a:ea typeface="+mn-ea"/>
          <a:cs typeface="+mn-cs"/>
        </a:defRPr>
      </a:lvl6pPr>
      <a:lvl7pPr marL="3654645" algn="l" defTabSz="1217580" rtl="0" eaLnBrk="1" latinLnBrk="0" hangingPunct="1">
        <a:defRPr sz="2398" kern="1200">
          <a:solidFill>
            <a:schemeClr val="tx1"/>
          </a:solidFill>
          <a:latin typeface="+mn-lt"/>
          <a:ea typeface="+mn-ea"/>
          <a:cs typeface="+mn-cs"/>
        </a:defRPr>
      </a:lvl7pPr>
      <a:lvl8pPr marL="4263752" algn="l" defTabSz="1217580" rtl="0" eaLnBrk="1" latinLnBrk="0" hangingPunct="1">
        <a:defRPr sz="2398" kern="1200">
          <a:solidFill>
            <a:schemeClr val="tx1"/>
          </a:solidFill>
          <a:latin typeface="+mn-lt"/>
          <a:ea typeface="+mn-ea"/>
          <a:cs typeface="+mn-cs"/>
        </a:defRPr>
      </a:lvl8pPr>
      <a:lvl9pPr marL="4872860" algn="l" defTabSz="1217580" rtl="0" eaLnBrk="1" latinLnBrk="0" hangingPunct="1">
        <a:defRPr sz="239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40386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67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1209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advTm="0">
    <p:pull/>
  </p:transition>
  <p:txStyles>
    <p:titleStyle>
      <a:lvl1pPr algn="ctr" defTabSz="1217580" rtl="0" eaLnBrk="1" latinLnBrk="0" hangingPunct="1">
        <a:spcBef>
          <a:spcPct val="0"/>
        </a:spcBef>
        <a:buNone/>
        <a:defRPr sz="5861" kern="1200">
          <a:solidFill>
            <a:schemeClr val="tx1"/>
          </a:solidFill>
          <a:latin typeface="+mj-lt"/>
          <a:ea typeface="+mj-ea"/>
          <a:cs typeface="+mj-cs"/>
        </a:defRPr>
      </a:lvl1pPr>
    </p:titleStyle>
    <p:bodyStyle>
      <a:lvl1pPr marL="456831" indent="-456831" algn="l" defTabSz="1217580" rtl="0" eaLnBrk="1" latinLnBrk="0" hangingPunct="1">
        <a:spcBef>
          <a:spcPct val="20000"/>
        </a:spcBef>
        <a:buFont typeface="Arial" panose="020B0604020202020204" pitchFamily="34" charset="0"/>
        <a:buChar char="•"/>
        <a:defRPr sz="4263" kern="1200">
          <a:solidFill>
            <a:schemeClr val="tx1"/>
          </a:solidFill>
          <a:latin typeface="+mn-lt"/>
          <a:ea typeface="+mn-ea"/>
          <a:cs typeface="+mn-cs"/>
        </a:defRPr>
      </a:lvl1pPr>
      <a:lvl2pPr marL="989800" indent="-380692" algn="l" defTabSz="1217580" rtl="0" eaLnBrk="1" latinLnBrk="0" hangingPunct="1">
        <a:spcBef>
          <a:spcPct val="20000"/>
        </a:spcBef>
        <a:buFont typeface="Arial" panose="020B0604020202020204" pitchFamily="34" charset="0"/>
        <a:buChar char="–"/>
        <a:defRPr sz="3731" kern="1200">
          <a:solidFill>
            <a:schemeClr val="tx1"/>
          </a:solidFill>
          <a:latin typeface="+mn-lt"/>
          <a:ea typeface="+mn-ea"/>
          <a:cs typeface="+mn-cs"/>
        </a:defRPr>
      </a:lvl2pPr>
      <a:lvl3pPr marL="1522769" indent="-304553" algn="l" defTabSz="1217580"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3pPr>
      <a:lvl4pPr marL="2131875"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4pPr>
      <a:lvl5pPr marL="2740982"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5pPr>
      <a:lvl6pPr marL="3350090"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6pPr>
      <a:lvl7pPr marL="3959198"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7pPr>
      <a:lvl8pPr marL="4568307"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8pPr>
      <a:lvl9pPr marL="5177413"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9pPr>
    </p:bodyStyle>
    <p:otherStyle>
      <a:defPPr>
        <a:defRPr lang="zh-CN"/>
      </a:defPPr>
      <a:lvl1pPr marL="0" algn="l" defTabSz="1217580" rtl="0" eaLnBrk="1" latinLnBrk="0" hangingPunct="1">
        <a:defRPr sz="2398" kern="1200">
          <a:solidFill>
            <a:schemeClr val="tx1"/>
          </a:solidFill>
          <a:latin typeface="+mn-lt"/>
          <a:ea typeface="+mn-ea"/>
          <a:cs typeface="+mn-cs"/>
        </a:defRPr>
      </a:lvl1pPr>
      <a:lvl2pPr marL="609107" algn="l" defTabSz="1217580" rtl="0" eaLnBrk="1" latinLnBrk="0" hangingPunct="1">
        <a:defRPr sz="2398" kern="1200">
          <a:solidFill>
            <a:schemeClr val="tx1"/>
          </a:solidFill>
          <a:latin typeface="+mn-lt"/>
          <a:ea typeface="+mn-ea"/>
          <a:cs typeface="+mn-cs"/>
        </a:defRPr>
      </a:lvl2pPr>
      <a:lvl3pPr marL="1218216" algn="l" defTabSz="1217580" rtl="0" eaLnBrk="1" latinLnBrk="0" hangingPunct="1">
        <a:defRPr sz="2398" kern="1200">
          <a:solidFill>
            <a:schemeClr val="tx1"/>
          </a:solidFill>
          <a:latin typeface="+mn-lt"/>
          <a:ea typeface="+mn-ea"/>
          <a:cs typeface="+mn-cs"/>
        </a:defRPr>
      </a:lvl3pPr>
      <a:lvl4pPr marL="1827322" algn="l" defTabSz="1217580" rtl="0" eaLnBrk="1" latinLnBrk="0" hangingPunct="1">
        <a:defRPr sz="2398" kern="1200">
          <a:solidFill>
            <a:schemeClr val="tx1"/>
          </a:solidFill>
          <a:latin typeface="+mn-lt"/>
          <a:ea typeface="+mn-ea"/>
          <a:cs typeface="+mn-cs"/>
        </a:defRPr>
      </a:lvl4pPr>
      <a:lvl5pPr marL="2436429" algn="l" defTabSz="1217580" rtl="0" eaLnBrk="1" latinLnBrk="0" hangingPunct="1">
        <a:defRPr sz="2398" kern="1200">
          <a:solidFill>
            <a:schemeClr val="tx1"/>
          </a:solidFill>
          <a:latin typeface="+mn-lt"/>
          <a:ea typeface="+mn-ea"/>
          <a:cs typeface="+mn-cs"/>
        </a:defRPr>
      </a:lvl5pPr>
      <a:lvl6pPr marL="3045537" algn="l" defTabSz="1217580" rtl="0" eaLnBrk="1" latinLnBrk="0" hangingPunct="1">
        <a:defRPr sz="2398" kern="1200">
          <a:solidFill>
            <a:schemeClr val="tx1"/>
          </a:solidFill>
          <a:latin typeface="+mn-lt"/>
          <a:ea typeface="+mn-ea"/>
          <a:cs typeface="+mn-cs"/>
        </a:defRPr>
      </a:lvl6pPr>
      <a:lvl7pPr marL="3654645" algn="l" defTabSz="1217580" rtl="0" eaLnBrk="1" latinLnBrk="0" hangingPunct="1">
        <a:defRPr sz="2398" kern="1200">
          <a:solidFill>
            <a:schemeClr val="tx1"/>
          </a:solidFill>
          <a:latin typeface="+mn-lt"/>
          <a:ea typeface="+mn-ea"/>
          <a:cs typeface="+mn-cs"/>
        </a:defRPr>
      </a:lvl7pPr>
      <a:lvl8pPr marL="4263752" algn="l" defTabSz="1217580" rtl="0" eaLnBrk="1" latinLnBrk="0" hangingPunct="1">
        <a:defRPr sz="2398" kern="1200">
          <a:solidFill>
            <a:schemeClr val="tx1"/>
          </a:solidFill>
          <a:latin typeface="+mn-lt"/>
          <a:ea typeface="+mn-ea"/>
          <a:cs typeface="+mn-cs"/>
        </a:defRPr>
      </a:lvl8pPr>
      <a:lvl9pPr marL="4872860" algn="l" defTabSz="1217580"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1814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Lst>
  <p:transition spd="med" advTm="0">
    <p:pull/>
  </p:transition>
  <p:txStyles>
    <p:titleStyle>
      <a:lvl1pPr algn="ctr" defTabSz="1217580" rtl="0" eaLnBrk="1" latinLnBrk="0" hangingPunct="1">
        <a:spcBef>
          <a:spcPct val="0"/>
        </a:spcBef>
        <a:buNone/>
        <a:defRPr sz="5861" kern="1200">
          <a:solidFill>
            <a:schemeClr val="tx1"/>
          </a:solidFill>
          <a:latin typeface="+mj-lt"/>
          <a:ea typeface="+mj-ea"/>
          <a:cs typeface="+mj-cs"/>
        </a:defRPr>
      </a:lvl1pPr>
    </p:titleStyle>
    <p:bodyStyle>
      <a:lvl1pPr marL="456831" indent="-456831" algn="l" defTabSz="1217580" rtl="0" eaLnBrk="1" latinLnBrk="0" hangingPunct="1">
        <a:spcBef>
          <a:spcPct val="20000"/>
        </a:spcBef>
        <a:buFont typeface="Arial" panose="020B0604020202020204" pitchFamily="34" charset="0"/>
        <a:buChar char="•"/>
        <a:defRPr sz="4263" kern="1200">
          <a:solidFill>
            <a:schemeClr val="tx1"/>
          </a:solidFill>
          <a:latin typeface="+mn-lt"/>
          <a:ea typeface="+mn-ea"/>
          <a:cs typeface="+mn-cs"/>
        </a:defRPr>
      </a:lvl1pPr>
      <a:lvl2pPr marL="989800" indent="-380692" algn="l" defTabSz="1217580" rtl="0" eaLnBrk="1" latinLnBrk="0" hangingPunct="1">
        <a:spcBef>
          <a:spcPct val="20000"/>
        </a:spcBef>
        <a:buFont typeface="Arial" panose="020B0604020202020204" pitchFamily="34" charset="0"/>
        <a:buChar char="–"/>
        <a:defRPr sz="3731" kern="1200">
          <a:solidFill>
            <a:schemeClr val="tx1"/>
          </a:solidFill>
          <a:latin typeface="+mn-lt"/>
          <a:ea typeface="+mn-ea"/>
          <a:cs typeface="+mn-cs"/>
        </a:defRPr>
      </a:lvl2pPr>
      <a:lvl3pPr marL="1522769" indent="-304553" algn="l" defTabSz="1217580"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3pPr>
      <a:lvl4pPr marL="2131875"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4pPr>
      <a:lvl5pPr marL="2740982"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5pPr>
      <a:lvl6pPr marL="3350090"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6pPr>
      <a:lvl7pPr marL="3959198"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7pPr>
      <a:lvl8pPr marL="4568307"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8pPr>
      <a:lvl9pPr marL="5177413"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9pPr>
    </p:bodyStyle>
    <p:otherStyle>
      <a:defPPr>
        <a:defRPr lang="zh-CN"/>
      </a:defPPr>
      <a:lvl1pPr marL="0" algn="l" defTabSz="1217580" rtl="0" eaLnBrk="1" latinLnBrk="0" hangingPunct="1">
        <a:defRPr sz="2398" kern="1200">
          <a:solidFill>
            <a:schemeClr val="tx1"/>
          </a:solidFill>
          <a:latin typeface="+mn-lt"/>
          <a:ea typeface="+mn-ea"/>
          <a:cs typeface="+mn-cs"/>
        </a:defRPr>
      </a:lvl1pPr>
      <a:lvl2pPr marL="609107" algn="l" defTabSz="1217580" rtl="0" eaLnBrk="1" latinLnBrk="0" hangingPunct="1">
        <a:defRPr sz="2398" kern="1200">
          <a:solidFill>
            <a:schemeClr val="tx1"/>
          </a:solidFill>
          <a:latin typeface="+mn-lt"/>
          <a:ea typeface="+mn-ea"/>
          <a:cs typeface="+mn-cs"/>
        </a:defRPr>
      </a:lvl2pPr>
      <a:lvl3pPr marL="1218216" algn="l" defTabSz="1217580" rtl="0" eaLnBrk="1" latinLnBrk="0" hangingPunct="1">
        <a:defRPr sz="2398" kern="1200">
          <a:solidFill>
            <a:schemeClr val="tx1"/>
          </a:solidFill>
          <a:latin typeface="+mn-lt"/>
          <a:ea typeface="+mn-ea"/>
          <a:cs typeface="+mn-cs"/>
        </a:defRPr>
      </a:lvl3pPr>
      <a:lvl4pPr marL="1827322" algn="l" defTabSz="1217580" rtl="0" eaLnBrk="1" latinLnBrk="0" hangingPunct="1">
        <a:defRPr sz="2398" kern="1200">
          <a:solidFill>
            <a:schemeClr val="tx1"/>
          </a:solidFill>
          <a:latin typeface="+mn-lt"/>
          <a:ea typeface="+mn-ea"/>
          <a:cs typeface="+mn-cs"/>
        </a:defRPr>
      </a:lvl4pPr>
      <a:lvl5pPr marL="2436429" algn="l" defTabSz="1217580" rtl="0" eaLnBrk="1" latinLnBrk="0" hangingPunct="1">
        <a:defRPr sz="2398" kern="1200">
          <a:solidFill>
            <a:schemeClr val="tx1"/>
          </a:solidFill>
          <a:latin typeface="+mn-lt"/>
          <a:ea typeface="+mn-ea"/>
          <a:cs typeface="+mn-cs"/>
        </a:defRPr>
      </a:lvl5pPr>
      <a:lvl6pPr marL="3045537" algn="l" defTabSz="1217580" rtl="0" eaLnBrk="1" latinLnBrk="0" hangingPunct="1">
        <a:defRPr sz="2398" kern="1200">
          <a:solidFill>
            <a:schemeClr val="tx1"/>
          </a:solidFill>
          <a:latin typeface="+mn-lt"/>
          <a:ea typeface="+mn-ea"/>
          <a:cs typeface="+mn-cs"/>
        </a:defRPr>
      </a:lvl6pPr>
      <a:lvl7pPr marL="3654645" algn="l" defTabSz="1217580" rtl="0" eaLnBrk="1" latinLnBrk="0" hangingPunct="1">
        <a:defRPr sz="2398" kern="1200">
          <a:solidFill>
            <a:schemeClr val="tx1"/>
          </a:solidFill>
          <a:latin typeface="+mn-lt"/>
          <a:ea typeface="+mn-ea"/>
          <a:cs typeface="+mn-cs"/>
        </a:defRPr>
      </a:lvl7pPr>
      <a:lvl8pPr marL="4263752" algn="l" defTabSz="1217580" rtl="0" eaLnBrk="1" latinLnBrk="0" hangingPunct="1">
        <a:defRPr sz="2398" kern="1200">
          <a:solidFill>
            <a:schemeClr val="tx1"/>
          </a:solidFill>
          <a:latin typeface="+mn-lt"/>
          <a:ea typeface="+mn-ea"/>
          <a:cs typeface="+mn-cs"/>
        </a:defRPr>
      </a:lvl8pPr>
      <a:lvl9pPr marL="4872860" algn="l" defTabSz="1217580" rtl="0" eaLnBrk="1" latinLnBrk="0" hangingPunct="1">
        <a:defRPr sz="23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83534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med" advTm="0">
    <p:pull/>
  </p:transition>
  <p:txStyles>
    <p:titleStyle>
      <a:lvl1pPr algn="ctr" defTabSz="1217580" rtl="0" eaLnBrk="1" latinLnBrk="0" hangingPunct="1">
        <a:spcBef>
          <a:spcPct val="0"/>
        </a:spcBef>
        <a:buNone/>
        <a:defRPr sz="5861" kern="1200">
          <a:solidFill>
            <a:schemeClr val="tx1"/>
          </a:solidFill>
          <a:latin typeface="+mj-lt"/>
          <a:ea typeface="+mj-ea"/>
          <a:cs typeface="+mj-cs"/>
        </a:defRPr>
      </a:lvl1pPr>
    </p:titleStyle>
    <p:bodyStyle>
      <a:lvl1pPr marL="456831" indent="-456831" algn="l" defTabSz="1217580" rtl="0" eaLnBrk="1" latinLnBrk="0" hangingPunct="1">
        <a:spcBef>
          <a:spcPct val="20000"/>
        </a:spcBef>
        <a:buFont typeface="Arial" panose="020B0604020202020204" pitchFamily="34" charset="0"/>
        <a:buChar char="•"/>
        <a:defRPr sz="4263" kern="1200">
          <a:solidFill>
            <a:schemeClr val="tx1"/>
          </a:solidFill>
          <a:latin typeface="+mn-lt"/>
          <a:ea typeface="+mn-ea"/>
          <a:cs typeface="+mn-cs"/>
        </a:defRPr>
      </a:lvl1pPr>
      <a:lvl2pPr marL="989800" indent="-380692" algn="l" defTabSz="1217580" rtl="0" eaLnBrk="1" latinLnBrk="0" hangingPunct="1">
        <a:spcBef>
          <a:spcPct val="20000"/>
        </a:spcBef>
        <a:buFont typeface="Arial" panose="020B0604020202020204" pitchFamily="34" charset="0"/>
        <a:buChar char="–"/>
        <a:defRPr sz="3731" kern="1200">
          <a:solidFill>
            <a:schemeClr val="tx1"/>
          </a:solidFill>
          <a:latin typeface="+mn-lt"/>
          <a:ea typeface="+mn-ea"/>
          <a:cs typeface="+mn-cs"/>
        </a:defRPr>
      </a:lvl2pPr>
      <a:lvl3pPr marL="1522769" indent="-304553" algn="l" defTabSz="1217580"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3pPr>
      <a:lvl4pPr marL="2131875"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4pPr>
      <a:lvl5pPr marL="2740982"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5pPr>
      <a:lvl6pPr marL="3350090"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6pPr>
      <a:lvl7pPr marL="3959198"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7pPr>
      <a:lvl8pPr marL="4568307"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8pPr>
      <a:lvl9pPr marL="5177413"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9pPr>
    </p:bodyStyle>
    <p:otherStyle>
      <a:defPPr>
        <a:defRPr lang="zh-CN"/>
      </a:defPPr>
      <a:lvl1pPr marL="0" algn="l" defTabSz="1217580" rtl="0" eaLnBrk="1" latinLnBrk="0" hangingPunct="1">
        <a:defRPr sz="2398" kern="1200">
          <a:solidFill>
            <a:schemeClr val="tx1"/>
          </a:solidFill>
          <a:latin typeface="+mn-lt"/>
          <a:ea typeface="+mn-ea"/>
          <a:cs typeface="+mn-cs"/>
        </a:defRPr>
      </a:lvl1pPr>
      <a:lvl2pPr marL="609107" algn="l" defTabSz="1217580" rtl="0" eaLnBrk="1" latinLnBrk="0" hangingPunct="1">
        <a:defRPr sz="2398" kern="1200">
          <a:solidFill>
            <a:schemeClr val="tx1"/>
          </a:solidFill>
          <a:latin typeface="+mn-lt"/>
          <a:ea typeface="+mn-ea"/>
          <a:cs typeface="+mn-cs"/>
        </a:defRPr>
      </a:lvl2pPr>
      <a:lvl3pPr marL="1218216" algn="l" defTabSz="1217580" rtl="0" eaLnBrk="1" latinLnBrk="0" hangingPunct="1">
        <a:defRPr sz="2398" kern="1200">
          <a:solidFill>
            <a:schemeClr val="tx1"/>
          </a:solidFill>
          <a:latin typeface="+mn-lt"/>
          <a:ea typeface="+mn-ea"/>
          <a:cs typeface="+mn-cs"/>
        </a:defRPr>
      </a:lvl3pPr>
      <a:lvl4pPr marL="1827322" algn="l" defTabSz="1217580" rtl="0" eaLnBrk="1" latinLnBrk="0" hangingPunct="1">
        <a:defRPr sz="2398" kern="1200">
          <a:solidFill>
            <a:schemeClr val="tx1"/>
          </a:solidFill>
          <a:latin typeface="+mn-lt"/>
          <a:ea typeface="+mn-ea"/>
          <a:cs typeface="+mn-cs"/>
        </a:defRPr>
      </a:lvl4pPr>
      <a:lvl5pPr marL="2436429" algn="l" defTabSz="1217580" rtl="0" eaLnBrk="1" latinLnBrk="0" hangingPunct="1">
        <a:defRPr sz="2398" kern="1200">
          <a:solidFill>
            <a:schemeClr val="tx1"/>
          </a:solidFill>
          <a:latin typeface="+mn-lt"/>
          <a:ea typeface="+mn-ea"/>
          <a:cs typeface="+mn-cs"/>
        </a:defRPr>
      </a:lvl5pPr>
      <a:lvl6pPr marL="3045537" algn="l" defTabSz="1217580" rtl="0" eaLnBrk="1" latinLnBrk="0" hangingPunct="1">
        <a:defRPr sz="2398" kern="1200">
          <a:solidFill>
            <a:schemeClr val="tx1"/>
          </a:solidFill>
          <a:latin typeface="+mn-lt"/>
          <a:ea typeface="+mn-ea"/>
          <a:cs typeface="+mn-cs"/>
        </a:defRPr>
      </a:lvl6pPr>
      <a:lvl7pPr marL="3654645" algn="l" defTabSz="1217580" rtl="0" eaLnBrk="1" latinLnBrk="0" hangingPunct="1">
        <a:defRPr sz="2398" kern="1200">
          <a:solidFill>
            <a:schemeClr val="tx1"/>
          </a:solidFill>
          <a:latin typeface="+mn-lt"/>
          <a:ea typeface="+mn-ea"/>
          <a:cs typeface="+mn-cs"/>
        </a:defRPr>
      </a:lvl7pPr>
      <a:lvl8pPr marL="4263752" algn="l" defTabSz="1217580" rtl="0" eaLnBrk="1" latinLnBrk="0" hangingPunct="1">
        <a:defRPr sz="2398" kern="1200">
          <a:solidFill>
            <a:schemeClr val="tx1"/>
          </a:solidFill>
          <a:latin typeface="+mn-lt"/>
          <a:ea typeface="+mn-ea"/>
          <a:cs typeface="+mn-cs"/>
        </a:defRPr>
      </a:lvl8pPr>
      <a:lvl9pPr marL="4872860" algn="l" defTabSz="1217580" rtl="0" eaLnBrk="1" latinLnBrk="0" hangingPunct="1">
        <a:defRPr sz="23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4337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 id="2147483734" r:id="rId13"/>
  </p:sldLayoutIdLst>
  <p:transition spd="med" advTm="0">
    <p:pull/>
  </p:transition>
  <p:txStyles>
    <p:titleStyle>
      <a:lvl1pPr algn="ctr" defTabSz="1217580" rtl="0" eaLnBrk="1" latinLnBrk="0" hangingPunct="1">
        <a:spcBef>
          <a:spcPct val="0"/>
        </a:spcBef>
        <a:buNone/>
        <a:defRPr sz="5861" kern="1200">
          <a:solidFill>
            <a:schemeClr val="tx1"/>
          </a:solidFill>
          <a:latin typeface="+mj-lt"/>
          <a:ea typeface="+mj-ea"/>
          <a:cs typeface="+mj-cs"/>
        </a:defRPr>
      </a:lvl1pPr>
    </p:titleStyle>
    <p:bodyStyle>
      <a:lvl1pPr marL="456831" indent="-456831" algn="l" defTabSz="1217580" rtl="0" eaLnBrk="1" latinLnBrk="0" hangingPunct="1">
        <a:spcBef>
          <a:spcPct val="20000"/>
        </a:spcBef>
        <a:buFont typeface="Arial" panose="020B0604020202020204" pitchFamily="34" charset="0"/>
        <a:buChar char="•"/>
        <a:defRPr sz="4263" kern="1200">
          <a:solidFill>
            <a:schemeClr val="tx1"/>
          </a:solidFill>
          <a:latin typeface="+mn-lt"/>
          <a:ea typeface="+mn-ea"/>
          <a:cs typeface="+mn-cs"/>
        </a:defRPr>
      </a:lvl1pPr>
      <a:lvl2pPr marL="989800" indent="-380692" algn="l" defTabSz="1217580" rtl="0" eaLnBrk="1" latinLnBrk="0" hangingPunct="1">
        <a:spcBef>
          <a:spcPct val="20000"/>
        </a:spcBef>
        <a:buFont typeface="Arial" panose="020B0604020202020204" pitchFamily="34" charset="0"/>
        <a:buChar char="–"/>
        <a:defRPr sz="3731" kern="1200">
          <a:solidFill>
            <a:schemeClr val="tx1"/>
          </a:solidFill>
          <a:latin typeface="+mn-lt"/>
          <a:ea typeface="+mn-ea"/>
          <a:cs typeface="+mn-cs"/>
        </a:defRPr>
      </a:lvl2pPr>
      <a:lvl3pPr marL="1522769" indent="-304553" algn="l" defTabSz="1217580"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3pPr>
      <a:lvl4pPr marL="2131875"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4pPr>
      <a:lvl5pPr marL="2740982"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5pPr>
      <a:lvl6pPr marL="3350090"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6pPr>
      <a:lvl7pPr marL="3959198"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7pPr>
      <a:lvl8pPr marL="4568307"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8pPr>
      <a:lvl9pPr marL="5177413" indent="-304553" algn="l" defTabSz="1217580" rtl="0" eaLnBrk="1" latinLnBrk="0" hangingPunct="1">
        <a:spcBef>
          <a:spcPct val="20000"/>
        </a:spcBef>
        <a:buFont typeface="Arial" panose="020B0604020202020204" pitchFamily="34" charset="0"/>
        <a:buChar char="•"/>
        <a:defRPr sz="2663" kern="1200">
          <a:solidFill>
            <a:schemeClr val="tx1"/>
          </a:solidFill>
          <a:latin typeface="+mn-lt"/>
          <a:ea typeface="+mn-ea"/>
          <a:cs typeface="+mn-cs"/>
        </a:defRPr>
      </a:lvl9pPr>
    </p:bodyStyle>
    <p:otherStyle>
      <a:defPPr>
        <a:defRPr lang="zh-CN"/>
      </a:defPPr>
      <a:lvl1pPr marL="0" algn="l" defTabSz="1217580" rtl="0" eaLnBrk="1" latinLnBrk="0" hangingPunct="1">
        <a:defRPr sz="2398" kern="1200">
          <a:solidFill>
            <a:schemeClr val="tx1"/>
          </a:solidFill>
          <a:latin typeface="+mn-lt"/>
          <a:ea typeface="+mn-ea"/>
          <a:cs typeface="+mn-cs"/>
        </a:defRPr>
      </a:lvl1pPr>
      <a:lvl2pPr marL="609107" algn="l" defTabSz="1217580" rtl="0" eaLnBrk="1" latinLnBrk="0" hangingPunct="1">
        <a:defRPr sz="2398" kern="1200">
          <a:solidFill>
            <a:schemeClr val="tx1"/>
          </a:solidFill>
          <a:latin typeface="+mn-lt"/>
          <a:ea typeface="+mn-ea"/>
          <a:cs typeface="+mn-cs"/>
        </a:defRPr>
      </a:lvl2pPr>
      <a:lvl3pPr marL="1218216" algn="l" defTabSz="1217580" rtl="0" eaLnBrk="1" latinLnBrk="0" hangingPunct="1">
        <a:defRPr sz="2398" kern="1200">
          <a:solidFill>
            <a:schemeClr val="tx1"/>
          </a:solidFill>
          <a:latin typeface="+mn-lt"/>
          <a:ea typeface="+mn-ea"/>
          <a:cs typeface="+mn-cs"/>
        </a:defRPr>
      </a:lvl3pPr>
      <a:lvl4pPr marL="1827322" algn="l" defTabSz="1217580" rtl="0" eaLnBrk="1" latinLnBrk="0" hangingPunct="1">
        <a:defRPr sz="2398" kern="1200">
          <a:solidFill>
            <a:schemeClr val="tx1"/>
          </a:solidFill>
          <a:latin typeface="+mn-lt"/>
          <a:ea typeface="+mn-ea"/>
          <a:cs typeface="+mn-cs"/>
        </a:defRPr>
      </a:lvl4pPr>
      <a:lvl5pPr marL="2436429" algn="l" defTabSz="1217580" rtl="0" eaLnBrk="1" latinLnBrk="0" hangingPunct="1">
        <a:defRPr sz="2398" kern="1200">
          <a:solidFill>
            <a:schemeClr val="tx1"/>
          </a:solidFill>
          <a:latin typeface="+mn-lt"/>
          <a:ea typeface="+mn-ea"/>
          <a:cs typeface="+mn-cs"/>
        </a:defRPr>
      </a:lvl5pPr>
      <a:lvl6pPr marL="3045537" algn="l" defTabSz="1217580" rtl="0" eaLnBrk="1" latinLnBrk="0" hangingPunct="1">
        <a:defRPr sz="2398" kern="1200">
          <a:solidFill>
            <a:schemeClr val="tx1"/>
          </a:solidFill>
          <a:latin typeface="+mn-lt"/>
          <a:ea typeface="+mn-ea"/>
          <a:cs typeface="+mn-cs"/>
        </a:defRPr>
      </a:lvl6pPr>
      <a:lvl7pPr marL="3654645" algn="l" defTabSz="1217580" rtl="0" eaLnBrk="1" latinLnBrk="0" hangingPunct="1">
        <a:defRPr sz="2398" kern="1200">
          <a:solidFill>
            <a:schemeClr val="tx1"/>
          </a:solidFill>
          <a:latin typeface="+mn-lt"/>
          <a:ea typeface="+mn-ea"/>
          <a:cs typeface="+mn-cs"/>
        </a:defRPr>
      </a:lvl7pPr>
      <a:lvl8pPr marL="4263752" algn="l" defTabSz="1217580" rtl="0" eaLnBrk="1" latinLnBrk="0" hangingPunct="1">
        <a:defRPr sz="2398" kern="1200">
          <a:solidFill>
            <a:schemeClr val="tx1"/>
          </a:solidFill>
          <a:latin typeface="+mn-lt"/>
          <a:ea typeface="+mn-ea"/>
          <a:cs typeface="+mn-cs"/>
        </a:defRPr>
      </a:lvl8pPr>
      <a:lvl9pPr marL="4872860" algn="l" defTabSz="1217580" rtl="0" eaLnBrk="1" latinLnBrk="0" hangingPunct="1">
        <a:defRPr sz="23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09184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7281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7895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10/13/2023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65752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jp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hyperlink" Target="&#272;&#7891;ng%20h&#7891;%20&#273;&#7871;m%20ng&#432;&#7907;c%206%20ph&#250;t%20-%206%20minutes%20timer%20-%20Hailist.mp4"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OOK1"/>
          <p:cNvPicPr>
            <a:picLocks noChangeAspect="1" noChangeArrowheads="1"/>
          </p:cNvPicPr>
          <p:nvPr/>
        </p:nvPicPr>
        <p:blipFill>
          <a:blip r:embed="rId2"/>
          <a:srcRect/>
          <a:stretch>
            <a:fillRect/>
          </a:stretch>
        </p:blipFill>
        <p:spPr bwMode="auto">
          <a:xfrm rot="-1610799">
            <a:off x="751841" y="2684234"/>
            <a:ext cx="4572000" cy="1670050"/>
          </a:xfrm>
          <a:prstGeom prst="rect">
            <a:avLst/>
          </a:prstGeom>
          <a:noFill/>
          <a:ln w="9525">
            <a:noFill/>
            <a:miter lim="800000"/>
            <a:headEnd/>
            <a:tailEnd/>
          </a:ln>
        </p:spPr>
      </p:pic>
      <p:pic>
        <p:nvPicPr>
          <p:cNvPr id="14340" name="Picture 4" descr="POINSET2"/>
          <p:cNvPicPr>
            <a:picLocks noChangeAspect="1" noChangeArrowheads="1"/>
          </p:cNvPicPr>
          <p:nvPr/>
        </p:nvPicPr>
        <p:blipFill>
          <a:blip r:embed="rId3"/>
          <a:srcRect/>
          <a:stretch>
            <a:fillRect/>
          </a:stretch>
        </p:blipFill>
        <p:spPr bwMode="auto">
          <a:xfrm>
            <a:off x="0" y="0"/>
            <a:ext cx="3454400" cy="2579688"/>
          </a:xfrm>
          <a:prstGeom prst="rect">
            <a:avLst/>
          </a:prstGeom>
          <a:noFill/>
          <a:ln w="9525">
            <a:noFill/>
            <a:miter lim="800000"/>
            <a:headEnd/>
            <a:tailEnd/>
          </a:ln>
        </p:spPr>
      </p:pic>
      <p:pic>
        <p:nvPicPr>
          <p:cNvPr id="14341" name="Picture 5" descr="POINSET3"/>
          <p:cNvPicPr>
            <a:picLocks noChangeAspect="1" noChangeArrowheads="1"/>
          </p:cNvPicPr>
          <p:nvPr/>
        </p:nvPicPr>
        <p:blipFill>
          <a:blip r:embed="rId4"/>
          <a:srcRect/>
          <a:stretch>
            <a:fillRect/>
          </a:stretch>
        </p:blipFill>
        <p:spPr bwMode="auto">
          <a:xfrm>
            <a:off x="7620000" y="3717926"/>
            <a:ext cx="4572000" cy="3140075"/>
          </a:xfrm>
          <a:prstGeom prst="rect">
            <a:avLst/>
          </a:prstGeom>
          <a:noFill/>
          <a:ln w="9525">
            <a:noFill/>
            <a:miter lim="800000"/>
            <a:headEnd/>
            <a:tailEnd/>
          </a:ln>
        </p:spPr>
      </p:pic>
      <p:pic>
        <p:nvPicPr>
          <p:cNvPr id="14342" name="Picture 6" descr="Bellcoll"/>
          <p:cNvPicPr>
            <a:picLocks noChangeAspect="1" noChangeArrowheads="1" noCrop="1"/>
          </p:cNvPicPr>
          <p:nvPr/>
        </p:nvPicPr>
        <p:blipFill>
          <a:blip r:embed="rId5"/>
          <a:srcRect/>
          <a:stretch>
            <a:fillRect/>
          </a:stretch>
        </p:blipFill>
        <p:spPr bwMode="auto">
          <a:xfrm>
            <a:off x="10363200" y="-76200"/>
            <a:ext cx="1828800" cy="1257300"/>
          </a:xfrm>
          <a:prstGeom prst="rect">
            <a:avLst/>
          </a:prstGeom>
          <a:noFill/>
          <a:ln w="9525">
            <a:noFill/>
            <a:miter lim="800000"/>
            <a:headEnd/>
            <a:tailEnd/>
          </a:ln>
        </p:spPr>
      </p:pic>
      <p:pic>
        <p:nvPicPr>
          <p:cNvPr id="14343" name="Picture 7" descr="FIREWRK5"/>
          <p:cNvPicPr>
            <a:picLocks noChangeAspect="1" noChangeArrowheads="1"/>
          </p:cNvPicPr>
          <p:nvPr/>
        </p:nvPicPr>
        <p:blipFill>
          <a:blip r:embed="rId6"/>
          <a:srcRect/>
          <a:stretch>
            <a:fillRect/>
          </a:stretch>
        </p:blipFill>
        <p:spPr bwMode="auto">
          <a:xfrm>
            <a:off x="0" y="4186238"/>
            <a:ext cx="3295651" cy="2671762"/>
          </a:xfrm>
          <a:prstGeom prst="rect">
            <a:avLst/>
          </a:prstGeom>
          <a:noFill/>
          <a:ln w="9525">
            <a:noFill/>
            <a:miter lim="800000"/>
            <a:headEnd/>
            <a:tailEnd/>
          </a:ln>
        </p:spPr>
      </p:pic>
      <p:pic>
        <p:nvPicPr>
          <p:cNvPr id="14344" name="Picture 8" descr="image"/>
          <p:cNvPicPr>
            <a:picLocks noChangeAspect="1" noChangeArrowheads="1" noCrop="1"/>
          </p:cNvPicPr>
          <p:nvPr/>
        </p:nvPicPr>
        <p:blipFill>
          <a:blip r:embed="rId7"/>
          <a:srcRect/>
          <a:stretch>
            <a:fillRect/>
          </a:stretch>
        </p:blipFill>
        <p:spPr bwMode="auto">
          <a:xfrm>
            <a:off x="5378451" y="4648200"/>
            <a:ext cx="1835149" cy="1981200"/>
          </a:xfrm>
          <a:prstGeom prst="rect">
            <a:avLst/>
          </a:prstGeom>
          <a:noFill/>
          <a:ln w="9525">
            <a:noFill/>
            <a:miter lim="800000"/>
            <a:headEnd/>
            <a:tailEnd/>
          </a:ln>
        </p:spPr>
      </p:pic>
      <p:pic>
        <p:nvPicPr>
          <p:cNvPr id="14345" name="Picture 9" descr="image"/>
          <p:cNvPicPr>
            <a:picLocks noChangeAspect="1" noChangeArrowheads="1" noCrop="1"/>
          </p:cNvPicPr>
          <p:nvPr/>
        </p:nvPicPr>
        <p:blipFill>
          <a:blip r:embed="rId7"/>
          <a:srcRect/>
          <a:stretch>
            <a:fillRect/>
          </a:stretch>
        </p:blipFill>
        <p:spPr bwMode="auto">
          <a:xfrm>
            <a:off x="6191251" y="5257800"/>
            <a:ext cx="1835149" cy="1981200"/>
          </a:xfrm>
          <a:prstGeom prst="rect">
            <a:avLst/>
          </a:prstGeom>
          <a:noFill/>
          <a:ln w="9525">
            <a:noFill/>
            <a:miter lim="800000"/>
            <a:headEnd/>
            <a:tailEnd/>
          </a:ln>
        </p:spPr>
      </p:pic>
      <p:pic>
        <p:nvPicPr>
          <p:cNvPr id="14346" name="Picture 10" descr="image"/>
          <p:cNvPicPr>
            <a:picLocks noChangeAspect="1" noChangeArrowheads="1" noCrop="1"/>
          </p:cNvPicPr>
          <p:nvPr/>
        </p:nvPicPr>
        <p:blipFill>
          <a:blip r:embed="rId7"/>
          <a:srcRect/>
          <a:stretch>
            <a:fillRect/>
          </a:stretch>
        </p:blipFill>
        <p:spPr bwMode="auto">
          <a:xfrm>
            <a:off x="7518401" y="4876800"/>
            <a:ext cx="1835151" cy="1981200"/>
          </a:xfrm>
          <a:prstGeom prst="rect">
            <a:avLst/>
          </a:prstGeom>
          <a:noFill/>
          <a:ln w="9525">
            <a:noFill/>
            <a:miter lim="800000"/>
            <a:headEnd/>
            <a:tailEnd/>
          </a:ln>
        </p:spPr>
      </p:pic>
      <p:sp>
        <p:nvSpPr>
          <p:cNvPr id="67595" name="WordArt 11"/>
          <p:cNvSpPr>
            <a:spLocks noChangeArrowheads="1" noChangeShapeType="1" noTextEdit="1"/>
          </p:cNvSpPr>
          <p:nvPr/>
        </p:nvSpPr>
        <p:spPr bwMode="auto">
          <a:xfrm>
            <a:off x="1117600" y="838200"/>
            <a:ext cx="10871200" cy="2209800"/>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Nhiệt</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liệt</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chào</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mừng</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các</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thầy</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cô</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giáo</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và</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các</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em</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học</a:t>
            </a:r>
            <a:r>
              <a:rPr lang="en-US" kern="10" dirty="0"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 </a:t>
            </a:r>
            <a:r>
              <a:rPr lang="en-US" kern="10" dirty="0" err="1" smtClean="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sinh</a:t>
            </a:r>
            <a:r>
              <a:rPr lang="en-US" kern="10" dirty="0" smtClean="0">
                <a:ln w="9525">
                  <a:round/>
                  <a:headEnd/>
                  <a:tailEnd/>
                </a:ln>
                <a:gradFill rotWithShape="1">
                  <a:gsLst>
                    <a:gs pos="0">
                      <a:srgbClr val="FFFF00"/>
                    </a:gs>
                    <a:gs pos="100000">
                      <a:srgbClr val="FF3300"/>
                    </a:gs>
                  </a:gsLst>
                  <a:path path="rect">
                    <a:fillToRect l="50000" t="50000" r="50000" b="50000"/>
                  </a:path>
                </a:gradFill>
                <a:latin typeface=".VnTime"/>
              </a:rPr>
              <a:t>!</a:t>
            </a:r>
            <a:endParaRPr lang="en-US" kern="10" dirty="0">
              <a:ln w="9525">
                <a:round/>
                <a:headEnd/>
                <a:tailEnd/>
              </a:ln>
              <a:gradFill rotWithShape="1">
                <a:gsLst>
                  <a:gs pos="0">
                    <a:srgbClr val="FFFF00"/>
                  </a:gs>
                  <a:gs pos="100000">
                    <a:srgbClr val="FF3300"/>
                  </a:gs>
                </a:gsLst>
                <a:path path="rect">
                  <a:fillToRect l="50000" t="50000" r="50000" b="50000"/>
                </a:path>
              </a:gradFill>
              <a:latin typeface=".VnTime"/>
            </a:endParaRPr>
          </a:p>
        </p:txBody>
      </p:sp>
      <p:sp>
        <p:nvSpPr>
          <p:cNvPr id="67596" name="WordArt 12"/>
          <p:cNvSpPr>
            <a:spLocks noChangeArrowheads="1" noChangeShapeType="1" noTextEdit="1"/>
          </p:cNvSpPr>
          <p:nvPr/>
        </p:nvSpPr>
        <p:spPr bwMode="auto">
          <a:xfrm>
            <a:off x="4165600" y="3429000"/>
            <a:ext cx="7112000" cy="1219200"/>
          </a:xfrm>
          <a:prstGeom prst="rect">
            <a:avLst/>
          </a:prstGeom>
        </p:spPr>
        <p:txBody>
          <a:bodyPr wrap="none" fromWordArt="1">
            <a:prstTxWarp prst="textPlain">
              <a:avLst>
                <a:gd name="adj" fmla="val 50000"/>
              </a:avLst>
            </a:prstTxWarp>
          </a:bodyPr>
          <a:lstStyle/>
          <a:p>
            <a:pPr algn="ctr"/>
            <a:r>
              <a:rPr lang="en-US" kern="10" dirty="0" smtClean="0">
                <a:ln w="19050">
                  <a:solidFill>
                    <a:srgbClr val="99CCFF"/>
                  </a:solidFill>
                  <a:round/>
                  <a:headEnd/>
                  <a:tailEnd/>
                </a:ln>
                <a:solidFill>
                  <a:srgbClr val="0066CC"/>
                </a:solidFill>
                <a:effectLst>
                  <a:outerShdw dist="35921" dir="2700000" algn="ctr" rotWithShape="0">
                    <a:srgbClr val="990000"/>
                  </a:outerShdw>
                </a:effectLst>
                <a:latin typeface=".VnTime"/>
              </a:rPr>
              <a:t>Ngữ văn 8 </a:t>
            </a:r>
            <a:endParaRPr lang="en-US" kern="10" dirty="0">
              <a:ln w="19050">
                <a:solidFill>
                  <a:srgbClr val="99CCFF"/>
                </a:solidFill>
                <a:round/>
                <a:headEnd/>
                <a:tailEnd/>
              </a:ln>
              <a:solidFill>
                <a:srgbClr val="0066CC"/>
              </a:solidFill>
              <a:effectLst>
                <a:outerShdw dist="35921" dir="2700000" algn="ctr" rotWithShape="0">
                  <a:srgbClr val="990000"/>
                </a:outerShdw>
              </a:effectLst>
              <a:latin typeface=".VnTime"/>
            </a:endParaRPr>
          </a:p>
        </p:txBody>
      </p:sp>
    </p:spTree>
    <p:extLst>
      <p:ext uri="{BB962C8B-B14F-4D97-AF65-F5344CB8AC3E}">
        <p14:creationId xmlns:p14="http://schemas.microsoft.com/office/powerpoint/2010/main" val="43349059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7595"/>
                                        </p:tgtEl>
                                        <p:attrNameLst>
                                          <p:attrName>style.visibility</p:attrName>
                                        </p:attrNameLst>
                                      </p:cBhvr>
                                      <p:to>
                                        <p:strVal val="visible"/>
                                      </p:to>
                                    </p:set>
                                    <p:animEffect transition="in" filter="checkerboard(across)">
                                      <p:cBhvr>
                                        <p:cTn id="7" dur="500"/>
                                        <p:tgtEl>
                                          <p:spTgt spid="67595"/>
                                        </p:tgtEl>
                                      </p:cBhvr>
                                    </p:animEffect>
                                  </p:childTnLst>
                                </p:cTn>
                              </p:par>
                              <p:par>
                                <p:cTn id="8" presetID="51" presetClass="entr" presetSubtype="0" fill="hold" grpId="0" nodeType="withEffect">
                                  <p:stCondLst>
                                    <p:cond delay="0"/>
                                  </p:stCondLst>
                                  <p:childTnLst>
                                    <p:set>
                                      <p:cBhvr>
                                        <p:cTn id="9" dur="1" fill="hold">
                                          <p:stCondLst>
                                            <p:cond delay="0"/>
                                          </p:stCondLst>
                                        </p:cTn>
                                        <p:tgtEl>
                                          <p:spTgt spid="67596"/>
                                        </p:tgtEl>
                                        <p:attrNameLst>
                                          <p:attrName>style.visibility</p:attrName>
                                        </p:attrNameLst>
                                      </p:cBhvr>
                                      <p:to>
                                        <p:strVal val="visible"/>
                                      </p:to>
                                    </p:set>
                                    <p:animEffect transition="in" filter="fade">
                                      <p:cBhvr>
                                        <p:cTn id="10" dur="770" decel="100000"/>
                                        <p:tgtEl>
                                          <p:spTgt spid="67596"/>
                                        </p:tgtEl>
                                      </p:cBhvr>
                                    </p:animEffect>
                                    <p:animScale>
                                      <p:cBhvr>
                                        <p:cTn id="11" dur="770" decel="100000"/>
                                        <p:tgtEl>
                                          <p:spTgt spid="67596"/>
                                        </p:tgtEl>
                                      </p:cBhvr>
                                      <p:from x="10000" y="10000"/>
                                      <p:to x="200000" y="450000"/>
                                    </p:animScale>
                                    <p:animScale>
                                      <p:cBhvr>
                                        <p:cTn id="12" dur="1230" accel="100000" fill="hold">
                                          <p:stCondLst>
                                            <p:cond delay="770"/>
                                          </p:stCondLst>
                                        </p:cTn>
                                        <p:tgtEl>
                                          <p:spTgt spid="67596"/>
                                        </p:tgtEl>
                                      </p:cBhvr>
                                      <p:from x="200000" y="450000"/>
                                      <p:to x="100000" y="100000"/>
                                    </p:animScale>
                                    <p:set>
                                      <p:cBhvr>
                                        <p:cTn id="13" dur="770" fill="hold"/>
                                        <p:tgtEl>
                                          <p:spTgt spid="67596"/>
                                        </p:tgtEl>
                                        <p:attrNameLst>
                                          <p:attrName>ppt_x</p:attrName>
                                        </p:attrNameLst>
                                      </p:cBhvr>
                                      <p:to>
                                        <p:strVal val="(0.5)"/>
                                      </p:to>
                                    </p:set>
                                    <p:anim from="(0.5)" to="(#ppt_x)" calcmode="lin" valueType="num">
                                      <p:cBhvr>
                                        <p:cTn id="14" dur="1230" accel="100000" fill="hold">
                                          <p:stCondLst>
                                            <p:cond delay="770"/>
                                          </p:stCondLst>
                                        </p:cTn>
                                        <p:tgtEl>
                                          <p:spTgt spid="67596"/>
                                        </p:tgtEl>
                                        <p:attrNameLst>
                                          <p:attrName>ppt_x</p:attrName>
                                        </p:attrNameLst>
                                      </p:cBhvr>
                                    </p:anim>
                                    <p:set>
                                      <p:cBhvr>
                                        <p:cTn id="15" dur="770" fill="hold"/>
                                        <p:tgtEl>
                                          <p:spTgt spid="67596"/>
                                        </p:tgtEl>
                                        <p:attrNameLst>
                                          <p:attrName>ppt_y</p:attrName>
                                        </p:attrNameLst>
                                      </p:cBhvr>
                                      <p:to>
                                        <p:strVal val="(#ppt_y+0.4)"/>
                                      </p:to>
                                    </p:set>
                                    <p:anim from="(#ppt_y+0.4)" to="(#ppt_y)" calcmode="lin" valueType="num">
                                      <p:cBhvr>
                                        <p:cTn id="16" dur="1230" accel="100000" fill="hold">
                                          <p:stCondLst>
                                            <p:cond delay="770"/>
                                          </p:stCondLst>
                                        </p:cTn>
                                        <p:tgtEl>
                                          <p:spTgt spid="6759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P spid="675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45096" y="-128651"/>
            <a:ext cx="11838648" cy="646331"/>
          </a:xfrm>
          <a:prstGeom prst="rect">
            <a:avLst/>
          </a:prstGeom>
          <a:noFill/>
        </p:spPr>
        <p:txBody>
          <a:bodyPr wrap="square" rtlCol="0">
            <a:spAutoFit/>
          </a:bodyPr>
          <a:lstStyle/>
          <a:p>
            <a:pPr defTabSz="914012"/>
            <a:r>
              <a:rPr lang="en-US" altLang="zh-CN" sz="36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2800" b="1" i="1" dirty="0" smtClean="0">
                <a:ln w="22225">
                  <a:solidFill>
                    <a:srgbClr val="FF0000"/>
                  </a:solidFill>
                  <a:prstDash val="solid"/>
                </a:ln>
                <a:solidFill>
                  <a:srgbClr val="000000"/>
                </a:solidFill>
                <a:latin typeface="Times New Roman" panose="02020603050405020304" pitchFamily="18" charset="0"/>
                <a:cs typeface="Times New Roman" panose="02020603050405020304" pitchFamily="18" charset="0"/>
              </a:rPr>
              <a:t>THTV: </a:t>
            </a:r>
            <a:r>
              <a:rPr lang="en-US" altLang="zh-CN" sz="36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36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32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SẮC THÁI NGHĨA CỦA TỪ</a:t>
            </a:r>
            <a:endParaRPr lang="zh-CN" altLang="en-US" sz="32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V="1">
            <a:off x="39187" y="417295"/>
            <a:ext cx="12022182"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9187" y="369160"/>
            <a:ext cx="3798476" cy="646331"/>
          </a:xfrm>
          <a:prstGeom prst="rect">
            <a:avLst/>
          </a:prstGeom>
        </p:spPr>
        <p:txBody>
          <a:bodyPr wrap="none">
            <a:spAutoFit/>
          </a:bodyPr>
          <a:lstStyle/>
          <a:p>
            <a:pPr>
              <a:lnSpc>
                <a:spcPct val="150000"/>
              </a:lnSpc>
            </a:pPr>
            <a:r>
              <a:rPr lang="en-US" sz="2400" b="1" i="1" smtClean="0">
                <a:latin typeface="Times New Roman" panose="02020603050405020304" pitchFamily="18" charset="0"/>
                <a:ea typeface="Cambria" panose="02040503050406030204" pitchFamily="18" charset="0"/>
                <a:cs typeface="Times New Roman" panose="02020603050405020304" pitchFamily="18" charset="0"/>
              </a:rPr>
              <a:t>Bài </a:t>
            </a:r>
            <a:r>
              <a:rPr lang="en-US" sz="2400" b="1" i="1" dirty="0" smtClean="0">
                <a:latin typeface="Times New Roman" panose="02020603050405020304" pitchFamily="18" charset="0"/>
                <a:ea typeface="Cambria" panose="02040503050406030204" pitchFamily="18" charset="0"/>
                <a:cs typeface="Times New Roman" panose="02020603050405020304" pitchFamily="18" charset="0"/>
              </a:rPr>
              <a:t>tập 4</a:t>
            </a:r>
            <a:r>
              <a:rPr lang="en-US" sz="2400" b="1" i="1" dirty="0">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smtClean="0">
                <a:latin typeface="Times New Roman" panose="02020603050405020304" pitchFamily="18" charset="0"/>
                <a:ea typeface="Cambria" panose="02040503050406030204" pitchFamily="18" charset="0"/>
                <a:cs typeface="Times New Roman" panose="02020603050405020304" pitchFamily="18" charset="0"/>
              </a:rPr>
              <a:t>47: Viết đoạn văn </a:t>
            </a:r>
            <a:endParaRPr lang="en-US" sz="2400" b="1"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2"/>
          <p:cNvSpPr/>
          <p:nvPr/>
        </p:nvSpPr>
        <p:spPr>
          <a:xfrm>
            <a:off x="215860" y="692325"/>
            <a:ext cx="11668835" cy="6068328"/>
          </a:xfrm>
          <a:prstGeom prst="rect">
            <a:avLst/>
          </a:prstGeom>
        </p:spPr>
        <p:txBody>
          <a:bodyPr wrap="square">
            <a:spAutoFit/>
          </a:bodyPr>
          <a:lstStyle/>
          <a:p>
            <a:pPr marL="285750" indent="-285750" algn="just">
              <a:lnSpc>
                <a:spcPct val="150000"/>
              </a:lnSpc>
              <a:spcBef>
                <a:spcPts val="600"/>
              </a:spcBef>
              <a:spcAft>
                <a:spcPts val="800"/>
              </a:spcAft>
              <a:buFontTx/>
              <a:buChar char="-"/>
            </a:pPr>
            <a:r>
              <a:rPr lang="en-US" sz="2400" b="1" smtClean="0">
                <a:latin typeface="Times New Roman" panose="02020603050405020304" pitchFamily="18" charset="0"/>
                <a:ea typeface="Calibri" panose="020F0502020204030204" pitchFamily="34" charset="0"/>
                <a:cs typeface="Times New Roman" panose="02020603050405020304" pitchFamily="18" charset="0"/>
              </a:rPr>
              <a:t>Chỉ ra các từ đồng nghĩa với từ “ rượi buồn”, nghĩa chung của các từ này.</a:t>
            </a:r>
          </a:p>
          <a:p>
            <a:pPr algn="just">
              <a:lnSpc>
                <a:spcPct val="150000"/>
              </a:lnSpc>
              <a:spcBef>
                <a:spcPts val="600"/>
              </a:spcBef>
              <a:spcAft>
                <a:spcPts val="8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                  “ buồn tẻ, buồn tênh, buồn thiu”</a:t>
            </a:r>
          </a:p>
          <a:p>
            <a:pPr algn="just">
              <a:lnSpc>
                <a:spcPct val="150000"/>
              </a:lnSpc>
              <a:spcBef>
                <a:spcPts val="600"/>
              </a:spcBef>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 tâm trạng không vui vẻ.</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Sắc thái biểu cảm khác nhau: </a:t>
            </a:r>
          </a:p>
          <a:p>
            <a:pPr algn="just">
              <a:lnSpc>
                <a:spcPct val="150000"/>
              </a:lnSpc>
              <a:spcBef>
                <a:spcPts val="600"/>
              </a:spcBef>
              <a:spcAft>
                <a:spcPts val="800"/>
              </a:spcAft>
            </a:pPr>
            <a:r>
              <a:rPr lang="en-US" sz="2000" i="1">
                <a:latin typeface="Times New Roman" panose="02020603050405020304" pitchFamily="18" charset="0"/>
                <a:ea typeface="Calibri" panose="020F0502020204030204" pitchFamily="34" charset="0"/>
                <a:cs typeface="Times New Roman" panose="02020603050405020304" pitchFamily="18" charset="0"/>
              </a:rPr>
              <a:t>+ Buồn tẻ: buồn vì sự tẻ nhạt</a:t>
            </a:r>
          </a:p>
          <a:p>
            <a:pPr algn="just">
              <a:lnSpc>
                <a:spcPct val="150000"/>
              </a:lnSpc>
              <a:spcBef>
                <a:spcPts val="600"/>
              </a:spcBef>
              <a:spcAft>
                <a:spcPts val="800"/>
              </a:spcAft>
            </a:pPr>
            <a:r>
              <a:rPr lang="en-US" sz="2000" i="1">
                <a:latin typeface="Times New Roman" panose="02020603050405020304" pitchFamily="18" charset="0"/>
                <a:ea typeface="Calibri" panose="020F0502020204030204" pitchFamily="34" charset="0"/>
                <a:cs typeface="Times New Roman" panose="02020603050405020304" pitchFamily="18" charset="0"/>
              </a:rPr>
              <a:t>+ buồn tênh: buồn vì cảm thấy hụt hẫng</a:t>
            </a:r>
          </a:p>
          <a:p>
            <a:pPr algn="just">
              <a:lnSpc>
                <a:spcPct val="150000"/>
              </a:lnSpc>
              <a:spcBef>
                <a:spcPts val="600"/>
              </a:spcBef>
              <a:spcAft>
                <a:spcPts val="800"/>
              </a:spcAft>
            </a:pPr>
            <a:r>
              <a:rPr lang="en-US" sz="2000" i="1">
                <a:latin typeface="Times New Roman" panose="02020603050405020304" pitchFamily="18" charset="0"/>
                <a:ea typeface="Calibri" panose="020F0502020204030204" pitchFamily="34" charset="0"/>
                <a:cs typeface="Times New Roman" panose="02020603050405020304" pitchFamily="18" charset="0"/>
              </a:rPr>
              <a:t>+ buồn thiu: buồn với vẻ thất vọng</a:t>
            </a:r>
          </a:p>
          <a:p>
            <a:pPr algn="just">
              <a:lnSpc>
                <a:spcPct val="150000"/>
              </a:lnSpc>
              <a:spcBef>
                <a:spcPts val="600"/>
              </a:spcBef>
              <a:spcAft>
                <a:spcPts val="800"/>
              </a:spcAft>
            </a:pPr>
            <a:r>
              <a:rPr lang="en-US" sz="2000" i="1">
                <a:latin typeface="Times New Roman" panose="02020603050405020304" pitchFamily="18" charset="0"/>
                <a:ea typeface="Calibri" panose="020F0502020204030204" pitchFamily="34" charset="0"/>
                <a:cs typeface="Times New Roman" panose="02020603050405020304" pitchFamily="18" charset="0"/>
              </a:rPr>
              <a:t>+ rượi buồn: </a:t>
            </a:r>
            <a:r>
              <a:rPr lang="en-US" sz="2000" i="1" u="sng">
                <a:latin typeface="Times New Roman" panose="02020603050405020304" pitchFamily="18" charset="0"/>
                <a:ea typeface="Calibri" panose="020F0502020204030204" pitchFamily="34" charset="0"/>
                <a:cs typeface="Times New Roman" panose="02020603050405020304" pitchFamily="18" charset="0"/>
              </a:rPr>
              <a:t>gợi vẻ ủ rũ, thường làm người ta liên tưởng tới nỗi buồn bắt nguồn </a:t>
            </a:r>
            <a:r>
              <a:rPr lang="en-US" sz="2000" i="1" u="sng">
                <a:latin typeface="Times New Roman" panose="02020603050405020304" pitchFamily="18" charset="0"/>
                <a:ea typeface="Calibri" panose="020F0502020204030204" pitchFamily="34" charset="0"/>
                <a:cs typeface="Times New Roman" panose="02020603050405020304" pitchFamily="18" charset="0"/>
              </a:rPr>
              <a:t>từ </a:t>
            </a:r>
            <a:r>
              <a:rPr lang="en-US" sz="2000" i="1" u="sng" smtClean="0">
                <a:latin typeface="Times New Roman" panose="02020603050405020304" pitchFamily="18" charset="0"/>
                <a:ea typeface="Calibri" panose="020F0502020204030204" pitchFamily="34" charset="0"/>
                <a:cs typeface="Times New Roman" panose="02020603050405020304" pitchFamily="18" charset="0"/>
              </a:rPr>
              <a:t>bên trong</a:t>
            </a:r>
            <a:endParaRPr lang="en-US" sz="2000" i="1">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400" smtClean="0">
                <a:latin typeface="Times New Roman" panose="02020603050405020304" pitchFamily="18" charset="0"/>
                <a:ea typeface="Calibri" panose="020F0502020204030204" pitchFamily="34" charset="0"/>
                <a:sym typeface="Wingdings" panose="05000000000000000000" pitchFamily="2" charset="2"/>
              </a:rPr>
              <a:t> sử dụng từ “ rượi buồn” là phù hợp trong việc miêu tả tâm tạng của tác giả.</a:t>
            </a:r>
            <a:endParaRPr lang="en-US" sz="2400"/>
          </a:p>
        </p:txBody>
      </p:sp>
    </p:spTree>
    <p:extLst>
      <p:ext uri="{BB962C8B-B14F-4D97-AF65-F5344CB8AC3E}">
        <p14:creationId xmlns:p14="http://schemas.microsoft.com/office/powerpoint/2010/main" val="3013939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文本框 6"/>
          <p:cNvSpPr txBox="1"/>
          <p:nvPr/>
        </p:nvSpPr>
        <p:spPr>
          <a:xfrm>
            <a:off x="1117523" y="338719"/>
            <a:ext cx="11838648" cy="646331"/>
          </a:xfrm>
          <a:prstGeom prst="rect">
            <a:avLst/>
          </a:prstGeom>
          <a:noFill/>
        </p:spPr>
        <p:txBody>
          <a:bodyPr wrap="square" rtlCol="0">
            <a:spAutoFit/>
          </a:bodyPr>
          <a:lstStyle/>
          <a:p>
            <a:pPr defTabSz="914012"/>
            <a:r>
              <a:rPr lang="en-US" altLang="zh-CN" sz="36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2800" b="1" i="1" dirty="0" smtClean="0">
                <a:ln w="22225">
                  <a:solidFill>
                    <a:srgbClr val="FF0000"/>
                  </a:solidFill>
                  <a:prstDash val="solid"/>
                </a:ln>
                <a:solidFill>
                  <a:srgbClr val="000000"/>
                </a:solidFill>
                <a:latin typeface="Times New Roman" panose="02020603050405020304" pitchFamily="18" charset="0"/>
                <a:cs typeface="Times New Roman" panose="02020603050405020304" pitchFamily="18" charset="0"/>
              </a:rPr>
              <a:t>THTV: </a:t>
            </a:r>
            <a:r>
              <a:rPr lang="en-US" altLang="zh-CN" sz="36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36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25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SẮC </a:t>
            </a:r>
            <a:r>
              <a:rPr lang="en-US" altLang="zh-CN" sz="25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THÁI NGHĨA CỦA TỪ</a:t>
            </a:r>
            <a:endParaRPr lang="zh-CN" altLang="en-US" sz="25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endParaRPr>
          </a:p>
        </p:txBody>
      </p:sp>
      <p:pic>
        <p:nvPicPr>
          <p:cNvPr id="9"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8635" y="3821520"/>
            <a:ext cx="1978604" cy="3036480"/>
          </a:xfrm>
          <a:prstGeom prst="rect">
            <a:avLst/>
          </a:prstGeom>
        </p:spPr>
      </p:pic>
      <p:sp>
        <p:nvSpPr>
          <p:cNvPr id="10" name="Google Shape;288;p32">
            <a:extLst>
              <a:ext uri="{FF2B5EF4-FFF2-40B4-BE49-F238E27FC236}">
                <a16:creationId xmlns:a16="http://schemas.microsoft.com/office/drawing/2014/main" id="{B6F7AD11-FA8E-43E8-A578-2AA88D997739}"/>
              </a:ext>
            </a:extLst>
          </p:cNvPr>
          <p:cNvSpPr/>
          <p:nvPr/>
        </p:nvSpPr>
        <p:spPr>
          <a:xfrm>
            <a:off x="958946" y="1683518"/>
            <a:ext cx="2564042" cy="3851335"/>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noFill/>
          <a:ln w="19050" cap="flat" cmpd="sng">
            <a:solidFill>
              <a:srgbClr val="004C52"/>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latin typeface="Gill Sans MT" panose="02020404030301010803"/>
            </a:endParaRPr>
          </a:p>
        </p:txBody>
      </p:sp>
      <p:grpSp>
        <p:nvGrpSpPr>
          <p:cNvPr id="11" name="Group 10">
            <a:extLst>
              <a:ext uri="{FF2B5EF4-FFF2-40B4-BE49-F238E27FC236}">
                <a16:creationId xmlns:a16="http://schemas.microsoft.com/office/drawing/2014/main" id="{A7791A45-1C1C-461A-86DF-42BB592B3553}"/>
              </a:ext>
            </a:extLst>
          </p:cNvPr>
          <p:cNvGrpSpPr/>
          <p:nvPr/>
        </p:nvGrpSpPr>
        <p:grpSpPr>
          <a:xfrm>
            <a:off x="1064627" y="2408740"/>
            <a:ext cx="2300630" cy="2018362"/>
            <a:chOff x="365637" y="2114550"/>
            <a:chExt cx="2300630" cy="2018362"/>
          </a:xfrm>
        </p:grpSpPr>
        <p:sp>
          <p:nvSpPr>
            <p:cNvPr id="12" name="TextBox 11">
              <a:extLst>
                <a:ext uri="{FF2B5EF4-FFF2-40B4-BE49-F238E27FC236}">
                  <a16:creationId xmlns:a16="http://schemas.microsoft.com/office/drawing/2014/main" id="{98D56076-4F76-4CDE-8DE4-8653B53F6327}"/>
                </a:ext>
              </a:extLst>
            </p:cNvPr>
            <p:cNvSpPr txBox="1"/>
            <p:nvPr/>
          </p:nvSpPr>
          <p:spPr>
            <a:xfrm>
              <a:off x="365637" y="2114550"/>
              <a:ext cx="2300630"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CỦNG CỐ, DẶN DÒ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VỀ NHÀ</a:t>
              </a:r>
            </a:p>
          </p:txBody>
        </p:sp>
        <p:grpSp>
          <p:nvGrpSpPr>
            <p:cNvPr id="13" name="Google Shape;387;p37">
              <a:extLst>
                <a:ext uri="{FF2B5EF4-FFF2-40B4-BE49-F238E27FC236}">
                  <a16:creationId xmlns:a16="http://schemas.microsoft.com/office/drawing/2014/main" id="{5E57DB3A-A3A8-4A65-AA6D-D1D3C2D69415}"/>
                </a:ext>
              </a:extLst>
            </p:cNvPr>
            <p:cNvGrpSpPr/>
            <p:nvPr/>
          </p:nvGrpSpPr>
          <p:grpSpPr>
            <a:xfrm>
              <a:off x="601552" y="3071487"/>
              <a:ext cx="1828800" cy="1061425"/>
              <a:chOff x="1926350" y="995225"/>
              <a:chExt cx="428650" cy="356600"/>
            </a:xfrm>
            <a:solidFill>
              <a:srgbClr val="96A9A9">
                <a:lumMod val="75000"/>
              </a:srgbClr>
            </a:solidFill>
          </p:grpSpPr>
          <p:sp>
            <p:nvSpPr>
              <p:cNvPr id="14" name="Google Shape;388;p37">
                <a:extLst>
                  <a:ext uri="{FF2B5EF4-FFF2-40B4-BE49-F238E27FC236}">
                    <a16:creationId xmlns:a16="http://schemas.microsoft.com/office/drawing/2014/main" id="{3DE728E9-053D-46A6-AD22-2121C980F673}"/>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 name="Google Shape;389;p37">
                <a:extLst>
                  <a:ext uri="{FF2B5EF4-FFF2-40B4-BE49-F238E27FC236}">
                    <a16:creationId xmlns:a16="http://schemas.microsoft.com/office/drawing/2014/main" id="{0D0030B9-6000-402F-96B7-49F696247EDE}"/>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Google Shape;390;p37">
                <a:extLst>
                  <a:ext uri="{FF2B5EF4-FFF2-40B4-BE49-F238E27FC236}">
                    <a16:creationId xmlns:a16="http://schemas.microsoft.com/office/drawing/2014/main" id="{FD490352-7D1A-469C-9771-E7D79E1F8453}"/>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7" name="Google Shape;391;p37">
                <a:extLst>
                  <a:ext uri="{FF2B5EF4-FFF2-40B4-BE49-F238E27FC236}">
                    <a16:creationId xmlns:a16="http://schemas.microsoft.com/office/drawing/2014/main" id="{777B308E-90EA-4907-96F2-2A836D86F45E}"/>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grpSp>
      <p:graphicFrame>
        <p:nvGraphicFramePr>
          <p:cNvPr id="19" name="TextBox 15">
            <a:extLst>
              <a:ext uri="{FF2B5EF4-FFF2-40B4-BE49-F238E27FC236}">
                <a16:creationId xmlns:a16="http://schemas.microsoft.com/office/drawing/2014/main" id="{F237C92F-612E-4D35-9B9E-FD2A2A7EC2E8}"/>
              </a:ext>
            </a:extLst>
          </p:cNvPr>
          <p:cNvGraphicFramePr/>
          <p:nvPr>
            <p:extLst>
              <p:ext uri="{D42A27DB-BD31-4B8C-83A1-F6EECF244321}">
                <p14:modId xmlns:p14="http://schemas.microsoft.com/office/powerpoint/2010/main" val="1860799624"/>
              </p:ext>
            </p:extLst>
          </p:nvPr>
        </p:nvGraphicFramePr>
        <p:xfrm>
          <a:off x="3706853" y="2090307"/>
          <a:ext cx="7927258" cy="30377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5232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8216" y="4833256"/>
            <a:ext cx="1963783" cy="194038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914" y="5486398"/>
            <a:ext cx="1283840" cy="1287241"/>
          </a:xfrm>
          <a:prstGeom prst="rect">
            <a:avLst/>
          </a:prstGeom>
        </p:spPr>
      </p:pic>
      <p:sp>
        <p:nvSpPr>
          <p:cNvPr id="7" name="文本框 6"/>
          <p:cNvSpPr txBox="1"/>
          <p:nvPr/>
        </p:nvSpPr>
        <p:spPr>
          <a:xfrm>
            <a:off x="765790" y="445502"/>
            <a:ext cx="11838648" cy="477054"/>
          </a:xfrm>
          <a:prstGeom prst="rect">
            <a:avLst/>
          </a:prstGeom>
          <a:noFill/>
        </p:spPr>
        <p:txBody>
          <a:bodyPr wrap="square" rtlCol="0">
            <a:spAutoFit/>
          </a:bodyPr>
          <a:lstStyle/>
          <a:p>
            <a:pPr defTabSz="914012"/>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            THTV: </a:t>
            </a:r>
            <a:r>
              <a:rPr lang="en-US" altLang="zh-CN" sz="2500" b="1" i="1" dirty="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dirty="0" smtClean="0">
                <a:ln w="22225">
                  <a:solidFill>
                    <a:schemeClr val="accent2"/>
                  </a:solidFill>
                  <a:prstDash val="solid"/>
                </a:ln>
                <a:latin typeface="Times New Roman" panose="02020603050405020304" pitchFamily="18" charset="0"/>
                <a:cs typeface="Times New Roman" panose="02020603050405020304" pitchFamily="18" charset="0"/>
              </a:rPr>
              <a:t>SẮC THÁI NGHĨA CỦA TỪ</a:t>
            </a:r>
            <a:endParaRPr lang="zh-CN" altLang="en-US" sz="2500" b="1" dirty="0">
              <a:ln w="22225">
                <a:solidFill>
                  <a:schemeClr val="accent2"/>
                </a:solidFill>
                <a:prstDash val="solid"/>
              </a:ln>
              <a:latin typeface="Times New Roman" panose="02020603050405020304" pitchFamily="18" charset="0"/>
              <a:cs typeface="Times New Roman" panose="02020603050405020304" pitchFamily="18" charset="0"/>
            </a:endParaRPr>
          </a:p>
        </p:txBody>
      </p:sp>
      <p:sp>
        <p:nvSpPr>
          <p:cNvPr id="8" name="TextBox 7"/>
          <p:cNvSpPr txBox="1"/>
          <p:nvPr/>
        </p:nvSpPr>
        <p:spPr>
          <a:xfrm>
            <a:off x="913107" y="39185"/>
            <a:ext cx="11065533" cy="507831"/>
          </a:xfrm>
          <a:prstGeom prst="rect">
            <a:avLst/>
          </a:prstGeom>
          <a:noFill/>
        </p:spPr>
        <p:txBody>
          <a:bodyPr wrap="square" rtlCol="0">
            <a:spAutoFit/>
          </a:bodyPr>
          <a:lstStyle/>
          <a:p>
            <a:r>
              <a:rPr lang="en-US" sz="2700" b="1" dirty="0" smtClean="0">
                <a:latin typeface="Times New Roman" panose="02020603050405020304" pitchFamily="18" charset="0"/>
                <a:cs typeface="Times New Roman" panose="02020603050405020304" pitchFamily="18" charset="0"/>
              </a:rPr>
              <a:t>     CHUYÊN ĐỀ:  PHƯƠNG PHÁP DẠY- HỌC  TIẾNG VIỆT</a:t>
            </a:r>
            <a:endParaRPr lang="vi-VN" sz="27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3276" y="924485"/>
            <a:ext cx="3930895" cy="587853"/>
          </a:xfrm>
          <a:prstGeom prst="rect">
            <a:avLst/>
          </a:prstGeom>
        </p:spPr>
        <p:txBody>
          <a:bodyPr wrap="square">
            <a:spAutoFit/>
          </a:bodyPr>
          <a:lstStyle/>
          <a:p>
            <a:pPr>
              <a:lnSpc>
                <a:spcPct val="115000"/>
              </a:lnSpc>
            </a:pPr>
            <a:r>
              <a:rPr lang="en-US" sz="2800" b="1" i="1" u="sng" dirty="0">
                <a:solidFill>
                  <a:srgbClr val="7030A0"/>
                </a:solidFill>
                <a:latin typeface="Times New Roman" pitchFamily="18" charset="0"/>
                <a:ea typeface="Times New Roman" panose="02020603050405020304" pitchFamily="18" charset="0"/>
                <a:cs typeface="Times New Roman" pitchFamily="18" charset="0"/>
              </a:rPr>
              <a:t>I. Kiến thức Ngữ </a:t>
            </a:r>
            <a:r>
              <a:rPr lang="en-US" sz="2800" b="1" i="1" u="sng" dirty="0" smtClean="0">
                <a:solidFill>
                  <a:srgbClr val="7030A0"/>
                </a:solidFill>
                <a:latin typeface="Times New Roman" pitchFamily="18" charset="0"/>
                <a:ea typeface="Times New Roman" panose="02020603050405020304" pitchFamily="18" charset="0"/>
                <a:cs typeface="Times New Roman" pitchFamily="18" charset="0"/>
              </a:rPr>
              <a:t>văn</a:t>
            </a:r>
            <a:endParaRPr lang="en-US" sz="2800" i="1" u="sng" dirty="0">
              <a:solidFill>
                <a:srgbClr val="7030A0"/>
              </a:solidFill>
              <a:latin typeface="Times New Roman" pitchFamily="18" charset="0"/>
              <a:ea typeface="Times New Roman" panose="02020603050405020304" pitchFamily="18" charset="0"/>
              <a:cs typeface="Times New Roman" pitchFamily="18" charset="0"/>
            </a:endParaRPr>
          </a:p>
        </p:txBody>
      </p:sp>
      <p:cxnSp>
        <p:nvCxnSpPr>
          <p:cNvPr id="9" name="Straight Connector 8"/>
          <p:cNvCxnSpPr/>
          <p:nvPr/>
        </p:nvCxnSpPr>
        <p:spPr>
          <a:xfrm flipV="1">
            <a:off x="169817" y="940523"/>
            <a:ext cx="12022182"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72440" y="1020971"/>
            <a:ext cx="104502" cy="57526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4319" y="1428589"/>
            <a:ext cx="4702623" cy="830997"/>
          </a:xfrm>
          <a:prstGeom prst="rect">
            <a:avLst/>
          </a:prstGeom>
        </p:spPr>
        <p:txBody>
          <a:bodyPr wrap="square">
            <a:spAutoFit/>
          </a:bodyPr>
          <a:lstStyle/>
          <a:p>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Sắc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nghĩa là nét nghĩa </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bổ</a:t>
            </a:r>
          </a:p>
          <a:p>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sung </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 </a:t>
            </a:r>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 của từ ngữ</a:t>
            </a:r>
            <a:endParaRPr lang="vi-VN" sz="2400" b="1" i="1" dirty="0"/>
          </a:p>
        </p:txBody>
      </p:sp>
      <p:sp>
        <p:nvSpPr>
          <p:cNvPr id="13" name="Rectangle 12"/>
          <p:cNvSpPr/>
          <p:nvPr/>
        </p:nvSpPr>
        <p:spPr>
          <a:xfrm>
            <a:off x="257825" y="2187001"/>
            <a:ext cx="4556055" cy="461665"/>
          </a:xfrm>
          <a:prstGeom prst="rect">
            <a:avLst/>
          </a:prstGeom>
        </p:spPr>
        <p:txBody>
          <a:bodyPr wrap="none">
            <a:spAutoFit/>
          </a:bodyPr>
          <a:lstStyle/>
          <a:p>
            <a:r>
              <a:rPr lang="en-US" sz="2400" b="1" i="1" dirty="0" smtClean="0">
                <a:solidFill>
                  <a:srgbClr val="000000"/>
                </a:solidFill>
                <a:latin typeface="Times New Roman" panose="02020603050405020304" pitchFamily="18" charset="0"/>
                <a:ea typeface="Times New Roman" panose="02020603050405020304" pitchFamily="18" charset="0"/>
              </a:rPr>
              <a:t>2, Đặc </a:t>
            </a:r>
            <a:r>
              <a:rPr lang="en-US" sz="2400" b="1" i="1" dirty="0">
                <a:solidFill>
                  <a:srgbClr val="000000"/>
                </a:solidFill>
                <a:latin typeface="Times New Roman" panose="02020603050405020304" pitchFamily="18" charset="0"/>
                <a:ea typeface="Times New Roman" panose="02020603050405020304" pitchFamily="18" charset="0"/>
              </a:rPr>
              <a:t>điểm sắc thái nghĩa của </a:t>
            </a:r>
            <a:r>
              <a:rPr lang="en-US" sz="2400" b="1" i="1" dirty="0" smtClean="0">
                <a:solidFill>
                  <a:srgbClr val="000000"/>
                </a:solidFill>
                <a:latin typeface="Times New Roman" panose="02020603050405020304" pitchFamily="18" charset="0"/>
                <a:ea typeface="Times New Roman" panose="02020603050405020304" pitchFamily="18" charset="0"/>
              </a:rPr>
              <a:t>từ:</a:t>
            </a:r>
            <a:endParaRPr lang="en-US" sz="2400" b="1" i="1" dirty="0"/>
          </a:p>
        </p:txBody>
      </p:sp>
      <p:sp>
        <p:nvSpPr>
          <p:cNvPr id="16" name="TextBox 15"/>
          <p:cNvSpPr txBox="1"/>
          <p:nvPr/>
        </p:nvSpPr>
        <p:spPr>
          <a:xfrm>
            <a:off x="287383" y="2599500"/>
            <a:ext cx="5747657" cy="461665"/>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     - Sắc thái miêu tả</a:t>
            </a:r>
            <a:endParaRPr lang="vi-VN" sz="2400" b="1" i="1" dirty="0">
              <a:latin typeface="Times New Roman" panose="02020603050405020304" pitchFamily="18" charset="0"/>
              <a:cs typeface="Times New Roman" panose="02020603050405020304" pitchFamily="18" charset="0"/>
            </a:endParaRPr>
          </a:p>
        </p:txBody>
      </p:sp>
      <p:sp>
        <p:nvSpPr>
          <p:cNvPr id="14" name="Rectangle 13"/>
          <p:cNvSpPr/>
          <p:nvPr/>
        </p:nvSpPr>
        <p:spPr>
          <a:xfrm>
            <a:off x="706730" y="2946348"/>
            <a:ext cx="2627642" cy="461665"/>
          </a:xfrm>
          <a:prstGeom prst="rect">
            <a:avLst/>
          </a:prstGeom>
        </p:spPr>
        <p:txBody>
          <a:bodyPr wrap="none">
            <a:spAutoFit/>
          </a:bodyPr>
          <a:lstStyle/>
          <a:p>
            <a:r>
              <a:rPr lang="en-US" sz="2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Sắc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biểu cảm</a:t>
            </a:r>
            <a:endParaRPr lang="vi-VN" sz="2400" b="1" i="1" dirty="0"/>
          </a:p>
        </p:txBody>
      </p:sp>
      <p:sp>
        <p:nvSpPr>
          <p:cNvPr id="17" name="TextBox 16"/>
          <p:cNvSpPr txBox="1"/>
          <p:nvPr/>
        </p:nvSpPr>
        <p:spPr>
          <a:xfrm flipH="1">
            <a:off x="195940" y="3239575"/>
            <a:ext cx="4950825" cy="1138773"/>
          </a:xfrm>
          <a:prstGeom prst="rect">
            <a:avLst/>
          </a:prstGeom>
          <a:noFill/>
        </p:spPr>
        <p:txBody>
          <a:bodyPr wrap="square" rtlCol="0">
            <a:spAutoFit/>
          </a:bodyPr>
          <a:lstStyle/>
          <a:p>
            <a:r>
              <a:rPr lang="vi-VN" sz="2400" b="1" i="1" dirty="0" smtClean="0">
                <a:latin typeface="Times New Roman" panose="02020603050405020304" pitchFamily="18" charset="0"/>
                <a:cs typeface="Times New Roman" panose="02020603050405020304" pitchFamily="18" charset="0"/>
              </a:rPr>
              <a:t>3, Tác dụng: </a:t>
            </a:r>
            <a:r>
              <a:rPr lang="vi-VN" sz="2200" b="1" i="1" dirty="0" smtClean="0">
                <a:latin typeface="Times New Roman" panose="02020603050405020304" pitchFamily="18" charset="0"/>
                <a:cs typeface="Times New Roman" panose="02020603050405020304" pitchFamily="18" charset="0"/>
              </a:rPr>
              <a:t>Trong nói viết cần lựa chọn các từ ngữ có sắc thái ý nghĩa phù hợp để nâng cao hiệu quả giao tiếp. </a:t>
            </a:r>
            <a:endParaRPr lang="vi-VN" sz="2200" b="1" i="1" dirty="0">
              <a:latin typeface="Times New Roman" panose="02020603050405020304" pitchFamily="18" charset="0"/>
              <a:cs typeface="Times New Roman" panose="02020603050405020304" pitchFamily="18" charset="0"/>
            </a:endParaRPr>
          </a:p>
        </p:txBody>
      </p:sp>
      <p:sp>
        <p:nvSpPr>
          <p:cNvPr id="18" name="Rectangle 17"/>
          <p:cNvSpPr/>
          <p:nvPr/>
        </p:nvSpPr>
        <p:spPr>
          <a:xfrm>
            <a:off x="210032" y="4150818"/>
            <a:ext cx="2586528" cy="661207"/>
          </a:xfrm>
          <a:prstGeom prst="rect">
            <a:avLst/>
          </a:prstGeom>
        </p:spPr>
        <p:txBody>
          <a:bodyPr wrap="square">
            <a:spAutoFit/>
          </a:bodyPr>
          <a:lstStyle/>
          <a:p>
            <a:pPr algn="just">
              <a:lnSpc>
                <a:spcPct val="150000"/>
              </a:lnSpc>
              <a:spcBef>
                <a:spcPts val="600"/>
              </a:spcBef>
              <a:spcAft>
                <a:spcPts val="0"/>
              </a:spcAft>
              <a:tabLst>
                <a:tab pos="245110" algn="l"/>
              </a:tabLst>
            </a:pPr>
            <a:r>
              <a:rPr lang="vi-VN" sz="2800" b="1" i="1" u="sng" kern="100" dirty="0">
                <a:solidFill>
                  <a:srgbClr val="7030A0"/>
                </a:solidFill>
                <a:latin typeface="Times New Roman" panose="02020603050405020304" pitchFamily="18" charset="0"/>
                <a:ea typeface="SimSun" panose="02010600030101010101" pitchFamily="2" charset="-122"/>
                <a:cs typeface="Times New Roman" panose="02020603050405020304" pitchFamily="18" charset="0"/>
              </a:rPr>
              <a:t>II. Thực hành</a:t>
            </a:r>
            <a:endParaRPr lang="en-US" sz="2800" i="1" u="sng"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69819" y="4694315"/>
            <a:ext cx="4652736" cy="461665"/>
          </a:xfrm>
          <a:prstGeom prst="rect">
            <a:avLst/>
          </a:prstGeom>
        </p:spPr>
        <p:txBody>
          <a:bodyPr wrap="square">
            <a:spAutoFit/>
          </a:bodyPr>
          <a:lstStyle/>
          <a:p>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Bài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tập 1/ 46: </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từ đồng nghĩa </a:t>
            </a:r>
            <a:endParaRPr lang="vi-VN" sz="2400" dirty="0"/>
          </a:p>
        </p:txBody>
      </p:sp>
      <p:sp>
        <p:nvSpPr>
          <p:cNvPr id="20" name="Rectangle 19"/>
          <p:cNvSpPr/>
          <p:nvPr/>
        </p:nvSpPr>
        <p:spPr>
          <a:xfrm>
            <a:off x="152397" y="5029598"/>
            <a:ext cx="4652736" cy="830997"/>
          </a:xfrm>
          <a:prstGeom prst="rect">
            <a:avLst/>
          </a:prstGeom>
        </p:spPr>
        <p:txBody>
          <a:bodyPr wrap="square">
            <a:spAutoFit/>
          </a:bodyPr>
          <a:lstStyle/>
          <a:p>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Bài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tập </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46: </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từ đồng nghĩa, sắc thái nghĩa của từ </a:t>
            </a:r>
            <a:endParaRPr lang="vi-VN" sz="2400" dirty="0"/>
          </a:p>
        </p:txBody>
      </p:sp>
      <p:sp>
        <p:nvSpPr>
          <p:cNvPr id="21" name="Rectangle 20"/>
          <p:cNvSpPr/>
          <p:nvPr/>
        </p:nvSpPr>
        <p:spPr>
          <a:xfrm>
            <a:off x="181567" y="5615261"/>
            <a:ext cx="4786682" cy="646331"/>
          </a:xfrm>
          <a:prstGeom prst="rect">
            <a:avLst/>
          </a:prstGeom>
        </p:spPr>
        <p:txBody>
          <a:bodyPr wrap="square">
            <a:spAutoFit/>
          </a:bodyPr>
          <a:lstStyle/>
          <a:p>
            <a:pPr>
              <a:lnSpc>
                <a:spcPct val="150000"/>
              </a:lnSpc>
              <a:spcBef>
                <a:spcPts val="600"/>
              </a:spcBef>
              <a:spcAft>
                <a:spcPts val="800"/>
              </a:spcAft>
            </a:pP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Bài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 </a:t>
            </a:r>
            <a:r>
              <a:rPr lang="en-US" sz="24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47: Từ láy và tác dụng  </a:t>
            </a:r>
            <a:endPar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229327" y="5970541"/>
            <a:ext cx="4054956" cy="646331"/>
          </a:xfrm>
          <a:prstGeom prst="rect">
            <a:avLst/>
          </a:prstGeom>
        </p:spPr>
        <p:txBody>
          <a:bodyPr wrap="none">
            <a:spAutoFit/>
          </a:bodyPr>
          <a:lstStyle/>
          <a:p>
            <a:pPr>
              <a:lnSpc>
                <a:spcPct val="150000"/>
              </a:lnSpc>
            </a:pPr>
            <a:r>
              <a:rPr lang="en-US" sz="2400" b="1" i="1" dirty="0" smtClean="0">
                <a:latin typeface="Times New Roman" panose="02020603050405020304" pitchFamily="18" charset="0"/>
                <a:ea typeface="Cambria" panose="02040503050406030204" pitchFamily="18" charset="0"/>
                <a:cs typeface="Times New Roman" panose="02020603050405020304" pitchFamily="18" charset="0"/>
              </a:rPr>
              <a:t>-  Bài tập 4</a:t>
            </a:r>
            <a:r>
              <a:rPr lang="en-US" sz="2400" b="1" i="1" dirty="0">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smtClean="0">
                <a:latin typeface="Times New Roman" panose="02020603050405020304" pitchFamily="18" charset="0"/>
                <a:ea typeface="Cambria" panose="02040503050406030204" pitchFamily="18" charset="0"/>
                <a:cs typeface="Times New Roman" panose="02020603050405020304" pitchFamily="18" charset="0"/>
              </a:rPr>
              <a:t>47: Viết đoạn văn </a:t>
            </a:r>
            <a:endParaRPr lang="en-US" sz="2400" b="1"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5055439" y="1083454"/>
            <a:ext cx="2250937" cy="661207"/>
          </a:xfrm>
          <a:prstGeom prst="rect">
            <a:avLst/>
          </a:prstGeom>
        </p:spPr>
        <p:txBody>
          <a:bodyPr wrap="none">
            <a:spAutoFit/>
          </a:bodyPr>
          <a:lstStyle/>
          <a:p>
            <a:pPr algn="just">
              <a:lnSpc>
                <a:spcPct val="150000"/>
              </a:lnSpc>
              <a:spcBef>
                <a:spcPts val="600"/>
              </a:spcBef>
              <a:spcAft>
                <a:spcPts val="800"/>
              </a:spcAft>
            </a:pPr>
            <a:r>
              <a:rPr lang="en-US" sz="28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III. Vận dụng</a:t>
            </a:r>
            <a:endParaRPr lang="en-US" sz="2800"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34294F01-75A2-47C6-8975-F699C21E2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6549" y="3460630"/>
            <a:ext cx="2132302" cy="2156394"/>
          </a:xfrm>
          <a:prstGeom prst="rect">
            <a:avLst/>
          </a:prstGeom>
        </p:spPr>
      </p:pic>
    </p:spTree>
    <p:extLst>
      <p:ext uri="{BB962C8B-B14F-4D97-AF65-F5344CB8AC3E}">
        <p14:creationId xmlns:p14="http://schemas.microsoft.com/office/powerpoint/2010/main" val="1110849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06332" y="3468594"/>
            <a:ext cx="10872190" cy="125856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64255" y="3382399"/>
            <a:ext cx="9383697" cy="960328"/>
          </a:xfrm>
          <a:prstGeom prst="rect">
            <a:avLst/>
          </a:prstGeom>
          <a:noFill/>
        </p:spPr>
        <p:txBody>
          <a:bodyPr wrap="square" rtlCol="0">
            <a:spAutoFit/>
          </a:bodyPr>
          <a:lstStyle/>
          <a:p>
            <a:pPr algn="just">
              <a:lnSpc>
                <a:spcPct val="150000"/>
              </a:lnSpc>
              <a:spcBef>
                <a:spcPts val="600"/>
              </a:spcBef>
              <a:spcAft>
                <a:spcPts val="0"/>
              </a:spcAft>
            </a:pPr>
            <a:r>
              <a:rPr lang="en-US"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đậm</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vụ</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tập</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056483"/>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vụ</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7" y="5888276"/>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thần</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295743" y="5130009"/>
            <a:ext cx="4650419" cy="553998"/>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trách </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nhiệm</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958224"/>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phong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1436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4151" y="3801209"/>
            <a:ext cx="9383697" cy="461665"/>
          </a:xfrm>
          <a:prstGeom prst="rect">
            <a:avLst/>
          </a:prstGeom>
          <a:noFill/>
        </p:spPr>
        <p:txBody>
          <a:bodyPr wrap="square" rtlCol="0">
            <a:spAutoFit/>
          </a:bodyPr>
          <a:lstStyle/>
          <a:p>
            <a:pPr>
              <a:defRPr/>
            </a:pPr>
            <a:r>
              <a:rPr lang="en-US" sz="2400" dirty="0" err="1" smtClean="0">
                <a:solidFill>
                  <a:prstClr val="white"/>
                </a:solidFill>
                <a:latin typeface="Times New Roman" pitchFamily="18" charset="0"/>
                <a:cs typeface="Times New Roman" pitchFamily="18" charset="0"/>
              </a:rPr>
              <a:t>Câu</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hỏi</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số</a:t>
            </a:r>
            <a:r>
              <a:rPr lang="en-US" sz="2400" dirty="0" smtClean="0">
                <a:solidFill>
                  <a:prstClr val="white"/>
                </a:solidFill>
                <a:latin typeface="Times New Roman" pitchFamily="18" charset="0"/>
                <a:cs typeface="Times New Roman" pitchFamily="18" charset="0"/>
              </a:rPr>
              <a:t> 2: </a:t>
            </a:r>
            <a:r>
              <a:rPr lang="en-US" sz="2400" dirty="0" err="1" smtClean="0">
                <a:solidFill>
                  <a:prstClr val="white"/>
                </a:solidFill>
                <a:latin typeface="Times New Roman" pitchFamily="18" charset="0"/>
                <a:cs typeface="Times New Roman" pitchFamily="18" charset="0"/>
              </a:rPr>
              <a:t>Dòng</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nào</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thể</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hiện</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đúng</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cách</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từ</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đồng</a:t>
            </a:r>
            <a:r>
              <a:rPr lang="en-US" sz="2400" dirty="0" smtClean="0">
                <a:solidFill>
                  <a:prstClr val="white"/>
                </a:solidFill>
                <a:latin typeface="Times New Roman" pitchFamily="18" charset="0"/>
                <a:cs typeface="Times New Roman" pitchFamily="18" charset="0"/>
              </a:rPr>
              <a:t> </a:t>
            </a:r>
            <a:r>
              <a:rPr lang="en-US" sz="2400" dirty="0" err="1" smtClean="0">
                <a:solidFill>
                  <a:prstClr val="white"/>
                </a:solidFill>
                <a:latin typeface="Times New Roman" pitchFamily="18" charset="0"/>
                <a:cs typeface="Times New Roman" pitchFamily="18" charset="0"/>
              </a:rPr>
              <a:t>nghĩa</a:t>
            </a:r>
            <a:r>
              <a:rPr lang="en-US" sz="2400" dirty="0" smtClean="0">
                <a:solidFill>
                  <a:prstClr val="white"/>
                </a:solidFill>
                <a:latin typeface="Times New Roman" pitchFamily="18" charset="0"/>
                <a:cs typeface="Times New Roman" pitchFamily="18" charset="0"/>
              </a:rPr>
              <a:t>? </a:t>
            </a:r>
            <a:endParaRPr lang="en-US" sz="2400" dirty="0">
              <a:solidFill>
                <a:prstClr val="white"/>
              </a:solidFill>
              <a:latin typeface="Times New Roman" pitchFamily="18" charset="0"/>
              <a:cs typeface="Times New Roman"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prstClr val="white"/>
              </a:buClr>
              <a:buFont typeface="Wingdings" panose="05000000000000000000" pitchFamily="2" charset="2"/>
              <a:buChar char="w"/>
              <a:defRPr/>
            </a:pPr>
            <a:endParaRPr lang="en-US">
              <a:solidFill>
                <a:prstClr val="white"/>
              </a:solidFill>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1" y="5891841"/>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nhắc</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cảm</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54358" y="5036268"/>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thuần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87223" y="5040818"/>
            <a:ext cx="4650419" cy="1015663"/>
          </a:xfrm>
          <a:prstGeom prst="rect">
            <a:avLst/>
          </a:prstGeom>
          <a:noFill/>
        </p:spPr>
        <p:txBody>
          <a:bodyPr wrap="square" rtlCol="0">
            <a:spAutoFit/>
          </a:bodyPr>
          <a:lstStyle/>
          <a:p>
            <a:pPr algn="just">
              <a:spcBef>
                <a:spcPts val="600"/>
              </a:spcBef>
              <a:spcAft>
                <a:spcPts val="0"/>
              </a:spcAft>
            </a:pP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thuần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Clr>
                <a:prstClr val="white"/>
              </a:buClr>
              <a:buFont typeface="Wingdings" panose="05000000000000000000" pitchFamily="2" charset="2"/>
              <a:buChar char="w"/>
              <a:defRPr/>
            </a:pPr>
            <a:endParaRPr lang="en-US" sz="2000" dirty="0">
              <a:solidFill>
                <a:prstClr val="white"/>
              </a:solidFill>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087222" y="5891841"/>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nhau</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40491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133965"/>
          </a:xfrm>
          <a:prstGeom prst="rect">
            <a:avLst/>
          </a:prstGeom>
          <a:noFill/>
        </p:spPr>
        <p:txBody>
          <a:bodyPr wrap="square" rtlCol="0">
            <a:spAutoFit/>
          </a:bodyPr>
          <a:lstStyle/>
          <a:p>
            <a:pPr algn="just">
              <a:lnSpc>
                <a:spcPct val="150000"/>
              </a:lnSpc>
              <a:spcBef>
                <a:spcPts val="600"/>
              </a:spcBef>
              <a:spcAft>
                <a:spcPts val="0"/>
              </a:spcAft>
            </a:pP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tuệ</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142737" y="5925011"/>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lanh</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giỏi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giang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090884"/>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đoán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đoán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đoán</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4285" y="5076989"/>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đoán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phán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a:buClr>
                <a:prstClr val="white"/>
              </a:buClr>
              <a:defRPr/>
            </a:pPr>
            <a:r>
              <a:rPr lang="en-US" sz="2000" dirty="0">
                <a:solidFill>
                  <a:srgbClr val="FFFF00"/>
                </a:solidFill>
                <a:latin typeface="Times New Roman" panose="02020603050405020304" pitchFamily="18" charset="0"/>
                <a:ea typeface="Calibri" panose="020F0502020204030204" pitchFamily="34" charset="0"/>
              </a:rPr>
              <a:t>D. </a:t>
            </a:r>
            <a:r>
              <a:rPr lang="en-US" sz="2000" dirty="0" err="1">
                <a:solidFill>
                  <a:srgbClr val="FFFF00"/>
                </a:solidFill>
                <a:latin typeface="Times New Roman" panose="02020603050405020304" pitchFamily="18" charset="0"/>
                <a:ea typeface="Calibri" panose="020F0502020204030204" pitchFamily="34" charset="0"/>
              </a:rPr>
              <a:t>nghĩ</a:t>
            </a:r>
            <a:r>
              <a:rPr lang="en-US" sz="2000" dirty="0">
                <a:solidFill>
                  <a:srgbClr val="FFFF00"/>
                </a:solidFill>
                <a:latin typeface="Times New Roman" panose="02020603050405020304" pitchFamily="18" charset="0"/>
                <a:ea typeface="Calibri" panose="020F0502020204030204" pitchFamily="34" charset="0"/>
              </a:rPr>
              <a:t> </a:t>
            </a:r>
            <a:r>
              <a:rPr lang="en-US" sz="2000" dirty="0" err="1">
                <a:solidFill>
                  <a:srgbClr val="FFFF00"/>
                </a:solidFill>
                <a:latin typeface="Times New Roman" panose="02020603050405020304" pitchFamily="18" charset="0"/>
                <a:ea typeface="Calibri" panose="020F0502020204030204" pitchFamily="34" charset="0"/>
              </a:rPr>
              <a:t>ngợi</a:t>
            </a:r>
            <a:r>
              <a:rPr lang="en-US" sz="2000" dirty="0">
                <a:solidFill>
                  <a:srgbClr val="FFFF00"/>
                </a:solidFill>
                <a:latin typeface="Times New Roman" panose="02020603050405020304" pitchFamily="18" charset="0"/>
                <a:ea typeface="Calibri" panose="020F0502020204030204" pitchFamily="34" charset="0"/>
              </a:rPr>
              <a:t>, </a:t>
            </a:r>
            <a:r>
              <a:rPr lang="en-US" sz="2000" dirty="0" err="1">
                <a:solidFill>
                  <a:srgbClr val="FFFF00"/>
                </a:solidFill>
                <a:latin typeface="Times New Roman" panose="02020603050405020304" pitchFamily="18" charset="0"/>
                <a:ea typeface="Calibri" panose="020F0502020204030204" pitchFamily="34" charset="0"/>
              </a:rPr>
              <a:t>suy</a:t>
            </a:r>
            <a:r>
              <a:rPr lang="en-US" sz="2000" dirty="0">
                <a:solidFill>
                  <a:srgbClr val="FFFF00"/>
                </a:solidFill>
                <a:latin typeface="Times New Roman" panose="02020603050405020304" pitchFamily="18" charset="0"/>
                <a:ea typeface="Calibri" panose="020F0502020204030204" pitchFamily="34" charset="0"/>
              </a:rPr>
              <a:t> </a:t>
            </a:r>
            <a:r>
              <a:rPr lang="en-US" sz="2000" dirty="0" err="1">
                <a:solidFill>
                  <a:srgbClr val="FFFF00"/>
                </a:solidFill>
                <a:latin typeface="Times New Roman" panose="02020603050405020304" pitchFamily="18" charset="0"/>
                <a:ea typeface="Calibri" panose="020F0502020204030204" pitchFamily="34" charset="0"/>
              </a:rPr>
              <a:t>nghĩ</a:t>
            </a:r>
            <a:r>
              <a:rPr lang="en-US" sz="2000" dirty="0">
                <a:solidFill>
                  <a:srgbClr val="FFFF00"/>
                </a:solidFill>
                <a:latin typeface="Times New Roman" panose="02020603050405020304" pitchFamily="18" charset="0"/>
                <a:ea typeface="Calibri" panose="020F0502020204030204" pitchFamily="34" charset="0"/>
              </a:rPr>
              <a:t>, </a:t>
            </a:r>
            <a:r>
              <a:rPr lang="en-US" sz="2000" dirty="0" err="1">
                <a:solidFill>
                  <a:srgbClr val="FFFF00"/>
                </a:solidFill>
                <a:latin typeface="Times New Roman" panose="02020603050405020304" pitchFamily="18" charset="0"/>
                <a:ea typeface="Calibri" panose="020F0502020204030204" pitchFamily="34" charset="0"/>
              </a:rPr>
              <a:t>nghiền</a:t>
            </a:r>
            <a:r>
              <a:rPr lang="en-US" sz="2000" dirty="0">
                <a:solidFill>
                  <a:srgbClr val="FFFF00"/>
                </a:solidFill>
                <a:latin typeface="Times New Roman" panose="02020603050405020304" pitchFamily="18" charset="0"/>
                <a:ea typeface="Calibri" panose="020F0502020204030204" pitchFamily="34" charset="0"/>
              </a:rPr>
              <a:t> </a:t>
            </a:r>
            <a:r>
              <a:rPr lang="en-US" sz="2000" dirty="0" err="1">
                <a:solidFill>
                  <a:srgbClr val="FFFF00"/>
                </a:solidFill>
                <a:latin typeface="Times New Roman" panose="02020603050405020304" pitchFamily="18" charset="0"/>
                <a:ea typeface="Calibri" panose="020F0502020204030204" pitchFamily="34" charset="0"/>
              </a:rPr>
              <a:t>ngẫm</a:t>
            </a:r>
            <a:endParaRPr lang="en-US" sz="2000" dirty="0">
              <a:solidFill>
                <a:srgbClr val="FFFF00"/>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1759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285366"/>
            <a:ext cx="10872190" cy="171301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597105" y="3382606"/>
            <a:ext cx="9383697" cy="1569660"/>
          </a:xfrm>
          <a:prstGeom prst="rect">
            <a:avLst/>
          </a:prstGeom>
          <a:noFill/>
        </p:spPr>
        <p:txBody>
          <a:bodyPr wrap="square" rtlCol="0">
            <a:spAutoFit/>
          </a:bodyPr>
          <a:lstStyle/>
          <a:p>
            <a:pPr algn="just">
              <a:spcBef>
                <a:spcPts val="600"/>
              </a:spcBef>
              <a:spcAft>
                <a:spcPts val="0"/>
              </a:spcAft>
            </a:pP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4:Điền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láy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chỗ</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trống</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2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Mưa </a:t>
            </a:r>
            <a:r>
              <a:rPr lang="vi-VN"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 giọt ngã, giọt bay, bụi nước tỏa trắng xóa. Trong nhà bỗng tối sầm, một mùi nồng ..., cái mùi xa lạ, man mác của những trận mưa mới đầu mùa. Mưa... trên sân gạch. Mưa ... trên phiến nứa, đập…vào lòng lá chuối.</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056483"/>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sầm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sập</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ngai</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ngái</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đồm</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độp</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7" y="5888276"/>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độp</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ngai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ngái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sầm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sập</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029410"/>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ngai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ngái</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độp</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sầm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sập</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5866436"/>
            <a:ext cx="4650419" cy="707886"/>
          </a:xfrm>
          <a:prstGeom prst="rect">
            <a:avLst/>
          </a:prstGeom>
          <a:noFill/>
        </p:spPr>
        <p:txBody>
          <a:bodyPr wrap="square" rtlCol="0">
            <a:spAutoFit/>
          </a:bodyPr>
          <a:lstStyle/>
          <a:p>
            <a:pPr algn="just">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rào</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đồm</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độp</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bùng</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sầm</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sập</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ngai</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ngái</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0446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6888" y="-261"/>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44046" y="3584278"/>
            <a:ext cx="9383697" cy="1133965"/>
          </a:xfrm>
          <a:prstGeom prst="rect">
            <a:avLst/>
          </a:prstGeom>
          <a:noFill/>
        </p:spPr>
        <p:txBody>
          <a:bodyPr wrap="square" rtlCol="0">
            <a:spAutoFit/>
          </a:bodyPr>
          <a:lstStyle/>
          <a:p>
            <a:pPr algn="just">
              <a:lnSpc>
                <a:spcPct val="150000"/>
              </a:lnSpc>
              <a:spcBef>
                <a:spcPts val="600"/>
              </a:spcBef>
              <a:spcAft>
                <a:spcPts val="0"/>
              </a:spcAft>
            </a:pP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Xe</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tôi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Hỏng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đời</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Qua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đời</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Mất</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025884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0361" y="-14673"/>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569660"/>
          </a:xfrm>
          <a:prstGeom prst="rect">
            <a:avLst/>
          </a:prstGeom>
          <a:noFill/>
        </p:spPr>
        <p:txBody>
          <a:bodyPr wrap="square" rtlCol="0">
            <a:spAutoFit/>
          </a:bodyPr>
          <a:lstStyle/>
          <a:p>
            <a:pPr algn="just">
              <a:lnSpc>
                <a:spcPct val="150000"/>
              </a:lnSpc>
              <a:spcBef>
                <a:spcPts val="600"/>
              </a:spcBef>
              <a:spcAft>
                <a:spcPts val="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ngần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gạo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ngần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US" sz="2400" dirty="0">
              <a:solidFill>
                <a:prstClr val="white"/>
              </a:solidFill>
              <a:latin typeface="Times New Roman" pitchFamily="18" charset="0"/>
              <a:cs typeface="Times New Roman"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104285" y="6063493"/>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vẻ</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khiết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sạch</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sẽ</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197162"/>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mịn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màng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553998"/>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nhợt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nhạt</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rộng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31022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200329"/>
          </a:xfrm>
          <a:prstGeom prst="rect">
            <a:avLst/>
          </a:prstGeom>
          <a:noFill/>
        </p:spPr>
        <p:txBody>
          <a:bodyPr wrap="square" rtlCol="0">
            <a:spAutoFit/>
          </a:bodyPr>
          <a:lstStyle/>
          <a:p>
            <a:pPr algn="just">
              <a:spcBef>
                <a:spcPts val="600"/>
              </a:spcBef>
              <a:spcAft>
                <a:spcPts val="0"/>
              </a:spcAft>
            </a:pP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smtClean="0">
                <a:solidFill>
                  <a:schemeClr val="bg1"/>
                </a:solidFill>
                <a:latin typeface="Times New Roman" panose="02020603050405020304" pitchFamily="18" charset="0"/>
                <a:ea typeface="Calibri" panose="020F0502020204030204" pitchFamily="34" charset="0"/>
              </a:rPr>
              <a:t>“</a:t>
            </a:r>
            <a:r>
              <a:rPr lang="vi-VN" sz="2400" i="1" dirty="0">
                <a:solidFill>
                  <a:schemeClr val="bg1"/>
                </a:solidFill>
                <a:latin typeface="Times New Roman" panose="02020603050405020304" pitchFamily="18" charset="0"/>
                <a:ea typeface="Calibri" panose="020F0502020204030204" pitchFamily="34" charset="0"/>
              </a:rPr>
              <a:t>Tổ tiên, tổ quốc, đất nước, giang sơn, sông núi, non sông, nước non, non nước</a:t>
            </a:r>
            <a:r>
              <a:rPr lang="en-US" sz="2400" i="1" dirty="0">
                <a:solidFill>
                  <a:schemeClr val="bg1"/>
                </a:solidFill>
                <a:latin typeface="Times New Roman" panose="02020603050405020304" pitchFamily="18" charset="0"/>
                <a:ea typeface="Calibri" panose="020F0502020204030204" pitchFamily="34" charset="0"/>
              </a:rPr>
              <a:t>”</a:t>
            </a:r>
            <a:endParaRPr lang="en-US" sz="2400" dirty="0">
              <a:solidFill>
                <a:schemeClr val="bg1"/>
              </a:solidFill>
              <a:latin typeface="Times New Roman" pitchFamily="18" charset="0"/>
              <a:cs typeface="Times New Roman"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85798" y="5091301"/>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tiên</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85797" y="5925723"/>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Non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sông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516492" y="5083098"/>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Giang sơn</a:t>
            </a:r>
            <a:endParaRPr lang="en-US" sz="20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70340" y="5924700"/>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Non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69612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87082">
            <a:off x="1828800" y="2819401"/>
            <a:ext cx="29718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18"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1466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896350" y="5094288"/>
            <a:ext cx="177165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520032" y="5090319"/>
            <a:ext cx="17716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AutoShape 6"/>
          <p:cNvSpPr>
            <a:spLocks noChangeArrowheads="1"/>
          </p:cNvSpPr>
          <p:nvPr/>
        </p:nvSpPr>
        <p:spPr bwMode="auto">
          <a:xfrm rot="20649494">
            <a:off x="3110113" y="-307343"/>
            <a:ext cx="7092950" cy="5301276"/>
          </a:xfrm>
          <a:prstGeom prst="irregularSeal1">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pPr>
            <a:r>
              <a:rPr lang="en-US" altLang="en-US" sz="4800" b="1" dirty="0" smtClean="0">
                <a:solidFill>
                  <a:srgbClr val="FF3300"/>
                </a:solidFill>
              </a:rPr>
              <a:t>KHỞI ĐỘNG</a:t>
            </a:r>
            <a:endParaRPr lang="en-US" altLang="en-US" sz="4800" b="1" dirty="0">
              <a:solidFill>
                <a:srgbClr val="FF3300"/>
              </a:solidFill>
            </a:endParaRPr>
          </a:p>
        </p:txBody>
      </p:sp>
    </p:spTree>
    <p:extLst>
      <p:ext uri="{BB962C8B-B14F-4D97-AF65-F5344CB8AC3E}">
        <p14:creationId xmlns:p14="http://schemas.microsoft.com/office/powerpoint/2010/main" val="510031844"/>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wedge">
                                      <p:cBhvr>
                                        <p:cTn id="7" dur="20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0361" y="-14673"/>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830997"/>
          </a:xfrm>
          <a:prstGeom prst="rect">
            <a:avLst/>
          </a:prstGeom>
          <a:noFill/>
        </p:spPr>
        <p:txBody>
          <a:bodyPr wrap="square" rtlCol="0">
            <a:spAutoFit/>
          </a:bodyPr>
          <a:lstStyle/>
          <a:p>
            <a:pPr algn="just">
              <a:spcBef>
                <a:spcPts val="600"/>
              </a:spcBef>
              <a:spcAft>
                <a:spcPts val="0"/>
              </a:spcAft>
            </a:pPr>
            <a:r>
              <a:rPr lang="en-US"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8:</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Mời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xơi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104285" y="6063493"/>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uống</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0" y="5113270"/>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chén</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4285" y="5113270"/>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thử</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46064" y="5958222"/>
            <a:ext cx="4650419" cy="498663"/>
          </a:xfrm>
          <a:prstGeom prst="rect">
            <a:avLst/>
          </a:prstGeom>
          <a:noFill/>
        </p:spPr>
        <p:txBody>
          <a:bodyPr wrap="square" rtlCol="0">
            <a:spAutoFit/>
          </a:bodyPr>
          <a:lstStyle/>
          <a:p>
            <a:pPr algn="just">
              <a:lnSpc>
                <a:spcPct val="150000"/>
              </a:lnSpc>
              <a:spcBef>
                <a:spcPts val="600"/>
              </a:spcBef>
              <a:spcAft>
                <a:spcPts val="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 </a:t>
            </a:r>
            <a:r>
              <a:rPr lang="en-US" sz="20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nếm</a:t>
            </a:r>
            <a:endPar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8805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9131" y="1142647"/>
            <a:ext cx="2810988" cy="5715353"/>
          </a:xfrm>
          <a:prstGeom prst="rect">
            <a:avLst/>
          </a:prstGeom>
        </p:spPr>
      </p:pic>
      <p:sp>
        <p:nvSpPr>
          <p:cNvPr id="2" name="Rectangle 1"/>
          <p:cNvSpPr/>
          <p:nvPr/>
        </p:nvSpPr>
        <p:spPr>
          <a:xfrm>
            <a:off x="396240" y="403662"/>
            <a:ext cx="10794924" cy="646331"/>
          </a:xfrm>
          <a:prstGeom prst="rect">
            <a:avLst/>
          </a:prstGeom>
        </p:spPr>
        <p:txBody>
          <a:bodyPr wrap="square">
            <a:spAutoFit/>
          </a:bodyPr>
          <a:lstStyle/>
          <a:p>
            <a:pPr algn="just">
              <a:lnSpc>
                <a:spcPct val="150000"/>
              </a:lnSpc>
              <a:spcAft>
                <a:spcPts val="0"/>
              </a:spcAft>
            </a:pPr>
            <a:r>
              <a:rPr lang="en-US" sz="2400" b="1" i="1" smtClean="0">
                <a:solidFill>
                  <a:srgbClr val="222222"/>
                </a:solidFill>
                <a:latin typeface="Times New Roman" panose="02020603050405020304" pitchFamily="18" charset="0"/>
                <a:cs typeface="Times New Roman" panose="02020603050405020304" pitchFamily="18" charset="0"/>
              </a:rPr>
              <a:t>Nếu được sắp xếp, em sẽ chọn nét nghĩa nào bên cột B cho từng từ “ xanh” ở cột A</a:t>
            </a:r>
            <a:endParaRPr lang="vi-VN" sz="2400" b="1">
              <a:solidFill>
                <a:srgbClr val="222222"/>
              </a:solidFill>
              <a:latin typeface="Times New Roman" panose="02020603050405020304" pitchFamily="18" charset="0"/>
              <a:cs typeface="Times New Roman" panose="02020603050405020304" pitchFamily="18" charset="0"/>
            </a:endParaRPr>
          </a:p>
        </p:txBody>
      </p:sp>
      <p:sp>
        <p:nvSpPr>
          <p:cNvPr id="3" name="Rectangle 2"/>
          <p:cNvSpPr/>
          <p:nvPr/>
        </p:nvSpPr>
        <p:spPr>
          <a:xfrm>
            <a:off x="5782491" y="2302164"/>
            <a:ext cx="6096000" cy="1754326"/>
          </a:xfrm>
          <a:prstGeom prst="rect">
            <a:avLst/>
          </a:prstGeom>
        </p:spPr>
        <p:txBody>
          <a:bodyPr>
            <a:spAutoFit/>
          </a:bodyPr>
          <a:lstStyle/>
          <a:p>
            <a:pPr algn="just">
              <a:lnSpc>
                <a:spcPct val="150000"/>
              </a:lnSpc>
              <a:spcAft>
                <a:spcPts val="0"/>
              </a:spcAft>
            </a:pPr>
            <a:r>
              <a:rPr lang="vi-VN" sz="2400">
                <a:solidFill>
                  <a:srgbClr val="222222"/>
                </a:solidFill>
                <a:latin typeface="Times New Roman" panose="02020603050405020304" pitchFamily="18" charset="0"/>
                <a:cs typeface="Times New Roman" panose="02020603050405020304" pitchFamily="18" charset="0"/>
              </a:rPr>
              <a:t>a. </a:t>
            </a:r>
            <a:r>
              <a:rPr lang="vi-VN" sz="2400">
                <a:solidFill>
                  <a:srgbClr val="222222"/>
                </a:solidFill>
                <a:latin typeface="Times New Roman" panose="02020603050405020304" pitchFamily="18" charset="0"/>
                <a:cs typeface="Times New Roman" panose="02020603050405020304" pitchFamily="18" charset="0"/>
              </a:rPr>
              <a:t>Xanh </a:t>
            </a:r>
            <a:r>
              <a:rPr lang="en-US" sz="2400" smtClean="0">
                <a:solidFill>
                  <a:srgbClr val="222222"/>
                </a:solidFill>
                <a:latin typeface="Times New Roman" panose="02020603050405020304" pitchFamily="18" charset="0"/>
                <a:cs typeface="Times New Roman" panose="02020603050405020304" pitchFamily="18" charset="0"/>
              </a:rPr>
              <a:t>tươi mỡ màng</a:t>
            </a:r>
            <a:r>
              <a:rPr lang="vi-VN" sz="2400" smtClean="0">
                <a:solidFill>
                  <a:srgbClr val="222222"/>
                </a:solidFill>
                <a:latin typeface="Times New Roman" panose="02020603050405020304" pitchFamily="18" charset="0"/>
                <a:cs typeface="Times New Roman" panose="02020603050405020304" pitchFamily="18" charset="0"/>
              </a:rPr>
              <a:t>.</a:t>
            </a:r>
            <a:endParaRPr lang="vi-VN" sz="2400">
              <a:solidFill>
                <a:srgbClr val="222222"/>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400">
                <a:solidFill>
                  <a:srgbClr val="222222"/>
                </a:solidFill>
                <a:latin typeface="Times New Roman" panose="02020603050405020304" pitchFamily="18" charset="0"/>
                <a:cs typeface="Times New Roman" panose="02020603050405020304" pitchFamily="18" charset="0"/>
              </a:rPr>
              <a:t>b. </a:t>
            </a:r>
            <a:r>
              <a:rPr lang="vi-VN" sz="2400">
                <a:solidFill>
                  <a:srgbClr val="222222"/>
                </a:solidFill>
                <a:latin typeface="Times New Roman" panose="02020603050405020304" pitchFamily="18" charset="0"/>
                <a:cs typeface="Times New Roman" panose="02020603050405020304" pitchFamily="18" charset="0"/>
              </a:rPr>
              <a:t>Xanh </a:t>
            </a:r>
            <a:r>
              <a:rPr lang="en-US" sz="2400" smtClean="0">
                <a:solidFill>
                  <a:srgbClr val="222222"/>
                </a:solidFill>
                <a:latin typeface="Times New Roman" panose="02020603050405020304" pitchFamily="18" charset="0"/>
                <a:cs typeface="Times New Roman" panose="02020603050405020304" pitchFamily="18" charset="0"/>
              </a:rPr>
              <a:t>trên diện rộng</a:t>
            </a:r>
            <a:r>
              <a:rPr lang="vi-VN" sz="2400" smtClean="0">
                <a:solidFill>
                  <a:srgbClr val="222222"/>
                </a:solidFill>
                <a:latin typeface="Times New Roman" panose="02020603050405020304" pitchFamily="18" charset="0"/>
                <a:cs typeface="Times New Roman" panose="02020603050405020304" pitchFamily="18" charset="0"/>
              </a:rPr>
              <a:t>.</a:t>
            </a:r>
            <a:endParaRPr lang="vi-VN" sz="2400">
              <a:solidFill>
                <a:srgbClr val="222222"/>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400">
                <a:solidFill>
                  <a:srgbClr val="222222"/>
                </a:solidFill>
                <a:latin typeface="Times New Roman" panose="02020603050405020304" pitchFamily="18" charset="0"/>
                <a:cs typeface="Times New Roman" panose="02020603050405020304" pitchFamily="18" charset="0"/>
              </a:rPr>
              <a:t>c. </a:t>
            </a:r>
            <a:r>
              <a:rPr lang="vi-VN" sz="2400">
                <a:solidFill>
                  <a:srgbClr val="222222"/>
                </a:solidFill>
                <a:latin typeface="Times New Roman" panose="02020603050405020304" pitchFamily="18" charset="0"/>
                <a:cs typeface="Times New Roman" panose="02020603050405020304" pitchFamily="18" charset="0"/>
              </a:rPr>
              <a:t>Xanh </a:t>
            </a:r>
            <a:r>
              <a:rPr lang="en-US" sz="2400" smtClean="0">
                <a:solidFill>
                  <a:srgbClr val="222222"/>
                </a:solidFill>
                <a:latin typeface="Times New Roman" panose="02020603050405020304" pitchFamily="18" charset="0"/>
                <a:cs typeface="Times New Roman" panose="02020603050405020304" pitchFamily="18" charset="0"/>
              </a:rPr>
              <a:t>đậm và đều như màu của cỏ</a:t>
            </a:r>
            <a:r>
              <a:rPr lang="vi-VN" sz="2400" smtClean="0">
                <a:solidFill>
                  <a:srgbClr val="222222"/>
                </a:solidFill>
                <a:latin typeface="Times New Roman" panose="02020603050405020304" pitchFamily="18" charset="0"/>
                <a:cs typeface="Times New Roman" panose="02020603050405020304" pitchFamily="18" charset="0"/>
              </a:rPr>
              <a:t>.</a:t>
            </a:r>
            <a:endParaRPr lang="vi-VN" sz="2400">
              <a:solidFill>
                <a:srgbClr val="222222"/>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6240" y="2374009"/>
            <a:ext cx="6096000" cy="1687963"/>
          </a:xfrm>
          <a:prstGeom prst="rect">
            <a:avLst/>
          </a:prstGeom>
        </p:spPr>
        <p:txBody>
          <a:bodyPr>
            <a:spAutoFit/>
          </a:bodyPr>
          <a:lstStyle/>
          <a:p>
            <a:pPr algn="just">
              <a:lnSpc>
                <a:spcPct val="150000"/>
              </a:lnSpc>
              <a:spcAft>
                <a:spcPts val="0"/>
              </a:spcAft>
            </a:pPr>
            <a:r>
              <a:rPr lang="en-US" sz="2400" i="1">
                <a:solidFill>
                  <a:srgbClr val="222222"/>
                </a:solidFill>
                <a:latin typeface="Times New Roman" panose="02020603050405020304" pitchFamily="18" charset="0"/>
                <a:cs typeface="Times New Roman" panose="02020603050405020304" pitchFamily="18" charset="0"/>
              </a:rPr>
              <a:t>1</a:t>
            </a:r>
            <a:r>
              <a:rPr lang="vi-VN" sz="2400" i="1">
                <a:solidFill>
                  <a:srgbClr val="222222"/>
                </a:solidFill>
                <a:latin typeface="Times New Roman" panose="02020603050405020304" pitchFamily="18" charset="0"/>
                <a:cs typeface="Times New Roman" panose="02020603050405020304" pitchFamily="18" charset="0"/>
              </a:rPr>
              <a:t>. Trời thu </a:t>
            </a:r>
            <a:r>
              <a:rPr lang="vi-VN" sz="2400" b="1" i="1">
                <a:solidFill>
                  <a:srgbClr val="222222"/>
                </a:solidFill>
                <a:latin typeface="Times New Roman" panose="02020603050405020304" pitchFamily="18" charset="0"/>
                <a:cs typeface="Times New Roman" panose="02020603050405020304" pitchFamily="18" charset="0"/>
              </a:rPr>
              <a:t>xanh</a:t>
            </a:r>
            <a:r>
              <a:rPr lang="vi-VN" sz="2400" i="1">
                <a:solidFill>
                  <a:srgbClr val="222222"/>
                </a:solidFill>
                <a:latin typeface="Times New Roman" panose="02020603050405020304" pitchFamily="18" charset="0"/>
                <a:cs typeface="Times New Roman" panose="02020603050405020304" pitchFamily="18" charset="0"/>
              </a:rPr>
              <a:t> ngắt mấy tầng cao.</a:t>
            </a:r>
            <a:endParaRPr lang="vi-VN" sz="2400">
              <a:solidFill>
                <a:srgbClr val="222222"/>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en-US" sz="2400" i="1">
                <a:solidFill>
                  <a:srgbClr val="222222"/>
                </a:solidFill>
                <a:latin typeface="Times New Roman" panose="02020603050405020304" pitchFamily="18" charset="0"/>
                <a:cs typeface="Times New Roman" panose="02020603050405020304" pitchFamily="18" charset="0"/>
              </a:rPr>
              <a:t>2</a:t>
            </a:r>
            <a:r>
              <a:rPr lang="vi-VN" sz="2400" i="1">
                <a:solidFill>
                  <a:srgbClr val="222222"/>
                </a:solidFill>
                <a:latin typeface="Times New Roman" panose="02020603050405020304" pitchFamily="18" charset="0"/>
                <a:cs typeface="Times New Roman" panose="02020603050405020304" pitchFamily="18" charset="0"/>
              </a:rPr>
              <a:t>. Một vùng cỏ mọc </a:t>
            </a:r>
            <a:r>
              <a:rPr lang="vi-VN" sz="2400" b="1" i="1">
                <a:solidFill>
                  <a:srgbClr val="222222"/>
                </a:solidFill>
                <a:latin typeface="Times New Roman" panose="02020603050405020304" pitchFamily="18" charset="0"/>
                <a:cs typeface="Times New Roman" panose="02020603050405020304" pitchFamily="18" charset="0"/>
              </a:rPr>
              <a:t>xanh </a:t>
            </a:r>
            <a:r>
              <a:rPr lang="vi-VN" sz="2400" i="1">
                <a:solidFill>
                  <a:srgbClr val="222222"/>
                </a:solidFill>
                <a:latin typeface="Times New Roman" panose="02020603050405020304" pitchFamily="18" charset="0"/>
                <a:cs typeface="Times New Roman" panose="02020603050405020304" pitchFamily="18" charset="0"/>
              </a:rPr>
              <a:t>rì.</a:t>
            </a:r>
            <a:endParaRPr lang="vi-VN" sz="2400">
              <a:solidFill>
                <a:srgbClr val="222222"/>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en-US" sz="2400" i="1">
                <a:solidFill>
                  <a:srgbClr val="222222"/>
                </a:solidFill>
                <a:latin typeface="Times New Roman" panose="02020603050405020304" pitchFamily="18" charset="0"/>
                <a:cs typeface="Times New Roman" panose="02020603050405020304" pitchFamily="18" charset="0"/>
              </a:rPr>
              <a:t>3</a:t>
            </a:r>
            <a:r>
              <a:rPr lang="vi-VN" sz="2400" i="1">
                <a:solidFill>
                  <a:srgbClr val="222222"/>
                </a:solidFill>
                <a:latin typeface="Times New Roman" panose="02020603050405020304" pitchFamily="18" charset="0"/>
                <a:cs typeface="Times New Roman" panose="02020603050405020304" pitchFamily="18" charset="0"/>
              </a:rPr>
              <a:t>. Suối dài </a:t>
            </a:r>
            <a:r>
              <a:rPr lang="vi-VN" sz="2400" b="1" i="1">
                <a:solidFill>
                  <a:srgbClr val="222222"/>
                </a:solidFill>
                <a:latin typeface="Times New Roman" panose="02020603050405020304" pitchFamily="18" charset="0"/>
                <a:cs typeface="Times New Roman" panose="02020603050405020304" pitchFamily="18" charset="0"/>
              </a:rPr>
              <a:t>xanh</a:t>
            </a:r>
            <a:r>
              <a:rPr lang="vi-VN" sz="2400" i="1">
                <a:solidFill>
                  <a:srgbClr val="222222"/>
                </a:solidFill>
                <a:latin typeface="Times New Roman" panose="02020603050405020304" pitchFamily="18" charset="0"/>
                <a:cs typeface="Times New Roman" panose="02020603050405020304" pitchFamily="18" charset="0"/>
              </a:rPr>
              <a:t> mướt nương ngô.</a:t>
            </a:r>
            <a:endParaRPr lang="vi-VN" sz="2400">
              <a:solidFill>
                <a:srgbClr val="222222"/>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554480" y="1776523"/>
            <a:ext cx="1136469" cy="427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smtClean="0">
                <a:latin typeface="Times New Roman" panose="02020603050405020304" pitchFamily="18" charset="0"/>
                <a:cs typeface="Times New Roman" panose="02020603050405020304" pitchFamily="18" charset="0"/>
              </a:rPr>
              <a:t>A</a:t>
            </a:r>
            <a:endParaRPr lang="en-US" sz="3600">
              <a:latin typeface="Times New Roman" panose="02020603050405020304" pitchFamily="18" charset="0"/>
              <a:cs typeface="Times New Roman" panose="02020603050405020304" pitchFamily="18" charset="0"/>
            </a:endParaRPr>
          </a:p>
        </p:txBody>
      </p:sp>
      <p:sp>
        <p:nvSpPr>
          <p:cNvPr id="9" name="Rounded Rectangle 8"/>
          <p:cNvSpPr/>
          <p:nvPr/>
        </p:nvSpPr>
        <p:spPr>
          <a:xfrm>
            <a:off x="6492240" y="1704678"/>
            <a:ext cx="1136469" cy="427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smtClean="0">
                <a:latin typeface="Times New Roman" panose="02020603050405020304" pitchFamily="18" charset="0"/>
                <a:cs typeface="Times New Roman" panose="02020603050405020304" pitchFamily="18" charset="0"/>
              </a:rPr>
              <a:t>B</a:t>
            </a:r>
            <a:endParaRPr lang="en-US" sz="3600">
              <a:latin typeface="Times New Roman" panose="02020603050405020304" pitchFamily="18" charset="0"/>
              <a:cs typeface="Times New Roman" panose="02020603050405020304" pitchFamily="18" charset="0"/>
            </a:endParaRPr>
          </a:p>
        </p:txBody>
      </p:sp>
      <p:sp>
        <p:nvSpPr>
          <p:cNvPr id="10" name="Rectangle 9"/>
          <p:cNvSpPr/>
          <p:nvPr/>
        </p:nvSpPr>
        <p:spPr>
          <a:xfrm>
            <a:off x="5176382" y="1918499"/>
            <a:ext cx="45719" cy="200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cxnSp>
        <p:nvCxnSpPr>
          <p:cNvPr id="12" name="Straight Arrow Connector 11"/>
          <p:cNvCxnSpPr/>
          <p:nvPr/>
        </p:nvCxnSpPr>
        <p:spPr>
          <a:xfrm>
            <a:off x="4963886" y="2795451"/>
            <a:ext cx="818605" cy="46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13365" y="2769326"/>
            <a:ext cx="1169126" cy="1120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49486" y="3329782"/>
            <a:ext cx="1733005" cy="471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58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8216" y="4833256"/>
            <a:ext cx="1963783" cy="194038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914" y="5486398"/>
            <a:ext cx="1283840" cy="1287241"/>
          </a:xfrm>
          <a:prstGeom prst="rect">
            <a:avLst/>
          </a:prstGeom>
        </p:spPr>
      </p:pic>
      <p:sp>
        <p:nvSpPr>
          <p:cNvPr id="7" name="文本框 6"/>
          <p:cNvSpPr txBox="1"/>
          <p:nvPr/>
        </p:nvSpPr>
        <p:spPr>
          <a:xfrm>
            <a:off x="1284405" y="279859"/>
            <a:ext cx="11838648" cy="477054"/>
          </a:xfrm>
          <a:prstGeom prst="rect">
            <a:avLst/>
          </a:prstGeom>
          <a:noFill/>
        </p:spPr>
        <p:txBody>
          <a:bodyPr wrap="square" rtlCol="0">
            <a:spAutoFit/>
          </a:bodyPr>
          <a:lstStyle/>
          <a:p>
            <a:pPr defTabSz="914012"/>
            <a:r>
              <a:rPr lang="en-US" altLang="zh-CN" sz="2500" b="1" i="1"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smtClean="0">
                <a:ln w="22225">
                  <a:solidFill>
                    <a:schemeClr val="accent2"/>
                  </a:solidFill>
                  <a:prstDash val="solid"/>
                </a:ln>
                <a:latin typeface="Times New Roman" panose="02020603050405020304" pitchFamily="18" charset="0"/>
                <a:cs typeface="Times New Roman" panose="02020603050405020304" pitchFamily="18" charset="0"/>
              </a:rPr>
              <a:t>Tiết 20.  </a:t>
            </a: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THTV: </a:t>
            </a:r>
            <a:r>
              <a:rPr lang="en-US" altLang="zh-CN" sz="2500" b="1" i="1" dirty="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dirty="0" smtClean="0">
                <a:ln w="22225">
                  <a:solidFill>
                    <a:schemeClr val="accent2"/>
                  </a:solidFill>
                  <a:prstDash val="solid"/>
                </a:ln>
                <a:latin typeface="Times New Roman" panose="02020603050405020304" pitchFamily="18" charset="0"/>
                <a:cs typeface="Times New Roman" panose="02020603050405020304" pitchFamily="18" charset="0"/>
              </a:rPr>
              <a:t>SẮC THÁI NGHĨA CỦA TỪ</a:t>
            </a:r>
            <a:endParaRPr lang="zh-CN" altLang="en-US" sz="2500" b="1" dirty="0">
              <a:ln w="22225">
                <a:solidFill>
                  <a:schemeClr val="accent2"/>
                </a:solidFill>
                <a:prstDash val="solid"/>
              </a:ln>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169817" y="871409"/>
            <a:ext cx="12022182"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8823" y="1968978"/>
            <a:ext cx="11691257" cy="2092881"/>
          </a:xfrm>
          <a:prstGeom prst="rect">
            <a:avLst/>
          </a:prstGeom>
          <a:noFill/>
        </p:spPr>
        <p:txBody>
          <a:bodyPr wrap="square" rtlCol="0">
            <a:spAutoFit/>
          </a:bodyPr>
          <a:lstStyle/>
          <a:p>
            <a:r>
              <a:rPr lang="en-US" sz="2800" b="1" i="1" dirty="0" smtClean="0">
                <a:latin typeface="Times New Roman" panose="02020603050405020304" pitchFamily="18" charset="0"/>
                <a:cs typeface="Times New Roman" panose="02020603050405020304" pitchFamily="18" charset="0"/>
              </a:rPr>
              <a:t>   ? Điền từ thích hợp vào dấu ba chấm để được khái niệm hoàn chỉnh về sắc thái ý nghĩa của 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cơ bản, nét nghĩa</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p>
          <a:p>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Sắc </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 nghĩa </a:t>
            </a:r>
            <a:r>
              <a:rPr lang="en-US"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  .   .          bổ </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sung cho nghĩa </a:t>
            </a:r>
            <a:r>
              <a:rPr lang="en-US"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của </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ngữ. </a:t>
            </a:r>
            <a:endParaRPr lang="en-US" sz="2800" b="1" i="1" dirty="0">
              <a:latin typeface="Times New Roman" panose="02020603050405020304" pitchFamily="18" charset="0"/>
              <a:ea typeface="Calibri" panose="020F0502020204030204" pitchFamily="34"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3" name="Rectangle 2"/>
          <p:cNvSpPr/>
          <p:nvPr/>
        </p:nvSpPr>
        <p:spPr>
          <a:xfrm>
            <a:off x="3350637" y="3257394"/>
            <a:ext cx="161294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nét nghĩa</a:t>
            </a:r>
            <a:endParaRPr lang="vi-VN" sz="2800" dirty="0"/>
          </a:p>
        </p:txBody>
      </p:sp>
      <p:sp>
        <p:nvSpPr>
          <p:cNvPr id="4" name="Rectangle 3"/>
          <p:cNvSpPr/>
          <p:nvPr/>
        </p:nvSpPr>
        <p:spPr>
          <a:xfrm>
            <a:off x="7763510" y="3257395"/>
            <a:ext cx="1212191"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cơ bản</a:t>
            </a:r>
            <a:endParaRPr lang="vi-VN" sz="2800" dirty="0"/>
          </a:p>
        </p:txBody>
      </p:sp>
    </p:spTree>
    <p:extLst>
      <p:ext uri="{BB962C8B-B14F-4D97-AF65-F5344CB8AC3E}">
        <p14:creationId xmlns:p14="http://schemas.microsoft.com/office/powerpoint/2010/main" val="4093586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8216" y="4833256"/>
            <a:ext cx="1963783" cy="194038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914" y="5486398"/>
            <a:ext cx="1283840" cy="1287241"/>
          </a:xfrm>
          <a:prstGeom prst="rect">
            <a:avLst/>
          </a:prstGeom>
        </p:spPr>
      </p:pic>
      <p:sp>
        <p:nvSpPr>
          <p:cNvPr id="7" name="文本框 6"/>
          <p:cNvSpPr txBox="1"/>
          <p:nvPr/>
        </p:nvSpPr>
        <p:spPr>
          <a:xfrm>
            <a:off x="855317" y="739"/>
            <a:ext cx="11838648" cy="669414"/>
          </a:xfrm>
          <a:prstGeom prst="rect">
            <a:avLst/>
          </a:prstGeom>
          <a:noFill/>
        </p:spPr>
        <p:txBody>
          <a:bodyPr wrap="square" rtlCol="0">
            <a:spAutoFit/>
          </a:bodyPr>
          <a:lstStyle/>
          <a:p>
            <a:pPr defTabSz="914012">
              <a:lnSpc>
                <a:spcPct val="150000"/>
              </a:lnSpc>
            </a:pP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            THTV: </a:t>
            </a:r>
            <a:r>
              <a:rPr lang="en-US" altLang="zh-CN" sz="2500" b="1" i="1" dirty="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dirty="0" smtClean="0">
                <a:ln w="22225">
                  <a:solidFill>
                    <a:schemeClr val="accent2"/>
                  </a:solidFill>
                  <a:prstDash val="solid"/>
                </a:ln>
                <a:latin typeface="Times New Roman" panose="02020603050405020304" pitchFamily="18" charset="0"/>
                <a:cs typeface="Times New Roman" panose="02020603050405020304" pitchFamily="18" charset="0"/>
              </a:rPr>
              <a:t>SẮC THÁI NGHĨA CỦA TỪ</a:t>
            </a:r>
            <a:endParaRPr lang="zh-CN" altLang="en-US" sz="2500" b="1" dirty="0">
              <a:ln w="22225">
                <a:solidFill>
                  <a:schemeClr val="accent2"/>
                </a:solidFill>
                <a:prstDash val="solid"/>
              </a:ln>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169818" y="564947"/>
            <a:ext cx="12022182"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3946" y="50964"/>
            <a:ext cx="10793849" cy="3277820"/>
          </a:xfrm>
          <a:prstGeom prst="rect">
            <a:avLst/>
          </a:prstGeom>
          <a:noFill/>
        </p:spPr>
        <p:txBody>
          <a:bodyPr wrap="square" rtlCol="0">
            <a:spAutoFit/>
          </a:bodyPr>
          <a:lstStyle/>
          <a:p>
            <a:pPr>
              <a:lnSpc>
                <a:spcPct val="150000"/>
              </a:lnSpc>
            </a:pPr>
            <a:endParaRPr lang="en-US" sz="2400" b="1" i="1"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b="1" i="1" smtClean="0">
                <a:latin typeface="Times New Roman" panose="02020603050405020304" pitchFamily="18" charset="0"/>
                <a:cs typeface="Times New Roman" panose="02020603050405020304" pitchFamily="18" charset="0"/>
              </a:rPr>
              <a:t>a</a:t>
            </a:r>
            <a:r>
              <a:rPr lang="en-US" sz="2400" b="1" i="1" smtClean="0">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Nối từ “trắng </a:t>
            </a:r>
            <a:r>
              <a:rPr lang="en-US" sz="2400" b="1" i="1" dirty="0" smtClean="0">
                <a:latin typeface="Times New Roman" panose="02020603050405020304" pitchFamily="18" charset="0"/>
                <a:cs typeface="Times New Roman" panose="02020603050405020304" pitchFamily="18" charset="0"/>
              </a:rPr>
              <a:t>tinh, </a:t>
            </a:r>
            <a:r>
              <a:rPr lang="en-US" sz="2400" b="1" i="1">
                <a:latin typeface="Times New Roman" panose="02020603050405020304" pitchFamily="18" charset="0"/>
                <a:cs typeface="Times New Roman" panose="02020603050405020304" pitchFamily="18" charset="0"/>
              </a:rPr>
              <a:t>t</a:t>
            </a:r>
            <a:r>
              <a:rPr lang="en-US" sz="2400" b="1" i="1" smtClean="0">
                <a:latin typeface="Times New Roman" panose="02020603050405020304" pitchFamily="18" charset="0"/>
                <a:cs typeface="Times New Roman" panose="02020603050405020304" pitchFamily="18" charset="0"/>
              </a:rPr>
              <a:t>rắng </a:t>
            </a:r>
            <a:r>
              <a:rPr lang="en-US" sz="2400" b="1" i="1" smtClean="0">
                <a:latin typeface="Times New Roman" panose="02020603050405020304" pitchFamily="18" charset="0"/>
                <a:cs typeface="Times New Roman" panose="02020603050405020304" pitchFamily="18" charset="0"/>
              </a:rPr>
              <a:t>xóa” với nghĩa phù hợp cho sẵn. </a:t>
            </a:r>
            <a:endParaRPr lang="en-US" sz="2400" b="1" i="1" dirty="0" smtClean="0">
              <a:latin typeface="Times New Roman" panose="02020603050405020304" pitchFamily="18" charset="0"/>
              <a:cs typeface="Times New Roman" panose="02020603050405020304" pitchFamily="18" charset="0"/>
            </a:endParaRPr>
          </a:p>
          <a:p>
            <a:pPr>
              <a:lnSpc>
                <a:spcPct val="150000"/>
              </a:lnSpc>
            </a:pPr>
            <a:r>
              <a:rPr lang="en-US" sz="2400" b="1" i="1" smtClean="0">
                <a:solidFill>
                  <a:srgbClr val="FF0000"/>
                </a:solidFill>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1</a:t>
            </a:r>
            <a:r>
              <a:rPr lang="en-US" sz="2400" b="1" i="1"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Trắng tinh</a:t>
            </a:r>
            <a:r>
              <a:rPr lang="en-US" sz="2400" b="1" i="1" smtClean="0">
                <a:latin typeface="Times New Roman" panose="02020603050405020304" pitchFamily="18" charset="0"/>
                <a:cs typeface="Times New Roman" panose="02020603050405020304" pitchFamily="18" charset="0"/>
              </a:rPr>
              <a:t>: </a:t>
            </a:r>
          </a:p>
          <a:p>
            <a:pPr>
              <a:lnSpc>
                <a:spcPct val="150000"/>
              </a:lnSpc>
            </a:pPr>
            <a:r>
              <a:rPr lang="en-US" sz="2400" b="1" i="1" smtClean="0">
                <a:latin typeface="Times New Roman" panose="02020603050405020304" pitchFamily="18" charset="0"/>
                <a:cs typeface="Times New Roman" panose="02020603050405020304" pitchFamily="18" charset="0"/>
              </a:rPr>
              <a:t>      2</a:t>
            </a:r>
            <a:r>
              <a:rPr lang="en-US" sz="2400" b="1" i="1"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Trắng </a:t>
            </a:r>
            <a:r>
              <a:rPr lang="en-US" sz="2400" b="1" i="1" smtClean="0">
                <a:latin typeface="Times New Roman" panose="02020603050405020304" pitchFamily="18" charset="0"/>
                <a:cs typeface="Times New Roman" panose="02020603050405020304" pitchFamily="18" charset="0"/>
              </a:rPr>
              <a:t>xóa:</a:t>
            </a:r>
            <a:endParaRPr lang="en-US" sz="2400" b="1" i="1" dirty="0" smtClean="0">
              <a:latin typeface="Times New Roman" panose="02020603050405020304" pitchFamily="18" charset="0"/>
              <a:cs typeface="Times New Roman" panose="02020603050405020304" pitchFamily="18" charset="0"/>
            </a:endParaRPr>
          </a:p>
          <a:p>
            <a:pPr>
              <a:lnSpc>
                <a:spcPct val="150000"/>
              </a:lnSpc>
            </a:pPr>
            <a:r>
              <a:rPr lang="en-US" sz="2400" b="1" i="1" dirty="0" smtClean="0">
                <a:solidFill>
                  <a:srgbClr val="FF0000"/>
                </a:solidFill>
                <a:latin typeface="Times New Roman" panose="02020603050405020304" pitchFamily="18" charset="0"/>
                <a:cs typeface="Times New Roman" panose="02020603050405020304" pitchFamily="18" charset="0"/>
              </a:rPr>
              <a:t> </a:t>
            </a:r>
          </a:p>
          <a:p>
            <a:pPr>
              <a:lnSpc>
                <a:spcPct val="150000"/>
              </a:lnSpc>
            </a:pPr>
            <a:endParaRPr lang="vi-VN"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932814" y="2101027"/>
            <a:ext cx="5747657" cy="579582"/>
          </a:xfrm>
          <a:prstGeom prst="rect">
            <a:avLst/>
          </a:prstGeom>
          <a:noFill/>
        </p:spPr>
        <p:txBody>
          <a:bodyPr wrap="square" rtlCol="0">
            <a:spAutoFit/>
          </a:bodyPr>
          <a:lstStyle/>
          <a:p>
            <a:pPr>
              <a:lnSpc>
                <a:spcPct val="150000"/>
              </a:lnSpc>
            </a:pPr>
            <a:r>
              <a:rPr lang="en-US" sz="2400" b="1" i="1" smtClean="0">
                <a:latin typeface="Times New Roman" panose="02020603050405020304" pitchFamily="18" charset="0"/>
                <a:cs typeface="Times New Roman" panose="02020603050405020304" pitchFamily="18" charset="0"/>
              </a:rPr>
              <a:t>     </a:t>
            </a:r>
            <a:r>
              <a:rPr lang="en-US" sz="24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i="1" smtClean="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Sắc thái miêu tả</a:t>
            </a:r>
            <a:endParaRPr lang="vi-VN" sz="2400" b="1" i="1" dirty="0">
              <a:solidFill>
                <a:srgbClr val="FF0000"/>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87207A77-0F98-47B0-8C79-92CBACCD78D0}"/>
              </a:ext>
            </a:extLst>
          </p:cNvPr>
          <p:cNvSpPr txBox="1">
            <a:spLocks/>
          </p:cNvSpPr>
          <p:nvPr/>
        </p:nvSpPr>
        <p:spPr>
          <a:xfrm>
            <a:off x="356624" y="2606113"/>
            <a:ext cx="11328869" cy="1175162"/>
          </a:xfrm>
          <a:prstGeom prst="rect">
            <a:avLst/>
          </a:prstGeom>
          <a:solidFill>
            <a:srgbClr val="FCFBFA"/>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kumimoji="1" lang="en-US" sz="2200" b="1" i="1" dirty="0" smtClean="0">
                <a:latin typeface="Times New Roman" pitchFamily="18" charset="0"/>
                <a:cs typeface="Times New Roman" pitchFamily="18" charset="0"/>
              </a:rPr>
              <a:t>b</a:t>
            </a:r>
            <a:r>
              <a:rPr kumimoji="1" lang="en-US" sz="2200" b="1" i="1" smtClean="0">
                <a:latin typeface="Times New Roman" pitchFamily="18" charset="0"/>
                <a:cs typeface="Times New Roman" pitchFamily="18" charset="0"/>
              </a:rPr>
              <a:t>, </a:t>
            </a:r>
            <a:r>
              <a:rPr kumimoji="1" lang="en-US" sz="2200" b="1" i="1" smtClean="0">
                <a:latin typeface="Times New Roman" pitchFamily="18" charset="0"/>
                <a:cs typeface="Times New Roman" pitchFamily="18" charset="0"/>
              </a:rPr>
              <a:t>Chọn </a:t>
            </a:r>
            <a:r>
              <a:rPr kumimoji="1" lang="en-US" sz="2200" b="1" i="1" dirty="0">
                <a:latin typeface="Times New Roman" pitchFamily="18" charset="0"/>
                <a:cs typeface="Times New Roman" pitchFamily="18" charset="0"/>
              </a:rPr>
              <a:t>từ thích hợp để điền chỗ chấm trong </a:t>
            </a:r>
            <a:r>
              <a:rPr kumimoji="1" lang="en-US" sz="2200" b="1" i="1" dirty="0" smtClean="0">
                <a:latin typeface="Times New Roman" pitchFamily="18" charset="0"/>
                <a:cs typeface="Times New Roman" pitchFamily="18" charset="0"/>
              </a:rPr>
              <a:t>các câu </a:t>
            </a:r>
            <a:r>
              <a:rPr kumimoji="1" lang="en-US" sz="2200" b="1" i="1" dirty="0">
                <a:latin typeface="Times New Roman" pitchFamily="18" charset="0"/>
                <a:cs typeface="Times New Roman" pitchFamily="18" charset="0"/>
              </a:rPr>
              <a:t>sau và giải thích tại sao em lại chọn từ đó</a:t>
            </a:r>
            <a:r>
              <a:rPr kumimoji="1" lang="en-US" sz="2200" b="1" i="1" dirty="0" smtClean="0">
                <a:latin typeface="Times New Roman" pitchFamily="18" charset="0"/>
                <a:cs typeface="Times New Roman" pitchFamily="18" charset="0"/>
              </a:rPr>
              <a:t>?</a:t>
            </a:r>
            <a:r>
              <a:rPr lang="vi-VN" sz="2200" b="1" i="1" dirty="0">
                <a:latin typeface="Times New Roman" pitchFamily="18" charset="0"/>
                <a:cs typeface="Times New Roman" pitchFamily="18" charset="0"/>
              </a:rPr>
              <a:t> </a:t>
            </a:r>
            <a:r>
              <a:rPr lang="vi-VN" sz="2200" b="1" i="1" dirty="0" smtClean="0">
                <a:solidFill>
                  <a:srgbClr val="FF0000"/>
                </a:solidFill>
                <a:latin typeface="Times New Roman" pitchFamily="18" charset="0"/>
                <a:cs typeface="Times New Roman" pitchFamily="18" charset="0"/>
              </a:rPr>
              <a:t>(phụ </a:t>
            </a:r>
            <a:r>
              <a:rPr lang="vi-VN" sz="2200" b="1" i="1">
                <a:solidFill>
                  <a:srgbClr val="FF0000"/>
                </a:solidFill>
                <a:latin typeface="Times New Roman" pitchFamily="18" charset="0"/>
                <a:cs typeface="Times New Roman" pitchFamily="18" charset="0"/>
              </a:rPr>
              <a:t>nữ</a:t>
            </a:r>
            <a:r>
              <a:rPr lang="en-US" sz="2200" b="1" i="1">
                <a:solidFill>
                  <a:srgbClr val="FF0000"/>
                </a:solidFill>
                <a:latin typeface="Times New Roman" pitchFamily="18" charset="0"/>
                <a:cs typeface="Times New Roman" pitchFamily="18" charset="0"/>
              </a:rPr>
              <a:t> </a:t>
            </a:r>
            <a:r>
              <a:rPr lang="en-US" sz="2200" b="1" i="1" smtClean="0">
                <a:solidFill>
                  <a:srgbClr val="FF0000"/>
                </a:solidFill>
                <a:latin typeface="Times New Roman" pitchFamily="18" charset="0"/>
                <a:cs typeface="Times New Roman" pitchFamily="18" charset="0"/>
              </a:rPr>
              <a:t>, </a:t>
            </a:r>
            <a:r>
              <a:rPr lang="vi-VN" sz="2200" b="1" i="1" smtClean="0">
                <a:solidFill>
                  <a:srgbClr val="FF0000"/>
                </a:solidFill>
                <a:latin typeface="Times New Roman" pitchFamily="18" charset="0"/>
                <a:cs typeface="Times New Roman" pitchFamily="18" charset="0"/>
              </a:rPr>
              <a:t>đàn </a:t>
            </a:r>
            <a:r>
              <a:rPr lang="vi-VN" sz="2200" b="1" i="1" dirty="0" smtClean="0">
                <a:solidFill>
                  <a:srgbClr val="FF0000"/>
                </a:solidFill>
                <a:latin typeface="Times New Roman" pitchFamily="18" charset="0"/>
                <a:cs typeface="Times New Roman" pitchFamily="18" charset="0"/>
              </a:rPr>
              <a:t>bà</a:t>
            </a:r>
            <a:r>
              <a:rPr lang="en-US" sz="2200" i="1" dirty="0" smtClean="0">
                <a:solidFill>
                  <a:srgbClr val="FF0000"/>
                </a:solidFill>
                <a:latin typeface="Times New Roman" pitchFamily="18" charset="0"/>
                <a:cs typeface="Times New Roman" pitchFamily="18" charset="0"/>
              </a:rPr>
              <a:t>, </a:t>
            </a:r>
            <a:r>
              <a:rPr lang="en-US" sz="2200" b="1" i="1" dirty="0" smtClean="0">
                <a:solidFill>
                  <a:srgbClr val="FF0000"/>
                </a:solidFill>
                <a:latin typeface="Times New Roman" pitchFamily="18" charset="0"/>
                <a:cs typeface="Times New Roman" pitchFamily="18" charset="0"/>
              </a:rPr>
              <a:t> </a:t>
            </a:r>
            <a:r>
              <a:rPr lang="vi-VN" sz="2200" b="1" i="1" dirty="0">
                <a:solidFill>
                  <a:srgbClr val="FF0000"/>
                </a:solidFill>
                <a:latin typeface="Times New Roman" pitchFamily="18" charset="0"/>
                <a:cs typeface="Times New Roman" pitchFamily="18" charset="0"/>
              </a:rPr>
              <a:t>từ </a:t>
            </a:r>
            <a:r>
              <a:rPr lang="vi-VN" sz="2200" b="1" i="1" dirty="0" smtClean="0">
                <a:solidFill>
                  <a:srgbClr val="FF0000"/>
                </a:solidFill>
                <a:latin typeface="Times New Roman" pitchFamily="18" charset="0"/>
                <a:cs typeface="Times New Roman" pitchFamily="18" charset="0"/>
              </a:rPr>
              <a:t>trần,  </a:t>
            </a:r>
            <a:r>
              <a:rPr lang="vi-VN" sz="2200" b="1" i="1" dirty="0">
                <a:solidFill>
                  <a:srgbClr val="FF0000"/>
                </a:solidFill>
                <a:latin typeface="Times New Roman" pitchFamily="18" charset="0"/>
                <a:cs typeface="Times New Roman" pitchFamily="18" charset="0"/>
              </a:rPr>
              <a:t>mai </a:t>
            </a:r>
            <a:r>
              <a:rPr lang="vi-VN" sz="2200" b="1" i="1" dirty="0" smtClean="0">
                <a:solidFill>
                  <a:srgbClr val="FF0000"/>
                </a:solidFill>
                <a:latin typeface="Times New Roman" pitchFamily="18" charset="0"/>
                <a:cs typeface="Times New Roman" pitchFamily="18" charset="0"/>
              </a:rPr>
              <a:t>táng</a:t>
            </a:r>
            <a:r>
              <a:rPr lang="en-US" sz="2200" b="1" i="1" dirty="0" smtClean="0">
                <a:solidFill>
                  <a:srgbClr val="FF0000"/>
                </a:solidFill>
                <a:latin typeface="Times New Roman" pitchFamily="18" charset="0"/>
                <a:cs typeface="Times New Roman" pitchFamily="18" charset="0"/>
              </a:rPr>
              <a:t>,  chôn</a:t>
            </a:r>
            <a:r>
              <a:rPr lang="vi-VN" sz="2200" b="1" i="1" dirty="0" smtClean="0">
                <a:solidFill>
                  <a:srgbClr val="FF0000"/>
                </a:solidFill>
                <a:latin typeface="Times New Roman" pitchFamily="18" charset="0"/>
                <a:cs typeface="Times New Roman" pitchFamily="18" charset="0"/>
              </a:rPr>
              <a:t>, tử thi</a:t>
            </a:r>
            <a:r>
              <a:rPr lang="en-US" sz="2200" b="1" i="1" dirty="0" smtClean="0">
                <a:solidFill>
                  <a:srgbClr val="FF0000"/>
                </a:solidFill>
                <a:latin typeface="Times New Roman" pitchFamily="18" charset="0"/>
                <a:cs typeface="Times New Roman" pitchFamily="18" charset="0"/>
              </a:rPr>
              <a:t>, </a:t>
            </a:r>
            <a:r>
              <a:rPr lang="vi-VN" sz="2200" b="1" i="1" dirty="0" smtClean="0">
                <a:solidFill>
                  <a:srgbClr val="FF0000"/>
                </a:solidFill>
                <a:latin typeface="Times New Roman" pitchFamily="18" charset="0"/>
                <a:cs typeface="Times New Roman" pitchFamily="18" charset="0"/>
              </a:rPr>
              <a:t>xác chết)</a:t>
            </a:r>
            <a:endParaRPr kumimoji="1" lang="en-US" sz="2200" b="1" i="1" dirty="0">
              <a:solidFill>
                <a:srgbClr val="FF0000"/>
              </a:solidFill>
              <a:latin typeface="Times New Roman" pitchFamily="18" charset="0"/>
              <a:cs typeface="Times New Roman" pitchFamily="18" charset="0"/>
            </a:endParaRPr>
          </a:p>
        </p:txBody>
      </p:sp>
      <p:sp>
        <p:nvSpPr>
          <p:cNvPr id="17" name="Rectangle 16"/>
          <p:cNvSpPr/>
          <p:nvPr/>
        </p:nvSpPr>
        <p:spPr>
          <a:xfrm>
            <a:off x="855317" y="3601087"/>
            <a:ext cx="9992576" cy="600164"/>
          </a:xfrm>
          <a:prstGeom prst="rect">
            <a:avLst/>
          </a:prstGeom>
        </p:spPr>
        <p:txBody>
          <a:bodyPr wrap="square">
            <a:spAutoFit/>
          </a:bodyPr>
          <a:lstStyle/>
          <a:p>
            <a:pPr>
              <a:lnSpc>
                <a:spcPct val="150000"/>
              </a:lnSpc>
            </a:pPr>
            <a:r>
              <a:rPr lang="en-US" sz="2200" b="1" i="1" dirty="0" smtClean="0">
                <a:latin typeface="Times New Roman" pitchFamily="18" charset="0"/>
                <a:cs typeface="Times New Roman" pitchFamily="18" charset="0"/>
              </a:rPr>
              <a:t>1, .  .   .         V</a:t>
            </a:r>
            <a:r>
              <a:rPr lang="vi-VN" sz="2200" b="1" i="1" dirty="0">
                <a:latin typeface="Times New Roman" pitchFamily="18" charset="0"/>
                <a:cs typeface="Times New Roman" pitchFamily="18" charset="0"/>
              </a:rPr>
              <a:t>iệt Nam anh hùng, bất khuất, </a:t>
            </a:r>
            <a:r>
              <a:rPr lang="vi-VN" sz="2200" b="1" i="1" dirty="0" smtClean="0">
                <a:latin typeface="Times New Roman" pitchFamily="18" charset="0"/>
                <a:cs typeface="Times New Roman" pitchFamily="18" charset="0"/>
              </a:rPr>
              <a:t>trung hậu</a:t>
            </a:r>
            <a:r>
              <a:rPr lang="vi-VN" sz="2200" b="1" i="1" dirty="0">
                <a:latin typeface="Times New Roman" pitchFamily="18" charset="0"/>
                <a:cs typeface="Times New Roman" pitchFamily="18" charset="0"/>
              </a:rPr>
              <a:t>, </a:t>
            </a:r>
            <a:r>
              <a:rPr lang="vi-VN" sz="2200" b="1" i="1" dirty="0" smtClean="0">
                <a:latin typeface="Times New Roman" pitchFamily="18" charset="0"/>
                <a:cs typeface="Times New Roman" pitchFamily="18" charset="0"/>
              </a:rPr>
              <a:t>đảm </a:t>
            </a:r>
            <a:r>
              <a:rPr lang="vi-VN" sz="2200" b="1" i="1" dirty="0">
                <a:latin typeface="Times New Roman" pitchFamily="18" charset="0"/>
                <a:cs typeface="Times New Roman" pitchFamily="18" charset="0"/>
              </a:rPr>
              <a:t>đang.</a:t>
            </a:r>
            <a:endParaRPr lang="en-US" sz="2200" b="1" i="1" dirty="0">
              <a:latin typeface="Times New Roman" pitchFamily="18" charset="0"/>
              <a:cs typeface="Times New Roman" pitchFamily="18" charset="0"/>
            </a:endParaRPr>
          </a:p>
        </p:txBody>
      </p:sp>
      <p:sp>
        <p:nvSpPr>
          <p:cNvPr id="18" name="Rectangle 17"/>
          <p:cNvSpPr/>
          <p:nvPr/>
        </p:nvSpPr>
        <p:spPr>
          <a:xfrm>
            <a:off x="722861" y="4181815"/>
            <a:ext cx="9957109" cy="1107996"/>
          </a:xfrm>
          <a:prstGeom prst="rect">
            <a:avLst/>
          </a:prstGeom>
        </p:spPr>
        <p:txBody>
          <a:bodyPr wrap="square">
            <a:spAutoFit/>
          </a:bodyPr>
          <a:lstStyle/>
          <a:p>
            <a:pPr>
              <a:lnSpc>
                <a:spcPct val="150000"/>
              </a:lnSpc>
            </a:pPr>
            <a:r>
              <a:rPr lang="en-US" sz="2200" b="1" i="1" dirty="0">
                <a:latin typeface="Times New Roman" pitchFamily="18" charset="0"/>
                <a:cs typeface="Times New Roman" pitchFamily="18" charset="0"/>
              </a:rPr>
              <a:t>2. </a:t>
            </a:r>
            <a:r>
              <a:rPr lang="vi-VN" sz="2200" b="1" i="1" dirty="0">
                <a:latin typeface="Times New Roman" pitchFamily="18" charset="0"/>
                <a:cs typeface="Times New Roman" pitchFamily="18" charset="0"/>
              </a:rPr>
              <a:t>Cụ là nhà cách mạng lão thành. Sau khi cụ</a:t>
            </a:r>
            <a:r>
              <a:rPr lang="en-US" sz="2200" b="1" i="1" dirty="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……….nhân </a:t>
            </a:r>
            <a:r>
              <a:rPr lang="en-US" sz="2200" b="1" i="1" dirty="0">
                <a:latin typeface="Times New Roman" pitchFamily="18" charset="0"/>
                <a:cs typeface="Times New Roman" pitchFamily="18" charset="0"/>
              </a:rPr>
              <a:t>dân địa phương </a:t>
            </a:r>
            <a:r>
              <a:rPr lang="en-US" sz="2200" b="1" i="1">
                <a:latin typeface="Times New Roman" pitchFamily="18" charset="0"/>
                <a:cs typeface="Times New Roman" pitchFamily="18" charset="0"/>
              </a:rPr>
              <a:t>đã</a:t>
            </a:r>
            <a:r>
              <a:rPr lang="vi-VN" sz="2200" b="1" i="1">
                <a:latin typeface="Times New Roman" pitchFamily="18" charset="0"/>
                <a:cs typeface="Times New Roman" pitchFamily="18" charset="0"/>
              </a:rPr>
              <a:t> </a:t>
            </a:r>
            <a:endParaRPr lang="en-US" sz="2200" b="1" i="1" smtClean="0">
              <a:latin typeface="Times New Roman" pitchFamily="18" charset="0"/>
              <a:cs typeface="Times New Roman" pitchFamily="18" charset="0"/>
            </a:endParaRPr>
          </a:p>
          <a:p>
            <a:pPr>
              <a:lnSpc>
                <a:spcPct val="150000"/>
              </a:lnSpc>
            </a:pPr>
            <a:r>
              <a:rPr lang="en-US" sz="2200" b="1" i="1" smtClean="0">
                <a:latin typeface="Times New Roman" pitchFamily="18" charset="0"/>
                <a:cs typeface="Times New Roman" pitchFamily="18" charset="0"/>
              </a:rPr>
              <a:t>……….</a:t>
            </a:r>
            <a:r>
              <a:rPr lang="en-US" sz="2200" b="1" i="1" smtClean="0">
                <a:latin typeface="Times New Roman" pitchFamily="18" charset="0"/>
                <a:cs typeface="Times New Roman" pitchFamily="18" charset="0"/>
              </a:rPr>
              <a:t>cụ </a:t>
            </a:r>
            <a:r>
              <a:rPr lang="en-US" sz="2200" b="1" i="1" dirty="0">
                <a:latin typeface="Times New Roman" pitchFamily="18" charset="0"/>
                <a:cs typeface="Times New Roman" pitchFamily="18" charset="0"/>
              </a:rPr>
              <a:t>trên một ngon đồi.</a:t>
            </a:r>
          </a:p>
        </p:txBody>
      </p:sp>
      <p:sp>
        <p:nvSpPr>
          <p:cNvPr id="19" name="Rectangle 18"/>
          <p:cNvSpPr/>
          <p:nvPr/>
        </p:nvSpPr>
        <p:spPr>
          <a:xfrm>
            <a:off x="691309" y="5098379"/>
            <a:ext cx="7480832" cy="600164"/>
          </a:xfrm>
          <a:prstGeom prst="rect">
            <a:avLst/>
          </a:prstGeom>
        </p:spPr>
        <p:txBody>
          <a:bodyPr wrap="square">
            <a:spAutoFit/>
          </a:bodyPr>
          <a:lstStyle/>
          <a:p>
            <a:pPr>
              <a:lnSpc>
                <a:spcPct val="150000"/>
              </a:lnSpc>
            </a:pPr>
            <a:r>
              <a:rPr lang="en-US" sz="2200" b="1" i="1" dirty="0">
                <a:latin typeface="Times New Roman" pitchFamily="18" charset="0"/>
                <a:cs typeface="Times New Roman" pitchFamily="18" charset="0"/>
              </a:rPr>
              <a:t>3. </a:t>
            </a:r>
            <a:r>
              <a:rPr lang="vi-VN" sz="2200" b="1" i="1" dirty="0">
                <a:latin typeface="Times New Roman" pitchFamily="18" charset="0"/>
                <a:cs typeface="Times New Roman" pitchFamily="18" charset="0"/>
              </a:rPr>
              <a:t>Bác sĩ </a:t>
            </a:r>
            <a:r>
              <a:rPr lang="vi-VN" sz="2200" b="1" i="1">
                <a:latin typeface="Times New Roman" pitchFamily="18" charset="0"/>
                <a:cs typeface="Times New Roman" pitchFamily="18" charset="0"/>
              </a:rPr>
              <a:t>đang </a:t>
            </a:r>
            <a:r>
              <a:rPr lang="vi-VN" sz="2200" b="1" i="1" smtClean="0">
                <a:latin typeface="Times New Roman" pitchFamily="18" charset="0"/>
                <a:cs typeface="Times New Roman" pitchFamily="18" charset="0"/>
              </a:rPr>
              <a:t>khám</a:t>
            </a:r>
            <a:r>
              <a:rPr lang="en-US" sz="2200" b="1" i="1" smtClean="0">
                <a:latin typeface="Times New Roman" pitchFamily="18" charset="0"/>
                <a:cs typeface="Times New Roman" pitchFamily="18" charset="0"/>
              </a:rPr>
              <a:t> nghiệm…</a:t>
            </a:r>
            <a:r>
              <a:rPr lang="vi-VN" sz="2200" b="1" i="1" smtClean="0">
                <a:latin typeface="Times New Roman" pitchFamily="18" charset="0"/>
                <a:cs typeface="Times New Roman" pitchFamily="18" charset="0"/>
              </a:rPr>
              <a:t>  </a:t>
            </a:r>
            <a:r>
              <a:rPr lang="vi-VN" sz="2200" b="1" i="1" dirty="0" smtClean="0">
                <a:latin typeface="Times New Roman" pitchFamily="18" charset="0"/>
                <a:cs typeface="Times New Roman" pitchFamily="18" charset="0"/>
              </a:rPr>
              <a:t>.      .</a:t>
            </a:r>
            <a:endParaRPr lang="en-US" sz="2200" b="1" i="1" dirty="0">
              <a:latin typeface="Times New Roman" pitchFamily="18" charset="0"/>
              <a:cs typeface="Times New Roman" pitchFamily="18" charset="0"/>
            </a:endParaRPr>
          </a:p>
        </p:txBody>
      </p:sp>
      <p:sp>
        <p:nvSpPr>
          <p:cNvPr id="20" name="TextBox 19"/>
          <p:cNvSpPr txBox="1"/>
          <p:nvPr/>
        </p:nvSpPr>
        <p:spPr>
          <a:xfrm>
            <a:off x="397144" y="5450764"/>
            <a:ext cx="9687071" cy="1200329"/>
          </a:xfrm>
          <a:prstGeom prst="rect">
            <a:avLst/>
          </a:prstGeom>
          <a:noFill/>
        </p:spPr>
        <p:txBody>
          <a:bodyPr wrap="square" rtlCol="0">
            <a:spAutoFit/>
          </a:bodyPr>
          <a:lstStyle/>
          <a:p>
            <a:pPr>
              <a:lnSpc>
                <a:spcPct val="150000"/>
              </a:lnSpc>
            </a:pPr>
            <a:r>
              <a:rPr lang="vi-VN" sz="2400" b="1" i="1" dirty="0" smtClean="0">
                <a:solidFill>
                  <a:srgbClr val="C00000"/>
                </a:solidFill>
                <a:latin typeface="Times New Roman" panose="02020603050405020304" pitchFamily="18" charset="0"/>
                <a:cs typeface="Times New Roman" panose="02020603050405020304" pitchFamily="18" charset="0"/>
              </a:rPr>
              <a:t>  </a:t>
            </a:r>
            <a:r>
              <a:rPr lang="vi-VN" sz="2400" i="1" smtClean="0">
                <a:latin typeface="Times New Roman" panose="02020603050405020304" pitchFamily="18" charset="0"/>
                <a:cs typeface="Times New Roman" panose="02020603050405020304" pitchFamily="18" charset="0"/>
              </a:rPr>
              <a:t>=&gt;</a:t>
            </a:r>
            <a:r>
              <a:rPr lang="vi-VN" sz="2400" b="1" i="1" smtClean="0">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Tác </a:t>
            </a:r>
            <a:r>
              <a:rPr lang="en-US" sz="2400" b="1" i="1" smtClean="0">
                <a:latin typeface="Times New Roman" panose="02020603050405020304" pitchFamily="18" charset="0"/>
                <a:cs typeface="Times New Roman" panose="02020603050405020304" pitchFamily="18" charset="0"/>
              </a:rPr>
              <a:t>dụng : tạo </a:t>
            </a:r>
            <a:r>
              <a:rPr lang="vi-VN" sz="2400" b="1" i="1" smtClean="0">
                <a:latin typeface="Times New Roman" panose="02020603050405020304" pitchFamily="18" charset="0"/>
                <a:cs typeface="Times New Roman" panose="02020603050405020304" pitchFamily="18" charset="0"/>
              </a:rPr>
              <a:t>sắc </a:t>
            </a:r>
            <a:r>
              <a:rPr lang="vi-VN" sz="2400" b="1" i="1" dirty="0" smtClean="0">
                <a:latin typeface="Times New Roman" panose="02020603050405020304" pitchFamily="18" charset="0"/>
                <a:cs typeface="Times New Roman" panose="02020603050405020304" pitchFamily="18" charset="0"/>
              </a:rPr>
              <a:t>thái trang trọng, lịch </a:t>
            </a:r>
            <a:r>
              <a:rPr lang="vi-VN" sz="2400" b="1" i="1" smtClean="0">
                <a:latin typeface="Times New Roman" panose="02020603050405020304" pitchFamily="18" charset="0"/>
                <a:cs typeface="Times New Roman" panose="02020603050405020304" pitchFamily="18" charset="0"/>
              </a:rPr>
              <a:t>sự … </a:t>
            </a:r>
            <a:r>
              <a:rPr lang="vi-VN" sz="2400" b="1" i="1" dirty="0" smtClean="0">
                <a:latin typeface="Times New Roman" panose="02020603050405020304" pitchFamily="18" charset="0"/>
                <a:cs typeface="Times New Roman" panose="02020603050405020304" pitchFamily="18" charset="0"/>
              </a:rPr>
              <a:t>tránh sự đau </a:t>
            </a:r>
            <a:r>
              <a:rPr lang="vi-VN" sz="2400" b="1" i="1" smtClean="0">
                <a:latin typeface="Times New Roman" panose="02020603050405020304" pitchFamily="18" charset="0"/>
                <a:cs typeface="Times New Roman" panose="02020603050405020304" pitchFamily="18" charset="0"/>
              </a:rPr>
              <a:t>buồn ....</a:t>
            </a:r>
            <a:endParaRPr lang="en-US" sz="2400" b="1" i="1" smtClean="0">
              <a:latin typeface="Times New Roman" panose="02020603050405020304" pitchFamily="18" charset="0"/>
              <a:cs typeface="Times New Roman" panose="02020603050405020304" pitchFamily="18" charset="0"/>
            </a:endParaRPr>
          </a:p>
          <a:p>
            <a:pPr>
              <a:lnSpc>
                <a:spcPct val="150000"/>
              </a:lnSpc>
            </a:pPr>
            <a:r>
              <a:rPr lang="en-US" sz="24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 </a:t>
            </a:r>
            <a:r>
              <a:rPr lang="en-US" sz="24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Sắc thái biểu cảm</a:t>
            </a:r>
            <a:endParaRPr lang="vi-VN" sz="2400" b="1" i="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067271" y="3527359"/>
            <a:ext cx="1520712" cy="600164"/>
          </a:xfrm>
          <a:prstGeom prst="rect">
            <a:avLst/>
          </a:prstGeom>
        </p:spPr>
        <p:txBody>
          <a:bodyPr wrap="square">
            <a:spAutoFit/>
          </a:bodyPr>
          <a:lstStyle/>
          <a:p>
            <a:pPr>
              <a:lnSpc>
                <a:spcPct val="150000"/>
              </a:lnSpc>
            </a:pPr>
            <a:r>
              <a:rPr lang="vi-VN" sz="2200" b="1" i="1" dirty="0">
                <a:solidFill>
                  <a:srgbClr val="FF0000"/>
                </a:solidFill>
                <a:latin typeface="Times New Roman" pitchFamily="18" charset="0"/>
                <a:cs typeface="Times New Roman" pitchFamily="18" charset="0"/>
              </a:rPr>
              <a:t>phụ nữ</a:t>
            </a:r>
            <a:r>
              <a:rPr lang="en-US" sz="2200" b="1" i="1" dirty="0">
                <a:solidFill>
                  <a:srgbClr val="FF0000"/>
                </a:solidFill>
                <a:latin typeface="Times New Roman" pitchFamily="18" charset="0"/>
                <a:cs typeface="Times New Roman" pitchFamily="18" charset="0"/>
              </a:rPr>
              <a:t> </a:t>
            </a:r>
            <a:endParaRPr lang="vi-VN" sz="2200" dirty="0"/>
          </a:p>
        </p:txBody>
      </p:sp>
      <p:sp>
        <p:nvSpPr>
          <p:cNvPr id="22" name="Rectangle 21"/>
          <p:cNvSpPr/>
          <p:nvPr/>
        </p:nvSpPr>
        <p:spPr>
          <a:xfrm>
            <a:off x="6203798" y="4135649"/>
            <a:ext cx="1357669" cy="600164"/>
          </a:xfrm>
          <a:prstGeom prst="rect">
            <a:avLst/>
          </a:prstGeom>
        </p:spPr>
        <p:txBody>
          <a:bodyPr wrap="square">
            <a:spAutoFit/>
          </a:bodyPr>
          <a:lstStyle/>
          <a:p>
            <a:pPr>
              <a:lnSpc>
                <a:spcPct val="150000"/>
              </a:lnSpc>
            </a:pPr>
            <a:r>
              <a:rPr lang="vi-VN" sz="2200" b="1" i="1" dirty="0">
                <a:solidFill>
                  <a:srgbClr val="FF0000"/>
                </a:solidFill>
                <a:latin typeface="Times New Roman" pitchFamily="18" charset="0"/>
                <a:cs typeface="Times New Roman" pitchFamily="18" charset="0"/>
              </a:rPr>
              <a:t>từ trần</a:t>
            </a:r>
            <a:endParaRPr lang="vi-VN" sz="2200" dirty="0"/>
          </a:p>
        </p:txBody>
      </p:sp>
      <p:sp>
        <p:nvSpPr>
          <p:cNvPr id="23" name="Rectangle 22"/>
          <p:cNvSpPr/>
          <p:nvPr/>
        </p:nvSpPr>
        <p:spPr>
          <a:xfrm>
            <a:off x="4118763" y="5063257"/>
            <a:ext cx="1121916" cy="600164"/>
          </a:xfrm>
          <a:prstGeom prst="rect">
            <a:avLst/>
          </a:prstGeom>
        </p:spPr>
        <p:txBody>
          <a:bodyPr wrap="square">
            <a:spAutoFit/>
          </a:bodyPr>
          <a:lstStyle/>
          <a:p>
            <a:pPr>
              <a:lnSpc>
                <a:spcPct val="150000"/>
              </a:lnSpc>
            </a:pPr>
            <a:r>
              <a:rPr lang="vi-VN" sz="2200" b="1" i="1" dirty="0">
                <a:solidFill>
                  <a:srgbClr val="FF0000"/>
                </a:solidFill>
                <a:latin typeface="Times New Roman" pitchFamily="18" charset="0"/>
                <a:cs typeface="Times New Roman" pitchFamily="18" charset="0"/>
              </a:rPr>
              <a:t>tử thi</a:t>
            </a:r>
            <a:endParaRPr lang="vi-VN" sz="2200" dirty="0"/>
          </a:p>
        </p:txBody>
      </p:sp>
      <p:sp>
        <p:nvSpPr>
          <p:cNvPr id="24" name="Rectangle 23"/>
          <p:cNvSpPr/>
          <p:nvPr/>
        </p:nvSpPr>
        <p:spPr>
          <a:xfrm>
            <a:off x="493812" y="4642680"/>
            <a:ext cx="1666129" cy="600164"/>
          </a:xfrm>
          <a:prstGeom prst="rect">
            <a:avLst/>
          </a:prstGeom>
        </p:spPr>
        <p:txBody>
          <a:bodyPr wrap="square">
            <a:spAutoFit/>
          </a:bodyPr>
          <a:lstStyle/>
          <a:p>
            <a:pPr>
              <a:lnSpc>
                <a:spcPct val="150000"/>
              </a:lnSpc>
            </a:pPr>
            <a:r>
              <a:rPr lang="vi-VN" sz="2200" b="1" i="1" dirty="0">
                <a:solidFill>
                  <a:srgbClr val="FF0000"/>
                </a:solidFill>
                <a:latin typeface="Times New Roman" pitchFamily="18" charset="0"/>
                <a:cs typeface="Times New Roman" pitchFamily="18" charset="0"/>
              </a:rPr>
              <a:t>mai táng</a:t>
            </a:r>
            <a:endParaRPr lang="vi-VN" sz="2200" dirty="0"/>
          </a:p>
        </p:txBody>
      </p:sp>
      <p:sp>
        <p:nvSpPr>
          <p:cNvPr id="3" name="Rectangle 2"/>
          <p:cNvSpPr/>
          <p:nvPr/>
        </p:nvSpPr>
        <p:spPr>
          <a:xfrm>
            <a:off x="5385964" y="1638673"/>
            <a:ext cx="6518131" cy="646331"/>
          </a:xfrm>
          <a:prstGeom prst="rect">
            <a:avLst/>
          </a:prstGeom>
        </p:spPr>
        <p:txBody>
          <a:bodyPr wrap="none">
            <a:spAutoFit/>
          </a:bodyPr>
          <a:lstStyle/>
          <a:p>
            <a:pPr>
              <a:lnSpc>
                <a:spcPct val="150000"/>
              </a:lnSpc>
            </a:pPr>
            <a:r>
              <a:rPr lang="en-US" sz="2400" b="1" i="1" smtClean="0">
                <a:latin typeface="Times New Roman" panose="02020603050405020304" pitchFamily="18" charset="0"/>
                <a:cs typeface="Times New Roman" panose="02020603050405020304" pitchFamily="18" charset="0"/>
              </a:rPr>
              <a:t>B. rất </a:t>
            </a:r>
            <a:r>
              <a:rPr lang="en-US" sz="2400" b="1" i="1">
                <a:latin typeface="Times New Roman" panose="02020603050405020304" pitchFamily="18" charset="0"/>
                <a:cs typeface="Times New Roman" panose="02020603050405020304" pitchFamily="18" charset="0"/>
              </a:rPr>
              <a:t>trắng, thuần một màu, </a:t>
            </a:r>
            <a:r>
              <a:rPr lang="en-US" sz="2400" b="1" i="1" smtClean="0">
                <a:latin typeface="Times New Roman" panose="02020603050405020304" pitchFamily="18" charset="0"/>
                <a:cs typeface="Times New Roman" panose="02020603050405020304" pitchFamily="18" charset="0"/>
              </a:rPr>
              <a:t>tạo </a:t>
            </a:r>
            <a:r>
              <a:rPr lang="en-US" sz="2400" b="1" i="1">
                <a:latin typeface="Times New Roman" panose="02020603050405020304" pitchFamily="18" charset="0"/>
                <a:cs typeface="Times New Roman" panose="02020603050405020304" pitchFamily="18" charset="0"/>
              </a:rPr>
              <a:t>cảm giác sạch sẽ</a:t>
            </a:r>
            <a:endParaRPr lang="en-US" sz="24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5367601" y="1233163"/>
            <a:ext cx="4998484" cy="646331"/>
          </a:xfrm>
          <a:prstGeom prst="rect">
            <a:avLst/>
          </a:prstGeom>
        </p:spPr>
        <p:txBody>
          <a:bodyPr wrap="none">
            <a:spAutoFit/>
          </a:bodyPr>
          <a:lstStyle/>
          <a:p>
            <a:pPr>
              <a:lnSpc>
                <a:spcPct val="150000"/>
              </a:lnSpc>
            </a:pPr>
            <a:r>
              <a:rPr lang="en-US" sz="2400" b="1" i="1" smtClean="0">
                <a:latin typeface="Times New Roman" panose="02020603050405020304" pitchFamily="18" charset="0"/>
                <a:cs typeface="Times New Roman" panose="02020603050405020304" pitchFamily="18" charset="0"/>
              </a:rPr>
              <a:t>A. trắng </a:t>
            </a:r>
            <a:r>
              <a:rPr lang="en-US" sz="2400" b="1" i="1">
                <a:latin typeface="Times New Roman" panose="02020603050405020304" pitchFamily="18" charset="0"/>
                <a:cs typeface="Times New Roman" panose="02020603050405020304" pitchFamily="18" charset="0"/>
              </a:rPr>
              <a:t>đều khắp trên một diện rộng </a:t>
            </a:r>
            <a:endParaRPr lang="en-US" sz="2400"/>
          </a:p>
        </p:txBody>
      </p:sp>
      <p:cxnSp>
        <p:nvCxnSpPr>
          <p:cNvPr id="25" name="Straight Arrow Connector 24"/>
          <p:cNvCxnSpPr/>
          <p:nvPr/>
        </p:nvCxnSpPr>
        <p:spPr>
          <a:xfrm>
            <a:off x="2885980" y="1625544"/>
            <a:ext cx="2103291" cy="46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856023" y="1677884"/>
            <a:ext cx="2207542" cy="427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830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00"/>
                                        <p:tgtEl>
                                          <p:spTgt spid="2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Effect transition="in" filter="wipe(down)">
                                      <p:cBhvr>
                                        <p:cTn id="68" dur="500"/>
                                        <p:tgtEl>
                                          <p:spTgt spid="20">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0">
                                            <p:txEl>
                                              <p:pRg st="1" end="1"/>
                                            </p:txEl>
                                          </p:spTgt>
                                        </p:tgtEl>
                                        <p:attrNameLst>
                                          <p:attrName>style.visibility</p:attrName>
                                        </p:attrNameLst>
                                      </p:cBhvr>
                                      <p:to>
                                        <p:strVal val="visible"/>
                                      </p:to>
                                    </p:set>
                                    <p:animEffect transition="in" filter="wipe(down)">
                                      <p:cBhvr>
                                        <p:cTn id="7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4" grpId="0" animBg="1"/>
      <p:bldP spid="17" grpId="0"/>
      <p:bldP spid="18" grpId="0"/>
      <p:bldP spid="19" grpId="0"/>
      <p:bldP spid="21" grpId="0"/>
      <p:bldP spid="22" grpId="0"/>
      <p:bldP spid="23" grpId="0"/>
      <p:bldP spid="24"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8216" y="4833256"/>
            <a:ext cx="1963783" cy="1940383"/>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54" y="5159826"/>
            <a:ext cx="1283840" cy="1287241"/>
          </a:xfrm>
          <a:prstGeom prst="rect">
            <a:avLst/>
          </a:prstGeom>
        </p:spPr>
      </p:pic>
      <p:sp>
        <p:nvSpPr>
          <p:cNvPr id="7" name="文本框 6"/>
          <p:cNvSpPr txBox="1"/>
          <p:nvPr/>
        </p:nvSpPr>
        <p:spPr>
          <a:xfrm>
            <a:off x="658214" y="204379"/>
            <a:ext cx="11838648" cy="861774"/>
          </a:xfrm>
          <a:prstGeom prst="rect">
            <a:avLst/>
          </a:prstGeom>
          <a:noFill/>
        </p:spPr>
        <p:txBody>
          <a:bodyPr wrap="square" rtlCol="0">
            <a:spAutoFit/>
          </a:bodyPr>
          <a:lstStyle/>
          <a:p>
            <a:pPr defTabSz="914012"/>
            <a:r>
              <a:rPr lang="en-US" altLang="zh-CN" sz="2500" b="1" i="1"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smtClean="0">
                <a:ln w="22225">
                  <a:solidFill>
                    <a:schemeClr val="accent2"/>
                  </a:solidFill>
                  <a:prstDash val="solid"/>
                </a:ln>
                <a:latin typeface="Times New Roman" panose="02020603050405020304" pitchFamily="18" charset="0"/>
                <a:cs typeface="Times New Roman" panose="02020603050405020304" pitchFamily="18" charset="0"/>
              </a:rPr>
              <a:t>Tiết 20.</a:t>
            </a:r>
          </a:p>
          <a:p>
            <a:pPr algn="ctr" defTabSz="914012"/>
            <a:r>
              <a:rPr lang="en-US" altLang="zh-CN" sz="2500" b="1" i="1"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THTV: </a:t>
            </a:r>
            <a:r>
              <a:rPr lang="en-US" altLang="zh-CN" sz="2500" b="1" i="1" dirty="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5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SẮC THÁI NGHĨA CỦA TỪ</a:t>
            </a:r>
            <a:endParaRPr lang="zh-CN" altLang="en-US" sz="2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60986" y="1531469"/>
            <a:ext cx="8833104" cy="3954929"/>
          </a:xfrm>
          <a:prstGeom prst="rect">
            <a:avLst/>
          </a:prstGeom>
        </p:spPr>
        <p:txBody>
          <a:bodyPr wrap="square">
            <a:spAutoFit/>
          </a:bodyPr>
          <a:lstStyle/>
          <a:p>
            <a:pPr algn="just">
              <a:lnSpc>
                <a:spcPct val="150000"/>
              </a:lnSpc>
              <a:spcBef>
                <a:spcPts val="600"/>
              </a:spcBef>
              <a:spcAft>
                <a:spcPts val="800"/>
              </a:spcAft>
            </a:pPr>
            <a:r>
              <a:rPr lang="en-US" sz="3600" b="1" smtClean="0">
                <a:latin typeface="Times New Roman" panose="02020603050405020304" pitchFamily="18" charset="0"/>
                <a:ea typeface="Calibri" panose="020F0502020204030204" pitchFamily="34" charset="0"/>
                <a:cs typeface="Times New Roman" panose="02020603050405020304" pitchFamily="18" charset="0"/>
              </a:rPr>
              <a:t>HS </a:t>
            </a:r>
            <a:r>
              <a:rPr lang="en-US" sz="3600" b="1">
                <a:latin typeface="Times New Roman" panose="02020603050405020304" pitchFamily="18" charset="0"/>
                <a:ea typeface="Calibri" panose="020F0502020204030204" pitchFamily="34" charset="0"/>
                <a:cs typeface="Times New Roman" panose="02020603050405020304" pitchFamily="18" charset="0"/>
              </a:rPr>
              <a:t>đọc bài tập 1, 2. </a:t>
            </a:r>
          </a:p>
          <a:p>
            <a:pPr algn="just">
              <a:lnSpc>
                <a:spcPct val="150000"/>
              </a:lnSpc>
              <a:spcBef>
                <a:spcPts val="600"/>
              </a:spcBef>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a:t>
            </a:r>
            <a:r>
              <a:rPr lang="en-US" sz="3600" smtClean="0">
                <a:latin typeface="Times New Roman" panose="02020603050405020304" pitchFamily="18" charset="0"/>
                <a:ea typeface="Calibri" panose="020F0502020204030204" pitchFamily="34" charset="0"/>
                <a:cs typeface="Times New Roman" panose="02020603050405020304" pitchFamily="18" charset="0"/>
              </a:rPr>
              <a:t>Thảo </a:t>
            </a:r>
            <a:r>
              <a:rPr lang="en-US" sz="3600">
                <a:latin typeface="Times New Roman" panose="02020603050405020304" pitchFamily="18" charset="0"/>
                <a:ea typeface="Calibri" panose="020F0502020204030204" pitchFamily="34" charset="0"/>
                <a:cs typeface="Times New Roman" panose="02020603050405020304" pitchFamily="18" charset="0"/>
              </a:rPr>
              <a:t>luận </a:t>
            </a:r>
            <a:r>
              <a:rPr lang="en-US" sz="3600">
                <a:latin typeface="Times New Roman" panose="02020603050405020304" pitchFamily="18" charset="0"/>
                <a:ea typeface="Calibri" panose="020F0502020204030204" pitchFamily="34" charset="0"/>
                <a:cs typeface="Times New Roman" panose="02020603050405020304" pitchFamily="18" charset="0"/>
              </a:rPr>
              <a:t>nhóm </a:t>
            </a:r>
            <a:r>
              <a:rPr lang="en-US" sz="3600" smtClean="0">
                <a:latin typeface="Times New Roman" panose="02020603050405020304" pitchFamily="18" charset="0"/>
                <a:ea typeface="Calibri" panose="020F0502020204030204" pitchFamily="34" charset="0"/>
                <a:cs typeface="Times New Roman" panose="02020603050405020304" pitchFamily="18" charset="0"/>
              </a:rPr>
              <a:t>4 người: </a:t>
            </a:r>
            <a:r>
              <a:rPr lang="en-US" sz="3600">
                <a:latin typeface="Times New Roman" panose="02020603050405020304" pitchFamily="18" charset="0"/>
                <a:ea typeface="Calibri" panose="020F0502020204030204" pitchFamily="34" charset="0"/>
                <a:cs typeface="Times New Roman" panose="02020603050405020304" pitchFamily="18" charset="0"/>
              </a:rPr>
              <a:t>thời gian 5-6 phút</a:t>
            </a:r>
          </a:p>
          <a:p>
            <a:pPr algn="just">
              <a:lnSpc>
                <a:spcPct val="150000"/>
              </a:lnSpc>
              <a:spcBef>
                <a:spcPts val="600"/>
              </a:spcBef>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Dãy 1+ 2: Bài tập 1</a:t>
            </a:r>
          </a:p>
          <a:p>
            <a:pPr algn="just">
              <a:lnSpc>
                <a:spcPct val="150000"/>
              </a:lnSpc>
              <a:spcBef>
                <a:spcPts val="600"/>
              </a:spcBef>
              <a:spcAft>
                <a:spcPts val="800"/>
              </a:spcAft>
            </a:pPr>
            <a:r>
              <a:rPr lang="en-US" sz="3600">
                <a:latin typeface="Times New Roman" panose="02020603050405020304" pitchFamily="18" charset="0"/>
                <a:ea typeface="Calibri" panose="020F0502020204030204" pitchFamily="34" charset="0"/>
                <a:cs typeface="Times New Roman" panose="02020603050405020304" pitchFamily="18" charset="0"/>
              </a:rPr>
              <a:t>+ dãy 3+ 4: Bài tập 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hlinkClick r:id="rId5" action="ppaction://hlinkfile"/>
          </p:cNvPr>
          <p:cNvPicPr>
            <a:picLocks noChangeAspect="1"/>
          </p:cNvPicPr>
          <p:nvPr/>
        </p:nvPicPr>
        <p:blipFill>
          <a:blip r:embed="rId6"/>
          <a:stretch>
            <a:fillRect/>
          </a:stretch>
        </p:blipFill>
        <p:spPr>
          <a:xfrm>
            <a:off x="7188296" y="3574051"/>
            <a:ext cx="3984932" cy="2232936"/>
          </a:xfrm>
          <a:prstGeom prst="rect">
            <a:avLst/>
          </a:prstGeom>
        </p:spPr>
      </p:pic>
    </p:spTree>
    <p:extLst>
      <p:ext uri="{BB962C8B-B14F-4D97-AF65-F5344CB8AC3E}">
        <p14:creationId xmlns:p14="http://schemas.microsoft.com/office/powerpoint/2010/main" val="619654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4302" y="135093"/>
            <a:ext cx="11838648" cy="523220"/>
          </a:xfrm>
          <a:prstGeom prst="rect">
            <a:avLst/>
          </a:prstGeom>
          <a:noFill/>
        </p:spPr>
        <p:txBody>
          <a:bodyPr wrap="square" rtlCol="0">
            <a:spAutoFit/>
          </a:bodyPr>
          <a:lstStyle/>
          <a:p>
            <a:pPr defTabSz="914012"/>
            <a:r>
              <a:rPr lang="en-US" altLang="zh-CN" sz="2800" b="1" i="1" dirty="0" smtClean="0">
                <a:ln w="22225">
                  <a:solidFill>
                    <a:schemeClr val="accent2"/>
                  </a:solidFill>
                  <a:prstDash val="solid"/>
                </a:ln>
                <a:latin typeface="Times New Roman" panose="02020603050405020304" pitchFamily="18" charset="0"/>
                <a:cs typeface="Times New Roman" panose="02020603050405020304" pitchFamily="18" charset="0"/>
              </a:rPr>
              <a:t>            THTV: </a:t>
            </a:r>
            <a:r>
              <a:rPr lang="en-US" altLang="zh-CN" sz="2800" b="1" i="1" dirty="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8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800" b="1" dirty="0" smtClean="0">
                <a:ln w="22225">
                  <a:solidFill>
                    <a:schemeClr val="accent2"/>
                  </a:solidFill>
                  <a:prstDash val="solid"/>
                </a:ln>
                <a:latin typeface="Times New Roman" panose="02020603050405020304" pitchFamily="18" charset="0"/>
                <a:cs typeface="Times New Roman" panose="02020603050405020304" pitchFamily="18" charset="0"/>
              </a:rPr>
              <a:t>SẮC THÁI NGHĨA CỦA TỪ</a:t>
            </a:r>
            <a:endParaRPr lang="zh-CN" altLang="en-US" sz="2800" b="1" dirty="0">
              <a:ln w="22225">
                <a:solidFill>
                  <a:schemeClr val="accent2"/>
                </a:solidFill>
                <a:prstDash val="solid"/>
              </a:ln>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2667513" y="695785"/>
            <a:ext cx="12022182"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12694" y="1167345"/>
            <a:ext cx="9843247" cy="1887696"/>
          </a:xfrm>
          <a:prstGeom prst="rect">
            <a:avLst/>
          </a:prstGeom>
        </p:spPr>
        <p:txBody>
          <a:bodyPr wrap="square">
            <a:spAutoFit/>
          </a:bodyPr>
          <a:lstStyle/>
          <a:p>
            <a:pPr>
              <a:lnSpc>
                <a:spcPct val="150000"/>
              </a:lnSpc>
              <a:spcBef>
                <a:spcPts val="600"/>
              </a:spcBef>
              <a:spcAft>
                <a:spcPts val="800"/>
              </a:spcAft>
            </a:pPr>
            <a:r>
              <a:rPr lang="en-US" sz="2300" b="1" i="1" dirty="0" smtClean="0">
                <a:latin typeface="Times New Roman" panose="02020603050405020304" pitchFamily="18" charset="0"/>
                <a:ea typeface="Calibri" panose="020F0502020204030204" pitchFamily="34" charset="0"/>
                <a:cs typeface="Times New Roman" panose="02020603050405020304" pitchFamily="18" charset="0"/>
              </a:rPr>
              <a:t>Bài </a:t>
            </a:r>
            <a:r>
              <a:rPr lang="en-US" sz="2300" b="1" i="1" dirty="0">
                <a:latin typeface="Times New Roman" panose="02020603050405020304" pitchFamily="18" charset="0"/>
                <a:ea typeface="Calibri" panose="020F0502020204030204" pitchFamily="34" charset="0"/>
                <a:cs typeface="Times New Roman" panose="02020603050405020304" pitchFamily="18" charset="0"/>
              </a:rPr>
              <a:t>tập </a:t>
            </a:r>
            <a:r>
              <a:rPr lang="en-US" sz="2300" b="1" i="1" dirty="0" smtClean="0">
                <a:latin typeface="Times New Roman" panose="02020603050405020304" pitchFamily="18" charset="0"/>
                <a:ea typeface="Calibri" panose="020F0502020204030204" pitchFamily="34" charset="0"/>
                <a:cs typeface="Times New Roman" panose="02020603050405020304" pitchFamily="18" charset="0"/>
              </a:rPr>
              <a:t>1/ 46: Tìm từ đồng nghĩa với từ </a:t>
            </a:r>
            <a:r>
              <a:rPr lang="en-US" sz="2300" b="1" i="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ngút ngát </a:t>
            </a:r>
            <a:r>
              <a:rPr lang="en-US" sz="2300" b="1" i="1" dirty="0" smtClean="0">
                <a:latin typeface="Times New Roman" panose="02020603050405020304" pitchFamily="18" charset="0"/>
                <a:ea typeface="Calibri" panose="020F0502020204030204" pitchFamily="34" charset="0"/>
                <a:cs typeface="Times New Roman" panose="02020603050405020304" pitchFamily="18" charset="0"/>
              </a:rPr>
              <a:t>trong khổ thơ dưới đây và cho biết vì sao từ </a:t>
            </a:r>
            <a:r>
              <a:rPr lang="en-US" sz="2300" b="1" i="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ngút ngát</a:t>
            </a:r>
            <a:r>
              <a:rPr lang="en-US" sz="2300" b="1" i="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300" b="1" i="1" dirty="0" smtClean="0">
                <a:latin typeface="Times New Roman" panose="02020603050405020304" pitchFamily="18" charset="0"/>
                <a:ea typeface="Calibri" panose="020F0502020204030204" pitchFamily="34" charset="0"/>
                <a:cs typeface="Times New Roman" panose="02020603050405020304" pitchFamily="18" charset="0"/>
              </a:rPr>
              <a:t>phù hợp trong văn cảnh này: </a:t>
            </a:r>
          </a:p>
          <a:p>
            <a:pPr>
              <a:lnSpc>
                <a:spcPct val="150000"/>
              </a:lnSpc>
              <a:spcBef>
                <a:spcPts val="600"/>
              </a:spcBef>
              <a:spcAft>
                <a:spcPts val="800"/>
              </a:spcAft>
            </a:pPr>
            <a:r>
              <a:rPr lang="en-US" sz="24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1660134" y="2531418"/>
            <a:ext cx="6096000" cy="1276953"/>
          </a:xfrm>
          <a:prstGeom prst="rect">
            <a:avLst/>
          </a:prstGeom>
        </p:spPr>
        <p:txBody>
          <a:bodyPr>
            <a:spAutoFit/>
          </a:bodyPr>
          <a:lstStyle/>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 “ Sông Gâm đôi bờ cát trắng</a:t>
            </a:r>
          </a:p>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  </a:t>
            </a:r>
            <a:endParaRPr lang="vi-VN" sz="2300" dirty="0"/>
          </a:p>
        </p:txBody>
      </p:sp>
      <p:sp>
        <p:nvSpPr>
          <p:cNvPr id="24" name="Rectangle 23"/>
          <p:cNvSpPr/>
          <p:nvPr/>
        </p:nvSpPr>
        <p:spPr>
          <a:xfrm>
            <a:off x="1946442" y="2923375"/>
            <a:ext cx="6096000" cy="1270091"/>
          </a:xfrm>
          <a:prstGeom prst="rect">
            <a:avLst/>
          </a:prstGeom>
        </p:spPr>
        <p:txBody>
          <a:bodyPr>
            <a:spAutoFit/>
          </a:bodyPr>
          <a:lstStyle/>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Đá ngồi dưới bến trông nhau</a:t>
            </a:r>
          </a:p>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3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1946442" y="3344360"/>
            <a:ext cx="6096000" cy="1333698"/>
          </a:xfrm>
          <a:prstGeom prst="rect">
            <a:avLst/>
          </a:prstGeom>
        </p:spPr>
        <p:txBody>
          <a:bodyPr wrap="square">
            <a:spAutoFit/>
          </a:bodyPr>
          <a:lstStyle/>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Non thần hình như trẻ lại </a:t>
            </a:r>
          </a:p>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3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2016359" y="3693441"/>
            <a:ext cx="4009707" cy="623248"/>
          </a:xfrm>
          <a:prstGeom prst="rect">
            <a:avLst/>
          </a:prstGeom>
        </p:spPr>
        <p:txBody>
          <a:bodyPr wrap="square">
            <a:spAutoFit/>
          </a:bodyPr>
          <a:lstStyle/>
          <a:p>
            <a:pPr>
              <a:lnSpc>
                <a:spcPct val="150000"/>
              </a:lnSpc>
              <a:spcBef>
                <a:spcPts val="600"/>
              </a:spcBef>
              <a:spcAft>
                <a:spcPts val="800"/>
              </a:spcAft>
            </a:pPr>
            <a:r>
              <a:rPr lang="en-US" sz="2300" b="1" i="1" dirty="0">
                <a:latin typeface="Times New Roman" panose="02020603050405020304" pitchFamily="18" charset="0"/>
                <a:ea typeface="Calibri" panose="020F0502020204030204" pitchFamily="34" charset="0"/>
                <a:cs typeface="Times New Roman" panose="02020603050405020304" pitchFamily="18" charset="0"/>
              </a:rPr>
              <a:t>Xanh lên </a:t>
            </a:r>
            <a:r>
              <a:rPr lang="en-US" sz="23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ngút ngát </a:t>
            </a:r>
            <a:r>
              <a:rPr lang="en-US" sz="2300" b="1" i="1" dirty="0">
                <a:latin typeface="Times New Roman" panose="02020603050405020304" pitchFamily="18" charset="0"/>
                <a:ea typeface="Calibri" panose="020F0502020204030204" pitchFamily="34" charset="0"/>
                <a:cs typeface="Times New Roman" panose="02020603050405020304" pitchFamily="18" charset="0"/>
              </a:rPr>
              <a:t>một </a:t>
            </a:r>
            <a:r>
              <a:rPr lang="en-US" sz="2300" b="1" i="1" dirty="0" smtClean="0">
                <a:latin typeface="Times New Roman" panose="02020603050405020304" pitchFamily="18" charset="0"/>
                <a:ea typeface="Calibri" panose="020F0502020204030204" pitchFamily="34" charset="0"/>
                <a:cs typeface="Times New Roman" panose="02020603050405020304" pitchFamily="18" charset="0"/>
              </a:rPr>
              <a:t>màn”.</a:t>
            </a:r>
            <a:endParaRPr lang="en-US" sz="2300"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ight Brace 26"/>
          <p:cNvSpPr/>
          <p:nvPr/>
        </p:nvSpPr>
        <p:spPr>
          <a:xfrm>
            <a:off x="5994087" y="2777502"/>
            <a:ext cx="577536" cy="1269548"/>
          </a:xfrm>
          <a:prstGeom prst="rightBrace">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srgbClr val="7030A0"/>
              </a:solidFill>
            </a:endParaRPr>
          </a:p>
        </p:txBody>
      </p:sp>
      <p:sp>
        <p:nvSpPr>
          <p:cNvPr id="28" name="Google Shape;335;p16"/>
          <p:cNvSpPr txBox="1"/>
          <p:nvPr/>
        </p:nvSpPr>
        <p:spPr>
          <a:xfrm>
            <a:off x="6835934" y="2700810"/>
            <a:ext cx="2552850" cy="1492656"/>
          </a:xfrm>
          <a:prstGeom prst="rect">
            <a:avLst/>
          </a:prstGeom>
          <a:noFill/>
          <a:ln>
            <a:noFill/>
          </a:ln>
        </p:spPr>
        <p:txBody>
          <a:bodyPr spcFirstLastPara="1" wrap="square" lIns="137138" tIns="68550" rIns="137138" bIns="68550" anchor="t" anchorCtr="0">
            <a:spAutoFit/>
          </a:bodyPr>
          <a:lstStyle/>
          <a:p>
            <a:pPr algn="just"/>
            <a:r>
              <a:rPr lang="vi-VN" sz="2200" b="1" i="1" dirty="0">
                <a:solidFill>
                  <a:schemeClr val="bg2"/>
                </a:solidFill>
                <a:latin typeface="Times New Roman" panose="02020603050405020304" pitchFamily="18" charset="0"/>
                <a:cs typeface="Times New Roman" panose="02020603050405020304" pitchFamily="18" charset="0"/>
              </a:rPr>
              <a:t> </a:t>
            </a:r>
            <a:r>
              <a:rPr lang="vi-VN" sz="2200" b="1" i="1" dirty="0" smtClean="0">
                <a:solidFill>
                  <a:schemeClr val="bg2"/>
                </a:solidFill>
                <a:latin typeface="Times New Roman" panose="02020603050405020304" pitchFamily="18" charset="0"/>
                <a:cs typeface="Times New Roman" panose="02020603050405020304" pitchFamily="18" charset="0"/>
              </a:rPr>
              <a:t>Từ đồng </a:t>
            </a:r>
            <a:r>
              <a:rPr lang="vi-VN" sz="2200" b="1" i="1" dirty="0">
                <a:solidFill>
                  <a:schemeClr val="bg2"/>
                </a:solidFill>
                <a:latin typeface="Times New Roman" panose="02020603050405020304" pitchFamily="18" charset="0"/>
                <a:cs typeface="Times New Roman" panose="02020603050405020304" pitchFamily="18" charset="0"/>
              </a:rPr>
              <a:t>nghĩa với từ "ngút </a:t>
            </a:r>
            <a:r>
              <a:rPr lang="vi-VN" sz="2200" b="1" i="1" dirty="0" smtClean="0">
                <a:solidFill>
                  <a:schemeClr val="bg2"/>
                </a:solidFill>
                <a:latin typeface="Times New Roman" panose="02020603050405020304" pitchFamily="18" charset="0"/>
                <a:cs typeface="Times New Roman" panose="02020603050405020304" pitchFamily="18" charset="0"/>
              </a:rPr>
              <a:t>ngát“ ngút </a:t>
            </a:r>
            <a:r>
              <a:rPr lang="vi-VN" sz="2200" b="1" i="1" dirty="0">
                <a:solidFill>
                  <a:schemeClr val="bg2"/>
                </a:solidFill>
                <a:latin typeface="Times New Roman" panose="02020603050405020304" pitchFamily="18" charset="0"/>
                <a:cs typeface="Times New Roman" panose="02020603050405020304" pitchFamily="18" charset="0"/>
              </a:rPr>
              <a:t>ngàn, bạt ngàn, mênh mông.</a:t>
            </a:r>
          </a:p>
        </p:txBody>
      </p:sp>
      <p:sp>
        <p:nvSpPr>
          <p:cNvPr id="29" name="Rectangle 28"/>
          <p:cNvSpPr/>
          <p:nvPr/>
        </p:nvSpPr>
        <p:spPr>
          <a:xfrm>
            <a:off x="969264" y="4512205"/>
            <a:ext cx="10405871" cy="1384995"/>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cs typeface="Times New Roman" panose="02020603050405020304" pitchFamily="18" charset="0"/>
              </a:rPr>
              <a:t> Bài thơ sử dụng từ ngút ngát phù hợp </a:t>
            </a:r>
            <a:r>
              <a:rPr lang="en-US" sz="2800">
                <a:latin typeface="Times New Roman" panose="02020603050405020304" pitchFamily="18" charset="0"/>
                <a:cs typeface="Times New Roman" panose="02020603050405020304" pitchFamily="18" charset="0"/>
              </a:rPr>
              <a:t>bới</a:t>
            </a:r>
            <a:r>
              <a:rPr lang="en-US" sz="2800" smtClean="0">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Ngút ngát</a:t>
            </a:r>
            <a:r>
              <a:rPr 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gợi </a:t>
            </a:r>
            <a:r>
              <a:rPr lang="en-US" sz="2800" smtClean="0">
                <a:latin typeface="Times New Roman" panose="02020603050405020304" pitchFamily="18" charset="0"/>
                <a:cs typeface="Times New Roman" panose="02020603050405020304" pitchFamily="18" charset="0"/>
              </a:rPr>
              <a:t>cây </a:t>
            </a:r>
            <a:r>
              <a:rPr lang="en-US" sz="2800">
                <a:latin typeface="Times New Roman" panose="02020603050405020304" pitchFamily="18" charset="0"/>
                <a:cs typeface="Times New Roman" panose="02020603050405020304" pitchFamily="18" charset="0"/>
              </a:rPr>
              <a:t>cối vươn lên theo </a:t>
            </a:r>
            <a:r>
              <a:rPr lang="en-US" sz="2800">
                <a:latin typeface="Times New Roman" panose="02020603050405020304" pitchFamily="18" charset="0"/>
                <a:cs typeface="Times New Roman" panose="02020603050405020304" pitchFamily="18" charset="0"/>
              </a:rPr>
              <a:t>chiều </a:t>
            </a:r>
            <a:r>
              <a:rPr lang="en-US" sz="2800" smtClean="0">
                <a:latin typeface="Times New Roman" panose="02020603050405020304" pitchFamily="18" charset="0"/>
                <a:cs typeface="Times New Roman" panose="02020603050405020304" pitchFamily="18" charset="0"/>
              </a:rPr>
              <a:t>cao </a:t>
            </a:r>
            <a:r>
              <a:rPr lang="en-US" sz="2800">
                <a:latin typeface="Times New Roman" panose="02020603050405020304" pitchFamily="18" charset="0"/>
                <a:cs typeface="Times New Roman" panose="02020603050405020304" pitchFamily="18" charset="0"/>
              </a:rPr>
              <a:t>và lan ra theo chiều rộng, phù hợp để miêu tả sức sống mãnh liệt của khung cảnh thiên nhiên vào mùa xuân.</a:t>
            </a:r>
          </a:p>
        </p:txBody>
      </p:sp>
    </p:spTree>
    <p:extLst>
      <p:ext uri="{BB962C8B-B14F-4D97-AF65-F5344CB8AC3E}">
        <p14:creationId xmlns:p14="http://schemas.microsoft.com/office/powerpoint/2010/main" val="199294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29670" y="102927"/>
            <a:ext cx="11838648" cy="523220"/>
          </a:xfrm>
          <a:prstGeom prst="rect">
            <a:avLst/>
          </a:prstGeom>
          <a:noFill/>
        </p:spPr>
        <p:txBody>
          <a:bodyPr wrap="square" rtlCol="0">
            <a:spAutoFit/>
          </a:bodyPr>
          <a:lstStyle/>
          <a:p>
            <a:pPr defTabSz="914012"/>
            <a:r>
              <a:rPr lang="en-US" altLang="zh-CN" sz="2800" b="1" i="1" dirty="0" smtClean="0">
                <a:ln w="22225">
                  <a:solidFill>
                    <a:schemeClr val="accent2"/>
                  </a:solidFill>
                  <a:prstDash val="solid"/>
                </a:ln>
                <a:latin typeface="Times New Roman" panose="02020603050405020304" pitchFamily="18" charset="0"/>
                <a:cs typeface="Times New Roman" panose="02020603050405020304" pitchFamily="18" charset="0"/>
              </a:rPr>
              <a:t>            THTV: </a:t>
            </a:r>
            <a:r>
              <a:rPr lang="en-US" altLang="zh-CN" sz="2800" b="1" i="1" dirty="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8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altLang="zh-CN" sz="2800" b="1" dirty="0" smtClean="0">
                <a:ln w="22225">
                  <a:solidFill>
                    <a:schemeClr val="accent2"/>
                  </a:solidFill>
                  <a:prstDash val="solid"/>
                </a:ln>
                <a:latin typeface="Times New Roman" panose="02020603050405020304" pitchFamily="18" charset="0"/>
                <a:cs typeface="Times New Roman" panose="02020603050405020304" pitchFamily="18" charset="0"/>
              </a:rPr>
              <a:t>SẮC THÁI NGHĨA CỦA TỪ</a:t>
            </a:r>
            <a:endParaRPr lang="zh-CN" altLang="en-US" sz="2800" b="1" dirty="0">
              <a:ln w="22225">
                <a:solidFill>
                  <a:schemeClr val="accent2"/>
                </a:solidFill>
                <a:prstDash val="solid"/>
              </a:ln>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66600" y="616208"/>
            <a:ext cx="12022182" cy="5225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5350" y="593855"/>
            <a:ext cx="12086649" cy="1384995"/>
          </a:xfrm>
          <a:prstGeom prst="rect">
            <a:avLst/>
          </a:prstGeom>
        </p:spPr>
        <p:txBody>
          <a:bodyPr wrap="square">
            <a:spAutoFit/>
          </a:bodyPr>
          <a:lstStyle/>
          <a:p>
            <a:pPr>
              <a:lnSpc>
                <a:spcPct val="150000"/>
              </a:lnSpc>
              <a:spcBef>
                <a:spcPts val="600"/>
              </a:spcBef>
              <a:spcAft>
                <a:spcPts val="800"/>
              </a:spcAft>
            </a:pPr>
            <a:r>
              <a:rPr lang="en-US" sz="2800" b="1" i="1"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i="1" smtClean="0">
                <a:latin typeface="Times New Roman" panose="02020603050405020304" pitchFamily="18" charset="0"/>
                <a:ea typeface="Calibri" panose="020F0502020204030204" pitchFamily="34" charset="0"/>
                <a:cs typeface="Times New Roman" panose="02020603050405020304" pitchFamily="18" charset="0"/>
              </a:rPr>
              <a:t>Bài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tập 2</a:t>
            </a:r>
            <a:r>
              <a:rPr lang="en-US" sz="2800" b="1" i="1" dirty="0" smtClean="0">
                <a:latin typeface="Times New Roman" panose="02020603050405020304" pitchFamily="18" charset="0"/>
                <a:ea typeface="Calibri" panose="020F0502020204030204" pitchFamily="34" charset="0"/>
                <a:cs typeface="Times New Roman" panose="02020603050405020304" pitchFamily="18" charset="0"/>
              </a:rPr>
              <a:t>/ 47: Tìm từ trong khổ thơ dưới đây đồng nghĩa với từ đỏ, Sắc thái của cá từ ấy khác nhau thế nào? Vì sao đó là những từ phù hợp để miêu tả sự vật?</a:t>
            </a:r>
          </a:p>
        </p:txBody>
      </p:sp>
      <p:sp>
        <p:nvSpPr>
          <p:cNvPr id="3" name="TextBox 2"/>
          <p:cNvSpPr txBox="1"/>
          <p:nvPr/>
        </p:nvSpPr>
        <p:spPr>
          <a:xfrm>
            <a:off x="914392" y="2006345"/>
            <a:ext cx="5630095" cy="646331"/>
          </a:xfrm>
          <a:prstGeom prst="rect">
            <a:avLst/>
          </a:prstGeom>
          <a:noFill/>
        </p:spPr>
        <p:txBody>
          <a:bodyPr wrap="square" rtlCol="0">
            <a:spAutoFit/>
          </a:bodyPr>
          <a:lstStyle/>
          <a:p>
            <a:pPr>
              <a:lnSpc>
                <a:spcPct val="150000"/>
              </a:lnSpc>
            </a:pPr>
            <a:r>
              <a:rPr lang="en-US" sz="2400" b="1" i="1" dirty="0" smtClean="0">
                <a:latin typeface="Times New Roman" panose="02020603050405020304" pitchFamily="18" charset="0"/>
                <a:cs typeface="Times New Roman" panose="02020603050405020304" pitchFamily="18" charset="0"/>
              </a:rPr>
              <a:t>“Thúng cắp bên hông nón đội đầu</a:t>
            </a:r>
            <a:endParaRPr lang="vi-VN" sz="24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79708" y="2345977"/>
            <a:ext cx="6479176" cy="646331"/>
          </a:xfrm>
          <a:prstGeom prst="rect">
            <a:avLst/>
          </a:prstGeom>
          <a:noFill/>
        </p:spPr>
        <p:txBody>
          <a:bodyPr wrap="square" rtlCol="0">
            <a:spAutoFit/>
          </a:bodyPr>
          <a:lstStyle/>
          <a:p>
            <a:pPr>
              <a:lnSpc>
                <a:spcPct val="150000"/>
              </a:lnSpc>
            </a:pPr>
            <a:r>
              <a:rPr lang="en-US" sz="2400" b="1" i="1" dirty="0" smtClean="0">
                <a:latin typeface="Times New Roman" panose="02020603050405020304" pitchFamily="18" charset="0"/>
                <a:cs typeface="Times New Roman" panose="02020603050405020304" pitchFamily="18" charset="0"/>
              </a:rPr>
              <a:t>Khuyên vàng yếm thắm áo the nâu</a:t>
            </a:r>
            <a:endParaRPr lang="vi-VN" sz="24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6154" y="2763891"/>
            <a:ext cx="6348559" cy="646331"/>
          </a:xfrm>
          <a:prstGeom prst="rect">
            <a:avLst/>
          </a:prstGeom>
          <a:noFill/>
        </p:spPr>
        <p:txBody>
          <a:bodyPr wrap="square" rtlCol="0">
            <a:spAutoFit/>
          </a:bodyPr>
          <a:lstStyle/>
          <a:p>
            <a:pPr>
              <a:lnSpc>
                <a:spcPct val="150000"/>
              </a:lnSpc>
            </a:pPr>
            <a:r>
              <a:rPr lang="en-US" sz="2400" b="1" i="1" dirty="0" smtClean="0">
                <a:latin typeface="Times New Roman" panose="02020603050405020304" pitchFamily="18" charset="0"/>
                <a:cs typeface="Times New Roman" panose="02020603050405020304" pitchFamily="18" charset="0"/>
              </a:rPr>
              <a:t>Trông u chẳng khác thời con gái</a:t>
            </a:r>
            <a:endParaRPr lang="vi-VN" sz="24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12600" y="3165617"/>
            <a:ext cx="6100354" cy="646331"/>
          </a:xfrm>
          <a:prstGeom prst="rect">
            <a:avLst/>
          </a:prstGeom>
          <a:noFill/>
        </p:spPr>
        <p:txBody>
          <a:bodyPr wrap="square" rtlCol="0">
            <a:spAutoFit/>
          </a:bodyPr>
          <a:lstStyle/>
          <a:p>
            <a:pPr>
              <a:lnSpc>
                <a:spcPct val="150000"/>
              </a:lnSpc>
            </a:pPr>
            <a:r>
              <a:rPr lang="en-US" sz="2400" b="1" i="1" dirty="0" smtClean="0">
                <a:latin typeface="Times New Roman" panose="02020603050405020304" pitchFamily="18" charset="0"/>
                <a:cs typeface="Times New Roman" panose="02020603050405020304" pitchFamily="18" charset="0"/>
              </a:rPr>
              <a:t>Mắt sáng môi hồng má đỏ au”.</a:t>
            </a:r>
            <a:endParaRPr lang="vi-VN" sz="2400" b="1" i="1" dirty="0">
              <a:latin typeface="Times New Roman" panose="02020603050405020304" pitchFamily="18" charset="0"/>
              <a:cs typeface="Times New Roman" panose="02020603050405020304" pitchFamily="18" charset="0"/>
            </a:endParaRPr>
          </a:p>
        </p:txBody>
      </p:sp>
      <p:sp>
        <p:nvSpPr>
          <p:cNvPr id="12" name="Rectangle 11"/>
          <p:cNvSpPr/>
          <p:nvPr/>
        </p:nvSpPr>
        <p:spPr>
          <a:xfrm>
            <a:off x="5944482" y="2119014"/>
            <a:ext cx="6008917" cy="461665"/>
          </a:xfrm>
          <a:prstGeom prst="rect">
            <a:avLst/>
          </a:prstGeom>
        </p:spPr>
        <p:txBody>
          <a:bodyPr wrap="square">
            <a:spAutoFit/>
          </a:bodyPr>
          <a:lstStyle/>
          <a:p>
            <a:pPr algn="just">
              <a:spcBef>
                <a:spcPts val="600"/>
              </a:spcBef>
              <a:spcAft>
                <a:spcPts val="800"/>
              </a:spcAft>
            </a:pPr>
            <a:r>
              <a:rPr lang="en-US"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ồng </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 với </a:t>
            </a:r>
            <a:r>
              <a:rPr lang="en-US"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 đỏ</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thắm, hồng, đỏ au</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5611546" y="2601699"/>
            <a:ext cx="5190845" cy="461665"/>
          </a:xfrm>
          <a:prstGeom prst="rect">
            <a:avLst/>
          </a:prstGeom>
        </p:spPr>
        <p:txBody>
          <a:bodyPr wrap="none">
            <a:spAutoFit/>
          </a:bodyPr>
          <a:lstStyle/>
          <a:p>
            <a:pPr algn="just">
              <a:spcBef>
                <a:spcPts val="600"/>
              </a:spcBef>
              <a:spcAft>
                <a:spcPts val="800"/>
              </a:spcAft>
            </a:pPr>
            <a:r>
              <a:rPr lang="en-US"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 khác nhau về sắc thái nghĩa:</a:t>
            </a:r>
          </a:p>
        </p:txBody>
      </p:sp>
      <p:sp>
        <p:nvSpPr>
          <p:cNvPr id="19" name="Rectangle 18"/>
          <p:cNvSpPr/>
          <p:nvPr/>
        </p:nvSpPr>
        <p:spPr>
          <a:xfrm>
            <a:off x="5992782" y="2933981"/>
            <a:ext cx="6096000" cy="1010533"/>
          </a:xfrm>
          <a:prstGeom prst="rect">
            <a:avLst/>
          </a:prstGeom>
        </p:spPr>
        <p:txBody>
          <a:bodyPr>
            <a:spAutoFit/>
          </a:bodyPr>
          <a:lstStyle/>
          <a:p>
            <a:pPr algn="just">
              <a:spcBef>
                <a:spcPts val="600"/>
              </a:spcBef>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 Thắm: chỉ màu đỏ đậm và tươi.</a:t>
            </a:r>
          </a:p>
          <a:p>
            <a:pPr algn="just">
              <a:spcBef>
                <a:spcPts val="600"/>
              </a:spcBef>
              <a:spcAft>
                <a:spcPts val="800"/>
              </a:spcAft>
            </a:pP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202219" y="3828818"/>
            <a:ext cx="11920117" cy="1446550"/>
          </a:xfrm>
          <a:prstGeom prst="rect">
            <a:avLst/>
          </a:prstGeom>
        </p:spPr>
        <p:txBody>
          <a:bodyPr wrap="square">
            <a:spAutoFit/>
          </a:bodyPr>
          <a:lstStyle/>
          <a:p>
            <a:pPr algn="just"/>
            <a:endParaRPr lang="vi-VN" sz="2400" b="1" i="1" dirty="0">
              <a:solidFill>
                <a:srgbClr val="C00000"/>
              </a:solidFill>
              <a:latin typeface="Times New Roman" panose="02020603050405020304" pitchFamily="18" charset="0"/>
              <a:cs typeface="Times New Roman" panose="02020603050405020304" pitchFamily="18" charset="0"/>
            </a:endParaRPr>
          </a:p>
          <a:p>
            <a:r>
              <a:rPr lang="en-US" sz="3200" b="1" i="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smtClean="0">
                <a:solidFill>
                  <a:srgbClr val="FF0000"/>
                </a:solidFill>
                <a:latin typeface="Times New Roman" panose="02020603050405020304" pitchFamily="18" charset="0"/>
                <a:cs typeface="Times New Roman" panose="02020603050405020304" pitchFamily="18" charset="0"/>
              </a:rPr>
              <a:t>Những </a:t>
            </a:r>
            <a:r>
              <a:rPr lang="en-US" sz="3200" b="1" i="1">
                <a:solidFill>
                  <a:srgbClr val="FF0000"/>
                </a:solidFill>
                <a:latin typeface="Times New Roman" panose="02020603050405020304" pitchFamily="18" charset="0"/>
                <a:cs typeface="Times New Roman" panose="02020603050405020304" pitchFamily="18" charset="0"/>
              </a:rPr>
              <a:t>từ đó là những từ phù hợp nhất để miêu tả sự vật vì nó </a:t>
            </a:r>
            <a:r>
              <a:rPr lang="en-US" sz="3200" b="1" i="1" u="sng">
                <a:solidFill>
                  <a:srgbClr val="FF0000"/>
                </a:solidFill>
                <a:latin typeface="Times New Roman" panose="02020603050405020304" pitchFamily="18" charset="0"/>
                <a:cs typeface="Times New Roman" panose="02020603050405020304" pitchFamily="18" charset="0"/>
              </a:rPr>
              <a:t>mang ý nghĩa, sắc thái liên quan đến sự vật đó</a:t>
            </a:r>
            <a:r>
              <a:rPr lang="en-US" b="1" i="1" u="sng">
                <a:solidFill>
                  <a:srgbClr val="FF0000"/>
                </a:solidFill>
              </a:rPr>
              <a:t>.</a:t>
            </a:r>
            <a:endParaRPr lang="en-US" b="1" i="1">
              <a:solidFill>
                <a:srgbClr val="FF0000"/>
              </a:solidFill>
            </a:endParaRPr>
          </a:p>
        </p:txBody>
      </p:sp>
      <p:sp>
        <p:nvSpPr>
          <p:cNvPr id="2" name="Rectangle 1"/>
          <p:cNvSpPr/>
          <p:nvPr/>
        </p:nvSpPr>
        <p:spPr>
          <a:xfrm>
            <a:off x="5900940" y="3357168"/>
            <a:ext cx="6096000" cy="461665"/>
          </a:xfrm>
          <a:prstGeom prst="rect">
            <a:avLst/>
          </a:prstGeom>
        </p:spPr>
        <p:txBody>
          <a:bodyPr>
            <a:spAutoFit/>
          </a:bodyPr>
          <a:lstStyle/>
          <a:p>
            <a:pPr algn="just">
              <a:spcBef>
                <a:spcPts val="600"/>
              </a:spcBef>
              <a:spcAft>
                <a:spcPts val="800"/>
              </a:spcAft>
            </a:pPr>
            <a:r>
              <a:rPr lang="en-US" sz="2400" b="1" i="1" dirty="0">
                <a:latin typeface="Times New Roman" panose="02020603050405020304" pitchFamily="18" charset="0"/>
                <a:ea typeface="Calibri" panose="020F0502020204030204" pitchFamily="34" charset="0"/>
                <a:cs typeface="Times New Roman" panose="02020603050405020304" pitchFamily="18" charset="0"/>
              </a:rPr>
              <a:t>+ Hồng: chỉ màu đỏ nhạt và tươi</a:t>
            </a:r>
            <a:r>
              <a:rPr lang="en-US" sz="24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5900940" y="3766949"/>
            <a:ext cx="6096000" cy="461665"/>
          </a:xfrm>
          <a:prstGeom prst="rect">
            <a:avLst/>
          </a:prstGeom>
        </p:spPr>
        <p:txBody>
          <a:bodyPr>
            <a:spAutoFit/>
          </a:bodyPr>
          <a:lstStyle/>
          <a:p>
            <a:r>
              <a:rPr lang="en-US" sz="2400" b="1" i="1" dirty="0">
                <a:latin typeface="Times New Roman" panose="02020603050405020304" pitchFamily="18" charset="0"/>
                <a:ea typeface="Calibri" panose="020F0502020204030204" pitchFamily="34" charset="0"/>
              </a:rPr>
              <a:t>+ Đỏ au: đỏ tươi, ửng đỏ một cách </a:t>
            </a:r>
            <a:r>
              <a:rPr lang="en-US" sz="2400" b="1" i="1" dirty="0" smtClean="0">
                <a:latin typeface="Times New Roman" panose="02020603050405020304" pitchFamily="18" charset="0"/>
                <a:ea typeface="Calibri" panose="020F0502020204030204" pitchFamily="34" charset="0"/>
              </a:rPr>
              <a:t>tươi </a:t>
            </a:r>
            <a:r>
              <a:rPr lang="en-US" sz="2400" b="1" i="1" dirty="0">
                <a:latin typeface="Times New Roman" panose="02020603050405020304" pitchFamily="18" charset="0"/>
                <a:ea typeface="Calibri" panose="020F0502020204030204" pitchFamily="34" charset="0"/>
              </a:rPr>
              <a:t>nhuận</a:t>
            </a:r>
            <a:endParaRPr lang="en-US" sz="2400" b="1" i="1" dirty="0"/>
          </a:p>
        </p:txBody>
      </p:sp>
    </p:spTree>
    <p:extLst>
      <p:ext uri="{BB962C8B-B14F-4D97-AF65-F5344CB8AC3E}">
        <p14:creationId xmlns:p14="http://schemas.microsoft.com/office/powerpoint/2010/main" val="13862934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ircle(in)">
                                      <p:cBhvr>
                                        <p:cTn id="45" dur="2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5" grpId="0"/>
      <p:bldP spid="6" grpId="0"/>
      <p:bldP spid="12" grpId="0"/>
      <p:bldP spid="13" grpId="0"/>
      <p:bldP spid="19" grpId="0"/>
      <p:bldP spid="22" grpId="0"/>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文本框 6"/>
          <p:cNvSpPr txBox="1"/>
          <p:nvPr/>
        </p:nvSpPr>
        <p:spPr>
          <a:xfrm>
            <a:off x="3119430" y="-76924"/>
            <a:ext cx="12111869" cy="446276"/>
          </a:xfrm>
          <a:prstGeom prst="rect">
            <a:avLst/>
          </a:prstGeom>
          <a:noFill/>
        </p:spPr>
        <p:txBody>
          <a:bodyPr wrap="square" rtlCol="0">
            <a:spAutoFit/>
          </a:bodyPr>
          <a:lstStyle/>
          <a:p>
            <a:pPr defTabSz="914012"/>
            <a:r>
              <a:rPr lang="en-US" altLang="zh-CN" sz="23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2300" b="1" i="1" dirty="0" smtClean="0">
                <a:ln w="22225">
                  <a:solidFill>
                    <a:srgbClr val="FF0000"/>
                  </a:solidFill>
                  <a:prstDash val="solid"/>
                </a:ln>
                <a:solidFill>
                  <a:srgbClr val="000000"/>
                </a:solidFill>
                <a:latin typeface="Times New Roman" panose="02020603050405020304" pitchFamily="18" charset="0"/>
                <a:cs typeface="Times New Roman" panose="02020603050405020304" pitchFamily="18" charset="0"/>
              </a:rPr>
              <a:t>THTV: </a:t>
            </a:r>
            <a:r>
              <a:rPr lang="en-US" altLang="zh-CN" sz="23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23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           </a:t>
            </a:r>
            <a:r>
              <a:rPr lang="en-US" altLang="zh-CN" sz="23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SẮC THÁI NGHĨA CỦA </a:t>
            </a:r>
            <a:r>
              <a:rPr lang="en-US" altLang="zh-CN" sz="2300" b="1" dirty="0" smtClean="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rPr>
              <a:t>TỪ                     </a:t>
            </a:r>
            <a:endParaRPr lang="zh-CN" altLang="en-US" sz="2300" b="1" dirty="0">
              <a:ln w="22225">
                <a:solidFill>
                  <a:srgbClr val="FF0000"/>
                </a:solidFill>
                <a:prstDash val="solid"/>
              </a:ln>
              <a:solidFill>
                <a:srgbClr val="FF0000">
                  <a:lumMod val="40000"/>
                  <a:lumOff val="60000"/>
                </a:srgb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662" y="626937"/>
            <a:ext cx="12183338" cy="1200329"/>
          </a:xfrm>
          <a:prstGeom prst="rect">
            <a:avLst/>
          </a:prstGeom>
        </p:spPr>
        <p:txBody>
          <a:bodyPr wrap="square">
            <a:spAutoFit/>
          </a:bodyPr>
          <a:lstStyle/>
          <a:p>
            <a:pPr algn="just">
              <a:lnSpc>
                <a:spcPct val="150000"/>
              </a:lnSpc>
              <a:spcBef>
                <a:spcPts val="600"/>
              </a:spcBef>
              <a:spcAft>
                <a:spcPts val="800"/>
              </a:spcAft>
            </a:pPr>
            <a:r>
              <a:rPr lang="en-US"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 </a:t>
            </a:r>
            <a:r>
              <a:rPr lang="en-US"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 3/47: </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các từ láy trong khổ thơ </a:t>
            </a:r>
            <a:r>
              <a:rPr lang="en-US" sz="2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dưới </a:t>
            </a:r>
            <a:r>
              <a:rPr lang="en-US" sz="2400" b="1"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 chỉ ra nghĩa của mỗi từ láy tìm được. Nêu tác dung của các từ láy đó đối với việc thể hiện tâm trạng của tác giả. </a:t>
            </a:r>
            <a:endPar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22"/>
          <p:cNvSpPr txBox="1"/>
          <p:nvPr/>
        </p:nvSpPr>
        <p:spPr>
          <a:xfrm>
            <a:off x="5441728" y="3423476"/>
            <a:ext cx="5060224" cy="400110"/>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anose="02020603050405020304" pitchFamily="18" charset="0"/>
              </a:rPr>
              <a:t>Lưu Trọng Lư</a:t>
            </a:r>
            <a:endParaRPr lang="vi-VN" sz="20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1671505" y="1760474"/>
            <a:ext cx="9839327" cy="1287532"/>
          </a:xfrm>
          <a:prstGeom prst="rect">
            <a:avLst/>
          </a:prstGeom>
        </p:spPr>
        <p:txBody>
          <a:bodyPr wrap="square">
            <a:spAutoFit/>
          </a:bodyPr>
          <a:lstStyle/>
          <a:p>
            <a:pPr algn="just">
              <a:lnSpc>
                <a:spcPct val="150000"/>
              </a:lnSpc>
              <a:spcBef>
                <a:spcPts val="600"/>
              </a:spcBef>
              <a:spcAft>
                <a:spcPts val="800"/>
              </a:spcAft>
            </a:pPr>
            <a:r>
              <a:rPr lang="en-US" sz="2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a:t>
            </a: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nắng mới hắt bên song </a:t>
            </a:r>
          </a:p>
          <a:p>
            <a:pPr algn="just">
              <a:lnSpc>
                <a:spcPct val="150000"/>
              </a:lnSpc>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5"/>
          <p:cNvSpPr/>
          <p:nvPr/>
        </p:nvSpPr>
        <p:spPr>
          <a:xfrm>
            <a:off x="1727889" y="2149179"/>
            <a:ext cx="9839327" cy="1287532"/>
          </a:xfrm>
          <a:prstGeom prst="rect">
            <a:avLst/>
          </a:prstGeom>
        </p:spPr>
        <p:txBody>
          <a:bodyPr wrap="square">
            <a:spAutoFit/>
          </a:bodyPr>
          <a:lstStyle/>
          <a:p>
            <a:pPr algn="just">
              <a:lnSpc>
                <a:spcPct val="150000"/>
              </a:lnSpc>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Xao xác gà trưa gáy não nùng </a:t>
            </a:r>
          </a:p>
          <a:p>
            <a:pPr algn="just">
              <a:lnSpc>
                <a:spcPct val="150000"/>
              </a:lnSpc>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 name="Rectangle 7"/>
          <p:cNvSpPr/>
          <p:nvPr/>
        </p:nvSpPr>
        <p:spPr>
          <a:xfrm>
            <a:off x="1710698" y="2552281"/>
            <a:ext cx="9839327" cy="1287532"/>
          </a:xfrm>
          <a:prstGeom prst="rect">
            <a:avLst/>
          </a:prstGeom>
        </p:spPr>
        <p:txBody>
          <a:bodyPr wrap="square">
            <a:spAutoFit/>
          </a:bodyPr>
          <a:lstStyle/>
          <a:p>
            <a:pPr algn="just">
              <a:lnSpc>
                <a:spcPct val="150000"/>
              </a:lnSpc>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 rượi buồn theo thời dĩ vãng </a:t>
            </a:r>
          </a:p>
          <a:p>
            <a:pPr algn="just">
              <a:lnSpc>
                <a:spcPct val="150000"/>
              </a:lnSpc>
              <a:spcBef>
                <a:spcPts val="600"/>
              </a:spcBef>
              <a:spcAft>
                <a:spcPts val="800"/>
              </a:spcAft>
            </a:pPr>
            <a:r>
              <a:rPr 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649022" y="2914053"/>
            <a:ext cx="8039406" cy="600164"/>
          </a:xfrm>
          <a:prstGeom prst="rect">
            <a:avLst/>
          </a:prstGeom>
        </p:spPr>
        <p:txBody>
          <a:bodyPr wrap="square">
            <a:spAutoFit/>
          </a:bodyPr>
          <a:lstStyle/>
          <a:p>
            <a:pPr algn="just">
              <a:lnSpc>
                <a:spcPct val="150000"/>
              </a:lnSpc>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Chập chờn sống </a:t>
            </a:r>
            <a:r>
              <a:rPr lang="en-US" sz="2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laị</a:t>
            </a: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ngày </a:t>
            </a:r>
            <a:r>
              <a:rPr lang="en-US" sz="2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endPar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608053" y="3959784"/>
            <a:ext cx="11483897" cy="430887"/>
          </a:xfrm>
          <a:prstGeom prst="rect">
            <a:avLst/>
          </a:prstGeom>
        </p:spPr>
        <p:txBody>
          <a:bodyPr wrap="square">
            <a:spAutoFit/>
          </a:bodyPr>
          <a:lstStyle/>
          <a:p>
            <a:pPr algn="just">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Xao xác</a:t>
            </a: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từ gợi tả </a:t>
            </a:r>
            <a:r>
              <a:rPr 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 </a:t>
            </a:r>
            <a:r>
              <a:rPr lang="en-US" sz="2200" b="1"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gà gáy nối tiếp làm xao động cả không gian vắng lặng</a:t>
            </a:r>
            <a:endPar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608053" y="4433519"/>
            <a:ext cx="9839327" cy="430887"/>
          </a:xfrm>
          <a:prstGeom prst="rect">
            <a:avLst/>
          </a:prstGeom>
        </p:spPr>
        <p:txBody>
          <a:bodyPr wrap="square">
            <a:spAutoFit/>
          </a:bodyPr>
          <a:lstStyle/>
          <a:p>
            <a:pPr algn="just">
              <a:spcBef>
                <a:spcPts val="600"/>
              </a:spcBef>
              <a:spcAft>
                <a:spcPts val="800"/>
              </a:spcAft>
            </a:pP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Não nùng: </a:t>
            </a: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 </a:t>
            </a:r>
            <a:r>
              <a:rPr lang="en-US" sz="22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a:t>
            </a:r>
            <a:r>
              <a:rPr lang="en-US" sz="2200" b="1"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 </a:t>
            </a: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tê tái và day dứt</a:t>
            </a:r>
            <a:r>
              <a:rPr lang="en-US" sz="22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411098" y="4874468"/>
            <a:ext cx="11378465" cy="430887"/>
          </a:xfrm>
          <a:prstGeom prst="rect">
            <a:avLst/>
          </a:prstGeom>
        </p:spPr>
        <p:txBody>
          <a:bodyPr wrap="square">
            <a:spAutoFit/>
          </a:bodyPr>
          <a:lstStyle/>
          <a:p>
            <a:pPr algn="just">
              <a:spcBef>
                <a:spcPts val="600"/>
              </a:spcBef>
              <a:spcAft>
                <a:spcPts val="800"/>
              </a:spcAft>
            </a:pP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Chập chờn: </a:t>
            </a:r>
            <a:r>
              <a:rPr lang="en-US" sz="2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trạng thái khi ẩn khi hiện, khi tỏ khi mờ, khi rõ khi không.</a:t>
            </a:r>
          </a:p>
        </p:txBody>
      </p:sp>
      <p:sp>
        <p:nvSpPr>
          <p:cNvPr id="22" name="Rectangle 21"/>
          <p:cNvSpPr/>
          <p:nvPr/>
        </p:nvSpPr>
        <p:spPr>
          <a:xfrm>
            <a:off x="71349" y="5569229"/>
            <a:ext cx="10912734" cy="769441"/>
          </a:xfrm>
          <a:prstGeom prst="rect">
            <a:avLst/>
          </a:prstGeom>
        </p:spPr>
        <p:txBody>
          <a:bodyPr wrap="square">
            <a:spAutoFit/>
          </a:bodyPr>
          <a:lstStyle/>
          <a:p>
            <a:pPr algn="just">
              <a:spcBef>
                <a:spcPts val="600"/>
              </a:spcBef>
              <a:spcAft>
                <a:spcPts val="800"/>
              </a:spcAft>
            </a:pPr>
            <a:r>
              <a:rPr lang="en-US" sz="2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Tác </a:t>
            </a:r>
            <a:r>
              <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nỗi buồn, nhớ da diết khôn nguôi về những ngày còn nhỏ vơi những kỉ niệm về mẹ</a:t>
            </a:r>
            <a:endParaRPr lang="en-US" sz="2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3413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57&quot;&gt;&lt;/object&gt;&lt;object type=&quot;2&quot; unique_id=&quot;10058&quot;&gt;&lt;object type=&quot;3&quot; unique_id=&quot;10059&quot;&gt;&lt;property id=&quot;20148&quot; value=&quot;5&quot;/&gt;&lt;property id=&quot;20300&quot; value=&quot;Slide 1&quot;/&gt;&lt;property id=&quot;20307&quot; value=&quot;257&quot;/&gt;&lt;/object&gt;&lt;object type=&quot;3&quot; unique_id=&quot;10060&quot;&gt;&lt;property id=&quot;20148&quot; value=&quot;5&quot;/&gt;&lt;property id=&quot;20300&quot; value=&quot;Slide 2&quot;/&gt;&lt;property id=&quot;20307&quot; value=&quot;258&quot;/&gt;&lt;/object&gt;&lt;object type=&quot;3&quot; unique_id=&quot;10085&quot;&gt;&lt;property id=&quot;20148&quot; value=&quot;5&quot;/&gt;&lt;property id=&quot;20300&quot; value=&quot;Slide 5&quot;/&gt;&lt;property id=&quot;20307&quot; value=&quot;259&quot;/&gt;&lt;/object&gt;&lt;object type=&quot;3&quot; unique_id=&quot;10106&quot;&gt;&lt;property id=&quot;20148&quot; value=&quot;5&quot;/&gt;&lt;property id=&quot;20300&quot; value=&quot;Slide 3&quot;/&gt;&lt;property id=&quot;20307&quot; value=&quot;260&quot;/&gt;&lt;/object&gt;&lt;object type=&quot;3&quot; unique_id=&quot;10131&quot;&gt;&lt;property id=&quot;20148&quot; value=&quot;5&quot;/&gt;&lt;property id=&quot;20300&quot; value=&quot;Slide 4&quot;/&gt;&lt;property id=&quot;20307&quot; value=&quot;261&quot;/&gt;&lt;/object&gt;&lt;object type=&quot;3&quot; unique_id=&quot;10202&quot;&gt;&lt;property id=&quot;20148&quot; value=&quot;5&quot;/&gt;&lt;property id=&quot;20300&quot; value=&quot;Slide 6&quot;/&gt;&lt;property id=&quot;20307&quot; value=&quot;262&quot;/&gt;&lt;/object&gt;&lt;object type=&quot;3&quot; unique_id=&quot;10398&quot;&gt;&lt;property id=&quot;20148&quot; value=&quot;5&quot;/&gt;&lt;property id=&quot;20300&quot; value=&quot;Slide 7&quot;/&gt;&lt;property id=&quot;20307&quot; value=&quot;263&quot;/&gt;&lt;/object&gt;&lt;object type=&quot;3&quot; unique_id=&quot;10426&quot;&gt;&lt;property id=&quot;20148&quot; value=&quot;5&quot;/&gt;&lt;property id=&quot;20300&quot; value=&quot;Slide 8&quot;/&gt;&lt;property id=&quot;20307&quot; value=&quot;264&quot;/&gt;&lt;/object&gt;&lt;object type=&quot;3&quot; unique_id=&quot;10487&quot;&gt;&lt;property id=&quot;20148&quot; value=&quot;5&quot;/&gt;&lt;property id=&quot;20300&quot; value=&quot;Slide 9&quot;/&gt;&lt;property id=&quot;20307&quot; value=&quot;265&quot;/&gt;&lt;/object&gt;&lt;object type=&quot;3&quot; unique_id=&quot;10488&quot;&gt;&lt;property id=&quot;20148&quot; value=&quot;5&quot;/&gt;&lt;property id=&quot;20300&quot; value=&quot;Slide 10&quot;/&gt;&lt;property id=&quot;20307&quot; value=&quot;266&quot;/&gt;&lt;/object&gt;&lt;object type=&quot;3&quot; unique_id=&quot;10513&quot;&gt;&lt;property id=&quot;20148&quot; value=&quot;5&quot;/&gt;&lt;property id=&quot;20300&quot; value=&quot;Slide 11&quot;/&gt;&lt;property id=&quot;20307&quot; value=&quot;267&quot;/&gt;&lt;/object&gt;&lt;object type=&quot;3&quot; unique_id=&quot;10540&quot;&gt;&lt;property id=&quot;20148&quot; value=&quot;5&quot;/&gt;&lt;property id=&quot;20300&quot; value=&quot;Slide 12&quot;/&gt;&lt;property id=&quot;20307&quot; value=&quot;268&quot;/&gt;&lt;/object&gt;&lt;object type=&quot;3&quot; unique_id=&quot;10569&quot;&gt;&lt;property id=&quot;20148&quot; value=&quot;5&quot;/&gt;&lt;property id=&quot;20300&quot; value=&quot;Slide 13&quot;/&gt;&lt;property id=&quot;20307&quot; value=&quot;269&quot;/&gt;&lt;/object&gt;&lt;object type=&quot;3&quot; unique_id=&quot;10645&quot;&gt;&lt;property id=&quot;20148&quot; value=&quot;5&quot;/&gt;&lt;property id=&quot;20300&quot; value=&quot;Slide 14&quot;/&gt;&lt;property id=&quot;20307&quot; value=&quot;270&quot;/&gt;&lt;/object&gt;&lt;object type=&quot;3&quot; unique_id=&quot;10678&quot;&gt;&lt;property id=&quot;20148&quot; value=&quot;5&quot;/&gt;&lt;property id=&quot;20300&quot; value=&quot;Slide 19&quot;/&gt;&lt;property id=&quot;20307&quot; value=&quot;271&quot;/&gt;&lt;/object&gt;&lt;object type=&quot;3&quot; unique_id=&quot;10815&quot;&gt;&lt;property id=&quot;20148&quot; value=&quot;5&quot;/&gt;&lt;property id=&quot;20300&quot; value=&quot;Slide 20&quot;/&gt;&lt;property id=&quot;20307&quot; value=&quot;272&quot;/&gt;&lt;/object&gt;&lt;object type=&quot;3&quot; unique_id=&quot;10888&quot;&gt;&lt;property id=&quot;20148&quot; value=&quot;5&quot;/&gt;&lt;property id=&quot;20300&quot; value=&quot;Slide 18&quot;/&gt;&lt;property id=&quot;20307&quot; value=&quot;273&quot;/&gt;&lt;/object&gt;&lt;object type=&quot;3&quot; unique_id=&quot;10965&quot;&gt;&lt;property id=&quot;20148&quot; value=&quot;5&quot;/&gt;&lt;property id=&quot;20300&quot; value=&quot;Slide 16&quot;/&gt;&lt;property id=&quot;20307&quot; value=&quot;274&quot;/&gt;&lt;/object&gt;&lt;object type=&quot;3&quot; unique_id=&quot;11006&quot;&gt;&lt;property id=&quot;20148&quot; value=&quot;5&quot;/&gt;&lt;property id=&quot;20300&quot; value=&quot;Slide 15&quot;/&gt;&lt;property id=&quot;20307&quot; value=&quot;275&quot;/&gt;&lt;/object&gt;&lt;object type=&quot;3&quot; unique_id=&quot;11049&quot;&gt;&lt;property id=&quot;20148&quot; value=&quot;5&quot;/&gt;&lt;property id=&quot;20300&quot; value=&quot;Slide 17&quot;/&gt;&lt;property id=&quot;20307&quot; value=&quot;276&quot;/&gt;&lt;/object&gt;&lt;object type=&quot;3&quot; unique_id=&quot;11314&quot;&gt;&lt;property id=&quot;20148&quot; value=&quot;5&quot;/&gt;&lt;property id=&quot;20300&quot; value=&quot;Slide 21&quot;/&gt;&lt;property id=&quot;20307&quot; value=&quot;277&quot;/&gt;&lt;/object&gt;&lt;object type=&quot;3&quot; unique_id=&quot;11407&quot;&gt;&lt;property id=&quot;20148&quot; value=&quot;5&quot;/&gt;&lt;property id=&quot;20300&quot; value=&quot;Slide 22&quot;/&gt;&lt;property id=&quot;20307&quot; value=&quot;278&quot;/&gt;&lt;/object&gt;&lt;object type=&quot;3&quot; unique_id=&quot;11552&quot;&gt;&lt;property id=&quot;20148&quot; value=&quot;5&quot;/&gt;&lt;property id=&quot;20300&quot; value=&quot;Slide 23&quot;/&gt;&lt;property id=&quot;20307&quot; value=&quot;279&quot;/&gt;&lt;/object&gt;&lt;object type=&quot;3&quot; unique_id=&quot;11728&quot;&gt;&lt;property id=&quot;20148&quot; value=&quot;5&quot;/&gt;&lt;property id=&quot;20300&quot; value=&quot;Slide 24&quot;/&gt;&lt;property id=&quot;20307&quot; value=&quot;280&quot;/&gt;&lt;/object&gt;&lt;/object&gt;&lt;/object&gt;&lt;/database&gt;"/>
  <p:tag name="SECTOMILLISECCONVERTED" val="1"/>
</p:tagLst>
</file>

<file path=ppt/theme/theme1.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1760</Words>
  <Application>Microsoft Office PowerPoint</Application>
  <PresentationFormat>Widescreen</PresentationFormat>
  <Paragraphs>175</Paragraphs>
  <Slides>20</Slides>
  <Notes>10</Notes>
  <HiddenSlides>0</HiddenSlides>
  <MMClips>32</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20</vt:i4>
      </vt:variant>
    </vt:vector>
  </HeadingPairs>
  <TitlesOfParts>
    <vt:vector size="43" baseType="lpstr">
      <vt:lpstr>微软雅黑</vt:lpstr>
      <vt:lpstr>SimSun</vt:lpstr>
      <vt:lpstr>SimSun</vt:lpstr>
      <vt:lpstr>.VnTime</vt:lpstr>
      <vt:lpstr>Arial</vt:lpstr>
      <vt:lpstr>Calibri</vt:lpstr>
      <vt:lpstr>Calibri Light</vt:lpstr>
      <vt:lpstr>Cambria</vt:lpstr>
      <vt:lpstr>Gill Sans MT</vt:lpstr>
      <vt:lpstr>Tahoma</vt:lpstr>
      <vt:lpstr>Times New Roman</vt:lpstr>
      <vt:lpstr>Wingdings</vt:lpstr>
      <vt:lpstr>6_Office 主题​​</vt:lpstr>
      <vt:lpstr>7_Office 主题​​</vt:lpstr>
      <vt:lpstr>8_Office 主题​​</vt:lpstr>
      <vt:lpstr>9_Office 主题​​</vt:lpstr>
      <vt:lpstr>10_Office 主题​​</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 tran</dc:creator>
  <cp:lastModifiedBy>Windows 10</cp:lastModifiedBy>
  <cp:revision>222</cp:revision>
  <dcterms:created xsi:type="dcterms:W3CDTF">2023-06-12T08:05:53Z</dcterms:created>
  <dcterms:modified xsi:type="dcterms:W3CDTF">2023-10-12T23:52:20Z</dcterms:modified>
</cp:coreProperties>
</file>