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96" r:id="rId2"/>
    <p:sldId id="258" r:id="rId3"/>
    <p:sldId id="498" r:id="rId4"/>
    <p:sldId id="533" r:id="rId5"/>
    <p:sldId id="532" r:id="rId6"/>
    <p:sldId id="499" r:id="rId7"/>
    <p:sldId id="547" r:id="rId8"/>
    <p:sldId id="534" r:id="rId9"/>
    <p:sldId id="535" r:id="rId10"/>
    <p:sldId id="550" r:id="rId11"/>
    <p:sldId id="536" r:id="rId12"/>
    <p:sldId id="537" r:id="rId13"/>
    <p:sldId id="551" r:id="rId14"/>
    <p:sldId id="552" r:id="rId15"/>
    <p:sldId id="554" r:id="rId16"/>
    <p:sldId id="548" r:id="rId17"/>
    <p:sldId id="555" r:id="rId18"/>
    <p:sldId id="538" r:id="rId19"/>
    <p:sldId id="539" r:id="rId20"/>
    <p:sldId id="549" r:id="rId21"/>
    <p:sldId id="540" r:id="rId22"/>
    <p:sldId id="541" r:id="rId23"/>
  </p:sldIdLst>
  <p:sldSz cx="12192000" cy="6858000"/>
  <p:notesSz cx="6858000" cy="9144000"/>
  <p:embeddedFontLst>
    <p:embeddedFont>
      <p:font typeface="맑은 고딕" panose="020B0503020000020004" pitchFamily="34" charset="-127"/>
      <p:regular r:id="rId26"/>
      <p:bold r:id="rId27"/>
    </p:embeddedFont>
    <p:embeddedFont>
      <p:font typeface="#9Slide03 AmpleSoft" panose="02000000000000000000" pitchFamily="2" charset="0"/>
      <p:regular r:id="rId28"/>
    </p:embeddedFont>
    <p:embeddedFont>
      <p:font typeface="#9Slide03 Arima Madurai Bold" panose="00000800000000000000" pitchFamily="2" charset="0"/>
      <p:bold r:id="rId29"/>
    </p:embeddedFont>
    <p:embeddedFont>
      <p:font typeface="#9Slide03 BoosterNextFYBlack" panose="02000A03000000020004" pitchFamily="2" charset="0"/>
      <p:regular r:id="rId30"/>
    </p:embeddedFont>
    <p:embeddedFont>
      <p:font typeface="#9Slide05 Amplify" panose="02000000000000000000" pitchFamily="2" charset="0"/>
      <p:regular r:id="rId31"/>
    </p:embeddedFont>
    <p:embeddedFont>
      <p:font typeface="#9Slide05 Aquarelle" panose="02040603050506020204" pitchFamily="18" charset="0"/>
      <p:regular r:id="rId32"/>
    </p:embeddedFont>
    <p:embeddedFont>
      <p:font typeface="#9Slide05 HLT Boulevard" panose="00000400000000000000" pitchFamily="2" charset="0"/>
      <p:italic r:id="rId33"/>
    </p:embeddedFont>
    <p:embeddedFont>
      <p:font typeface="#9Slide05 IcielSanelma" pitchFamily="2" charset="0"/>
      <p:regular r:id="rId34"/>
    </p:embeddedFont>
    <p:embeddedFont>
      <p:font typeface="#9Slide07 SVNNexa Rust Slab Bla" panose="020B0606040200020203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 Black" panose="00000A00000000000000" pitchFamily="2" charset="0"/>
      <p:bold r:id="rId40"/>
      <p:boldItalic r:id="rId41"/>
    </p:embeddedFont>
    <p:embeddedFont>
      <p:font typeface="Montserrat Light" panose="00000400000000000000" pitchFamily="2" charset="0"/>
      <p:regular r:id="rId42"/>
      <p:italic r:id="rId43"/>
    </p:embeddedFont>
    <p:embeddedFont>
      <p:font typeface="Sigmar One" panose="020B0604020202020204" charset="0"/>
      <p:regular r:id="rId4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2714"/>
    <a:srgbClr val="8E3A12"/>
    <a:srgbClr val="00948D"/>
    <a:srgbClr val="A4491A"/>
    <a:srgbClr val="FFD966"/>
    <a:srgbClr val="FF9933"/>
    <a:srgbClr val="FF6633"/>
    <a:srgbClr val="DC6E24"/>
    <a:srgbClr val="FFF7E8"/>
    <a:srgbClr val="777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4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0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2023-07-29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2023-07-29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03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128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475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07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076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431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EC5FA-1B60-48FA-B83A-F6A4C769C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41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482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942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00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EC5FA-1B60-48FA-B83A-F6A4C769C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91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44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46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06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932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78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34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6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53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79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C5FA-1B60-48FA-B83A-F6A4C769CD4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84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www.pptmon.co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hyperlink" Target="https://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4.sv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://pptmon.com/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hyperlink" Target="http://www.pptmon.com/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8A689003-DAE1-406C-A06C-D136A2B8C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60" y="4085763"/>
            <a:ext cx="8586280" cy="1153782"/>
          </a:xfrm>
          <a:prstGeom prst="rect">
            <a:avLst/>
          </a:prstGeom>
        </p:spPr>
      </p:pic>
      <p:pic>
        <p:nvPicPr>
          <p:cNvPr id="36" name="Graphic 3">
            <a:hlinkClick r:id="rId3"/>
            <a:extLst>
              <a:ext uri="{FF2B5EF4-FFF2-40B4-BE49-F238E27FC236}">
                <a16:creationId xmlns:a16="http://schemas.microsoft.com/office/drawing/2014/main" id="{B70C119A-F158-4A5C-BF90-947197CC4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3" name="TextBox 42">
            <a:hlinkClick r:id="rId6"/>
            <a:extLst>
              <a:ext uri="{FF2B5EF4-FFF2-40B4-BE49-F238E27FC236}">
                <a16:creationId xmlns:a16="http://schemas.microsoft.com/office/drawing/2014/main" id="{3B675B69-BFF3-43B0-AFE2-38BE5248397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DB0C2652-0D35-48CB-9DC8-EBF19A5155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02" y="0"/>
            <a:ext cx="2056598" cy="267169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856CD04-0ECE-4722-B113-C3A602986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>
          <a:xfrm>
            <a:off x="0" y="4829076"/>
            <a:ext cx="12192000" cy="202892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ADC1C04-9A9D-48FF-B1FB-248E4A09D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>
            <a:off x="9877852" y="3139243"/>
            <a:ext cx="2314148" cy="266021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8B3AFAC-9F40-4551-A03B-F2BF1E9E286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64" y="3621373"/>
            <a:ext cx="1057394" cy="177139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65B3194-D24B-43F9-AED9-49E16B581D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03" y="2970640"/>
            <a:ext cx="2905528" cy="266021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F68E989-6BD9-4C03-8426-65029DE2C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/>
          <a:stretch/>
        </p:blipFill>
        <p:spPr>
          <a:xfrm>
            <a:off x="0" y="0"/>
            <a:ext cx="6793518" cy="6858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1866BEB-526F-4584-9E70-E1472578F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>
            <a:off x="0" y="4960662"/>
            <a:ext cx="2781701" cy="189733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C723D177-7208-4AB5-832E-28A31A61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>
            <a:off x="4683125" y="4897630"/>
            <a:ext cx="2368349" cy="196036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BAD6A2BB-3F94-4642-8549-036A0F560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5" r="588" b="15904"/>
          <a:stretch/>
        </p:blipFill>
        <p:spPr>
          <a:xfrm>
            <a:off x="9823650" y="4897630"/>
            <a:ext cx="2368350" cy="196036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75ABB2F6-EB30-44DB-A8C9-B61CDBBB97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3" y="1697540"/>
            <a:ext cx="1685662" cy="1630212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6CD73AB-C07A-41FC-998A-9DBE1BC56A0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068" y="5843537"/>
            <a:ext cx="105562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5518F6A-7B01-4383-A545-95F9A148C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A503BCCA-BF75-49BE-949E-5FCC0C703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AD78969-7305-4337-8D03-BE7ACBD78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>
            <a:off x="10623544" y="5054991"/>
            <a:ext cx="1568456" cy="180300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EBD0713-20F6-40F6-BFC6-6048D1FC029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91" y="5750013"/>
            <a:ext cx="6023345" cy="80938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D189F68-DE00-4039-BF5C-00976579CD6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0" y="0"/>
            <a:ext cx="1803400" cy="23427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62DA0D0-A765-4766-9ED9-6505DC1B2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609A998-60C2-40B0-AB6F-23D84952B0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560" y="5384996"/>
            <a:ext cx="1228841" cy="112509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C4E3C4E-68CC-40CC-9ADB-EEF8B27514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>
            <a:off x="1" y="1"/>
            <a:ext cx="1850254" cy="2521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2A7C9DE-E2BD-425E-B72D-31B45B546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>
            <a:off x="1" y="5590920"/>
            <a:ext cx="1857675" cy="126707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514A187-8B48-42A9-BD69-780C4E2BB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 flipH="1">
            <a:off x="5464706" y="4960564"/>
            <a:ext cx="2292318" cy="1897435"/>
          </a:xfrm>
          <a:prstGeom prst="rect">
            <a:avLst/>
          </a:prstGeom>
        </p:spPr>
      </p:pic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39C755A0-B6B3-4564-B033-EC46A118E4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83105" y="689690"/>
            <a:ext cx="4441037" cy="5478620"/>
          </a:xfrm>
          <a:prstGeom prst="roundRect">
            <a:avLst>
              <a:gd name="adj" fmla="val 85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0489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7E63F6FC-F0EC-4368-A177-44C119DFC5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D83CAD34-24D6-49BE-A29F-4A75E0A1216D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92D87659-6BE7-43FB-9521-8FD35709D636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1031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A3AB3094-2804-4A92-8E4B-348FB73B6DF3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2466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84EB94CB-E5B1-4EEF-B6CC-51D6578C0BB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2466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6FA24B6-4AC0-4043-ADD5-EFDC7505C4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7112" y="5890662"/>
            <a:ext cx="388487" cy="65081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50DD265-FBF8-4897-94C3-DF6487F0C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 flipH="1">
            <a:off x="0" y="5390147"/>
            <a:ext cx="1276900" cy="146785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7F6B325-60E1-45DE-BAEE-2C0DF9856EF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54" y="5473125"/>
            <a:ext cx="1132585" cy="103696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271CE9A-88E2-4202-971A-93C2A73B9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 flipH="1">
            <a:off x="10555947" y="1"/>
            <a:ext cx="1636053" cy="222987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B46534A-B78B-4F54-BB7A-D018CDF6D1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74395" cy="165554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3A5D7F5-6C89-4C6A-8F3E-00EC343C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 flipH="1"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A7AFD9C-DEBF-46BB-BAB1-343D1676F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 flipH="1">
            <a:off x="10233659" y="5522259"/>
            <a:ext cx="1958339" cy="13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3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0DE278AB-7C71-45C7-8C96-B48C71BF6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5000AB07-1312-41F5-99E6-B4CD7AD6B0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17">
            <a:extLst>
              <a:ext uri="{FF2B5EF4-FFF2-40B4-BE49-F238E27FC236}">
                <a16:creationId xmlns:a16="http://schemas.microsoft.com/office/drawing/2014/main" id="{E031E175-1C48-4B32-88F4-24ABF2CDDC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426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그림 개체 틀 17">
            <a:extLst>
              <a:ext uri="{FF2B5EF4-FFF2-40B4-BE49-F238E27FC236}">
                <a16:creationId xmlns:a16="http://schemas.microsoft.com/office/drawing/2014/main" id="{7E0F9F4F-3532-41B4-B69F-7BE75F586DE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40071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A211DAB4-2289-48E4-AEB9-D0B21E9D55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5716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3E561223-4455-47DA-808A-AAEBC46672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11362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701E594-1FBE-4230-92A2-DDEDAA09EB94}"/>
              </a:ext>
            </a:extLst>
          </p:cNvPr>
          <p:cNvGrpSpPr/>
          <p:nvPr userDrawn="1"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0142E2D-7D5B-4D47-A301-F3C42CA95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97112" y="5890662"/>
              <a:ext cx="388487" cy="650810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98ACDBF5-2DFE-4944-B574-7BECD167BD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3"/>
            <a:stretch/>
          </p:blipFill>
          <p:spPr>
            <a:xfrm flipH="1">
              <a:off x="0" y="5390147"/>
              <a:ext cx="1276900" cy="1467853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B8BC0AD-EE5A-4DC8-8C5C-2926F1D4C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6854" y="5473125"/>
              <a:ext cx="1132585" cy="1036961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D7DFA3DA-A9EB-44EE-8546-15F064A53E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/>
            <a:stretch/>
          </p:blipFill>
          <p:spPr>
            <a:xfrm flipH="1">
              <a:off x="10555947" y="1"/>
              <a:ext cx="1636053" cy="2229871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6FB66DA-6245-48A4-BE1D-041352BF8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74395" cy="1655545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61044A7-573C-4FB2-9E9C-43375E25B4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39"/>
            <a:stretch/>
          </p:blipFill>
          <p:spPr>
            <a:xfrm flipH="1">
              <a:off x="0" y="6268665"/>
              <a:ext cx="12192000" cy="589335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BEBA61AF-221A-4D78-BDE5-81396F019E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r="71250" b="18608"/>
            <a:stretch/>
          </p:blipFill>
          <p:spPr>
            <a:xfrm flipH="1">
              <a:off x="10233659" y="5522259"/>
              <a:ext cx="1958339" cy="1335740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F37C0D53-F097-4A2A-85DC-1C1BDD029B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r="36615" b="15904"/>
            <a:stretch/>
          </p:blipFill>
          <p:spPr>
            <a:xfrm flipH="1">
              <a:off x="1176924" y="5477884"/>
              <a:ext cx="1667336" cy="1380115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A20D8ECC-9EE9-4FDC-A080-F4DB4925FF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r="588" b="15904"/>
            <a:stretch/>
          </p:blipFill>
          <p:spPr>
            <a:xfrm flipH="1">
              <a:off x="0" y="5477884"/>
              <a:ext cx="1667337" cy="1380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03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BF0543D4-0FE4-4084-8021-8D3D63404D0D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5D44CDF-57E1-4A8F-8901-E7B1CD8B3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2759" y="5358986"/>
            <a:ext cx="740333" cy="124023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E363E36-6DF1-4C6B-A809-241204303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 flipH="1">
            <a:off x="0" y="5054991"/>
            <a:ext cx="1568456" cy="180300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5420401-34D7-4A81-B22E-79B64A4F10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60" y="5021571"/>
            <a:ext cx="1625779" cy="148851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638E9EA-C1FC-4CB7-97BC-162184D5E4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4260" y="5405619"/>
            <a:ext cx="8586280" cy="115378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3841A24-9E02-4C9B-AFEC-AE8E2AFD4C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 flipH="1">
            <a:off x="9876817" y="1"/>
            <a:ext cx="2315183" cy="315549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AE12065-309A-46A6-93CD-768FD58B0D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03400" cy="23427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3527C79-AADD-4E3D-9C44-863A2C6094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 flipH="1"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3C46128-FCFB-4403-B2D6-84A6FC5ED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>
            <a:off x="5216557" y="4960564"/>
            <a:ext cx="2292318" cy="1897435"/>
          </a:xfrm>
          <a:prstGeom prst="rect">
            <a:avLst/>
          </a:prstGeom>
        </p:spPr>
      </p:pic>
      <p:pic>
        <p:nvPicPr>
          <p:cNvPr id="9" name="Graphic 3">
            <a:hlinkClick r:id="rId9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12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17">
            <a:extLst>
              <a:ext uri="{FF2B5EF4-FFF2-40B4-BE49-F238E27FC236}">
                <a16:creationId xmlns:a16="http://schemas.microsoft.com/office/drawing/2014/main" id="{990255F4-2C10-4C0B-8333-B6D369C0C33A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1787436" y="2578053"/>
            <a:ext cx="3446418" cy="34464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8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그림 개체 틀 17">
            <a:extLst>
              <a:ext uri="{FF2B5EF4-FFF2-40B4-BE49-F238E27FC236}">
                <a16:creationId xmlns:a16="http://schemas.microsoft.com/office/drawing/2014/main" id="{19E785D7-9C7C-4751-819E-50925AF795CB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958148" y="2578053"/>
            <a:ext cx="3446418" cy="34464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8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9583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3C97C51E-283F-460E-B9E3-DC3164809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25212EC3-16DF-4AF5-BFE2-F94831B7DC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8AA4389-B53C-4EC9-856B-8F0769C58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2759" y="5358986"/>
            <a:ext cx="740333" cy="124023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886B30E-50DC-48C7-8D67-650587C91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 flipH="1">
            <a:off x="0" y="5054991"/>
            <a:ext cx="1568456" cy="180300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CACBE09-04F1-4FEB-B2BE-ABDB04E37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60" y="5021571"/>
            <a:ext cx="1625779" cy="148851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92A45D1-FEB2-4956-B6F8-4766084A12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4260" y="5405619"/>
            <a:ext cx="8586280" cy="115378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38E3D9C-AB0C-4678-8C47-BCA8965EE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 flipH="1">
            <a:off x="9876817" y="1"/>
            <a:ext cx="2315183" cy="315549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BED8D0C-30E7-453D-84A6-4D8FC0FCC3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03400" cy="234276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5EB50EA-E095-41D5-942F-802B3574C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 flipH="1"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3B54614-6746-4186-87CD-2B28A035D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 flipH="1">
            <a:off x="9499599" y="5021572"/>
            <a:ext cx="2692400" cy="183642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5B870A7-EE5A-4ECC-9F50-3825FDCA2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 flipH="1">
            <a:off x="4352670" y="4960564"/>
            <a:ext cx="2292318" cy="1897435"/>
          </a:xfrm>
          <a:prstGeom prst="rect">
            <a:avLst/>
          </a:prstGeom>
        </p:spPr>
      </p:pic>
      <p:pic>
        <p:nvPicPr>
          <p:cNvPr id="9" name="Graphic 3">
            <a:hlinkClick r:id="rId10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13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12">
            <a:extLst>
              <a:ext uri="{FF2B5EF4-FFF2-40B4-BE49-F238E27FC236}">
                <a16:creationId xmlns:a16="http://schemas.microsoft.com/office/drawing/2014/main" id="{1707D1F8-7997-48C5-A26C-AB5385D6904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117590" y="1456145"/>
            <a:ext cx="4000509" cy="4000498"/>
          </a:xfrm>
          <a:prstGeom prst="roundRect">
            <a:avLst>
              <a:gd name="adj" fmla="val 68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048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1213FC8-2AF7-4052-A6BE-E93D9B1563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7112" y="5890662"/>
            <a:ext cx="388487" cy="65081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5CD7FD1-22B0-4F53-83DC-03C0E4DF7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 flipH="1">
            <a:off x="0" y="5390147"/>
            <a:ext cx="1276900" cy="146785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3F22676-49C6-4FE2-B8CF-1AA0523F932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54" y="5473125"/>
            <a:ext cx="1132585" cy="10369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CB6DD2E-659A-4601-BD30-BDBBDD854A0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74395" cy="165554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126F1F3-9EAD-4D15-8F14-126D9A2D8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 flipH="1"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058144D-F756-45A8-9B05-E3920C21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 flipH="1">
            <a:off x="10233659" y="5522259"/>
            <a:ext cx="1958339" cy="133574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A1A8D11-8586-4BBC-84AC-67ADB745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 flipH="1">
            <a:off x="1176924" y="5477884"/>
            <a:ext cx="1667336" cy="138011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8129C4E-FB19-492F-8C4A-3F810A86C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5" r="588" b="15904"/>
          <a:stretch/>
        </p:blipFill>
        <p:spPr>
          <a:xfrm flipH="1">
            <a:off x="0" y="5477884"/>
            <a:ext cx="1667337" cy="1380115"/>
          </a:xfrm>
          <a:prstGeom prst="rect">
            <a:avLst/>
          </a:prstGeom>
        </p:spPr>
      </p:pic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28102C53-F9B3-421B-9A31-1FCEDBE2D9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1117600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BC84D914-1E53-44B8-BADE-6EECF9C0A2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1117600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92719848-BDF5-43D0-853F-2B348D98C1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1117600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1559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7706036-C7C1-4397-B86A-A250222B5DD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08" y="5358986"/>
            <a:ext cx="740333" cy="124023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226DCBC-8C9F-4E01-A904-6C3C10C1C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>
            <a:off x="10623544" y="5054991"/>
            <a:ext cx="1568456" cy="180300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263E208-BF99-42D2-AC0C-A2D28BA458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561" y="5021571"/>
            <a:ext cx="1625779" cy="148851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2874AA1-8C46-4BD9-AC77-36290A8B822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0" y="5405619"/>
            <a:ext cx="8586280" cy="115378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3D008F4-374A-408F-9A93-603E0B29F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>
            <a:off x="0" y="1"/>
            <a:ext cx="2315183" cy="315549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F79EA4D-05D1-4F6A-BC5B-B20C078C1E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0" y="0"/>
            <a:ext cx="1803400" cy="234276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D17ED0C-4BAF-4341-8588-3FA3BFFCCA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0742FF-63A2-4388-9FD6-03AC51625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>
            <a:off x="4683125" y="4960564"/>
            <a:ext cx="2292318" cy="189743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03CF581-8196-4614-9EB5-469F41E18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5" r="588" b="15904"/>
          <a:stretch/>
        </p:blipFill>
        <p:spPr>
          <a:xfrm>
            <a:off x="9899681" y="4960564"/>
            <a:ext cx="2292319" cy="1897435"/>
          </a:xfrm>
          <a:prstGeom prst="rect">
            <a:avLst/>
          </a:prstGeom>
        </p:spPr>
      </p:pic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7F03715A-CCA6-4911-A323-44EB5607E4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8526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79C73B1-D3E5-4B43-8A16-180DD07A5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BB41BA0-E997-4514-B14C-CACC4192AD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2759" y="5358986"/>
            <a:ext cx="740333" cy="124023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1FCDC63-B4AF-411E-BEAA-5338C65A5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 flipH="1">
            <a:off x="0" y="5054991"/>
            <a:ext cx="1568456" cy="180300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B6B5D3D-5A66-49F4-B342-9D3D2CB300F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60" y="5021571"/>
            <a:ext cx="1625779" cy="148851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9381732-F5CC-412B-A000-95C782768F8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4260" y="5405619"/>
            <a:ext cx="8586280" cy="11537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C405557-EEB0-4B48-A2B9-DB83EAC15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 flipH="1">
            <a:off x="9876817" y="1"/>
            <a:ext cx="2315183" cy="315549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412AD92-C102-45E8-B077-F7D09F48D39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03400" cy="23427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9CF3BDF-9D31-4C0B-8245-9899C5783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 flipH="1"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806CF3-F6C6-4792-8B0E-FC7C0D85D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 flipH="1">
            <a:off x="9499599" y="5021572"/>
            <a:ext cx="2692400" cy="183642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F7D2063-D060-47CA-94D6-AF376D165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 flipH="1">
            <a:off x="5216557" y="4960564"/>
            <a:ext cx="2292318" cy="1897435"/>
          </a:xfrm>
          <a:prstGeom prst="rect">
            <a:avLst/>
          </a:prstGeom>
        </p:spPr>
      </p:pic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28458941-7C53-4574-85B5-5F73FD4DB1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108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id="{455095C2-9F19-46B5-A579-5FAF7AD9E1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5499346-E91E-4FB1-A040-C18A1251B4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08" y="5358986"/>
            <a:ext cx="740333" cy="124023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18919AE-C733-44F6-B528-DEF81AD10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>
            <a:off x="10623544" y="5054991"/>
            <a:ext cx="1568456" cy="180300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E65327C-4F13-4D6D-BE59-593B8B5A99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561" y="5021571"/>
            <a:ext cx="1625779" cy="148851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4DF9963-FCA4-44DE-937D-88E67C90F07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0" y="5405619"/>
            <a:ext cx="8586280" cy="11537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F258029-D4B7-4E0A-BDFD-26E0C4838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>
            <a:off x="0" y="1"/>
            <a:ext cx="2315183" cy="315549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5E5F01F-4001-4573-A1DF-B01D58C461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0" y="0"/>
            <a:ext cx="1803400" cy="23427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B5F388-9A11-49DD-9BC3-511321B98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0932995-4488-4BF7-9978-5E5822BC7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>
            <a:off x="4683125" y="4960564"/>
            <a:ext cx="2292318" cy="18974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3E45178-3BF8-4440-8C8B-B731D52A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5" r="588" b="15904"/>
          <a:stretch/>
        </p:blipFill>
        <p:spPr>
          <a:xfrm>
            <a:off x="9899681" y="4960564"/>
            <a:ext cx="2292319" cy="18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1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E371BC9-E817-45B4-95E7-EB72FE898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CC15124F-2899-4BA7-A203-91B2E221F45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C5AB6FB2-79B2-4FC5-8EE3-915011BC9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B4625DE-D2D0-483F-824F-25C086E0FA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58AE5AC-2ACD-4E4D-8AA8-3530A9AD5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08" y="5358986"/>
            <a:ext cx="740333" cy="124023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71F9EC8-B0EB-45B4-8824-0DF2408EA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>
            <a:off x="10623544" y="5054991"/>
            <a:ext cx="1568456" cy="18030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02365AC-9941-4DC6-8E94-1A6EB84E2D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561" y="5021571"/>
            <a:ext cx="1625779" cy="148851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18DF2D27-4613-40E8-B06F-96BE6B73C0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0" y="5405619"/>
            <a:ext cx="8586280" cy="1153782"/>
          </a:xfrm>
          <a:prstGeom prst="rect">
            <a:avLst/>
          </a:prstGeom>
        </p:spPr>
      </p:pic>
      <p:pic>
        <p:nvPicPr>
          <p:cNvPr id="9" name="Graphic 3">
            <a:hlinkClick r:id="rId6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7FAC659-27B8-4F5E-9BD1-7185FD8C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>
            <a:off x="0" y="1"/>
            <a:ext cx="2315183" cy="315549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9A3A9BF-2C0B-4D3E-996A-85ACEB03ECC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0" y="0"/>
            <a:ext cx="1803400" cy="234276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6E47F16-8912-455D-8B36-EB2596138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49095CF-26C9-4BF1-B841-B6289BE633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>
            <a:off x="1" y="5021572"/>
            <a:ext cx="2692400" cy="183642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8B357DD-DDF1-49FB-83A2-BD8317A1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>
            <a:off x="4683125" y="4960564"/>
            <a:ext cx="2292318" cy="18974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33347A7-C47F-4BF6-8063-983830D9B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5" r="588" b="15904"/>
          <a:stretch/>
        </p:blipFill>
        <p:spPr>
          <a:xfrm>
            <a:off x="9899681" y="4960564"/>
            <a:ext cx="2292319" cy="18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90B8E030-C6CC-428D-862E-8DC596FCC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73FDD6B-6D21-46A3-AE5E-9CFB0FEDA6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46E9-4CB0-43F6-A916-053CF7709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203BE-EC23-495C-8841-51FA4F72B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73F7-F0DF-4642-85B3-DBA6BE1E2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301F-88A5-47EA-963F-1E2633EE7348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8EB54-3F94-4E10-BF6D-BDEFE0E1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0253-83EE-4735-92A1-F20990DC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B42D-3308-43F8-8137-EB686C0CF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53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7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2078FF59-AF29-4295-ADF7-E7EB5D729E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230B0CF-9C94-4D1B-9346-A5E4D6983496}"/>
              </a:ext>
            </a:extLst>
          </p:cNvPr>
          <p:cNvGrpSpPr/>
          <p:nvPr userDrawn="1"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42CF56D6-8452-4E06-99FF-7FCACE8A4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908" y="5358986"/>
              <a:ext cx="740333" cy="1240237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A42468DD-98BA-48AD-9783-3FE7BED33D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3"/>
            <a:stretch/>
          </p:blipFill>
          <p:spPr>
            <a:xfrm>
              <a:off x="10623544" y="5054991"/>
              <a:ext cx="1568456" cy="1803009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B01D92F-D5E3-4035-98A0-6412F2D6D7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561" y="5021571"/>
              <a:ext cx="1625779" cy="1488515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A34DD8F-8F2B-4242-8A09-2BA8DBA0F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60" y="5405619"/>
              <a:ext cx="8586280" cy="1153782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8111C85F-31CC-4BB5-A5D1-FBD0DEE88E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/>
            <a:stretch/>
          </p:blipFill>
          <p:spPr>
            <a:xfrm>
              <a:off x="0" y="1"/>
              <a:ext cx="2315183" cy="3155496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EA17CA74-065D-4D23-8E2C-CBE12303D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600" y="0"/>
              <a:ext cx="1803400" cy="2342766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037A43B2-B245-4A41-8639-B22F65111A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39"/>
            <a:stretch/>
          </p:blipFill>
          <p:spPr>
            <a:xfrm>
              <a:off x="0" y="6268665"/>
              <a:ext cx="12192000" cy="589335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EFE7F3F-6F70-43CE-A103-204E40F140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r="71250" b="18608"/>
            <a:stretch/>
          </p:blipFill>
          <p:spPr>
            <a:xfrm>
              <a:off x="1" y="5021572"/>
              <a:ext cx="2692400" cy="1836427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213539E-FC0A-4DF8-AA64-11CD47B8FD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r="36615" b="15904"/>
            <a:stretch/>
          </p:blipFill>
          <p:spPr>
            <a:xfrm>
              <a:off x="4683125" y="4960564"/>
              <a:ext cx="2292318" cy="1897435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2A74FE-DE91-4FDE-8451-56C1AF044E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r="588" b="15904"/>
            <a:stretch/>
          </p:blipFill>
          <p:spPr>
            <a:xfrm>
              <a:off x="9899681" y="4960564"/>
              <a:ext cx="2292319" cy="1897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715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536E7F34-F477-4730-83E6-7487BD9EE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48D8C49A-A1A1-4800-A7B0-D4DF8E573C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5B6EA59-2DCD-455A-A3A8-8BD4E26AEBF5}"/>
              </a:ext>
            </a:extLst>
          </p:cNvPr>
          <p:cNvGrpSpPr/>
          <p:nvPr userDrawn="1"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F79B9FD0-FE45-497A-B8EF-5FC4514906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908" y="5358986"/>
              <a:ext cx="740333" cy="1240237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0B0E9AB-F599-4821-9285-3D875851E2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3"/>
            <a:stretch/>
          </p:blipFill>
          <p:spPr>
            <a:xfrm>
              <a:off x="10623544" y="5054991"/>
              <a:ext cx="1568456" cy="180300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E20A019-2735-44BB-9FB9-0105F2289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561" y="5021571"/>
              <a:ext cx="1625779" cy="1488515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26068790-C727-4995-B792-D560BFFC9A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60" y="5405619"/>
              <a:ext cx="8586280" cy="1153782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4A8C546E-C75D-48C9-9672-B13D24E257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/>
            <a:stretch/>
          </p:blipFill>
          <p:spPr>
            <a:xfrm>
              <a:off x="0" y="1"/>
              <a:ext cx="2315183" cy="3155496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489EAA51-36C1-48D3-A924-5CB589F873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600" y="0"/>
              <a:ext cx="1803400" cy="2342766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B3783B52-9B0F-4FB1-82D3-8C1D76C01F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39"/>
            <a:stretch/>
          </p:blipFill>
          <p:spPr>
            <a:xfrm>
              <a:off x="0" y="6268665"/>
              <a:ext cx="12192000" cy="589335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6407ADA9-8C55-4BAE-B26B-0915D8CF94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r="71250" b="18608"/>
            <a:stretch/>
          </p:blipFill>
          <p:spPr>
            <a:xfrm>
              <a:off x="1" y="5021572"/>
              <a:ext cx="2692400" cy="1836427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C5846927-E123-47FD-AF3C-94E17F2A35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r="36615" b="15904"/>
            <a:stretch/>
          </p:blipFill>
          <p:spPr>
            <a:xfrm>
              <a:off x="4683125" y="4960564"/>
              <a:ext cx="2292318" cy="1897435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86DB6378-4915-4E27-AA7B-DF06ABD1B7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r="588" b="15904"/>
            <a:stretch/>
          </p:blipFill>
          <p:spPr>
            <a:xfrm>
              <a:off x="9899681" y="4960564"/>
              <a:ext cx="2292319" cy="1897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2809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38F5CFB7-DAEA-4930-8435-97B10DEB33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B263D60-4DD7-4FF6-B9F2-35D9DA81276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1D046A99-DD19-4A5D-9CCB-E42458A4C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908" y="5358986"/>
              <a:ext cx="740333" cy="1240237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76E4ECC-2A0F-4A56-8E31-F54781206F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3"/>
            <a:stretch/>
          </p:blipFill>
          <p:spPr>
            <a:xfrm>
              <a:off x="10623544" y="5054991"/>
              <a:ext cx="1568456" cy="1803009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53447FF3-80C8-4344-9201-CE485AF7B6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561" y="5021571"/>
              <a:ext cx="1625779" cy="1488515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04058EAF-8C3C-4929-8FBE-D7532548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60" y="5405619"/>
              <a:ext cx="8586280" cy="1153782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4D64645D-57C7-44BE-A597-FC5C0AF264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/>
            <a:stretch/>
          </p:blipFill>
          <p:spPr>
            <a:xfrm>
              <a:off x="0" y="1"/>
              <a:ext cx="2315183" cy="3155496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522A78D8-1656-4749-AB5E-504086747B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600" y="0"/>
              <a:ext cx="1803400" cy="2342766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2186112-C029-453C-833C-8895D92596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39"/>
            <a:stretch/>
          </p:blipFill>
          <p:spPr>
            <a:xfrm>
              <a:off x="0" y="6268665"/>
              <a:ext cx="12192000" cy="589335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B8E7F4F2-FA58-467B-9BD2-2B571C4DD3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r="71250" b="18608"/>
            <a:stretch/>
          </p:blipFill>
          <p:spPr>
            <a:xfrm>
              <a:off x="1" y="5021572"/>
              <a:ext cx="2692400" cy="1836427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18015551-719A-429A-B98D-F154C981B3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r="36615" b="15904"/>
            <a:stretch/>
          </p:blipFill>
          <p:spPr>
            <a:xfrm>
              <a:off x="4683125" y="4960564"/>
              <a:ext cx="2292318" cy="1897435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9E9C939-12CB-431F-B2D8-18E6E74164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r="588" b="15904"/>
            <a:stretch/>
          </p:blipFill>
          <p:spPr>
            <a:xfrm>
              <a:off x="9899681" y="4960564"/>
              <a:ext cx="2292319" cy="1897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4308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7724393-C323-4FDB-BFEF-1BE5DF693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C59B4684-85FD-4C81-9443-146692F1AE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5BDCCC-4FEB-431F-B73A-E49178FE997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7112" y="5890662"/>
            <a:ext cx="388487" cy="65081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16C332D-9B74-4969-B240-D7509A0A5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 flipH="1">
            <a:off x="0" y="5390147"/>
            <a:ext cx="1276900" cy="146785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F1686E6-22B4-445D-896E-D224D6B955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54" y="5473125"/>
            <a:ext cx="1132585" cy="103696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24A52E-162F-49EC-B783-1620CBF6B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 flipH="1">
            <a:off x="10555947" y="1"/>
            <a:ext cx="1636053" cy="222987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1334085-8BA7-4F70-9537-6DFB70052C7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74395" cy="165554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BFEF627-A3CB-4A05-83F4-958B84EA2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 flipH="1"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604CC4D-EB32-44C6-A933-17541E78E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 flipH="1">
            <a:off x="10233659" y="5522259"/>
            <a:ext cx="1958339" cy="133574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C7652B9-1239-49F9-A877-425425DA7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36615" b="15904"/>
          <a:stretch/>
        </p:blipFill>
        <p:spPr>
          <a:xfrm flipH="1">
            <a:off x="1176924" y="5477884"/>
            <a:ext cx="1667336" cy="138011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938C517-AC10-4AB6-B733-1D2E71371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5" r="588" b="15904"/>
          <a:stretch/>
        </p:blipFill>
        <p:spPr>
          <a:xfrm flipH="1">
            <a:off x="0" y="5477884"/>
            <a:ext cx="1667337" cy="13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3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1B50E04-8086-4D73-9657-44FD89C896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01" y="5890662"/>
            <a:ext cx="388487" cy="65081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012F6CE-D0B6-41B2-8886-D7A5AC36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>
            <a:off x="10915100" y="5390147"/>
            <a:ext cx="1276900" cy="146785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FBA01B4-E803-4731-A0B0-FBD964E837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561" y="5473125"/>
            <a:ext cx="1132585" cy="103696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AAAF1E1-9FAE-4715-B81E-90B446382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/>
          <a:stretch/>
        </p:blipFill>
        <p:spPr>
          <a:xfrm>
            <a:off x="0" y="1"/>
            <a:ext cx="1636053" cy="222987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A8410DA-5315-48B9-8D77-28978341AB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605" y="0"/>
            <a:ext cx="1274395" cy="165554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4DF8CE5-0DA8-46DF-BEB4-57300D22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9"/>
          <a:stretch/>
        </p:blipFill>
        <p:spPr>
          <a:xfrm>
            <a:off x="0" y="6268665"/>
            <a:ext cx="12192000" cy="5893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3B4EDD3-7CED-46B5-B9AE-61CCE6E29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1250" b="18608"/>
          <a:stretch/>
        </p:blipFill>
        <p:spPr>
          <a:xfrm>
            <a:off x="2" y="5522259"/>
            <a:ext cx="1958339" cy="13357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D8B4948-75FC-4207-ACA2-F4BC3DC79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5" r="588" b="15904"/>
          <a:stretch/>
        </p:blipFill>
        <p:spPr>
          <a:xfrm>
            <a:off x="10524663" y="5477884"/>
            <a:ext cx="1667337" cy="13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7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2066AD21-AC95-49ED-A93E-2179DD48D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71F1480A-7287-47BF-94AC-53705EC230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B85FFD6-6889-4C77-9D01-3872404EBFB0}"/>
              </a:ext>
            </a:extLst>
          </p:cNvPr>
          <p:cNvGrpSpPr/>
          <p:nvPr userDrawn="1"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94544A6C-BC85-46F9-9790-75ACBF16F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97112" y="5890662"/>
              <a:ext cx="388487" cy="65081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403B486-B864-442F-B059-FDAD93108C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3"/>
            <a:stretch/>
          </p:blipFill>
          <p:spPr>
            <a:xfrm flipH="1">
              <a:off x="0" y="5390147"/>
              <a:ext cx="1276900" cy="1467853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A47313C8-A963-427C-BCC8-7AF5942858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6854" y="5473125"/>
              <a:ext cx="1132585" cy="1036961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4BC91F62-B010-40DB-AEC4-C5E9542D50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/>
            <a:stretch/>
          </p:blipFill>
          <p:spPr>
            <a:xfrm flipH="1">
              <a:off x="10555947" y="1"/>
              <a:ext cx="1636053" cy="2229871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CC94B313-E572-4AD7-8661-30305F644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74395" cy="1655545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E4A6CC45-75BC-4EAE-A5D0-3955941030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39"/>
            <a:stretch/>
          </p:blipFill>
          <p:spPr>
            <a:xfrm flipH="1">
              <a:off x="0" y="6268665"/>
              <a:ext cx="12192000" cy="589335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BFA0158-F80D-4920-A1D6-94F4BAC025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r="71250" b="18608"/>
            <a:stretch/>
          </p:blipFill>
          <p:spPr>
            <a:xfrm flipH="1">
              <a:off x="10233659" y="5522259"/>
              <a:ext cx="1958339" cy="1335740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17FC0473-CEAA-4363-B197-9B3D5F55A0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r="36615" b="15904"/>
            <a:stretch/>
          </p:blipFill>
          <p:spPr>
            <a:xfrm flipH="1">
              <a:off x="1176924" y="5477884"/>
              <a:ext cx="1667336" cy="1380115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6269BBCF-BCED-4B5C-8900-8FB8323834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r="588" b="15904"/>
            <a:stretch/>
          </p:blipFill>
          <p:spPr>
            <a:xfrm flipH="1">
              <a:off x="0" y="5477884"/>
              <a:ext cx="1667337" cy="1380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5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C4238FA-94B7-4D83-9947-17410E73206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F5C79D5-C603-4ED8-B448-2C2675C711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97112" y="5890662"/>
              <a:ext cx="388487" cy="65081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0869E86C-2A7A-40E7-9030-3A044D5B32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3"/>
            <a:stretch/>
          </p:blipFill>
          <p:spPr>
            <a:xfrm flipH="1">
              <a:off x="0" y="5390147"/>
              <a:ext cx="1276900" cy="1467853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2F9520FC-F264-41E0-B620-D1AE71BAA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6854" y="5473125"/>
              <a:ext cx="1132585" cy="1036961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711431E9-AC73-4FBA-8FEA-9B4F0FFFF2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/>
            <a:stretch/>
          </p:blipFill>
          <p:spPr>
            <a:xfrm flipH="1">
              <a:off x="10555947" y="1"/>
              <a:ext cx="1636053" cy="2229871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6F56BBB-EDD5-49A6-B044-5A6B4E16A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74395" cy="1655545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FF8AD27F-F77E-4265-9E58-9F0B567E1A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39"/>
            <a:stretch/>
          </p:blipFill>
          <p:spPr>
            <a:xfrm flipH="1">
              <a:off x="0" y="6268665"/>
              <a:ext cx="12192000" cy="589335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164FEBF7-BFD4-418D-A593-3A712C6ACA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r="71250" b="18608"/>
            <a:stretch/>
          </p:blipFill>
          <p:spPr>
            <a:xfrm flipH="1">
              <a:off x="10233659" y="5522259"/>
              <a:ext cx="1958339" cy="1335740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F452F29E-F8B1-47FD-94FD-592303886A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r="36615" b="15904"/>
            <a:stretch/>
          </p:blipFill>
          <p:spPr>
            <a:xfrm flipH="1">
              <a:off x="1176924" y="5477884"/>
              <a:ext cx="1667336" cy="1380115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96A959A6-01EA-4681-918C-27F1C4B05D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r="588" b="15904"/>
            <a:stretch/>
          </p:blipFill>
          <p:spPr>
            <a:xfrm flipH="1">
              <a:off x="0" y="5477884"/>
              <a:ext cx="1667337" cy="1380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565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561458A-CC37-4A98-9E05-486D2B8ED7D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72" r:id="rId19"/>
    <p:sldLayoutId id="2147483664" r:id="rId20"/>
    <p:sldLayoutId id="2147483690" r:id="rId21"/>
    <p:sldLayoutId id="2147483691" r:id="rId2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B2.2.%20PHT%201,2%20-%20Nh&#243;m%203H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B2.2.%20PHT%201,2%20-%20Nh&#243;m%203H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âu 2">
            <a:extLst>
              <a:ext uri="{FF2B5EF4-FFF2-40B4-BE49-F238E27FC236}">
                <a16:creationId xmlns:a16="http://schemas.microsoft.com/office/drawing/2014/main" id="{C904D619-0660-0EE3-245E-D53BD4280AFD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This is the capital of English</a:t>
            </a:r>
          </a:p>
        </p:txBody>
      </p:sp>
      <p:sp>
        <p:nvSpPr>
          <p:cNvPr id="464" name="Câu 3">
            <a:extLst>
              <a:ext uri="{FF2B5EF4-FFF2-40B4-BE49-F238E27FC236}">
                <a16:creationId xmlns:a16="http://schemas.microsoft.com/office/drawing/2014/main" id="{74E199B8-FF25-474B-8D35-F8E0CBE70CE6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This country is home to the kangaroos and koalas</a:t>
            </a:r>
          </a:p>
        </p:txBody>
      </p:sp>
      <p:sp>
        <p:nvSpPr>
          <p:cNvPr id="465" name="Câu 4">
            <a:extLst>
              <a:ext uri="{FF2B5EF4-FFF2-40B4-BE49-F238E27FC236}">
                <a16:creationId xmlns:a16="http://schemas.microsoft.com/office/drawing/2014/main" id="{27DE1510-AECB-CF6F-067D-A268EC47C699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It is capital is Tokyo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Câu 5">
            <a:extLst>
              <a:ext uri="{FF2B5EF4-FFF2-40B4-BE49-F238E27FC236}">
                <a16:creationId xmlns:a16="http://schemas.microsoft.com/office/drawing/2014/main" id="{E59235A4-FAFE-595F-662D-E840AC620375}"/>
              </a:ext>
            </a:extLst>
          </p:cNvPr>
          <p:cNvSpPr/>
          <p:nvPr/>
        </p:nvSpPr>
        <p:spPr>
          <a:xfrm>
            <a:off x="2503040" y="4947956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Where is Nelson Mandela from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Câu 6">
            <a:extLst>
              <a:ext uri="{FF2B5EF4-FFF2-40B4-BE49-F238E27FC236}">
                <a16:creationId xmlns:a16="http://schemas.microsoft.com/office/drawing/2014/main" id="{34D7C37F-1038-646B-64E9-7EFC6547AA24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The capital is Brasilia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9" name="Rectangle 247">
            <a:extLst>
              <a:ext uri="{FF2B5EF4-FFF2-40B4-BE49-F238E27FC236}">
                <a16:creationId xmlns:a16="http://schemas.microsoft.com/office/drawing/2014/main" id="{52E7AC6F-7087-F214-2956-11CD95676835}"/>
              </a:ext>
            </a:extLst>
          </p:cNvPr>
          <p:cNvSpPr/>
          <p:nvPr/>
        </p:nvSpPr>
        <p:spPr>
          <a:xfrm>
            <a:off x="5167986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" name="Rectangle 248">
            <a:extLst>
              <a:ext uri="{FF2B5EF4-FFF2-40B4-BE49-F238E27FC236}">
                <a16:creationId xmlns:a16="http://schemas.microsoft.com/office/drawing/2014/main" id="{5607A700-F5C0-6D44-7FFC-C68FB43CB66C}"/>
              </a:ext>
            </a:extLst>
          </p:cNvPr>
          <p:cNvSpPr/>
          <p:nvPr/>
        </p:nvSpPr>
        <p:spPr>
          <a:xfrm>
            <a:off x="5677140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" name="Rectangle 249">
            <a:extLst>
              <a:ext uri="{FF2B5EF4-FFF2-40B4-BE49-F238E27FC236}">
                <a16:creationId xmlns:a16="http://schemas.microsoft.com/office/drawing/2014/main" id="{31B56833-DF4A-8D52-524E-F026265D9055}"/>
              </a:ext>
            </a:extLst>
          </p:cNvPr>
          <p:cNvSpPr/>
          <p:nvPr/>
        </p:nvSpPr>
        <p:spPr>
          <a:xfrm>
            <a:off x="6186295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Rectangle 250">
            <a:extLst>
              <a:ext uri="{FF2B5EF4-FFF2-40B4-BE49-F238E27FC236}">
                <a16:creationId xmlns:a16="http://schemas.microsoft.com/office/drawing/2014/main" id="{72C7B7BF-9936-E579-75AE-FB7B339291A3}"/>
              </a:ext>
            </a:extLst>
          </p:cNvPr>
          <p:cNvSpPr/>
          <p:nvPr/>
        </p:nvSpPr>
        <p:spPr>
          <a:xfrm>
            <a:off x="6695450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3" name="Rectangle 251">
            <a:extLst>
              <a:ext uri="{FF2B5EF4-FFF2-40B4-BE49-F238E27FC236}">
                <a16:creationId xmlns:a16="http://schemas.microsoft.com/office/drawing/2014/main" id="{559000AC-F673-881E-9980-6BB420A08158}"/>
              </a:ext>
            </a:extLst>
          </p:cNvPr>
          <p:cNvSpPr/>
          <p:nvPr/>
        </p:nvSpPr>
        <p:spPr>
          <a:xfrm>
            <a:off x="7194212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4" name="Rectangle 252">
            <a:extLst>
              <a:ext uri="{FF2B5EF4-FFF2-40B4-BE49-F238E27FC236}">
                <a16:creationId xmlns:a16="http://schemas.microsoft.com/office/drawing/2014/main" id="{BFECC11E-BE55-FD7A-41F2-EE26A17172EC}"/>
              </a:ext>
            </a:extLst>
          </p:cNvPr>
          <p:cNvSpPr/>
          <p:nvPr/>
        </p:nvSpPr>
        <p:spPr>
          <a:xfrm>
            <a:off x="7703367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" name="Rectangle 209">
            <a:extLst>
              <a:ext uri="{FF2B5EF4-FFF2-40B4-BE49-F238E27FC236}">
                <a16:creationId xmlns:a16="http://schemas.microsoft.com/office/drawing/2014/main" id="{53479438-DC15-25F3-B60C-DC0A7D27DC6D}"/>
              </a:ext>
            </a:extLst>
          </p:cNvPr>
          <p:cNvSpPr/>
          <p:nvPr/>
        </p:nvSpPr>
        <p:spPr>
          <a:xfrm>
            <a:off x="3650915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" name="Rectangle 210">
            <a:extLst>
              <a:ext uri="{FF2B5EF4-FFF2-40B4-BE49-F238E27FC236}">
                <a16:creationId xmlns:a16="http://schemas.microsoft.com/office/drawing/2014/main" id="{7ECC2705-D9AA-7F11-A1B4-FEFF733B16D0}"/>
              </a:ext>
            </a:extLst>
          </p:cNvPr>
          <p:cNvSpPr/>
          <p:nvPr/>
        </p:nvSpPr>
        <p:spPr>
          <a:xfrm>
            <a:off x="4160069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" name="Rectangle 211">
            <a:extLst>
              <a:ext uri="{FF2B5EF4-FFF2-40B4-BE49-F238E27FC236}">
                <a16:creationId xmlns:a16="http://schemas.microsoft.com/office/drawing/2014/main" id="{A0525F4B-8A28-03F1-6C16-71566B6C3198}"/>
              </a:ext>
            </a:extLst>
          </p:cNvPr>
          <p:cNvSpPr/>
          <p:nvPr/>
        </p:nvSpPr>
        <p:spPr>
          <a:xfrm>
            <a:off x="4669224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" name="Rectangle 212">
            <a:extLst>
              <a:ext uri="{FF2B5EF4-FFF2-40B4-BE49-F238E27FC236}">
                <a16:creationId xmlns:a16="http://schemas.microsoft.com/office/drawing/2014/main" id="{C2BC905E-336E-F5D0-565A-04EB303E4C77}"/>
              </a:ext>
            </a:extLst>
          </p:cNvPr>
          <p:cNvSpPr/>
          <p:nvPr/>
        </p:nvSpPr>
        <p:spPr>
          <a:xfrm>
            <a:off x="5178379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" name="Rectangle 213">
            <a:extLst>
              <a:ext uri="{FF2B5EF4-FFF2-40B4-BE49-F238E27FC236}">
                <a16:creationId xmlns:a16="http://schemas.microsoft.com/office/drawing/2014/main" id="{3DD6CDE4-E373-0163-FE02-A71DBC9AEA7B}"/>
              </a:ext>
            </a:extLst>
          </p:cNvPr>
          <p:cNvSpPr/>
          <p:nvPr/>
        </p:nvSpPr>
        <p:spPr>
          <a:xfrm>
            <a:off x="5677141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" name="Rectangle 214">
            <a:extLst>
              <a:ext uri="{FF2B5EF4-FFF2-40B4-BE49-F238E27FC236}">
                <a16:creationId xmlns:a16="http://schemas.microsoft.com/office/drawing/2014/main" id="{2986EE4B-0E07-DB75-5DDC-47A00B401E3E}"/>
              </a:ext>
            </a:extLst>
          </p:cNvPr>
          <p:cNvSpPr/>
          <p:nvPr/>
        </p:nvSpPr>
        <p:spPr>
          <a:xfrm>
            <a:off x="6186296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" name="Rectangle 236">
            <a:extLst>
              <a:ext uri="{FF2B5EF4-FFF2-40B4-BE49-F238E27FC236}">
                <a16:creationId xmlns:a16="http://schemas.microsoft.com/office/drawing/2014/main" id="{170D2298-FB57-7263-0191-23CAAF042CBB}"/>
              </a:ext>
            </a:extLst>
          </p:cNvPr>
          <p:cNvSpPr/>
          <p:nvPr/>
        </p:nvSpPr>
        <p:spPr>
          <a:xfrm>
            <a:off x="5592139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" name="Rectangle 237">
            <a:extLst>
              <a:ext uri="{FF2B5EF4-FFF2-40B4-BE49-F238E27FC236}">
                <a16:creationId xmlns:a16="http://schemas.microsoft.com/office/drawing/2014/main" id="{C14ECDE0-F495-02F2-2BEC-B8CE961E8B5F}"/>
              </a:ext>
            </a:extLst>
          </p:cNvPr>
          <p:cNvSpPr/>
          <p:nvPr/>
        </p:nvSpPr>
        <p:spPr>
          <a:xfrm>
            <a:off x="6101293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" name="Rectangle 238">
            <a:extLst>
              <a:ext uri="{FF2B5EF4-FFF2-40B4-BE49-F238E27FC236}">
                <a16:creationId xmlns:a16="http://schemas.microsoft.com/office/drawing/2014/main" id="{454DA677-78FE-79B4-F829-96B513530897}"/>
              </a:ext>
            </a:extLst>
          </p:cNvPr>
          <p:cNvSpPr/>
          <p:nvPr/>
        </p:nvSpPr>
        <p:spPr>
          <a:xfrm>
            <a:off x="6610448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" name="Rectangle 239">
            <a:extLst>
              <a:ext uri="{FF2B5EF4-FFF2-40B4-BE49-F238E27FC236}">
                <a16:creationId xmlns:a16="http://schemas.microsoft.com/office/drawing/2014/main" id="{022C307A-A03F-69C4-3F1C-7858FB4CB231}"/>
              </a:ext>
            </a:extLst>
          </p:cNvPr>
          <p:cNvSpPr/>
          <p:nvPr/>
        </p:nvSpPr>
        <p:spPr>
          <a:xfrm>
            <a:off x="7119603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" name="Rectangle 240">
            <a:extLst>
              <a:ext uri="{FF2B5EF4-FFF2-40B4-BE49-F238E27FC236}">
                <a16:creationId xmlns:a16="http://schemas.microsoft.com/office/drawing/2014/main" id="{A2599F3E-A0DC-72E8-D73F-63175E819846}"/>
              </a:ext>
            </a:extLst>
          </p:cNvPr>
          <p:cNvSpPr/>
          <p:nvPr/>
        </p:nvSpPr>
        <p:spPr>
          <a:xfrm>
            <a:off x="7618365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Rectangle 241">
            <a:extLst>
              <a:ext uri="{FF2B5EF4-FFF2-40B4-BE49-F238E27FC236}">
                <a16:creationId xmlns:a16="http://schemas.microsoft.com/office/drawing/2014/main" id="{DCE16A26-E640-1E20-F7E1-FBFE87E08565}"/>
              </a:ext>
            </a:extLst>
          </p:cNvPr>
          <p:cNvSpPr/>
          <p:nvPr/>
        </p:nvSpPr>
        <p:spPr>
          <a:xfrm>
            <a:off x="8127520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" name="Rectangle 242">
            <a:extLst>
              <a:ext uri="{FF2B5EF4-FFF2-40B4-BE49-F238E27FC236}">
                <a16:creationId xmlns:a16="http://schemas.microsoft.com/office/drawing/2014/main" id="{34219D83-E097-BF86-6B90-1F5FA4289DB9}"/>
              </a:ext>
            </a:extLst>
          </p:cNvPr>
          <p:cNvSpPr/>
          <p:nvPr/>
        </p:nvSpPr>
        <p:spPr>
          <a:xfrm>
            <a:off x="4650167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Rectangle 243">
            <a:extLst>
              <a:ext uri="{FF2B5EF4-FFF2-40B4-BE49-F238E27FC236}">
                <a16:creationId xmlns:a16="http://schemas.microsoft.com/office/drawing/2014/main" id="{1C1EE655-897F-07CA-AF15-160C0310A2A4}"/>
              </a:ext>
            </a:extLst>
          </p:cNvPr>
          <p:cNvSpPr/>
          <p:nvPr/>
        </p:nvSpPr>
        <p:spPr>
          <a:xfrm>
            <a:off x="5159321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Rectangle 244">
            <a:extLst>
              <a:ext uri="{FF2B5EF4-FFF2-40B4-BE49-F238E27FC236}">
                <a16:creationId xmlns:a16="http://schemas.microsoft.com/office/drawing/2014/main" id="{11FC6F7A-F842-1D12-1BFE-FECF87677CD2}"/>
              </a:ext>
            </a:extLst>
          </p:cNvPr>
          <p:cNvSpPr/>
          <p:nvPr/>
        </p:nvSpPr>
        <p:spPr>
          <a:xfrm>
            <a:off x="5668476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7" name="Rectangle 245">
            <a:extLst>
              <a:ext uri="{FF2B5EF4-FFF2-40B4-BE49-F238E27FC236}">
                <a16:creationId xmlns:a16="http://schemas.microsoft.com/office/drawing/2014/main" id="{064C7257-F290-E1B1-5AD8-C6BDA6192112}"/>
              </a:ext>
            </a:extLst>
          </p:cNvPr>
          <p:cNvSpPr/>
          <p:nvPr/>
        </p:nvSpPr>
        <p:spPr>
          <a:xfrm>
            <a:off x="6177631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Rectangle 246">
            <a:extLst>
              <a:ext uri="{FF2B5EF4-FFF2-40B4-BE49-F238E27FC236}">
                <a16:creationId xmlns:a16="http://schemas.microsoft.com/office/drawing/2014/main" id="{EE9DEC9C-7446-AB05-85E8-A0E7DB05761D}"/>
              </a:ext>
            </a:extLst>
          </p:cNvPr>
          <p:cNvSpPr/>
          <p:nvPr/>
        </p:nvSpPr>
        <p:spPr>
          <a:xfrm>
            <a:off x="6676393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H57">
            <a:extLst>
              <a:ext uri="{FF2B5EF4-FFF2-40B4-BE49-F238E27FC236}">
                <a16:creationId xmlns:a16="http://schemas.microsoft.com/office/drawing/2014/main" id="{D27481A2-0C98-2F6C-5FB5-0B387FB1C520}"/>
              </a:ext>
            </a:extLst>
          </p:cNvPr>
          <p:cNvSpPr/>
          <p:nvPr/>
        </p:nvSpPr>
        <p:spPr>
          <a:xfrm>
            <a:off x="7620095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H58">
            <a:extLst>
              <a:ext uri="{FF2B5EF4-FFF2-40B4-BE49-F238E27FC236}">
                <a16:creationId xmlns:a16="http://schemas.microsoft.com/office/drawing/2014/main" id="{53A179AA-407A-C962-0507-0083AED1FF09}"/>
              </a:ext>
            </a:extLst>
          </p:cNvPr>
          <p:cNvSpPr/>
          <p:nvPr/>
        </p:nvSpPr>
        <p:spPr>
          <a:xfrm>
            <a:off x="8124051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" name="H59">
            <a:extLst>
              <a:ext uri="{FF2B5EF4-FFF2-40B4-BE49-F238E27FC236}">
                <a16:creationId xmlns:a16="http://schemas.microsoft.com/office/drawing/2014/main" id="{04EB10CE-DDC8-7320-D4B5-AB4D6155B93D}"/>
              </a:ext>
            </a:extLst>
          </p:cNvPr>
          <p:cNvSpPr/>
          <p:nvPr/>
        </p:nvSpPr>
        <p:spPr>
          <a:xfrm>
            <a:off x="8633206" y="3463562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" name="H510">
            <a:extLst>
              <a:ext uri="{FF2B5EF4-FFF2-40B4-BE49-F238E27FC236}">
                <a16:creationId xmlns:a16="http://schemas.microsoft.com/office/drawing/2014/main" id="{7667302E-79A8-2FC6-1B4C-A701E47C6058}"/>
              </a:ext>
            </a:extLst>
          </p:cNvPr>
          <p:cNvSpPr/>
          <p:nvPr/>
        </p:nvSpPr>
        <p:spPr>
          <a:xfrm>
            <a:off x="9142361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2" name="H51">
            <a:extLst>
              <a:ext uri="{FF2B5EF4-FFF2-40B4-BE49-F238E27FC236}">
                <a16:creationId xmlns:a16="http://schemas.microsoft.com/office/drawing/2014/main" id="{A0303377-E33C-85E2-F818-B87BC8E149DD}"/>
              </a:ext>
            </a:extLst>
          </p:cNvPr>
          <p:cNvSpPr/>
          <p:nvPr/>
        </p:nvSpPr>
        <p:spPr>
          <a:xfrm>
            <a:off x="4592885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" name="H52">
            <a:extLst>
              <a:ext uri="{FF2B5EF4-FFF2-40B4-BE49-F238E27FC236}">
                <a16:creationId xmlns:a16="http://schemas.microsoft.com/office/drawing/2014/main" id="{E9D4166C-63EC-1E8E-717B-A2FEF67A21E2}"/>
              </a:ext>
            </a:extLst>
          </p:cNvPr>
          <p:cNvSpPr/>
          <p:nvPr/>
        </p:nvSpPr>
        <p:spPr>
          <a:xfrm>
            <a:off x="5102040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4" name="h53">
            <a:extLst>
              <a:ext uri="{FF2B5EF4-FFF2-40B4-BE49-F238E27FC236}">
                <a16:creationId xmlns:a16="http://schemas.microsoft.com/office/drawing/2014/main" id="{5A608F56-2A75-F6FC-3FAE-00BEDD803C34}"/>
              </a:ext>
            </a:extLst>
          </p:cNvPr>
          <p:cNvSpPr/>
          <p:nvPr/>
        </p:nvSpPr>
        <p:spPr>
          <a:xfrm>
            <a:off x="5592143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5" name="H54">
            <a:extLst>
              <a:ext uri="{FF2B5EF4-FFF2-40B4-BE49-F238E27FC236}">
                <a16:creationId xmlns:a16="http://schemas.microsoft.com/office/drawing/2014/main" id="{561483E5-A914-56C7-51C7-34B3D3BCDF6D}"/>
              </a:ext>
            </a:extLst>
          </p:cNvPr>
          <p:cNvSpPr/>
          <p:nvPr/>
        </p:nvSpPr>
        <p:spPr>
          <a:xfrm>
            <a:off x="6101292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" name="H55">
            <a:extLst>
              <a:ext uri="{FF2B5EF4-FFF2-40B4-BE49-F238E27FC236}">
                <a16:creationId xmlns:a16="http://schemas.microsoft.com/office/drawing/2014/main" id="{D08D5CBA-22B4-1629-661F-5FE829BE5D7C}"/>
              </a:ext>
            </a:extLst>
          </p:cNvPr>
          <p:cNvSpPr/>
          <p:nvPr/>
        </p:nvSpPr>
        <p:spPr>
          <a:xfrm>
            <a:off x="6601785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7" name="H56">
            <a:extLst>
              <a:ext uri="{FF2B5EF4-FFF2-40B4-BE49-F238E27FC236}">
                <a16:creationId xmlns:a16="http://schemas.microsoft.com/office/drawing/2014/main" id="{8C214945-EE95-5E3F-C4C6-F1D031D47C91}"/>
              </a:ext>
            </a:extLst>
          </p:cNvPr>
          <p:cNvSpPr/>
          <p:nvPr/>
        </p:nvSpPr>
        <p:spPr>
          <a:xfrm>
            <a:off x="7110940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H511">
            <a:extLst>
              <a:ext uri="{FF2B5EF4-FFF2-40B4-BE49-F238E27FC236}">
                <a16:creationId xmlns:a16="http://schemas.microsoft.com/office/drawing/2014/main" id="{BD83F0E7-77D6-62F8-C839-CC4BB5D31AFA}"/>
              </a:ext>
            </a:extLst>
          </p:cNvPr>
          <p:cNvSpPr/>
          <p:nvPr/>
        </p:nvSpPr>
        <p:spPr>
          <a:xfrm>
            <a:off x="9642880" y="34566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1" name="H41">
            <a:extLst>
              <a:ext uri="{FF2B5EF4-FFF2-40B4-BE49-F238E27FC236}">
                <a16:creationId xmlns:a16="http://schemas.microsoft.com/office/drawing/2014/main" id="{7244DFC2-0438-1EB4-4709-44439BE947A3}"/>
              </a:ext>
            </a:extLst>
          </p:cNvPr>
          <p:cNvSpPr/>
          <p:nvPr/>
        </p:nvSpPr>
        <p:spPr>
          <a:xfrm>
            <a:off x="4083730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H42">
            <a:extLst>
              <a:ext uri="{FF2B5EF4-FFF2-40B4-BE49-F238E27FC236}">
                <a16:creationId xmlns:a16="http://schemas.microsoft.com/office/drawing/2014/main" id="{19AEB3FE-DC86-8407-F2A1-34D64DC0016A}"/>
              </a:ext>
            </a:extLst>
          </p:cNvPr>
          <p:cNvSpPr/>
          <p:nvPr/>
        </p:nvSpPr>
        <p:spPr>
          <a:xfrm>
            <a:off x="4592884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3" name="H43">
            <a:extLst>
              <a:ext uri="{FF2B5EF4-FFF2-40B4-BE49-F238E27FC236}">
                <a16:creationId xmlns:a16="http://schemas.microsoft.com/office/drawing/2014/main" id="{AA04EFD3-4219-94DC-ACD3-0E6F8ADB765C}"/>
              </a:ext>
            </a:extLst>
          </p:cNvPr>
          <p:cNvSpPr/>
          <p:nvPr/>
        </p:nvSpPr>
        <p:spPr>
          <a:xfrm>
            <a:off x="5096835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4" name="H44">
            <a:extLst>
              <a:ext uri="{FF2B5EF4-FFF2-40B4-BE49-F238E27FC236}">
                <a16:creationId xmlns:a16="http://schemas.microsoft.com/office/drawing/2014/main" id="{4FEE0E12-0DBB-9EF5-B2CB-27BAEE9BA9F4}"/>
              </a:ext>
            </a:extLst>
          </p:cNvPr>
          <p:cNvSpPr/>
          <p:nvPr/>
        </p:nvSpPr>
        <p:spPr>
          <a:xfrm>
            <a:off x="5592144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5" name="H45">
            <a:extLst>
              <a:ext uri="{FF2B5EF4-FFF2-40B4-BE49-F238E27FC236}">
                <a16:creationId xmlns:a16="http://schemas.microsoft.com/office/drawing/2014/main" id="{80C602B7-548D-2B30-A0A7-F7EE17F2CA56}"/>
              </a:ext>
            </a:extLst>
          </p:cNvPr>
          <p:cNvSpPr/>
          <p:nvPr/>
        </p:nvSpPr>
        <p:spPr>
          <a:xfrm>
            <a:off x="6101300" y="3006362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H31">
            <a:extLst>
              <a:ext uri="{FF2B5EF4-FFF2-40B4-BE49-F238E27FC236}">
                <a16:creationId xmlns:a16="http://schemas.microsoft.com/office/drawing/2014/main" id="{DD5A972D-75C5-06BA-84F2-C3C30E54D0FF}"/>
              </a:ext>
            </a:extLst>
          </p:cNvPr>
          <p:cNvSpPr/>
          <p:nvPr/>
        </p:nvSpPr>
        <p:spPr>
          <a:xfrm>
            <a:off x="5600801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H39">
            <a:extLst>
              <a:ext uri="{FF2B5EF4-FFF2-40B4-BE49-F238E27FC236}">
                <a16:creationId xmlns:a16="http://schemas.microsoft.com/office/drawing/2014/main" id="{F99CF463-0994-E981-FD20-46AA376CE94C}"/>
              </a:ext>
            </a:extLst>
          </p:cNvPr>
          <p:cNvSpPr/>
          <p:nvPr/>
        </p:nvSpPr>
        <p:spPr>
          <a:xfrm>
            <a:off x="9651533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H32">
            <a:extLst>
              <a:ext uri="{FF2B5EF4-FFF2-40B4-BE49-F238E27FC236}">
                <a16:creationId xmlns:a16="http://schemas.microsoft.com/office/drawing/2014/main" id="{E3BB19BB-1F06-A7E2-52C4-B105FF544EB5}"/>
              </a:ext>
            </a:extLst>
          </p:cNvPr>
          <p:cNvSpPr/>
          <p:nvPr/>
        </p:nvSpPr>
        <p:spPr>
          <a:xfrm>
            <a:off x="6109954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H37">
            <a:extLst>
              <a:ext uri="{FF2B5EF4-FFF2-40B4-BE49-F238E27FC236}">
                <a16:creationId xmlns:a16="http://schemas.microsoft.com/office/drawing/2014/main" id="{7342518C-89A6-2773-8C7F-468B6CFF8EC0}"/>
              </a:ext>
            </a:extLst>
          </p:cNvPr>
          <p:cNvSpPr/>
          <p:nvPr/>
        </p:nvSpPr>
        <p:spPr>
          <a:xfrm>
            <a:off x="8645347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" name="H33">
            <a:extLst>
              <a:ext uri="{FF2B5EF4-FFF2-40B4-BE49-F238E27FC236}">
                <a16:creationId xmlns:a16="http://schemas.microsoft.com/office/drawing/2014/main" id="{61DA23D4-206A-DF96-6B8F-14F6AC348C6F}"/>
              </a:ext>
            </a:extLst>
          </p:cNvPr>
          <p:cNvSpPr/>
          <p:nvPr/>
        </p:nvSpPr>
        <p:spPr>
          <a:xfrm>
            <a:off x="6619109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" name="H34">
            <a:extLst>
              <a:ext uri="{FF2B5EF4-FFF2-40B4-BE49-F238E27FC236}">
                <a16:creationId xmlns:a16="http://schemas.microsoft.com/office/drawing/2014/main" id="{7FDDC979-4FFF-75A0-77A5-A86D09CABF6C}"/>
              </a:ext>
            </a:extLst>
          </p:cNvPr>
          <p:cNvSpPr/>
          <p:nvPr/>
        </p:nvSpPr>
        <p:spPr>
          <a:xfrm>
            <a:off x="7128266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" name="H36">
            <a:extLst>
              <a:ext uri="{FF2B5EF4-FFF2-40B4-BE49-F238E27FC236}">
                <a16:creationId xmlns:a16="http://schemas.microsoft.com/office/drawing/2014/main" id="{683F6D1A-3857-630C-142F-6AFCA7845AAB}"/>
              </a:ext>
            </a:extLst>
          </p:cNvPr>
          <p:cNvSpPr/>
          <p:nvPr/>
        </p:nvSpPr>
        <p:spPr>
          <a:xfrm>
            <a:off x="8146576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H38">
            <a:extLst>
              <a:ext uri="{FF2B5EF4-FFF2-40B4-BE49-F238E27FC236}">
                <a16:creationId xmlns:a16="http://schemas.microsoft.com/office/drawing/2014/main" id="{33C76ADD-25FC-99DC-62E8-E1765AC0ABF9}"/>
              </a:ext>
            </a:extLst>
          </p:cNvPr>
          <p:cNvSpPr/>
          <p:nvPr/>
        </p:nvSpPr>
        <p:spPr>
          <a:xfrm>
            <a:off x="9154502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" name="H35">
            <a:extLst>
              <a:ext uri="{FF2B5EF4-FFF2-40B4-BE49-F238E27FC236}">
                <a16:creationId xmlns:a16="http://schemas.microsoft.com/office/drawing/2014/main" id="{90E5BACC-E79B-925A-8B49-7A8B609E0D10}"/>
              </a:ext>
            </a:extLst>
          </p:cNvPr>
          <p:cNvSpPr/>
          <p:nvPr/>
        </p:nvSpPr>
        <p:spPr>
          <a:xfrm>
            <a:off x="7637421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" name="H21">
            <a:extLst>
              <a:ext uri="{FF2B5EF4-FFF2-40B4-BE49-F238E27FC236}">
                <a16:creationId xmlns:a16="http://schemas.microsoft.com/office/drawing/2014/main" id="{556BBB1C-219F-C9E5-6C08-99AD1C8B23DE}"/>
              </a:ext>
            </a:extLst>
          </p:cNvPr>
          <p:cNvSpPr/>
          <p:nvPr/>
        </p:nvSpPr>
        <p:spPr>
          <a:xfrm>
            <a:off x="4083729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8" name="H22">
            <a:extLst>
              <a:ext uri="{FF2B5EF4-FFF2-40B4-BE49-F238E27FC236}">
                <a16:creationId xmlns:a16="http://schemas.microsoft.com/office/drawing/2014/main" id="{C0D353E0-E9AE-BA3B-7F6B-4E6129E2B9CD}"/>
              </a:ext>
            </a:extLst>
          </p:cNvPr>
          <p:cNvSpPr/>
          <p:nvPr/>
        </p:nvSpPr>
        <p:spPr>
          <a:xfrm>
            <a:off x="4592883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H23">
            <a:extLst>
              <a:ext uri="{FF2B5EF4-FFF2-40B4-BE49-F238E27FC236}">
                <a16:creationId xmlns:a16="http://schemas.microsoft.com/office/drawing/2014/main" id="{D4E82997-736E-D091-16A3-C60B9F439C78}"/>
              </a:ext>
            </a:extLst>
          </p:cNvPr>
          <p:cNvSpPr/>
          <p:nvPr/>
        </p:nvSpPr>
        <p:spPr>
          <a:xfrm>
            <a:off x="5102038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" name="H24">
            <a:extLst>
              <a:ext uri="{FF2B5EF4-FFF2-40B4-BE49-F238E27FC236}">
                <a16:creationId xmlns:a16="http://schemas.microsoft.com/office/drawing/2014/main" id="{5975B814-A2AE-4F79-CE99-24895718FC6A}"/>
              </a:ext>
            </a:extLst>
          </p:cNvPr>
          <p:cNvSpPr/>
          <p:nvPr/>
        </p:nvSpPr>
        <p:spPr>
          <a:xfrm>
            <a:off x="5611193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H26">
            <a:extLst>
              <a:ext uri="{FF2B5EF4-FFF2-40B4-BE49-F238E27FC236}">
                <a16:creationId xmlns:a16="http://schemas.microsoft.com/office/drawing/2014/main" id="{C9C9A7AC-9B1D-1F95-E725-7F989ECCA903}"/>
              </a:ext>
            </a:extLst>
          </p:cNvPr>
          <p:cNvSpPr/>
          <p:nvPr/>
        </p:nvSpPr>
        <p:spPr>
          <a:xfrm>
            <a:off x="6619110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1" name="H25">
            <a:extLst>
              <a:ext uri="{FF2B5EF4-FFF2-40B4-BE49-F238E27FC236}">
                <a16:creationId xmlns:a16="http://schemas.microsoft.com/office/drawing/2014/main" id="{09F4D15B-0CA8-638B-8776-AE5719348745}"/>
              </a:ext>
            </a:extLst>
          </p:cNvPr>
          <p:cNvSpPr/>
          <p:nvPr/>
        </p:nvSpPr>
        <p:spPr>
          <a:xfrm>
            <a:off x="6109955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7" name="H13">
            <a:extLst>
              <a:ext uri="{FF2B5EF4-FFF2-40B4-BE49-F238E27FC236}">
                <a16:creationId xmlns:a16="http://schemas.microsoft.com/office/drawing/2014/main" id="{66F5108F-A783-FA3B-806B-6AD17E52370E}"/>
              </a:ext>
            </a:extLst>
          </p:cNvPr>
          <p:cNvSpPr/>
          <p:nvPr/>
        </p:nvSpPr>
        <p:spPr>
          <a:xfrm>
            <a:off x="5102036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8" name="H14">
            <a:extLst>
              <a:ext uri="{FF2B5EF4-FFF2-40B4-BE49-F238E27FC236}">
                <a16:creationId xmlns:a16="http://schemas.microsoft.com/office/drawing/2014/main" id="{FDD4FE31-43E2-1AAC-B365-86A0D858FAE6}"/>
              </a:ext>
            </a:extLst>
          </p:cNvPr>
          <p:cNvSpPr/>
          <p:nvPr/>
        </p:nvSpPr>
        <p:spPr>
          <a:xfrm>
            <a:off x="5611191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H15">
            <a:extLst>
              <a:ext uri="{FF2B5EF4-FFF2-40B4-BE49-F238E27FC236}">
                <a16:creationId xmlns:a16="http://schemas.microsoft.com/office/drawing/2014/main" id="{C38E1627-59CD-21D8-2F4F-55E8354F7D94}"/>
              </a:ext>
            </a:extLst>
          </p:cNvPr>
          <p:cNvSpPr/>
          <p:nvPr/>
        </p:nvSpPr>
        <p:spPr>
          <a:xfrm>
            <a:off x="6109953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" name="H16">
            <a:extLst>
              <a:ext uri="{FF2B5EF4-FFF2-40B4-BE49-F238E27FC236}">
                <a16:creationId xmlns:a16="http://schemas.microsoft.com/office/drawing/2014/main" id="{7E5D7A61-C942-A110-96AC-3ED0D0332BD0}"/>
              </a:ext>
            </a:extLst>
          </p:cNvPr>
          <p:cNvSpPr/>
          <p:nvPr/>
        </p:nvSpPr>
        <p:spPr>
          <a:xfrm>
            <a:off x="6619108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6" name="H12">
            <a:extLst>
              <a:ext uri="{FF2B5EF4-FFF2-40B4-BE49-F238E27FC236}">
                <a16:creationId xmlns:a16="http://schemas.microsoft.com/office/drawing/2014/main" id="{BA8C4889-B06D-8C61-CB11-8CF6EB15FB97}"/>
              </a:ext>
            </a:extLst>
          </p:cNvPr>
          <p:cNvSpPr/>
          <p:nvPr/>
        </p:nvSpPr>
        <p:spPr>
          <a:xfrm>
            <a:off x="4592881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5" name="H11">
            <a:extLst>
              <a:ext uri="{FF2B5EF4-FFF2-40B4-BE49-F238E27FC236}">
                <a16:creationId xmlns:a16="http://schemas.microsoft.com/office/drawing/2014/main" id="{C30B0460-98CF-CF61-8196-7CCD2C8055AE}"/>
              </a:ext>
            </a:extLst>
          </p:cNvPr>
          <p:cNvSpPr/>
          <p:nvPr/>
        </p:nvSpPr>
        <p:spPr>
          <a:xfrm>
            <a:off x="4083727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50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17075-031B-6C58-3F86-EFE019940A3A}"/>
              </a:ext>
            </a:extLst>
          </p:cNvPr>
          <p:cNvSpPr txBox="1"/>
          <p:nvPr/>
        </p:nvSpPr>
        <p:spPr>
          <a:xfrm>
            <a:off x="2119220" y="2291563"/>
            <a:ext cx="8570595" cy="2820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457200" algn="ctr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effectLst/>
                <a:latin typeface="#9Slide05 Amplif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400" dirty="0">
              <a:effectLst/>
              <a:latin typeface="#9Slide05 Amplif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6378A-C478-DDD4-A32A-97DF6245337B}"/>
              </a:ext>
            </a:extLst>
          </p:cNvPr>
          <p:cNvSpPr txBox="1"/>
          <p:nvPr/>
        </p:nvSpPr>
        <p:spPr>
          <a:xfrm>
            <a:off x="2320489" y="1243451"/>
            <a:ext cx="7596186" cy="706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de-DE" sz="4000" i="1" dirty="0">
                <a:effectLst/>
                <a:latin typeface="#9Slide07 SVNNexa Rust Slab Bla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“Trò chơi tiếp sức</a:t>
            </a:r>
            <a:r>
              <a:rPr lang="vi-VN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effectLst/>
              <a:latin typeface="#9Slide07 SVNNexa Rust Slab Bla" panose="020B0606040200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0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F41F79-9039-40C9-1103-199D3BA7F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189818"/>
              </p:ext>
            </p:extLst>
          </p:nvPr>
        </p:nvGraphicFramePr>
        <p:xfrm>
          <a:off x="993361" y="692234"/>
          <a:ext cx="10274104" cy="5462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4532">
                  <a:extLst>
                    <a:ext uri="{9D8B030D-6E8A-4147-A177-3AD203B41FA5}">
                      <a16:colId xmlns:a16="http://schemas.microsoft.com/office/drawing/2014/main" val="3464078067"/>
                    </a:ext>
                  </a:extLst>
                </a:gridCol>
                <a:gridCol w="7899572">
                  <a:extLst>
                    <a:ext uri="{9D8B030D-6E8A-4147-A177-3AD203B41FA5}">
                      <a16:colId xmlns:a16="http://schemas.microsoft.com/office/drawing/2014/main" val="3327522639"/>
                    </a:ext>
                  </a:extLst>
                </a:gridCol>
              </a:tblGrid>
              <a:tr h="80931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trưng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37951"/>
                  </a:ext>
                </a:extLst>
              </a:tr>
              <a:tr h="70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tố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dụng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84446"/>
                  </a:ext>
                </a:extLst>
              </a:tr>
              <a:tr h="885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652587"/>
                  </a:ext>
                </a:extLst>
              </a:tr>
              <a:tr h="885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5.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trữ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tình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54882"/>
                  </a:ext>
                </a:extLst>
              </a:tr>
              <a:tr h="1328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6.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xúc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334262"/>
                  </a:ext>
                </a:extLst>
              </a:tr>
              <a:tr h="852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7.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458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D183FA-2FE3-8B13-C0A7-D7EF2A55C85C}"/>
              </a:ext>
            </a:extLst>
          </p:cNvPr>
          <p:cNvSpPr txBox="1"/>
          <p:nvPr/>
        </p:nvSpPr>
        <p:spPr>
          <a:xfrm>
            <a:off x="3410288" y="2251805"/>
            <a:ext cx="7788349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1BBF6-C791-CFA6-D1E0-BB135844D451}"/>
              </a:ext>
            </a:extLst>
          </p:cNvPr>
          <p:cNvSpPr txBox="1"/>
          <p:nvPr/>
        </p:nvSpPr>
        <p:spPr>
          <a:xfrm>
            <a:off x="3340893" y="3168024"/>
            <a:ext cx="7857744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“ta” –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Chiêm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F3B35-DB69-62CB-9895-7BA2D39CA15C}"/>
              </a:ext>
            </a:extLst>
          </p:cNvPr>
          <p:cNvSpPr txBox="1"/>
          <p:nvPr/>
        </p:nvSpPr>
        <p:spPr>
          <a:xfrm>
            <a:off x="3340893" y="4037492"/>
            <a:ext cx="7857745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rung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riêng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sang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B5EB4-3F6F-BEE1-15CB-27CDAB0F18DC}"/>
              </a:ext>
            </a:extLst>
          </p:cNvPr>
          <p:cNvSpPr txBox="1"/>
          <p:nvPr/>
        </p:nvSpPr>
        <p:spPr>
          <a:xfrm>
            <a:off x="3340893" y="5479909"/>
            <a:ext cx="7857744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40DFA-FD54-B7D6-555F-77265AE76FAD}"/>
              </a:ext>
            </a:extLst>
          </p:cNvPr>
          <p:cNvSpPr txBox="1"/>
          <p:nvPr/>
        </p:nvSpPr>
        <p:spPr>
          <a:xfrm>
            <a:off x="1330380" y="995636"/>
            <a:ext cx="10099619" cy="8626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2400" b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nl-NL" dirty="0"/>
              <a:t>2. Hình ảnh thiên nhiên, con người Chiêm Hóa trong nỗi nhớ của nhân vật trữ tình</a:t>
            </a:r>
            <a:endParaRPr lang="en-US" dirty="0"/>
          </a:p>
        </p:txBody>
      </p:sp>
      <p:sp>
        <p:nvSpPr>
          <p:cNvPr id="2" name="TextBox 1">
            <a:hlinkClick r:id="rId7" action="ppaction://hlinkfile"/>
            <a:extLst>
              <a:ext uri="{FF2B5EF4-FFF2-40B4-BE49-F238E27FC236}">
                <a16:creationId xmlns:a16="http://schemas.microsoft.com/office/drawing/2014/main" id="{56634983-EBC3-B594-A7B0-2AABE6A9B709}"/>
              </a:ext>
            </a:extLst>
          </p:cNvPr>
          <p:cNvSpPr txBox="1"/>
          <p:nvPr/>
        </p:nvSpPr>
        <p:spPr>
          <a:xfrm>
            <a:off x="2298700" y="2053439"/>
            <a:ext cx="759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PHIẾU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HỌC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TẬP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SỐ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02</a:t>
            </a:r>
            <a:endParaRPr lang="en-US" sz="2000" b="1" u="sng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3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8656E9-E580-2FFA-C2AE-FE06D2425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89328"/>
              </p:ext>
            </p:extLst>
          </p:nvPr>
        </p:nvGraphicFramePr>
        <p:xfrm>
          <a:off x="1051447" y="1607643"/>
          <a:ext cx="10231119" cy="4220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8485">
                  <a:extLst>
                    <a:ext uri="{9D8B030D-6E8A-4147-A177-3AD203B41FA5}">
                      <a16:colId xmlns:a16="http://schemas.microsoft.com/office/drawing/2014/main" val="1005204547"/>
                    </a:ext>
                  </a:extLst>
                </a:gridCol>
                <a:gridCol w="7862634">
                  <a:extLst>
                    <a:ext uri="{9D8B030D-6E8A-4147-A177-3AD203B41FA5}">
                      <a16:colId xmlns:a16="http://schemas.microsoft.com/office/drawing/2014/main" val="4149661687"/>
                    </a:ext>
                  </a:extLst>
                </a:gridCol>
              </a:tblGrid>
              <a:tr h="42202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546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2B3E56-62FA-A3B6-F2C6-A8692D189C58}"/>
              </a:ext>
            </a:extLst>
          </p:cNvPr>
          <p:cNvSpPr txBox="1"/>
          <p:nvPr/>
        </p:nvSpPr>
        <p:spPr>
          <a:xfrm>
            <a:off x="1182947" y="858759"/>
            <a:ext cx="10099619" cy="3972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2400" b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nl-NL" sz="2000" dirty="0"/>
              <a:t>2. Hình ảnh thiên nhiên, con người Chiêm Hóa trong nỗi nhớ của nhân vật trữ tình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BDDFE-E4A6-2560-930B-F0E61960CE6E}"/>
              </a:ext>
            </a:extLst>
          </p:cNvPr>
          <p:cNvSpPr txBox="1"/>
          <p:nvPr/>
        </p:nvSpPr>
        <p:spPr>
          <a:xfrm>
            <a:off x="3594800" y="2113452"/>
            <a:ext cx="7687766" cy="332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mưa</a:t>
            </a:r>
            <a:r>
              <a:rPr lang="en-US" sz="2000" spc="-4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tơ</a:t>
            </a:r>
            <a:r>
              <a:rPr lang="en-US" sz="2000" spc="-4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rét</a:t>
            </a:r>
            <a:r>
              <a:rPr lang="en-US" sz="2000" spc="-5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lộc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</a:t>
            </a:r>
            <a:r>
              <a:rPr lang="en-US" sz="2000" spc="-4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măng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Gâm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đôi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bờ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ngồi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dưới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bến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ngút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ngát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=&gt;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tràn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57785" algn="just">
              <a:spcBef>
                <a:spcPts val="400"/>
              </a:spcBef>
              <a:spcAft>
                <a:spcPts val="400"/>
              </a:spcAft>
              <a:tabLst>
                <a:tab pos="206375" algn="l"/>
              </a:tabLst>
            </a:pPr>
            <a:r>
              <a:rPr lang="en-US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“</a:t>
            </a:r>
            <a:r>
              <a:rPr lang="vi-VN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</a:t>
            </a:r>
            <a:r>
              <a:rPr lang="vi-VN" sz="2000" spc="7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spc="1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ngồi</a:t>
            </a:r>
            <a:r>
              <a:rPr lang="vi-VN" sz="2000" spc="7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spc="1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dưới</a:t>
            </a:r>
            <a:r>
              <a:rPr lang="vi-VN" sz="2000" spc="7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bến</a:t>
            </a:r>
            <a:r>
              <a:rPr lang="vi-VN" sz="2000" spc="7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spc="1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trông</a:t>
            </a:r>
            <a:r>
              <a:rPr lang="vi-VN" sz="2000" spc="7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spc="2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000" spc="2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/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Non Thần 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 như trẻ lại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”.</a:t>
            </a:r>
          </a:p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=&gt;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thổi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chờ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đợi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ngóng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rung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xốn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10FBC-F87C-320B-0798-1E07971BED8B}"/>
              </a:ext>
            </a:extLst>
          </p:cNvPr>
          <p:cNvSpPr txBox="1"/>
          <p:nvPr/>
        </p:nvSpPr>
        <p:spPr>
          <a:xfrm>
            <a:off x="1107129" y="1928016"/>
            <a:ext cx="236939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1. Thiên nhiên         Chiêm Hóa: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 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BPTT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82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4275" y="5419512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000" y="5419512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843" y="5419512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137" y="5419512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8656E9-E580-2FFA-C2AE-FE06D2425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423338"/>
              </p:ext>
            </p:extLst>
          </p:nvPr>
        </p:nvGraphicFramePr>
        <p:xfrm>
          <a:off x="1146568" y="1509581"/>
          <a:ext cx="9967690" cy="45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7501">
                  <a:extLst>
                    <a:ext uri="{9D8B030D-6E8A-4147-A177-3AD203B41FA5}">
                      <a16:colId xmlns:a16="http://schemas.microsoft.com/office/drawing/2014/main" val="1005204547"/>
                    </a:ext>
                  </a:extLst>
                </a:gridCol>
                <a:gridCol w="7660189">
                  <a:extLst>
                    <a:ext uri="{9D8B030D-6E8A-4147-A177-3AD203B41FA5}">
                      <a16:colId xmlns:a16="http://schemas.microsoft.com/office/drawing/2014/main" val="4149661687"/>
                    </a:ext>
                  </a:extLst>
                </a:gridCol>
              </a:tblGrid>
              <a:tr h="45278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518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2B3E56-62FA-A3B6-F2C6-A8692D189C58}"/>
              </a:ext>
            </a:extLst>
          </p:cNvPr>
          <p:cNvSpPr txBox="1"/>
          <p:nvPr/>
        </p:nvSpPr>
        <p:spPr>
          <a:xfrm>
            <a:off x="1279282" y="833263"/>
            <a:ext cx="10099619" cy="3972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2400" b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nl-NL" sz="2000" dirty="0"/>
              <a:t>2. Hình ảnh thiên nhiên, con người Chiêm Hóa trong nỗi nhớ của nhân vật trữ tình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1AC8F-5A29-4CCF-0AE7-1A83357D5061}"/>
              </a:ext>
            </a:extLst>
          </p:cNvPr>
          <p:cNvSpPr txBox="1"/>
          <p:nvPr/>
        </p:nvSpPr>
        <p:spPr>
          <a:xfrm>
            <a:off x="1185173" y="1632959"/>
            <a:ext cx="2220248" cy="4300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2. Con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Chiêm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endParaRPr lang="en-US" sz="2000" kern="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defTabSz="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Chi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con    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-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  <a:p>
            <a:pPr marL="0" marR="0" defTabSz="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000" kern="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BPTT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4?</a:t>
            </a:r>
            <a:endParaRPr lang="en-US" sz="2000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2FC58-69AA-722C-2E8A-150DEEFEEE96}"/>
              </a:ext>
            </a:extLst>
          </p:cNvPr>
          <p:cNvSpPr txBox="1"/>
          <p:nvPr/>
        </p:nvSpPr>
        <p:spPr>
          <a:xfrm>
            <a:off x="3425881" y="1690925"/>
            <a:ext cx="7594600" cy="418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Dao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Vòng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rung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“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Ngù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mơn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mởn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ngực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”; </a:t>
            </a:r>
          </a:p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spc="-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000" kern="0" spc="-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Tày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duyên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áo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chàm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</a:t>
            </a:r>
            <a:r>
              <a:rPr lang="en-US" sz="2000" kern="0" spc="-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</a:t>
            </a:r>
            <a:r>
              <a:rPr lang="en-US" sz="2000" kern="0" spc="-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nụ</a:t>
            </a:r>
            <a:r>
              <a:rPr lang="en-US" sz="2000" kern="0" spc="-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cười</a:t>
            </a:r>
            <a:r>
              <a:rPr lang="en-US" sz="2000" kern="0" spc="-1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môi</a:t>
            </a:r>
            <a:r>
              <a:rPr lang="en-US" sz="2000" kern="0" spc="-9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mọng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</a:t>
            </a:r>
            <a:r>
              <a:rPr lang="en-US" sz="2000" kern="0" spc="-9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2000" kern="0" spc="-1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chơi</a:t>
            </a:r>
            <a:r>
              <a:rPr lang="en-US" sz="2000" kern="0" spc="-9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ném</a:t>
            </a:r>
            <a:r>
              <a:rPr lang="en-US" sz="2000" kern="0" spc="-9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2000" kern="0" spc="-9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kern="0" spc="-1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2000" kern="0" spc="-9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hội</a:t>
            </a:r>
            <a:r>
              <a:rPr lang="en-US" sz="2000" kern="0" spc="-9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      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lùng</a:t>
            </a:r>
            <a:r>
              <a:rPr lang="en-US" sz="2000" kern="0" spc="-1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spc="-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tùng</a:t>
            </a:r>
            <a:r>
              <a:rPr lang="en-US" sz="2000" kern="0" spc="-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”.</a:t>
            </a:r>
            <a:endParaRPr lang="en-US" sz="2000" kern="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=&gt;  con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đất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Chiêm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tươi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trẻ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kern="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kern="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kern="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000" kern="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kern="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000" kern="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“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e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=&gt;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Gợi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Dao,Tày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khiến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mải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mê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say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đắm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mức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lạc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2538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8656E9-E580-2FFA-C2AE-FE06D2425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603988"/>
              </p:ext>
            </p:extLst>
          </p:nvPr>
        </p:nvGraphicFramePr>
        <p:xfrm>
          <a:off x="1277342" y="1752451"/>
          <a:ext cx="9682480" cy="4106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8929">
                  <a:extLst>
                    <a:ext uri="{9D8B030D-6E8A-4147-A177-3AD203B41FA5}">
                      <a16:colId xmlns:a16="http://schemas.microsoft.com/office/drawing/2014/main" val="1005204547"/>
                    </a:ext>
                  </a:extLst>
                </a:gridCol>
                <a:gridCol w="6903551">
                  <a:extLst>
                    <a:ext uri="{9D8B030D-6E8A-4147-A177-3AD203B41FA5}">
                      <a16:colId xmlns:a16="http://schemas.microsoft.com/office/drawing/2014/main" val="4149661687"/>
                    </a:ext>
                  </a:extLst>
                </a:gridCol>
              </a:tblGrid>
              <a:tr h="2040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con        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đây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095325"/>
                  </a:ext>
                </a:extLst>
              </a:tr>
              <a:tr h="2065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    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Chiêm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”. Theo   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sao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chọn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”?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9690" algn="just">
                        <a:spcBef>
                          <a:spcPts val="500"/>
                        </a:spcBef>
                        <a:spcAft>
                          <a:spcPts val="500"/>
                        </a:spcAft>
                        <a:tabLst>
                          <a:tab pos="180975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669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2B3E56-62FA-A3B6-F2C6-A8692D189C58}"/>
              </a:ext>
            </a:extLst>
          </p:cNvPr>
          <p:cNvSpPr txBox="1"/>
          <p:nvPr/>
        </p:nvSpPr>
        <p:spPr>
          <a:xfrm>
            <a:off x="1157510" y="881739"/>
            <a:ext cx="10099619" cy="3972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2400" b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nl-NL" sz="2000" dirty="0"/>
              <a:t>2. Hình ảnh thiên nhiên, con người Chiêm Hóa trong nỗi nhớ của nhân vật trữ tình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C89922-FF9E-E652-8EB8-4A5C6B0A1F97}"/>
              </a:ext>
            </a:extLst>
          </p:cNvPr>
          <p:cNvSpPr txBox="1"/>
          <p:nvPr/>
        </p:nvSpPr>
        <p:spPr>
          <a:xfrm>
            <a:off x="4046963" y="1981393"/>
            <a:ext cx="68676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duyên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hoá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quán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lễ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khiến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say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bước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4C926-25ED-00F7-80A2-379806035E01}"/>
              </a:ext>
            </a:extLst>
          </p:cNvPr>
          <p:cNvSpPr txBox="1"/>
          <p:nvPr/>
        </p:nvSpPr>
        <p:spPr>
          <a:xfrm>
            <a:off x="4069786" y="3924328"/>
            <a:ext cx="6844872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9690" algn="just">
              <a:spcBef>
                <a:spcPts val="500"/>
              </a:spcBef>
              <a:spcAft>
                <a:spcPts val="500"/>
              </a:spcAft>
              <a:tabLst>
                <a:tab pos="180975" algn="l"/>
              </a:tabLs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“đến”,</a:t>
            </a:r>
            <a:r>
              <a:rPr lang="vi-VN" sz="20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“tới”,</a:t>
            </a:r>
            <a:r>
              <a:rPr lang="vi-VN" sz="20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“sang”,...</a:t>
            </a:r>
            <a:r>
              <a:rPr lang="vi-VN" sz="2000" spc="-4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59690" algn="just">
              <a:spcBef>
                <a:spcPts val="500"/>
              </a:spcBef>
              <a:spcAft>
                <a:spcPts val="500"/>
              </a:spcAft>
              <a:tabLst>
                <a:tab pos="180975" algn="l"/>
              </a:tabLst>
            </a:pP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Chọn từ</a:t>
            </a:r>
            <a:r>
              <a:rPr lang="vi-VN" sz="2000" spc="-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mảnh đất Chiêm Hoá, địa danh trong bài 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 là một phần của kí ức, gợi sự </a:t>
            </a:r>
            <a:r>
              <a:rPr lang="vi-VN" sz="2000" spc="-2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thuộc, gần gũi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L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à 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</a:t>
            </a:r>
            <a:r>
              <a:rPr lang="vi-VN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 hương mà mỗi người con dù ở đâu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11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8656E9-E580-2FFA-C2AE-FE06D2425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862296"/>
              </p:ext>
            </p:extLst>
          </p:nvPr>
        </p:nvGraphicFramePr>
        <p:xfrm>
          <a:off x="1838961" y="2090820"/>
          <a:ext cx="9042400" cy="2129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5221">
                  <a:extLst>
                    <a:ext uri="{9D8B030D-6E8A-4147-A177-3AD203B41FA5}">
                      <a16:colId xmlns:a16="http://schemas.microsoft.com/office/drawing/2014/main" val="1005204547"/>
                    </a:ext>
                  </a:extLst>
                </a:gridCol>
                <a:gridCol w="6447179">
                  <a:extLst>
                    <a:ext uri="{9D8B030D-6E8A-4147-A177-3AD203B41FA5}">
                      <a16:colId xmlns:a16="http://schemas.microsoft.com/office/drawing/2014/main" val="4149661687"/>
                    </a:ext>
                  </a:extLst>
                </a:gridCol>
              </a:tblGrid>
              <a:tr h="2129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15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000" spc="-15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quê</a:t>
                      </a:r>
                      <a:r>
                        <a:rPr lang="en-US" sz="2000" spc="2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hương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muốn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gửi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gắm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điệp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1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000" spc="1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324" marR="2232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262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2B3E56-62FA-A3B6-F2C6-A8692D189C58}"/>
              </a:ext>
            </a:extLst>
          </p:cNvPr>
          <p:cNvSpPr txBox="1"/>
          <p:nvPr/>
        </p:nvSpPr>
        <p:spPr>
          <a:xfrm>
            <a:off x="1157510" y="1047225"/>
            <a:ext cx="10099619" cy="3972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2400" b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nl-NL" sz="2000" dirty="0"/>
              <a:t>2. Hình ảnh thiên nhiên, con người Chiêm Hóa trong nỗi nhớ của nhân vật trữ tình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996D0-716E-7786-3A11-306817EBAE8C}"/>
              </a:ext>
            </a:extLst>
          </p:cNvPr>
          <p:cNvSpPr txBox="1"/>
          <p:nvPr/>
        </p:nvSpPr>
        <p:spPr>
          <a:xfrm>
            <a:off x="4453299" y="2392849"/>
            <a:ext cx="6428062" cy="153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spc="-4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con</a:t>
            </a:r>
            <a:r>
              <a:rPr lang="en-US" sz="20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0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000" spc="-4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r>
              <a:rPr lang="en-US" sz="20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niềm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 </a:t>
            </a:r>
            <a:r>
              <a:rPr lang="en-US" sz="2000" spc="1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điệp</a:t>
            </a:r>
            <a:r>
              <a:rPr lang="en-US" sz="2000" spc="1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93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3990638C-E25C-8E40-2CD1-1FD7887497E8}"/>
              </a:ext>
            </a:extLst>
          </p:cNvPr>
          <p:cNvGrpSpPr/>
          <p:nvPr/>
        </p:nvGrpSpPr>
        <p:grpSpPr>
          <a:xfrm>
            <a:off x="360700" y="1646517"/>
            <a:ext cx="9690755" cy="4080315"/>
            <a:chOff x="0" y="1618433"/>
            <a:chExt cx="9690755" cy="408031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7184299-FBAE-8E20-C85F-E6D2F26FC3EE}"/>
                </a:ext>
              </a:extLst>
            </p:cNvPr>
            <p:cNvGrpSpPr/>
            <p:nvPr/>
          </p:nvGrpSpPr>
          <p:grpSpPr>
            <a:xfrm>
              <a:off x="2890737" y="1684421"/>
              <a:ext cx="6800018" cy="2779360"/>
              <a:chOff x="3164114" y="1684421"/>
              <a:chExt cx="6800018" cy="2779360"/>
            </a:xfrm>
          </p:grpSpPr>
          <p:sp>
            <p:nvSpPr>
              <p:cNvPr id="31" name="사각형: 둥근 모서리 2">
                <a:extLst>
                  <a:ext uri="{FF2B5EF4-FFF2-40B4-BE49-F238E27FC236}">
                    <a16:creationId xmlns:a16="http://schemas.microsoft.com/office/drawing/2014/main" id="{A24207BD-3AE3-9F37-F01C-7D3247611FDF}"/>
                  </a:ext>
                </a:extLst>
              </p:cNvPr>
              <p:cNvSpPr/>
              <p:nvPr/>
            </p:nvSpPr>
            <p:spPr>
              <a:xfrm>
                <a:off x="3337089" y="1866507"/>
                <a:ext cx="6395188" cy="2405028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7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33"/>
                  </a:solidFill>
                  <a:effectLst/>
                  <a:uLnTx/>
                  <a:uFillTx/>
                  <a:latin typeface="Montserrat Black" panose="00000A00000000000000" pitchFamily="2" charset="0"/>
                  <a:cs typeface="+mn-cs"/>
                </a:endParaRPr>
              </a:p>
            </p:txBody>
          </p:sp>
          <p:sp>
            <p:nvSpPr>
              <p:cNvPr id="32" name="사각형: 둥근 모서리 2">
                <a:extLst>
                  <a:ext uri="{FF2B5EF4-FFF2-40B4-BE49-F238E27FC236}">
                    <a16:creationId xmlns:a16="http://schemas.microsoft.com/office/drawing/2014/main" id="{AB8A6F59-9F15-A4A7-BAC0-977028E6EE24}"/>
                  </a:ext>
                </a:extLst>
              </p:cNvPr>
              <p:cNvSpPr/>
              <p:nvPr/>
            </p:nvSpPr>
            <p:spPr>
              <a:xfrm>
                <a:off x="3164114" y="1684421"/>
                <a:ext cx="6800018" cy="2779360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6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III. </a:t>
                </a:r>
                <a:r>
                  <a:rPr kumimoji="0" lang="en-US" altLang="ko-KR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Luyện</a:t>
                </a:r>
                <a:r>
                  <a:rPr kumimoji="0" lang="en-US" altLang="ko-KR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 </a:t>
                </a:r>
                <a:r>
                  <a:rPr kumimoji="0" lang="en-US" altLang="ko-KR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tập</a:t>
                </a:r>
                <a:r>
                  <a:rPr kumimoji="0" lang="en-US" altLang="ko-KR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, </a:t>
                </a:r>
                <a:r>
                  <a:rPr kumimoji="0" lang="en-US" altLang="ko-KR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vận</a:t>
                </a:r>
                <a:r>
                  <a:rPr kumimoji="0" lang="en-US" altLang="ko-KR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 </a:t>
                </a:r>
                <a:r>
                  <a:rPr kumimoji="0" lang="en-US" altLang="ko-KR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dụng</a:t>
                </a:r>
                <a:endParaRPr kumimoji="0" lang="ko-KR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33"/>
                  </a:solidFill>
                  <a:effectLst/>
                  <a:uLnTx/>
                  <a:uFillTx/>
                  <a:latin typeface="#9Slide07 SVNNexa Rust Slab Bla" panose="020B0606040200020203" pitchFamily="34" charset="0"/>
                </a:endParaRPr>
              </a:p>
            </p:txBody>
          </p:sp>
        </p:grpSp>
        <p:pic>
          <p:nvPicPr>
            <p:cNvPr id="30" name="Hình ảnh 29" descr="Ảnh có chứa người, thể thao&#10;&#10;Mô tả được tạo tự động">
              <a:extLst>
                <a:ext uri="{FF2B5EF4-FFF2-40B4-BE49-F238E27FC236}">
                  <a16:creationId xmlns:a16="http://schemas.microsoft.com/office/drawing/2014/main" id="{81C4CFD4-7E88-B5E8-D312-59230AACA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8433"/>
              <a:ext cx="4080315" cy="4080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37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8FA7C-1C7F-754D-3F0B-9E142786B742}"/>
              </a:ext>
            </a:extLst>
          </p:cNvPr>
          <p:cNvSpPr txBox="1"/>
          <p:nvPr/>
        </p:nvSpPr>
        <p:spPr>
          <a:xfrm>
            <a:off x="1055001" y="1246466"/>
            <a:ext cx="10576560" cy="431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Mỗi dòng trong bài sáu chữ có bao nhiêu tiếng? 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Đáp án: Bài thơ nhiều </a:t>
            </a:r>
            <a:r>
              <a:rPr lang="pt-BR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dòng; mỗi dòng sáu chữ</a:t>
            </a:r>
            <a:r>
              <a:rPr lang="de-DE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e-DE" sz="2400" b="1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Cách ngắt nhịp thường gặp trong thơ sáu chữ? 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Đáp án: Thơ sáu chữ ngắt nhịp 2/2/2; 4/2; 2/4.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e-DE" sz="2400" b="1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Thơ sáu chữ có cách gieo vần như thế nào? 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Đáp án: Thơ sáu chữ thường gieo vần chân (vần liền hoặc vần cách).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8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1883" y="545696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608" y="545696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235" y="545696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745" y="545696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8FA7C-1C7F-754D-3F0B-9E142786B742}"/>
              </a:ext>
            </a:extLst>
          </p:cNvPr>
          <p:cNvSpPr txBox="1"/>
          <p:nvPr/>
        </p:nvSpPr>
        <p:spPr>
          <a:xfrm>
            <a:off x="919040" y="988176"/>
            <a:ext cx="10576560" cy="4706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4. Liệt kê ba hình ảnh thiên nhiên em ấn tượng nhất trong bài thơ? 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Đáp án: HS có thể lựa chọn các hình ảnh</a:t>
            </a:r>
            <a:r>
              <a:rPr lang="de-DE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spc="-45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lang="en-US" sz="2400" i="1" spc="-45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400" i="1" spc="-5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lộc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i="1" spc="-45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măng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Gâm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Non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ngút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795" marR="0" indent="19240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000" b="1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795" marR="0" indent="19240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Đáp án: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6195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e-DE" sz="1000" b="1" spc="-3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spc="-30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6. Tìm các từ ngữ chỉ màu sắc trong bài thơ miêu tả thiên nhiên, con người    mùa xuân.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Đáp án: xanh ngút ngát, trắng, chàm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4275" y="5679786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000" y="5679786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843" y="5679786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137" y="5679786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82645-43AA-643A-22B4-DF8892482D25}"/>
              </a:ext>
            </a:extLst>
          </p:cNvPr>
          <p:cNvSpPr txBox="1"/>
          <p:nvPr/>
        </p:nvSpPr>
        <p:spPr>
          <a:xfrm>
            <a:off x="1304563" y="1723542"/>
            <a:ext cx="9805514" cy="419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Tham khảo: 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“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quê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khuất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hẳn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vẫn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đăm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đắm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nhìn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theo.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nhiều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nơi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quân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nhiều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chỗ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phong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cảnh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đây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nhiều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dân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coi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cũng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tha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thiết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sao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sức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quyến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rũ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    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nhớ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thương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vẫn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mãnh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liệt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day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dứt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bằng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mảnh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đất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cọc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cằn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này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mạc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bị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tàn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mảnh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đất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quê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hương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vẫn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đủ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sức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nuôi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ngày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xưa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nếu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ngày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trở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Ở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mảnh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đất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ấy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tháng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Giêng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đốt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bãi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đào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ổ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chuột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tháng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Tám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nước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lên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đánh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giậm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úp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đơm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tép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tháng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Chín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tháng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Mười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móc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con da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dưới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vệ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sông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Ở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mảnh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đất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ấy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ngày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chợ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phiên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dì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lại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mua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cho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bánh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rợm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; 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đêm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nằm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chú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chú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gác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chân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lên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mà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lẩy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Kiều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ngâm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tối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liên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hoan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xã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Tị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hát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chèo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đôi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lúc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lại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được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ngồi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chuyện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Cún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Con,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nhắc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lại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kỉ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niệm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đẽ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thời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kern="1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ấu</a:t>
            </a:r>
            <a:r>
              <a:rPr lang="en-US" sz="2000" kern="1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”.</a:t>
            </a:r>
          </a:p>
          <a:p>
            <a:pPr marL="0" marR="0" indent="457200" algn="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(Theo </a:t>
            </a:r>
            <a:r>
              <a:rPr lang="en-US" sz="20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Khải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sách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Tiếng</a:t>
            </a:r>
            <a:r>
              <a:rPr lang="en-US" sz="20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Việt</a:t>
            </a:r>
            <a:r>
              <a:rPr lang="en-US" sz="20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5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NXB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dục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Việt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Nam,</a:t>
            </a:r>
            <a:r>
              <a:rPr lang="en-US" sz="2000" spc="-15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2020).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973D8-2CF7-7FF2-55E9-F93894665489}"/>
              </a:ext>
            </a:extLst>
          </p:cNvPr>
          <p:cNvSpPr txBox="1"/>
          <p:nvPr/>
        </p:nvSpPr>
        <p:spPr>
          <a:xfrm>
            <a:off x="956018" y="944224"/>
            <a:ext cx="75946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(2) </a:t>
            </a:r>
            <a:r>
              <a:rPr lang="pt-BR" sz="1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Câu 6/SGK-Tr46</a:t>
            </a:r>
            <a:endParaRPr lang="en-US" sz="1400" dirty="0">
              <a:solidFill>
                <a:srgbClr val="002060"/>
              </a:solidFill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9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5A13BDBA-20D5-465E-6BF3-F9C4C0C56147}"/>
              </a:ext>
            </a:extLst>
          </p:cNvPr>
          <p:cNvGrpSpPr/>
          <p:nvPr/>
        </p:nvGrpSpPr>
        <p:grpSpPr>
          <a:xfrm>
            <a:off x="-14514" y="-1"/>
            <a:ext cx="12206514" cy="6857990"/>
            <a:chOff x="-610672" y="21776"/>
            <a:chExt cx="12817187" cy="685799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0648E4CD-2CD5-26C4-7073-60BD16033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275" t="21087" b="17633"/>
            <a:stretch/>
          </p:blipFill>
          <p:spPr>
            <a:xfrm>
              <a:off x="-610672" y="21776"/>
              <a:ext cx="4511239" cy="685799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43A89F6-96D0-1446-3093-8710839FC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087" b="17633"/>
            <a:stretch/>
          </p:blipFill>
          <p:spPr>
            <a:xfrm flipH="1">
              <a:off x="3897086" y="21776"/>
              <a:ext cx="8309429" cy="685799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C598B3-DEA7-49E7-A48A-654B46EA65ED}"/>
              </a:ext>
            </a:extLst>
          </p:cNvPr>
          <p:cNvSpPr/>
          <p:nvPr/>
        </p:nvSpPr>
        <p:spPr>
          <a:xfrm flipV="1">
            <a:off x="-914400" y="209550"/>
            <a:ext cx="6906126" cy="6857999"/>
          </a:xfrm>
          <a:custGeom>
            <a:avLst/>
            <a:gdLst>
              <a:gd name="connsiteX0" fmla="*/ 0 w 7876202"/>
              <a:gd name="connsiteY0" fmla="*/ 6857999 h 6857999"/>
              <a:gd name="connsiteX1" fmla="*/ 7857548 w 7876202"/>
              <a:gd name="connsiteY1" fmla="*/ 6857999 h 6857999"/>
              <a:gd name="connsiteX2" fmla="*/ 4508247 w 7876202"/>
              <a:gd name="connsiteY2" fmla="*/ 35207 h 6857999"/>
              <a:gd name="connsiteX3" fmla="*/ 4424117 w 7876202"/>
              <a:gd name="connsiteY3" fmla="*/ 0 h 6857999"/>
              <a:gd name="connsiteX4" fmla="*/ 0 w 7876202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6202" h="6857999">
                <a:moveTo>
                  <a:pt x="0" y="6857999"/>
                </a:moveTo>
                <a:lnTo>
                  <a:pt x="7857548" y="6857999"/>
                </a:lnTo>
                <a:cubicBezTo>
                  <a:pt x="8062399" y="2838014"/>
                  <a:pt x="6556318" y="950834"/>
                  <a:pt x="4508247" y="35207"/>
                </a:cubicBezTo>
                <a:lnTo>
                  <a:pt x="442411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32C42A0-1CB4-4BC2-B512-97BA45A3EE16}"/>
              </a:ext>
            </a:extLst>
          </p:cNvPr>
          <p:cNvSpPr/>
          <p:nvPr/>
        </p:nvSpPr>
        <p:spPr>
          <a:xfrm flipV="1">
            <a:off x="-907142" y="-14515"/>
            <a:ext cx="6906126" cy="6858000"/>
          </a:xfrm>
          <a:custGeom>
            <a:avLst/>
            <a:gdLst>
              <a:gd name="connsiteX0" fmla="*/ 0 w 7859713"/>
              <a:gd name="connsiteY0" fmla="*/ 6858000 h 6858000"/>
              <a:gd name="connsiteX1" fmla="*/ 0 w 7859713"/>
              <a:gd name="connsiteY1" fmla="*/ 0 h 6858000"/>
              <a:gd name="connsiteX2" fmla="*/ 7859713 w 7859713"/>
              <a:gd name="connsiteY2" fmla="*/ 6858000 h 6858000"/>
              <a:gd name="connsiteX3" fmla="*/ 0 w 7859713"/>
              <a:gd name="connsiteY3" fmla="*/ 6858000 h 6858000"/>
              <a:gd name="connsiteX0" fmla="*/ 0 w 7873846"/>
              <a:gd name="connsiteY0" fmla="*/ 6858000 h 6858000"/>
              <a:gd name="connsiteX1" fmla="*/ 0 w 7873846"/>
              <a:gd name="connsiteY1" fmla="*/ 0 h 6858000"/>
              <a:gd name="connsiteX2" fmla="*/ 7859713 w 7873846"/>
              <a:gd name="connsiteY2" fmla="*/ 6858000 h 6858000"/>
              <a:gd name="connsiteX3" fmla="*/ 0 w 7873846"/>
              <a:gd name="connsiteY3" fmla="*/ 6858000 h 6858000"/>
              <a:gd name="connsiteX0" fmla="*/ 0 w 7877201"/>
              <a:gd name="connsiteY0" fmla="*/ 6858000 h 6858000"/>
              <a:gd name="connsiteX1" fmla="*/ 0 w 7877201"/>
              <a:gd name="connsiteY1" fmla="*/ 0 h 6858000"/>
              <a:gd name="connsiteX2" fmla="*/ 7859713 w 7877201"/>
              <a:gd name="connsiteY2" fmla="*/ 6858000 h 6858000"/>
              <a:gd name="connsiteX3" fmla="*/ 0 w 7877201"/>
              <a:gd name="connsiteY3" fmla="*/ 6858000 h 6858000"/>
              <a:gd name="connsiteX0" fmla="*/ 0 w 7877101"/>
              <a:gd name="connsiteY0" fmla="*/ 6858000 h 6858000"/>
              <a:gd name="connsiteX1" fmla="*/ 0 w 7877101"/>
              <a:gd name="connsiteY1" fmla="*/ 0 h 6858000"/>
              <a:gd name="connsiteX2" fmla="*/ 7859713 w 7877101"/>
              <a:gd name="connsiteY2" fmla="*/ 6858000 h 6858000"/>
              <a:gd name="connsiteX3" fmla="*/ 0 w 7877101"/>
              <a:gd name="connsiteY3" fmla="*/ 6858000 h 6858000"/>
              <a:gd name="connsiteX0" fmla="*/ 0 w 7876202"/>
              <a:gd name="connsiteY0" fmla="*/ 6858000 h 6858000"/>
              <a:gd name="connsiteX1" fmla="*/ 0 w 7876202"/>
              <a:gd name="connsiteY1" fmla="*/ 0 h 6858000"/>
              <a:gd name="connsiteX2" fmla="*/ 7859713 w 7876202"/>
              <a:gd name="connsiteY2" fmla="*/ 6858000 h 6858000"/>
              <a:gd name="connsiteX3" fmla="*/ 0 w 78762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6202" h="6858000">
                <a:moveTo>
                  <a:pt x="0" y="6858000"/>
                </a:moveTo>
                <a:lnTo>
                  <a:pt x="0" y="0"/>
                </a:lnTo>
                <a:cubicBezTo>
                  <a:pt x="3465032" y="166253"/>
                  <a:pt x="8190827" y="360218"/>
                  <a:pt x="785971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1B2A4F0-234C-493C-A857-8ADADD858CB7}"/>
              </a:ext>
            </a:extLst>
          </p:cNvPr>
          <p:cNvSpPr/>
          <p:nvPr/>
        </p:nvSpPr>
        <p:spPr>
          <a:xfrm flipH="1" flipV="1">
            <a:off x="10199688" y="0"/>
            <a:ext cx="1992312" cy="6858000"/>
          </a:xfrm>
          <a:custGeom>
            <a:avLst/>
            <a:gdLst>
              <a:gd name="connsiteX0" fmla="*/ 0 w 1992312"/>
              <a:gd name="connsiteY0" fmla="*/ 6858000 h 6858000"/>
              <a:gd name="connsiteX1" fmla="*/ 0 w 1992312"/>
              <a:gd name="connsiteY1" fmla="*/ 0 h 6858000"/>
              <a:gd name="connsiteX2" fmla="*/ 1992312 w 1992312"/>
              <a:gd name="connsiteY2" fmla="*/ 6858000 h 6858000"/>
              <a:gd name="connsiteX3" fmla="*/ 0 w 1992312"/>
              <a:gd name="connsiteY3" fmla="*/ 6858000 h 6858000"/>
              <a:gd name="connsiteX0" fmla="*/ 0 w 1992312"/>
              <a:gd name="connsiteY0" fmla="*/ 6858000 h 6858000"/>
              <a:gd name="connsiteX1" fmla="*/ 0 w 1992312"/>
              <a:gd name="connsiteY1" fmla="*/ 0 h 6858000"/>
              <a:gd name="connsiteX2" fmla="*/ 1992312 w 1992312"/>
              <a:gd name="connsiteY2" fmla="*/ 6858000 h 6858000"/>
              <a:gd name="connsiteX3" fmla="*/ 0 w 1992312"/>
              <a:gd name="connsiteY3" fmla="*/ 6858000 h 6858000"/>
              <a:gd name="connsiteX0" fmla="*/ 0 w 1992312"/>
              <a:gd name="connsiteY0" fmla="*/ 6858000 h 6858000"/>
              <a:gd name="connsiteX1" fmla="*/ 0 w 1992312"/>
              <a:gd name="connsiteY1" fmla="*/ 0 h 6858000"/>
              <a:gd name="connsiteX2" fmla="*/ 1992312 w 1992312"/>
              <a:gd name="connsiteY2" fmla="*/ 6858000 h 6858000"/>
              <a:gd name="connsiteX3" fmla="*/ 0 w 19923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2312" h="6858000">
                <a:moveTo>
                  <a:pt x="0" y="6858000"/>
                </a:moveTo>
                <a:lnTo>
                  <a:pt x="0" y="0"/>
                </a:lnTo>
                <a:cubicBezTo>
                  <a:pt x="127075" y="1458685"/>
                  <a:pt x="79979" y="3875314"/>
                  <a:pt x="1992312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ight Triangle 10">
            <a:extLst>
              <a:ext uri="{FF2B5EF4-FFF2-40B4-BE49-F238E27FC236}">
                <a16:creationId xmlns:a16="http://schemas.microsoft.com/office/drawing/2014/main" id="{F258FFA2-6843-41CC-8C08-F56738944E4B}"/>
              </a:ext>
            </a:extLst>
          </p:cNvPr>
          <p:cNvSpPr/>
          <p:nvPr/>
        </p:nvSpPr>
        <p:spPr>
          <a:xfrm flipH="1" flipV="1">
            <a:off x="10781738" y="-14515"/>
            <a:ext cx="1424777" cy="6930573"/>
          </a:xfrm>
          <a:custGeom>
            <a:avLst/>
            <a:gdLst>
              <a:gd name="connsiteX0" fmla="*/ 0 w 1992312"/>
              <a:gd name="connsiteY0" fmla="*/ 6858000 h 6858000"/>
              <a:gd name="connsiteX1" fmla="*/ 0 w 1992312"/>
              <a:gd name="connsiteY1" fmla="*/ 0 h 6858000"/>
              <a:gd name="connsiteX2" fmla="*/ 1992312 w 1992312"/>
              <a:gd name="connsiteY2" fmla="*/ 6858000 h 6858000"/>
              <a:gd name="connsiteX3" fmla="*/ 0 w 1992312"/>
              <a:gd name="connsiteY3" fmla="*/ 6858000 h 6858000"/>
              <a:gd name="connsiteX0" fmla="*/ 0 w 1992312"/>
              <a:gd name="connsiteY0" fmla="*/ 6858000 h 6858000"/>
              <a:gd name="connsiteX1" fmla="*/ 0 w 1992312"/>
              <a:gd name="connsiteY1" fmla="*/ 0 h 6858000"/>
              <a:gd name="connsiteX2" fmla="*/ 1992312 w 1992312"/>
              <a:gd name="connsiteY2" fmla="*/ 6858000 h 6858000"/>
              <a:gd name="connsiteX3" fmla="*/ 0 w 1992312"/>
              <a:gd name="connsiteY3" fmla="*/ 6858000 h 6858000"/>
              <a:gd name="connsiteX0" fmla="*/ 0 w 1992312"/>
              <a:gd name="connsiteY0" fmla="*/ 6858000 h 6858000"/>
              <a:gd name="connsiteX1" fmla="*/ 0 w 1992312"/>
              <a:gd name="connsiteY1" fmla="*/ 0 h 6858000"/>
              <a:gd name="connsiteX2" fmla="*/ 1992312 w 1992312"/>
              <a:gd name="connsiteY2" fmla="*/ 6858000 h 6858000"/>
              <a:gd name="connsiteX3" fmla="*/ 0 w 1992312"/>
              <a:gd name="connsiteY3" fmla="*/ 6858000 h 6858000"/>
              <a:gd name="connsiteX0" fmla="*/ 50335 w 2042647"/>
              <a:gd name="connsiteY0" fmla="*/ 11866228 h 11866228"/>
              <a:gd name="connsiteX1" fmla="*/ 0 w 2042647"/>
              <a:gd name="connsiteY1" fmla="*/ 0 h 11866228"/>
              <a:gd name="connsiteX2" fmla="*/ 2042647 w 2042647"/>
              <a:gd name="connsiteY2" fmla="*/ 11866228 h 11866228"/>
              <a:gd name="connsiteX3" fmla="*/ 50335 w 2042647"/>
              <a:gd name="connsiteY3" fmla="*/ 11866228 h 11866228"/>
              <a:gd name="connsiteX0" fmla="*/ 25169 w 2017481"/>
              <a:gd name="connsiteY0" fmla="*/ 11992064 h 11992064"/>
              <a:gd name="connsiteX1" fmla="*/ 0 w 2017481"/>
              <a:gd name="connsiteY1" fmla="*/ 0 h 11992064"/>
              <a:gd name="connsiteX2" fmla="*/ 2017481 w 2017481"/>
              <a:gd name="connsiteY2" fmla="*/ 11992064 h 11992064"/>
              <a:gd name="connsiteX3" fmla="*/ 25169 w 2017481"/>
              <a:gd name="connsiteY3" fmla="*/ 11992064 h 11992064"/>
              <a:gd name="connsiteX0" fmla="*/ 25169 w 2470487"/>
              <a:gd name="connsiteY0" fmla="*/ 11992064 h 12017232"/>
              <a:gd name="connsiteX1" fmla="*/ 0 w 2470487"/>
              <a:gd name="connsiteY1" fmla="*/ 0 h 12017232"/>
              <a:gd name="connsiteX2" fmla="*/ 2470487 w 2470487"/>
              <a:gd name="connsiteY2" fmla="*/ 12017232 h 12017232"/>
              <a:gd name="connsiteX3" fmla="*/ 25169 w 2470487"/>
              <a:gd name="connsiteY3" fmla="*/ 11992064 h 12017232"/>
              <a:gd name="connsiteX0" fmla="*/ 25169 w 2470487"/>
              <a:gd name="connsiteY0" fmla="*/ 11992064 h 12017232"/>
              <a:gd name="connsiteX1" fmla="*/ 0 w 2470487"/>
              <a:gd name="connsiteY1" fmla="*/ 0 h 12017232"/>
              <a:gd name="connsiteX2" fmla="*/ 2470487 w 2470487"/>
              <a:gd name="connsiteY2" fmla="*/ 12017232 h 12017232"/>
              <a:gd name="connsiteX3" fmla="*/ 25169 w 2470487"/>
              <a:gd name="connsiteY3" fmla="*/ 11992064 h 1201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0487" h="12017232">
                <a:moveTo>
                  <a:pt x="25169" y="11992064"/>
                </a:moveTo>
                <a:cubicBezTo>
                  <a:pt x="25169" y="9706064"/>
                  <a:pt x="0" y="2286000"/>
                  <a:pt x="0" y="0"/>
                </a:cubicBezTo>
                <a:cubicBezTo>
                  <a:pt x="127075" y="1458685"/>
                  <a:pt x="-171688" y="7323193"/>
                  <a:pt x="2470487" y="12017232"/>
                </a:cubicBezTo>
                <a:lnTo>
                  <a:pt x="25169" y="1199206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86C80-BE71-185A-E5E2-009C25DBCE3E}"/>
              </a:ext>
            </a:extLst>
          </p:cNvPr>
          <p:cNvSpPr txBox="1"/>
          <p:nvPr/>
        </p:nvSpPr>
        <p:spPr>
          <a:xfrm>
            <a:off x="147757" y="1490002"/>
            <a:ext cx="4834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Nếu</a:t>
            </a:r>
            <a:r>
              <a:rPr lang="en-US" sz="6000" b="1" spc="-40" dirty="0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mai</a:t>
            </a:r>
            <a:r>
              <a:rPr lang="en-US" sz="6000" b="1" spc="-40" dirty="0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em</a:t>
            </a:r>
            <a:r>
              <a:rPr lang="en-US" sz="6000" b="1" dirty="0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về</a:t>
            </a:r>
            <a:r>
              <a:rPr lang="en-US" sz="6000" b="1" dirty="0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Chiêm</a:t>
            </a:r>
            <a:r>
              <a:rPr lang="en-US" sz="6000" b="1" dirty="0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Hoá</a:t>
            </a:r>
            <a:r>
              <a:rPr lang="en-US" sz="6000" i="1" dirty="0">
                <a:solidFill>
                  <a:srgbClr val="8E3A12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endParaRPr lang="en-US" sz="6000" b="1" i="1" dirty="0">
              <a:solidFill>
                <a:srgbClr val="8E3A12"/>
              </a:solidFill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29999-D7D6-D5BE-646E-1306D8E74CA7}"/>
              </a:ext>
            </a:extLst>
          </p:cNvPr>
          <p:cNvSpPr txBox="1"/>
          <p:nvPr/>
        </p:nvSpPr>
        <p:spPr>
          <a:xfrm>
            <a:off x="3197365" y="3450771"/>
            <a:ext cx="231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4E2714"/>
                </a:solidFill>
                <a:effectLst/>
                <a:latin typeface="#9Slide05 Aquarelle" panose="02040603050506020204" pitchFamily="18" charset="0"/>
                <a:ea typeface="Calibri" panose="020F0502020204030204" pitchFamily="34" charset="0"/>
              </a:rPr>
              <a:t>Mai </a:t>
            </a:r>
            <a:r>
              <a:rPr lang="en-US" sz="3200" b="1" i="1" dirty="0" err="1">
                <a:solidFill>
                  <a:srgbClr val="4E2714"/>
                </a:solidFill>
                <a:effectLst/>
                <a:latin typeface="#9Slide05 Aquarelle" panose="02040603050506020204" pitchFamily="18" charset="0"/>
                <a:ea typeface="Calibri" panose="020F0502020204030204" pitchFamily="34" charset="0"/>
              </a:rPr>
              <a:t>Liễu</a:t>
            </a:r>
            <a:endParaRPr lang="en-US" sz="3200" dirty="0">
              <a:solidFill>
                <a:srgbClr val="4E2714"/>
              </a:solidFill>
              <a:latin typeface="#9Slide05 Aquarelle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CE4A3-E1F2-2CB9-3269-B12D9B1416ED}"/>
              </a:ext>
            </a:extLst>
          </p:cNvPr>
          <p:cNvSpPr txBox="1"/>
          <p:nvPr/>
        </p:nvSpPr>
        <p:spPr>
          <a:xfrm>
            <a:off x="530014" y="5618464"/>
            <a:ext cx="2008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effectLst/>
                <a:latin typeface="#9Slide05 IcielSanelma" pitchFamily="2" charset="0"/>
                <a:ea typeface="Calibri" panose="020F0502020204030204" pitchFamily="34" charset="0"/>
              </a:rPr>
              <a:t>Giáo</a:t>
            </a:r>
            <a:r>
              <a:rPr lang="en-US" sz="2000" i="1" dirty="0">
                <a:effectLst/>
                <a:latin typeface="#9Slide05 IcielSanelma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#9Slide05 IcielSanelma" pitchFamily="2" charset="0"/>
                <a:ea typeface="Calibri" panose="020F0502020204030204" pitchFamily="34" charset="0"/>
              </a:rPr>
              <a:t>viên</a:t>
            </a:r>
            <a:r>
              <a:rPr lang="en-US" sz="2000" i="1" dirty="0">
                <a:effectLst/>
                <a:latin typeface="#9Slide05 IcielSanelma" pitchFamily="2" charset="0"/>
                <a:ea typeface="Calibri" panose="020F0502020204030204" pitchFamily="34" charset="0"/>
              </a:rPr>
              <a:t>: </a:t>
            </a:r>
            <a:r>
              <a:rPr lang="en-US" sz="2000" i="1" dirty="0" err="1">
                <a:effectLst/>
                <a:latin typeface="#9Slide05 IcielSanelma" pitchFamily="2" charset="0"/>
                <a:ea typeface="Calibri" panose="020F0502020204030204" pitchFamily="34" charset="0"/>
              </a:rPr>
              <a:t>Nhóm</a:t>
            </a:r>
            <a:r>
              <a:rPr lang="en-US" sz="2000" i="1" dirty="0">
                <a:effectLst/>
                <a:latin typeface="#9Slide05 IcielSanelma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#9Slide05 IcielSanelma" pitchFamily="2" charset="0"/>
                <a:ea typeface="Calibri" panose="020F0502020204030204" pitchFamily="34" charset="0"/>
              </a:rPr>
              <a:t>3H</a:t>
            </a:r>
            <a:endParaRPr lang="en-US" sz="2000" i="1" dirty="0"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01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3990638C-E25C-8E40-2CD1-1FD7887497E8}"/>
              </a:ext>
            </a:extLst>
          </p:cNvPr>
          <p:cNvGrpSpPr/>
          <p:nvPr/>
        </p:nvGrpSpPr>
        <p:grpSpPr>
          <a:xfrm>
            <a:off x="360700" y="1646517"/>
            <a:ext cx="9690755" cy="4080315"/>
            <a:chOff x="0" y="1618433"/>
            <a:chExt cx="9690755" cy="408031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7184299-FBAE-8E20-C85F-E6D2F26FC3EE}"/>
                </a:ext>
              </a:extLst>
            </p:cNvPr>
            <p:cNvGrpSpPr/>
            <p:nvPr/>
          </p:nvGrpSpPr>
          <p:grpSpPr>
            <a:xfrm>
              <a:off x="2890737" y="1684421"/>
              <a:ext cx="6800018" cy="2779360"/>
              <a:chOff x="3164114" y="1684421"/>
              <a:chExt cx="6800018" cy="2779360"/>
            </a:xfrm>
          </p:grpSpPr>
          <p:sp>
            <p:nvSpPr>
              <p:cNvPr id="31" name="사각형: 둥근 모서리 2">
                <a:extLst>
                  <a:ext uri="{FF2B5EF4-FFF2-40B4-BE49-F238E27FC236}">
                    <a16:creationId xmlns:a16="http://schemas.microsoft.com/office/drawing/2014/main" id="{A24207BD-3AE3-9F37-F01C-7D3247611FDF}"/>
                  </a:ext>
                </a:extLst>
              </p:cNvPr>
              <p:cNvSpPr/>
              <p:nvPr/>
            </p:nvSpPr>
            <p:spPr>
              <a:xfrm>
                <a:off x="3337089" y="1866507"/>
                <a:ext cx="6395188" cy="2405028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7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33"/>
                  </a:solidFill>
                  <a:effectLst/>
                  <a:uLnTx/>
                  <a:uFillTx/>
                  <a:latin typeface="Montserrat Black" panose="00000A00000000000000" pitchFamily="2" charset="0"/>
                  <a:cs typeface="+mn-cs"/>
                </a:endParaRPr>
              </a:p>
            </p:txBody>
          </p:sp>
          <p:sp>
            <p:nvSpPr>
              <p:cNvPr id="32" name="사각형: 둥근 모서리 2">
                <a:extLst>
                  <a:ext uri="{FF2B5EF4-FFF2-40B4-BE49-F238E27FC236}">
                    <a16:creationId xmlns:a16="http://schemas.microsoft.com/office/drawing/2014/main" id="{AB8A6F59-9F15-A4A7-BAC0-977028E6EE24}"/>
                  </a:ext>
                </a:extLst>
              </p:cNvPr>
              <p:cNvSpPr/>
              <p:nvPr/>
            </p:nvSpPr>
            <p:spPr>
              <a:xfrm>
                <a:off x="3164114" y="1684421"/>
                <a:ext cx="6800018" cy="2779360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6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IV. </a:t>
                </a:r>
                <a:r>
                  <a:rPr kumimoji="0" lang="en-US" altLang="ko-KR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Tổng</a:t>
                </a:r>
                <a:r>
                  <a:rPr kumimoji="0" lang="en-US" altLang="ko-K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 </a:t>
                </a:r>
                <a:r>
                  <a:rPr kumimoji="0" lang="en-US" altLang="ko-KR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633"/>
                    </a:solidFill>
                    <a:effectLst/>
                    <a:uLnTx/>
                    <a:uFillTx/>
                    <a:latin typeface="#9Slide07 SVNNexa Rust Slab Bla" panose="020B0606040200020203" pitchFamily="34" charset="0"/>
                  </a:rPr>
                  <a:t>kết</a:t>
                </a:r>
                <a:endParaRPr kumimoji="0" lang="ko-KR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33"/>
                  </a:solidFill>
                  <a:effectLst/>
                  <a:uLnTx/>
                  <a:uFillTx/>
                  <a:latin typeface="#9Slide07 SVNNexa Rust Slab Bla" panose="020B0606040200020203" pitchFamily="34" charset="0"/>
                </a:endParaRPr>
              </a:p>
            </p:txBody>
          </p:sp>
        </p:grpSp>
        <p:pic>
          <p:nvPicPr>
            <p:cNvPr id="30" name="Hình ảnh 29" descr="Ảnh có chứa người, thể thao&#10;&#10;Mô tả được tạo tự động">
              <a:extLst>
                <a:ext uri="{FF2B5EF4-FFF2-40B4-BE49-F238E27FC236}">
                  <a16:creationId xmlns:a16="http://schemas.microsoft.com/office/drawing/2014/main" id="{81C4CFD4-7E88-B5E8-D312-59230AACA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8433"/>
              <a:ext cx="4080315" cy="4080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10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1C16B-4398-2521-9FA5-348E168031A0}"/>
              </a:ext>
            </a:extLst>
          </p:cNvPr>
          <p:cNvSpPr txBox="1"/>
          <p:nvPr/>
        </p:nvSpPr>
        <p:spPr>
          <a:xfrm>
            <a:off x="6664306" y="2626095"/>
            <a:ext cx="4298581" cy="325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vi-VN" sz="2400" b="1" kern="0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2. Nghệ thuật: </a:t>
            </a:r>
            <a:r>
              <a:rPr lang="vi-VN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Thể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sáu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 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cấu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đơn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ách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ngắt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nhịp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gieo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vần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vui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tươi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thiết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tha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ử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dụng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hiệu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quả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biện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pháp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tu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hóa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giàu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sắc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hóa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vùng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 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cao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75305-2704-14FB-1A87-9A3D813E62BB}"/>
              </a:ext>
            </a:extLst>
          </p:cNvPr>
          <p:cNvSpPr txBox="1"/>
          <p:nvPr/>
        </p:nvSpPr>
        <p:spPr>
          <a:xfrm>
            <a:off x="1143561" y="2090357"/>
            <a:ext cx="4781144" cy="3802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kern="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1. Nội dung</a:t>
            </a:r>
            <a:endParaRPr lang="en-US" sz="2400" kern="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R="2730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 </a:t>
            </a:r>
            <a:r>
              <a:rPr lang="en-US" sz="2400" i="1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Nếu</a:t>
            </a:r>
            <a:r>
              <a:rPr lang="en-US" sz="2400" i="1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mai</a:t>
            </a:r>
            <a:r>
              <a:rPr lang="en-US" sz="2400" i="1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2400" i="1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400" i="1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Chiêm</a:t>
            </a:r>
            <a:r>
              <a:rPr lang="en-US" sz="2400" i="1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</a:t>
            </a:r>
            <a:r>
              <a:rPr lang="en-US" sz="2400" i="1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Hóa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phác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họa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nhiên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Chiêm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Hóa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mùa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xuân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Văn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thương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gắn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bó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niềm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hào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 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nhà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quê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hương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  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nguồn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cội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mình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kern="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D103B-C067-9FE6-77CB-A765B8D0A4D5}"/>
              </a:ext>
            </a:extLst>
          </p:cNvPr>
          <p:cNvSpPr txBox="1"/>
          <p:nvPr/>
        </p:nvSpPr>
        <p:spPr>
          <a:xfrm>
            <a:off x="4345091" y="1371600"/>
            <a:ext cx="3093592" cy="58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 defTabSz="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kern="0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Tổng</a:t>
            </a:r>
            <a:r>
              <a:rPr lang="en-US" sz="3200" kern="0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kết</a:t>
            </a:r>
            <a:endParaRPr lang="en-US" sz="3200" kern="0" dirty="0">
              <a:solidFill>
                <a:schemeClr val="tx1"/>
              </a:solidFill>
              <a:effectLst/>
              <a:latin typeface="#9Slide03 BoosterNextFYBlack" panose="02000A03000000020004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579" y="5545119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2495" y="5523919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3" y="5664634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907" y="5619226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711199" y="762000"/>
            <a:ext cx="10718801" cy="5411123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61311-718D-6EF4-6991-54EE4037D9E1}"/>
              </a:ext>
            </a:extLst>
          </p:cNvPr>
          <p:cNvSpPr txBox="1"/>
          <p:nvPr/>
        </p:nvSpPr>
        <p:spPr>
          <a:xfrm>
            <a:off x="1305559" y="2066788"/>
            <a:ext cx="9530080" cy="373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Đọc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kỹ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khổ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vần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nhịp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trữ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tình</a:t>
            </a:r>
            <a:r>
              <a:rPr lang="vi-VN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ai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mạch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cảm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xúc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cảm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hứng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chủ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đạo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bộc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lộ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Nhận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biết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vi-VN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nêu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tác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dụng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ngữ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tiêu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biểu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biện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pháp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nghệ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thuật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spc="-1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200" spc="-1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2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vi-VN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Vận dụng những trải nghiệm trong cuộc sống để đọc h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iểu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nội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dung,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   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tưởng</a:t>
            </a:r>
            <a:r>
              <a:rPr lang="vi-VN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thông điệp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</a:t>
            </a:r>
            <a:r>
              <a:rPr lang="vi-VN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Kết nối ý nghĩa của văn bản để l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iên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hệ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vi-VN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thân</a:t>
            </a:r>
            <a:r>
              <a:rPr lang="vi-VN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và cuộc sống</a:t>
            </a:r>
            <a:r>
              <a:rPr lang="en-US" sz="22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2ABF2-F888-5B75-237C-336EDF5366B1}"/>
              </a:ext>
            </a:extLst>
          </p:cNvPr>
          <p:cNvSpPr txBox="1"/>
          <p:nvPr/>
        </p:nvSpPr>
        <p:spPr>
          <a:xfrm>
            <a:off x="2023814" y="1104053"/>
            <a:ext cx="7594600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vi-VN" sz="2400" b="1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3. Cách đọc thơ sáu  chữ</a:t>
            </a:r>
            <a:endParaRPr lang="en-US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3990638C-E25C-8E40-2CD1-1FD7887497E8}"/>
              </a:ext>
            </a:extLst>
          </p:cNvPr>
          <p:cNvGrpSpPr/>
          <p:nvPr/>
        </p:nvGrpSpPr>
        <p:grpSpPr>
          <a:xfrm>
            <a:off x="360700" y="1646517"/>
            <a:ext cx="9690755" cy="4080315"/>
            <a:chOff x="0" y="1618433"/>
            <a:chExt cx="9690755" cy="408031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7184299-FBAE-8E20-C85F-E6D2F26FC3EE}"/>
                </a:ext>
              </a:extLst>
            </p:cNvPr>
            <p:cNvGrpSpPr/>
            <p:nvPr/>
          </p:nvGrpSpPr>
          <p:grpSpPr>
            <a:xfrm>
              <a:off x="2890737" y="1684421"/>
              <a:ext cx="6800018" cy="2779360"/>
              <a:chOff x="3164114" y="1684421"/>
              <a:chExt cx="6800018" cy="2779360"/>
            </a:xfrm>
          </p:grpSpPr>
          <p:sp>
            <p:nvSpPr>
              <p:cNvPr id="31" name="사각형: 둥근 모서리 2">
                <a:extLst>
                  <a:ext uri="{FF2B5EF4-FFF2-40B4-BE49-F238E27FC236}">
                    <a16:creationId xmlns:a16="http://schemas.microsoft.com/office/drawing/2014/main" id="{A24207BD-3AE3-9F37-F01C-7D3247611FDF}"/>
                  </a:ext>
                </a:extLst>
              </p:cNvPr>
              <p:cNvSpPr/>
              <p:nvPr/>
            </p:nvSpPr>
            <p:spPr>
              <a:xfrm>
                <a:off x="3337089" y="1866507"/>
                <a:ext cx="6395188" cy="2405028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7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ko-KR" altLang="en-US" sz="6000" dirty="0">
                  <a:solidFill>
                    <a:srgbClr val="FF6633"/>
                  </a:solidFill>
                  <a:latin typeface="Montserrat Black" panose="00000A00000000000000" pitchFamily="2" charset="0"/>
                </a:endParaRPr>
              </a:p>
            </p:txBody>
          </p:sp>
          <p:sp>
            <p:nvSpPr>
              <p:cNvPr id="32" name="사각형: 둥근 모서리 2">
                <a:extLst>
                  <a:ext uri="{FF2B5EF4-FFF2-40B4-BE49-F238E27FC236}">
                    <a16:creationId xmlns:a16="http://schemas.microsoft.com/office/drawing/2014/main" id="{AB8A6F59-9F15-A4A7-BAC0-977028E6EE24}"/>
                  </a:ext>
                </a:extLst>
              </p:cNvPr>
              <p:cNvSpPr/>
              <p:nvPr/>
            </p:nvSpPr>
            <p:spPr>
              <a:xfrm>
                <a:off x="3164114" y="1684421"/>
                <a:ext cx="6800018" cy="2779360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6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 fontScale="92500"/>
              </a:bodyPr>
              <a:lstStyle/>
              <a:p>
                <a:pPr algn="ctr"/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I.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Đọc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và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tìm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hiểu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chung</a:t>
                </a:r>
                <a:endParaRPr lang="ko-KR" altLang="en-US" sz="6000" dirty="0">
                  <a:solidFill>
                    <a:srgbClr val="FF6633"/>
                  </a:solidFill>
                  <a:latin typeface="#9Slide07 SVNNexa Rust Slab Bla" panose="020B0606040200020203" pitchFamily="34" charset="0"/>
                </a:endParaRPr>
              </a:p>
            </p:txBody>
          </p:sp>
        </p:grpSp>
        <p:pic>
          <p:nvPicPr>
            <p:cNvPr id="30" name="Hình ảnh 29" descr="Ảnh có chứa người, thể thao&#10;&#10;Mô tả được tạo tự động">
              <a:extLst>
                <a:ext uri="{FF2B5EF4-FFF2-40B4-BE49-F238E27FC236}">
                  <a16:creationId xmlns:a16="http://schemas.microsoft.com/office/drawing/2014/main" id="{81C4CFD4-7E88-B5E8-D312-59230AACA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8433"/>
              <a:ext cx="4080315" cy="4080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03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âu 2">
            <a:extLst>
              <a:ext uri="{FF2B5EF4-FFF2-40B4-BE49-F238E27FC236}">
                <a16:creationId xmlns:a16="http://schemas.microsoft.com/office/drawing/2014/main" id="{C904D619-0660-0EE3-245E-D53BD4280AFD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This is the capital of English</a:t>
            </a:r>
          </a:p>
        </p:txBody>
      </p:sp>
      <p:sp>
        <p:nvSpPr>
          <p:cNvPr id="464" name="Câu 3">
            <a:extLst>
              <a:ext uri="{FF2B5EF4-FFF2-40B4-BE49-F238E27FC236}">
                <a16:creationId xmlns:a16="http://schemas.microsoft.com/office/drawing/2014/main" id="{74E199B8-FF25-474B-8D35-F8E0CBE70CE6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This country is home to the kangaroos and koalas</a:t>
            </a:r>
          </a:p>
        </p:txBody>
      </p:sp>
      <p:sp>
        <p:nvSpPr>
          <p:cNvPr id="465" name="Câu 4">
            <a:extLst>
              <a:ext uri="{FF2B5EF4-FFF2-40B4-BE49-F238E27FC236}">
                <a16:creationId xmlns:a16="http://schemas.microsoft.com/office/drawing/2014/main" id="{27DE1510-AECB-CF6F-067D-A268EC47C699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It is capital is Tokyo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Câu 5">
            <a:extLst>
              <a:ext uri="{FF2B5EF4-FFF2-40B4-BE49-F238E27FC236}">
                <a16:creationId xmlns:a16="http://schemas.microsoft.com/office/drawing/2014/main" id="{E59235A4-FAFE-595F-662D-E840AC620375}"/>
              </a:ext>
            </a:extLst>
          </p:cNvPr>
          <p:cNvSpPr/>
          <p:nvPr/>
        </p:nvSpPr>
        <p:spPr>
          <a:xfrm>
            <a:off x="2503040" y="4947956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Where is Nelson Mandela from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Câu 6">
            <a:extLst>
              <a:ext uri="{FF2B5EF4-FFF2-40B4-BE49-F238E27FC236}">
                <a16:creationId xmlns:a16="http://schemas.microsoft.com/office/drawing/2014/main" id="{34D7C37F-1038-646B-64E9-7EFC6547AA24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The capital is Brasilia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9" name="Rectangle 247">
            <a:extLst>
              <a:ext uri="{FF2B5EF4-FFF2-40B4-BE49-F238E27FC236}">
                <a16:creationId xmlns:a16="http://schemas.microsoft.com/office/drawing/2014/main" id="{52E7AC6F-7087-F214-2956-11CD95676835}"/>
              </a:ext>
            </a:extLst>
          </p:cNvPr>
          <p:cNvSpPr/>
          <p:nvPr/>
        </p:nvSpPr>
        <p:spPr>
          <a:xfrm>
            <a:off x="5167986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" name="Rectangle 248">
            <a:extLst>
              <a:ext uri="{FF2B5EF4-FFF2-40B4-BE49-F238E27FC236}">
                <a16:creationId xmlns:a16="http://schemas.microsoft.com/office/drawing/2014/main" id="{5607A700-F5C0-6D44-7FFC-C68FB43CB66C}"/>
              </a:ext>
            </a:extLst>
          </p:cNvPr>
          <p:cNvSpPr/>
          <p:nvPr/>
        </p:nvSpPr>
        <p:spPr>
          <a:xfrm>
            <a:off x="5677140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" name="Rectangle 249">
            <a:extLst>
              <a:ext uri="{FF2B5EF4-FFF2-40B4-BE49-F238E27FC236}">
                <a16:creationId xmlns:a16="http://schemas.microsoft.com/office/drawing/2014/main" id="{31B56833-DF4A-8D52-524E-F026265D9055}"/>
              </a:ext>
            </a:extLst>
          </p:cNvPr>
          <p:cNvSpPr/>
          <p:nvPr/>
        </p:nvSpPr>
        <p:spPr>
          <a:xfrm>
            <a:off x="6186295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Rectangle 250">
            <a:extLst>
              <a:ext uri="{FF2B5EF4-FFF2-40B4-BE49-F238E27FC236}">
                <a16:creationId xmlns:a16="http://schemas.microsoft.com/office/drawing/2014/main" id="{72C7B7BF-9936-E579-75AE-FB7B339291A3}"/>
              </a:ext>
            </a:extLst>
          </p:cNvPr>
          <p:cNvSpPr/>
          <p:nvPr/>
        </p:nvSpPr>
        <p:spPr>
          <a:xfrm>
            <a:off x="6695450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3" name="Rectangle 251">
            <a:extLst>
              <a:ext uri="{FF2B5EF4-FFF2-40B4-BE49-F238E27FC236}">
                <a16:creationId xmlns:a16="http://schemas.microsoft.com/office/drawing/2014/main" id="{559000AC-F673-881E-9980-6BB420A08158}"/>
              </a:ext>
            </a:extLst>
          </p:cNvPr>
          <p:cNvSpPr/>
          <p:nvPr/>
        </p:nvSpPr>
        <p:spPr>
          <a:xfrm>
            <a:off x="7194212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4" name="Rectangle 252">
            <a:extLst>
              <a:ext uri="{FF2B5EF4-FFF2-40B4-BE49-F238E27FC236}">
                <a16:creationId xmlns:a16="http://schemas.microsoft.com/office/drawing/2014/main" id="{BFECC11E-BE55-FD7A-41F2-EE26A17172EC}"/>
              </a:ext>
            </a:extLst>
          </p:cNvPr>
          <p:cNvSpPr/>
          <p:nvPr/>
        </p:nvSpPr>
        <p:spPr>
          <a:xfrm>
            <a:off x="7703367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" name="Rectangle 209">
            <a:extLst>
              <a:ext uri="{FF2B5EF4-FFF2-40B4-BE49-F238E27FC236}">
                <a16:creationId xmlns:a16="http://schemas.microsoft.com/office/drawing/2014/main" id="{53479438-DC15-25F3-B60C-DC0A7D27DC6D}"/>
              </a:ext>
            </a:extLst>
          </p:cNvPr>
          <p:cNvSpPr/>
          <p:nvPr/>
        </p:nvSpPr>
        <p:spPr>
          <a:xfrm>
            <a:off x="3650915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" name="Rectangle 210">
            <a:extLst>
              <a:ext uri="{FF2B5EF4-FFF2-40B4-BE49-F238E27FC236}">
                <a16:creationId xmlns:a16="http://schemas.microsoft.com/office/drawing/2014/main" id="{7ECC2705-D9AA-7F11-A1B4-FEFF733B16D0}"/>
              </a:ext>
            </a:extLst>
          </p:cNvPr>
          <p:cNvSpPr/>
          <p:nvPr/>
        </p:nvSpPr>
        <p:spPr>
          <a:xfrm>
            <a:off x="4160069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" name="Rectangle 211">
            <a:extLst>
              <a:ext uri="{FF2B5EF4-FFF2-40B4-BE49-F238E27FC236}">
                <a16:creationId xmlns:a16="http://schemas.microsoft.com/office/drawing/2014/main" id="{A0525F4B-8A28-03F1-6C16-71566B6C3198}"/>
              </a:ext>
            </a:extLst>
          </p:cNvPr>
          <p:cNvSpPr/>
          <p:nvPr/>
        </p:nvSpPr>
        <p:spPr>
          <a:xfrm>
            <a:off x="4669224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" name="Rectangle 212">
            <a:extLst>
              <a:ext uri="{FF2B5EF4-FFF2-40B4-BE49-F238E27FC236}">
                <a16:creationId xmlns:a16="http://schemas.microsoft.com/office/drawing/2014/main" id="{C2BC905E-336E-F5D0-565A-04EB303E4C77}"/>
              </a:ext>
            </a:extLst>
          </p:cNvPr>
          <p:cNvSpPr/>
          <p:nvPr/>
        </p:nvSpPr>
        <p:spPr>
          <a:xfrm>
            <a:off x="5178379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" name="Rectangle 213">
            <a:extLst>
              <a:ext uri="{FF2B5EF4-FFF2-40B4-BE49-F238E27FC236}">
                <a16:creationId xmlns:a16="http://schemas.microsoft.com/office/drawing/2014/main" id="{3DD6CDE4-E373-0163-FE02-A71DBC9AEA7B}"/>
              </a:ext>
            </a:extLst>
          </p:cNvPr>
          <p:cNvSpPr/>
          <p:nvPr/>
        </p:nvSpPr>
        <p:spPr>
          <a:xfrm>
            <a:off x="5677141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" name="Rectangle 214">
            <a:extLst>
              <a:ext uri="{FF2B5EF4-FFF2-40B4-BE49-F238E27FC236}">
                <a16:creationId xmlns:a16="http://schemas.microsoft.com/office/drawing/2014/main" id="{2986EE4B-0E07-DB75-5DDC-47A00B401E3E}"/>
              </a:ext>
            </a:extLst>
          </p:cNvPr>
          <p:cNvSpPr/>
          <p:nvPr/>
        </p:nvSpPr>
        <p:spPr>
          <a:xfrm>
            <a:off x="6186296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" name="Rectangle 236">
            <a:extLst>
              <a:ext uri="{FF2B5EF4-FFF2-40B4-BE49-F238E27FC236}">
                <a16:creationId xmlns:a16="http://schemas.microsoft.com/office/drawing/2014/main" id="{170D2298-FB57-7263-0191-23CAAF042CBB}"/>
              </a:ext>
            </a:extLst>
          </p:cNvPr>
          <p:cNvSpPr/>
          <p:nvPr/>
        </p:nvSpPr>
        <p:spPr>
          <a:xfrm>
            <a:off x="5592139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" name="Rectangle 237">
            <a:extLst>
              <a:ext uri="{FF2B5EF4-FFF2-40B4-BE49-F238E27FC236}">
                <a16:creationId xmlns:a16="http://schemas.microsoft.com/office/drawing/2014/main" id="{C14ECDE0-F495-02F2-2BEC-B8CE961E8B5F}"/>
              </a:ext>
            </a:extLst>
          </p:cNvPr>
          <p:cNvSpPr/>
          <p:nvPr/>
        </p:nvSpPr>
        <p:spPr>
          <a:xfrm>
            <a:off x="6101293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" name="Rectangle 238">
            <a:extLst>
              <a:ext uri="{FF2B5EF4-FFF2-40B4-BE49-F238E27FC236}">
                <a16:creationId xmlns:a16="http://schemas.microsoft.com/office/drawing/2014/main" id="{454DA677-78FE-79B4-F829-96B513530897}"/>
              </a:ext>
            </a:extLst>
          </p:cNvPr>
          <p:cNvSpPr/>
          <p:nvPr/>
        </p:nvSpPr>
        <p:spPr>
          <a:xfrm>
            <a:off x="6610448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" name="Rectangle 239">
            <a:extLst>
              <a:ext uri="{FF2B5EF4-FFF2-40B4-BE49-F238E27FC236}">
                <a16:creationId xmlns:a16="http://schemas.microsoft.com/office/drawing/2014/main" id="{022C307A-A03F-69C4-3F1C-7858FB4CB231}"/>
              </a:ext>
            </a:extLst>
          </p:cNvPr>
          <p:cNvSpPr/>
          <p:nvPr/>
        </p:nvSpPr>
        <p:spPr>
          <a:xfrm>
            <a:off x="7119603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" name="Rectangle 240">
            <a:extLst>
              <a:ext uri="{FF2B5EF4-FFF2-40B4-BE49-F238E27FC236}">
                <a16:creationId xmlns:a16="http://schemas.microsoft.com/office/drawing/2014/main" id="{A2599F3E-A0DC-72E8-D73F-63175E819846}"/>
              </a:ext>
            </a:extLst>
          </p:cNvPr>
          <p:cNvSpPr/>
          <p:nvPr/>
        </p:nvSpPr>
        <p:spPr>
          <a:xfrm>
            <a:off x="7618365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Rectangle 241">
            <a:extLst>
              <a:ext uri="{FF2B5EF4-FFF2-40B4-BE49-F238E27FC236}">
                <a16:creationId xmlns:a16="http://schemas.microsoft.com/office/drawing/2014/main" id="{DCE16A26-E640-1E20-F7E1-FBFE87E08565}"/>
              </a:ext>
            </a:extLst>
          </p:cNvPr>
          <p:cNvSpPr/>
          <p:nvPr/>
        </p:nvSpPr>
        <p:spPr>
          <a:xfrm>
            <a:off x="8127520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" name="Rectangle 242">
            <a:extLst>
              <a:ext uri="{FF2B5EF4-FFF2-40B4-BE49-F238E27FC236}">
                <a16:creationId xmlns:a16="http://schemas.microsoft.com/office/drawing/2014/main" id="{34219D83-E097-BF86-6B90-1F5FA4289DB9}"/>
              </a:ext>
            </a:extLst>
          </p:cNvPr>
          <p:cNvSpPr/>
          <p:nvPr/>
        </p:nvSpPr>
        <p:spPr>
          <a:xfrm>
            <a:off x="4650167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Rectangle 243">
            <a:extLst>
              <a:ext uri="{FF2B5EF4-FFF2-40B4-BE49-F238E27FC236}">
                <a16:creationId xmlns:a16="http://schemas.microsoft.com/office/drawing/2014/main" id="{1C1EE655-897F-07CA-AF15-160C0310A2A4}"/>
              </a:ext>
            </a:extLst>
          </p:cNvPr>
          <p:cNvSpPr/>
          <p:nvPr/>
        </p:nvSpPr>
        <p:spPr>
          <a:xfrm>
            <a:off x="5159321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Rectangle 244">
            <a:extLst>
              <a:ext uri="{FF2B5EF4-FFF2-40B4-BE49-F238E27FC236}">
                <a16:creationId xmlns:a16="http://schemas.microsoft.com/office/drawing/2014/main" id="{11FC6F7A-F842-1D12-1BFE-FECF87677CD2}"/>
              </a:ext>
            </a:extLst>
          </p:cNvPr>
          <p:cNvSpPr/>
          <p:nvPr/>
        </p:nvSpPr>
        <p:spPr>
          <a:xfrm>
            <a:off x="5668476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7" name="Rectangle 245">
            <a:extLst>
              <a:ext uri="{FF2B5EF4-FFF2-40B4-BE49-F238E27FC236}">
                <a16:creationId xmlns:a16="http://schemas.microsoft.com/office/drawing/2014/main" id="{064C7257-F290-E1B1-5AD8-C6BDA6192112}"/>
              </a:ext>
            </a:extLst>
          </p:cNvPr>
          <p:cNvSpPr/>
          <p:nvPr/>
        </p:nvSpPr>
        <p:spPr>
          <a:xfrm>
            <a:off x="6177631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Rectangle 246">
            <a:extLst>
              <a:ext uri="{FF2B5EF4-FFF2-40B4-BE49-F238E27FC236}">
                <a16:creationId xmlns:a16="http://schemas.microsoft.com/office/drawing/2014/main" id="{EE9DEC9C-7446-AB05-85E8-A0E7DB05761D}"/>
              </a:ext>
            </a:extLst>
          </p:cNvPr>
          <p:cNvSpPr/>
          <p:nvPr/>
        </p:nvSpPr>
        <p:spPr>
          <a:xfrm>
            <a:off x="6676393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H57">
            <a:extLst>
              <a:ext uri="{FF2B5EF4-FFF2-40B4-BE49-F238E27FC236}">
                <a16:creationId xmlns:a16="http://schemas.microsoft.com/office/drawing/2014/main" id="{D27481A2-0C98-2F6C-5FB5-0B387FB1C520}"/>
              </a:ext>
            </a:extLst>
          </p:cNvPr>
          <p:cNvSpPr/>
          <p:nvPr/>
        </p:nvSpPr>
        <p:spPr>
          <a:xfrm>
            <a:off x="7620095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H58">
            <a:extLst>
              <a:ext uri="{FF2B5EF4-FFF2-40B4-BE49-F238E27FC236}">
                <a16:creationId xmlns:a16="http://schemas.microsoft.com/office/drawing/2014/main" id="{53A179AA-407A-C962-0507-0083AED1FF09}"/>
              </a:ext>
            </a:extLst>
          </p:cNvPr>
          <p:cNvSpPr/>
          <p:nvPr/>
        </p:nvSpPr>
        <p:spPr>
          <a:xfrm>
            <a:off x="8124051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" name="H59">
            <a:extLst>
              <a:ext uri="{FF2B5EF4-FFF2-40B4-BE49-F238E27FC236}">
                <a16:creationId xmlns:a16="http://schemas.microsoft.com/office/drawing/2014/main" id="{04EB10CE-DDC8-7320-D4B5-AB4D6155B93D}"/>
              </a:ext>
            </a:extLst>
          </p:cNvPr>
          <p:cNvSpPr/>
          <p:nvPr/>
        </p:nvSpPr>
        <p:spPr>
          <a:xfrm>
            <a:off x="8633206" y="3463562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" name="H510">
            <a:extLst>
              <a:ext uri="{FF2B5EF4-FFF2-40B4-BE49-F238E27FC236}">
                <a16:creationId xmlns:a16="http://schemas.microsoft.com/office/drawing/2014/main" id="{7667302E-79A8-2FC6-1B4C-A701E47C6058}"/>
              </a:ext>
            </a:extLst>
          </p:cNvPr>
          <p:cNvSpPr/>
          <p:nvPr/>
        </p:nvSpPr>
        <p:spPr>
          <a:xfrm>
            <a:off x="9142361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2" name="H51">
            <a:extLst>
              <a:ext uri="{FF2B5EF4-FFF2-40B4-BE49-F238E27FC236}">
                <a16:creationId xmlns:a16="http://schemas.microsoft.com/office/drawing/2014/main" id="{A0303377-E33C-85E2-F818-B87BC8E149DD}"/>
              </a:ext>
            </a:extLst>
          </p:cNvPr>
          <p:cNvSpPr/>
          <p:nvPr/>
        </p:nvSpPr>
        <p:spPr>
          <a:xfrm>
            <a:off x="4592885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" name="H52">
            <a:extLst>
              <a:ext uri="{FF2B5EF4-FFF2-40B4-BE49-F238E27FC236}">
                <a16:creationId xmlns:a16="http://schemas.microsoft.com/office/drawing/2014/main" id="{E9D4166C-63EC-1E8E-717B-A2FEF67A21E2}"/>
              </a:ext>
            </a:extLst>
          </p:cNvPr>
          <p:cNvSpPr/>
          <p:nvPr/>
        </p:nvSpPr>
        <p:spPr>
          <a:xfrm>
            <a:off x="5102040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4" name="h53">
            <a:extLst>
              <a:ext uri="{FF2B5EF4-FFF2-40B4-BE49-F238E27FC236}">
                <a16:creationId xmlns:a16="http://schemas.microsoft.com/office/drawing/2014/main" id="{5A608F56-2A75-F6FC-3FAE-00BEDD803C34}"/>
              </a:ext>
            </a:extLst>
          </p:cNvPr>
          <p:cNvSpPr/>
          <p:nvPr/>
        </p:nvSpPr>
        <p:spPr>
          <a:xfrm>
            <a:off x="5592143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5" name="H54">
            <a:extLst>
              <a:ext uri="{FF2B5EF4-FFF2-40B4-BE49-F238E27FC236}">
                <a16:creationId xmlns:a16="http://schemas.microsoft.com/office/drawing/2014/main" id="{561483E5-A914-56C7-51C7-34B3D3BCDF6D}"/>
              </a:ext>
            </a:extLst>
          </p:cNvPr>
          <p:cNvSpPr/>
          <p:nvPr/>
        </p:nvSpPr>
        <p:spPr>
          <a:xfrm>
            <a:off x="6101292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" name="H55">
            <a:extLst>
              <a:ext uri="{FF2B5EF4-FFF2-40B4-BE49-F238E27FC236}">
                <a16:creationId xmlns:a16="http://schemas.microsoft.com/office/drawing/2014/main" id="{D08D5CBA-22B4-1629-661F-5FE829BE5D7C}"/>
              </a:ext>
            </a:extLst>
          </p:cNvPr>
          <p:cNvSpPr/>
          <p:nvPr/>
        </p:nvSpPr>
        <p:spPr>
          <a:xfrm>
            <a:off x="6601785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7" name="H56">
            <a:extLst>
              <a:ext uri="{FF2B5EF4-FFF2-40B4-BE49-F238E27FC236}">
                <a16:creationId xmlns:a16="http://schemas.microsoft.com/office/drawing/2014/main" id="{8C214945-EE95-5E3F-C4C6-F1D031D47C91}"/>
              </a:ext>
            </a:extLst>
          </p:cNvPr>
          <p:cNvSpPr/>
          <p:nvPr/>
        </p:nvSpPr>
        <p:spPr>
          <a:xfrm>
            <a:off x="7110940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H511">
            <a:extLst>
              <a:ext uri="{FF2B5EF4-FFF2-40B4-BE49-F238E27FC236}">
                <a16:creationId xmlns:a16="http://schemas.microsoft.com/office/drawing/2014/main" id="{BD83F0E7-77D6-62F8-C839-CC4BB5D31AFA}"/>
              </a:ext>
            </a:extLst>
          </p:cNvPr>
          <p:cNvSpPr/>
          <p:nvPr/>
        </p:nvSpPr>
        <p:spPr>
          <a:xfrm>
            <a:off x="9642880" y="34566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1" name="H41">
            <a:extLst>
              <a:ext uri="{FF2B5EF4-FFF2-40B4-BE49-F238E27FC236}">
                <a16:creationId xmlns:a16="http://schemas.microsoft.com/office/drawing/2014/main" id="{7244DFC2-0438-1EB4-4709-44439BE947A3}"/>
              </a:ext>
            </a:extLst>
          </p:cNvPr>
          <p:cNvSpPr/>
          <p:nvPr/>
        </p:nvSpPr>
        <p:spPr>
          <a:xfrm>
            <a:off x="4083730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H42">
            <a:extLst>
              <a:ext uri="{FF2B5EF4-FFF2-40B4-BE49-F238E27FC236}">
                <a16:creationId xmlns:a16="http://schemas.microsoft.com/office/drawing/2014/main" id="{19AEB3FE-DC86-8407-F2A1-34D64DC0016A}"/>
              </a:ext>
            </a:extLst>
          </p:cNvPr>
          <p:cNvSpPr/>
          <p:nvPr/>
        </p:nvSpPr>
        <p:spPr>
          <a:xfrm>
            <a:off x="4592884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3" name="H43">
            <a:extLst>
              <a:ext uri="{FF2B5EF4-FFF2-40B4-BE49-F238E27FC236}">
                <a16:creationId xmlns:a16="http://schemas.microsoft.com/office/drawing/2014/main" id="{AA04EFD3-4219-94DC-ACD3-0E6F8ADB765C}"/>
              </a:ext>
            </a:extLst>
          </p:cNvPr>
          <p:cNvSpPr/>
          <p:nvPr/>
        </p:nvSpPr>
        <p:spPr>
          <a:xfrm>
            <a:off x="5096835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4" name="H44">
            <a:extLst>
              <a:ext uri="{FF2B5EF4-FFF2-40B4-BE49-F238E27FC236}">
                <a16:creationId xmlns:a16="http://schemas.microsoft.com/office/drawing/2014/main" id="{4FEE0E12-0DBB-9EF5-B2CB-27BAEE9BA9F4}"/>
              </a:ext>
            </a:extLst>
          </p:cNvPr>
          <p:cNvSpPr/>
          <p:nvPr/>
        </p:nvSpPr>
        <p:spPr>
          <a:xfrm>
            <a:off x="5592144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5" name="H45">
            <a:extLst>
              <a:ext uri="{FF2B5EF4-FFF2-40B4-BE49-F238E27FC236}">
                <a16:creationId xmlns:a16="http://schemas.microsoft.com/office/drawing/2014/main" id="{80C602B7-548D-2B30-A0A7-F7EE17F2CA56}"/>
              </a:ext>
            </a:extLst>
          </p:cNvPr>
          <p:cNvSpPr/>
          <p:nvPr/>
        </p:nvSpPr>
        <p:spPr>
          <a:xfrm>
            <a:off x="6101300" y="3006362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H31">
            <a:extLst>
              <a:ext uri="{FF2B5EF4-FFF2-40B4-BE49-F238E27FC236}">
                <a16:creationId xmlns:a16="http://schemas.microsoft.com/office/drawing/2014/main" id="{DD5A972D-75C5-06BA-84F2-C3C30E54D0FF}"/>
              </a:ext>
            </a:extLst>
          </p:cNvPr>
          <p:cNvSpPr/>
          <p:nvPr/>
        </p:nvSpPr>
        <p:spPr>
          <a:xfrm>
            <a:off x="5600801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H39">
            <a:extLst>
              <a:ext uri="{FF2B5EF4-FFF2-40B4-BE49-F238E27FC236}">
                <a16:creationId xmlns:a16="http://schemas.microsoft.com/office/drawing/2014/main" id="{F99CF463-0994-E981-FD20-46AA376CE94C}"/>
              </a:ext>
            </a:extLst>
          </p:cNvPr>
          <p:cNvSpPr/>
          <p:nvPr/>
        </p:nvSpPr>
        <p:spPr>
          <a:xfrm>
            <a:off x="9651533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H32">
            <a:extLst>
              <a:ext uri="{FF2B5EF4-FFF2-40B4-BE49-F238E27FC236}">
                <a16:creationId xmlns:a16="http://schemas.microsoft.com/office/drawing/2014/main" id="{E3BB19BB-1F06-A7E2-52C4-B105FF544EB5}"/>
              </a:ext>
            </a:extLst>
          </p:cNvPr>
          <p:cNvSpPr/>
          <p:nvPr/>
        </p:nvSpPr>
        <p:spPr>
          <a:xfrm>
            <a:off x="6109954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H37">
            <a:extLst>
              <a:ext uri="{FF2B5EF4-FFF2-40B4-BE49-F238E27FC236}">
                <a16:creationId xmlns:a16="http://schemas.microsoft.com/office/drawing/2014/main" id="{7342518C-89A6-2773-8C7F-468B6CFF8EC0}"/>
              </a:ext>
            </a:extLst>
          </p:cNvPr>
          <p:cNvSpPr/>
          <p:nvPr/>
        </p:nvSpPr>
        <p:spPr>
          <a:xfrm>
            <a:off x="8645347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" name="H33">
            <a:extLst>
              <a:ext uri="{FF2B5EF4-FFF2-40B4-BE49-F238E27FC236}">
                <a16:creationId xmlns:a16="http://schemas.microsoft.com/office/drawing/2014/main" id="{61DA23D4-206A-DF96-6B8F-14F6AC348C6F}"/>
              </a:ext>
            </a:extLst>
          </p:cNvPr>
          <p:cNvSpPr/>
          <p:nvPr/>
        </p:nvSpPr>
        <p:spPr>
          <a:xfrm>
            <a:off x="6619109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" name="H34">
            <a:extLst>
              <a:ext uri="{FF2B5EF4-FFF2-40B4-BE49-F238E27FC236}">
                <a16:creationId xmlns:a16="http://schemas.microsoft.com/office/drawing/2014/main" id="{7FDDC979-4FFF-75A0-77A5-A86D09CABF6C}"/>
              </a:ext>
            </a:extLst>
          </p:cNvPr>
          <p:cNvSpPr/>
          <p:nvPr/>
        </p:nvSpPr>
        <p:spPr>
          <a:xfrm>
            <a:off x="7128266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" name="H36">
            <a:extLst>
              <a:ext uri="{FF2B5EF4-FFF2-40B4-BE49-F238E27FC236}">
                <a16:creationId xmlns:a16="http://schemas.microsoft.com/office/drawing/2014/main" id="{683F6D1A-3857-630C-142F-6AFCA7845AAB}"/>
              </a:ext>
            </a:extLst>
          </p:cNvPr>
          <p:cNvSpPr/>
          <p:nvPr/>
        </p:nvSpPr>
        <p:spPr>
          <a:xfrm>
            <a:off x="8146576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H38">
            <a:extLst>
              <a:ext uri="{FF2B5EF4-FFF2-40B4-BE49-F238E27FC236}">
                <a16:creationId xmlns:a16="http://schemas.microsoft.com/office/drawing/2014/main" id="{33C76ADD-25FC-99DC-62E8-E1765AC0ABF9}"/>
              </a:ext>
            </a:extLst>
          </p:cNvPr>
          <p:cNvSpPr/>
          <p:nvPr/>
        </p:nvSpPr>
        <p:spPr>
          <a:xfrm>
            <a:off x="9154502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" name="H35">
            <a:extLst>
              <a:ext uri="{FF2B5EF4-FFF2-40B4-BE49-F238E27FC236}">
                <a16:creationId xmlns:a16="http://schemas.microsoft.com/office/drawing/2014/main" id="{90E5BACC-E79B-925A-8B49-7A8B609E0D10}"/>
              </a:ext>
            </a:extLst>
          </p:cNvPr>
          <p:cNvSpPr/>
          <p:nvPr/>
        </p:nvSpPr>
        <p:spPr>
          <a:xfrm>
            <a:off x="7637421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" name="H21">
            <a:extLst>
              <a:ext uri="{FF2B5EF4-FFF2-40B4-BE49-F238E27FC236}">
                <a16:creationId xmlns:a16="http://schemas.microsoft.com/office/drawing/2014/main" id="{556BBB1C-219F-C9E5-6C08-99AD1C8B23DE}"/>
              </a:ext>
            </a:extLst>
          </p:cNvPr>
          <p:cNvSpPr/>
          <p:nvPr/>
        </p:nvSpPr>
        <p:spPr>
          <a:xfrm>
            <a:off x="4083729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8" name="H22">
            <a:extLst>
              <a:ext uri="{FF2B5EF4-FFF2-40B4-BE49-F238E27FC236}">
                <a16:creationId xmlns:a16="http://schemas.microsoft.com/office/drawing/2014/main" id="{C0D353E0-E9AE-BA3B-7F6B-4E6129E2B9CD}"/>
              </a:ext>
            </a:extLst>
          </p:cNvPr>
          <p:cNvSpPr/>
          <p:nvPr/>
        </p:nvSpPr>
        <p:spPr>
          <a:xfrm>
            <a:off x="4592883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H23">
            <a:extLst>
              <a:ext uri="{FF2B5EF4-FFF2-40B4-BE49-F238E27FC236}">
                <a16:creationId xmlns:a16="http://schemas.microsoft.com/office/drawing/2014/main" id="{D4E82997-736E-D091-16A3-C60B9F439C78}"/>
              </a:ext>
            </a:extLst>
          </p:cNvPr>
          <p:cNvSpPr/>
          <p:nvPr/>
        </p:nvSpPr>
        <p:spPr>
          <a:xfrm>
            <a:off x="5102038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" name="H24">
            <a:extLst>
              <a:ext uri="{FF2B5EF4-FFF2-40B4-BE49-F238E27FC236}">
                <a16:creationId xmlns:a16="http://schemas.microsoft.com/office/drawing/2014/main" id="{5975B814-A2AE-4F79-CE99-24895718FC6A}"/>
              </a:ext>
            </a:extLst>
          </p:cNvPr>
          <p:cNvSpPr/>
          <p:nvPr/>
        </p:nvSpPr>
        <p:spPr>
          <a:xfrm>
            <a:off x="5611193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H26">
            <a:extLst>
              <a:ext uri="{FF2B5EF4-FFF2-40B4-BE49-F238E27FC236}">
                <a16:creationId xmlns:a16="http://schemas.microsoft.com/office/drawing/2014/main" id="{C9C9A7AC-9B1D-1F95-E725-7F989ECCA903}"/>
              </a:ext>
            </a:extLst>
          </p:cNvPr>
          <p:cNvSpPr/>
          <p:nvPr/>
        </p:nvSpPr>
        <p:spPr>
          <a:xfrm>
            <a:off x="6619110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1" name="H25">
            <a:extLst>
              <a:ext uri="{FF2B5EF4-FFF2-40B4-BE49-F238E27FC236}">
                <a16:creationId xmlns:a16="http://schemas.microsoft.com/office/drawing/2014/main" id="{09F4D15B-0CA8-638B-8776-AE5719348745}"/>
              </a:ext>
            </a:extLst>
          </p:cNvPr>
          <p:cNvSpPr/>
          <p:nvPr/>
        </p:nvSpPr>
        <p:spPr>
          <a:xfrm>
            <a:off x="6109955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7" name="H13">
            <a:extLst>
              <a:ext uri="{FF2B5EF4-FFF2-40B4-BE49-F238E27FC236}">
                <a16:creationId xmlns:a16="http://schemas.microsoft.com/office/drawing/2014/main" id="{66F5108F-A783-FA3B-806B-6AD17E52370E}"/>
              </a:ext>
            </a:extLst>
          </p:cNvPr>
          <p:cNvSpPr/>
          <p:nvPr/>
        </p:nvSpPr>
        <p:spPr>
          <a:xfrm>
            <a:off x="5102036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8" name="H14">
            <a:extLst>
              <a:ext uri="{FF2B5EF4-FFF2-40B4-BE49-F238E27FC236}">
                <a16:creationId xmlns:a16="http://schemas.microsoft.com/office/drawing/2014/main" id="{FDD4FE31-43E2-1AAC-B365-86A0D858FAE6}"/>
              </a:ext>
            </a:extLst>
          </p:cNvPr>
          <p:cNvSpPr/>
          <p:nvPr/>
        </p:nvSpPr>
        <p:spPr>
          <a:xfrm>
            <a:off x="5611191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H15">
            <a:extLst>
              <a:ext uri="{FF2B5EF4-FFF2-40B4-BE49-F238E27FC236}">
                <a16:creationId xmlns:a16="http://schemas.microsoft.com/office/drawing/2014/main" id="{C38E1627-59CD-21D8-2F4F-55E8354F7D94}"/>
              </a:ext>
            </a:extLst>
          </p:cNvPr>
          <p:cNvSpPr/>
          <p:nvPr/>
        </p:nvSpPr>
        <p:spPr>
          <a:xfrm>
            <a:off x="6109953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" name="H16">
            <a:extLst>
              <a:ext uri="{FF2B5EF4-FFF2-40B4-BE49-F238E27FC236}">
                <a16:creationId xmlns:a16="http://schemas.microsoft.com/office/drawing/2014/main" id="{7E5D7A61-C942-A110-96AC-3ED0D0332BD0}"/>
              </a:ext>
            </a:extLst>
          </p:cNvPr>
          <p:cNvSpPr/>
          <p:nvPr/>
        </p:nvSpPr>
        <p:spPr>
          <a:xfrm>
            <a:off x="6619108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6" name="H12">
            <a:extLst>
              <a:ext uri="{FF2B5EF4-FFF2-40B4-BE49-F238E27FC236}">
                <a16:creationId xmlns:a16="http://schemas.microsoft.com/office/drawing/2014/main" id="{BA8C4889-B06D-8C61-CB11-8CF6EB15FB97}"/>
              </a:ext>
            </a:extLst>
          </p:cNvPr>
          <p:cNvSpPr/>
          <p:nvPr/>
        </p:nvSpPr>
        <p:spPr>
          <a:xfrm>
            <a:off x="4592881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5" name="H11">
            <a:extLst>
              <a:ext uri="{FF2B5EF4-FFF2-40B4-BE49-F238E27FC236}">
                <a16:creationId xmlns:a16="http://schemas.microsoft.com/office/drawing/2014/main" id="{C30B0460-98CF-CF61-8196-7CCD2C8055AE}"/>
              </a:ext>
            </a:extLst>
          </p:cNvPr>
          <p:cNvSpPr/>
          <p:nvPr/>
        </p:nvSpPr>
        <p:spPr>
          <a:xfrm>
            <a:off x="4083727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50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EF72F-39CB-B52E-E112-4D95934AAE9A}"/>
              </a:ext>
            </a:extLst>
          </p:cNvPr>
          <p:cNvSpPr txBox="1"/>
          <p:nvPr/>
        </p:nvSpPr>
        <p:spPr>
          <a:xfrm>
            <a:off x="4699090" y="2498938"/>
            <a:ext cx="675123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Nhà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Mai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Liễu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(1949 – 2020)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Tày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quê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tỉnh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Tuyên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Quang.</a:t>
            </a:r>
            <a:endParaRPr lang="en-US" sz="26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R="30480" algn="just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thường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vùng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núi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phía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Bắc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đậm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chất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miền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núi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hồn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hậu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nguyên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sơ</a:t>
            </a:r>
            <a:r>
              <a:rPr lang="en-US" sz="2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endParaRPr lang="en-US" sz="26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FF50E-4206-229C-C3B7-45E96141F86A}"/>
              </a:ext>
            </a:extLst>
          </p:cNvPr>
          <p:cNvSpPr txBox="1"/>
          <p:nvPr/>
        </p:nvSpPr>
        <p:spPr>
          <a:xfrm>
            <a:off x="1293183" y="834758"/>
            <a:ext cx="7594600" cy="51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1. Tác giả</a:t>
            </a:r>
            <a:endParaRPr lang="en-US" sz="20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57E4AED-DB71-3C27-03F4-328A3C0D8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53" y="1896888"/>
            <a:ext cx="2528675" cy="36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âu 2">
            <a:extLst>
              <a:ext uri="{FF2B5EF4-FFF2-40B4-BE49-F238E27FC236}">
                <a16:creationId xmlns:a16="http://schemas.microsoft.com/office/drawing/2014/main" id="{C904D619-0660-0EE3-245E-D53BD4280AFD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This is the capital of English</a:t>
            </a:r>
          </a:p>
        </p:txBody>
      </p:sp>
      <p:sp>
        <p:nvSpPr>
          <p:cNvPr id="464" name="Câu 3">
            <a:extLst>
              <a:ext uri="{FF2B5EF4-FFF2-40B4-BE49-F238E27FC236}">
                <a16:creationId xmlns:a16="http://schemas.microsoft.com/office/drawing/2014/main" id="{74E199B8-FF25-474B-8D35-F8E0CBE70CE6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This country is home to the kangaroos and koalas</a:t>
            </a:r>
          </a:p>
        </p:txBody>
      </p:sp>
      <p:sp>
        <p:nvSpPr>
          <p:cNvPr id="465" name="Câu 4">
            <a:extLst>
              <a:ext uri="{FF2B5EF4-FFF2-40B4-BE49-F238E27FC236}">
                <a16:creationId xmlns:a16="http://schemas.microsoft.com/office/drawing/2014/main" id="{27DE1510-AECB-CF6F-067D-A268EC47C699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It is capital is Tokyo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Câu 5">
            <a:extLst>
              <a:ext uri="{FF2B5EF4-FFF2-40B4-BE49-F238E27FC236}">
                <a16:creationId xmlns:a16="http://schemas.microsoft.com/office/drawing/2014/main" id="{E59235A4-FAFE-595F-662D-E840AC620375}"/>
              </a:ext>
            </a:extLst>
          </p:cNvPr>
          <p:cNvSpPr/>
          <p:nvPr/>
        </p:nvSpPr>
        <p:spPr>
          <a:xfrm>
            <a:off x="2503040" y="4947956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Where is Nelson Mandela from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Câu 6">
            <a:extLst>
              <a:ext uri="{FF2B5EF4-FFF2-40B4-BE49-F238E27FC236}">
                <a16:creationId xmlns:a16="http://schemas.microsoft.com/office/drawing/2014/main" id="{34D7C37F-1038-646B-64E9-7EFC6547AA24}"/>
              </a:ext>
            </a:extLst>
          </p:cNvPr>
          <p:cNvSpPr/>
          <p:nvPr/>
        </p:nvSpPr>
        <p:spPr>
          <a:xfrm>
            <a:off x="2503040" y="4958842"/>
            <a:ext cx="7918466" cy="12954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The capital is Brasilia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9" name="Rectangle 247">
            <a:extLst>
              <a:ext uri="{FF2B5EF4-FFF2-40B4-BE49-F238E27FC236}">
                <a16:creationId xmlns:a16="http://schemas.microsoft.com/office/drawing/2014/main" id="{52E7AC6F-7087-F214-2956-11CD95676835}"/>
              </a:ext>
            </a:extLst>
          </p:cNvPr>
          <p:cNvSpPr/>
          <p:nvPr/>
        </p:nvSpPr>
        <p:spPr>
          <a:xfrm>
            <a:off x="5167986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" name="Rectangle 248">
            <a:extLst>
              <a:ext uri="{FF2B5EF4-FFF2-40B4-BE49-F238E27FC236}">
                <a16:creationId xmlns:a16="http://schemas.microsoft.com/office/drawing/2014/main" id="{5607A700-F5C0-6D44-7FFC-C68FB43CB66C}"/>
              </a:ext>
            </a:extLst>
          </p:cNvPr>
          <p:cNvSpPr/>
          <p:nvPr/>
        </p:nvSpPr>
        <p:spPr>
          <a:xfrm>
            <a:off x="5677140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" name="Rectangle 249">
            <a:extLst>
              <a:ext uri="{FF2B5EF4-FFF2-40B4-BE49-F238E27FC236}">
                <a16:creationId xmlns:a16="http://schemas.microsoft.com/office/drawing/2014/main" id="{31B56833-DF4A-8D52-524E-F026265D9055}"/>
              </a:ext>
            </a:extLst>
          </p:cNvPr>
          <p:cNvSpPr/>
          <p:nvPr/>
        </p:nvSpPr>
        <p:spPr>
          <a:xfrm>
            <a:off x="6186295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Rectangle 250">
            <a:extLst>
              <a:ext uri="{FF2B5EF4-FFF2-40B4-BE49-F238E27FC236}">
                <a16:creationId xmlns:a16="http://schemas.microsoft.com/office/drawing/2014/main" id="{72C7B7BF-9936-E579-75AE-FB7B339291A3}"/>
              </a:ext>
            </a:extLst>
          </p:cNvPr>
          <p:cNvSpPr/>
          <p:nvPr/>
        </p:nvSpPr>
        <p:spPr>
          <a:xfrm>
            <a:off x="6695450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3" name="Rectangle 251">
            <a:extLst>
              <a:ext uri="{FF2B5EF4-FFF2-40B4-BE49-F238E27FC236}">
                <a16:creationId xmlns:a16="http://schemas.microsoft.com/office/drawing/2014/main" id="{559000AC-F673-881E-9980-6BB420A08158}"/>
              </a:ext>
            </a:extLst>
          </p:cNvPr>
          <p:cNvSpPr/>
          <p:nvPr/>
        </p:nvSpPr>
        <p:spPr>
          <a:xfrm>
            <a:off x="7194212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4" name="Rectangle 252">
            <a:extLst>
              <a:ext uri="{FF2B5EF4-FFF2-40B4-BE49-F238E27FC236}">
                <a16:creationId xmlns:a16="http://schemas.microsoft.com/office/drawing/2014/main" id="{BFECC11E-BE55-FD7A-41F2-EE26A17172EC}"/>
              </a:ext>
            </a:extLst>
          </p:cNvPr>
          <p:cNvSpPr/>
          <p:nvPr/>
        </p:nvSpPr>
        <p:spPr>
          <a:xfrm>
            <a:off x="7703367" y="48332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" name="Rectangle 209">
            <a:extLst>
              <a:ext uri="{FF2B5EF4-FFF2-40B4-BE49-F238E27FC236}">
                <a16:creationId xmlns:a16="http://schemas.microsoft.com/office/drawing/2014/main" id="{53479438-DC15-25F3-B60C-DC0A7D27DC6D}"/>
              </a:ext>
            </a:extLst>
          </p:cNvPr>
          <p:cNvSpPr/>
          <p:nvPr/>
        </p:nvSpPr>
        <p:spPr>
          <a:xfrm>
            <a:off x="3650915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" name="Rectangle 210">
            <a:extLst>
              <a:ext uri="{FF2B5EF4-FFF2-40B4-BE49-F238E27FC236}">
                <a16:creationId xmlns:a16="http://schemas.microsoft.com/office/drawing/2014/main" id="{7ECC2705-D9AA-7F11-A1B4-FEFF733B16D0}"/>
              </a:ext>
            </a:extLst>
          </p:cNvPr>
          <p:cNvSpPr/>
          <p:nvPr/>
        </p:nvSpPr>
        <p:spPr>
          <a:xfrm>
            <a:off x="4160069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" name="Rectangle 211">
            <a:extLst>
              <a:ext uri="{FF2B5EF4-FFF2-40B4-BE49-F238E27FC236}">
                <a16:creationId xmlns:a16="http://schemas.microsoft.com/office/drawing/2014/main" id="{A0525F4B-8A28-03F1-6C16-71566B6C3198}"/>
              </a:ext>
            </a:extLst>
          </p:cNvPr>
          <p:cNvSpPr/>
          <p:nvPr/>
        </p:nvSpPr>
        <p:spPr>
          <a:xfrm>
            <a:off x="4669224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" name="Rectangle 212">
            <a:extLst>
              <a:ext uri="{FF2B5EF4-FFF2-40B4-BE49-F238E27FC236}">
                <a16:creationId xmlns:a16="http://schemas.microsoft.com/office/drawing/2014/main" id="{C2BC905E-336E-F5D0-565A-04EB303E4C77}"/>
              </a:ext>
            </a:extLst>
          </p:cNvPr>
          <p:cNvSpPr/>
          <p:nvPr/>
        </p:nvSpPr>
        <p:spPr>
          <a:xfrm>
            <a:off x="5178379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" name="Rectangle 213">
            <a:extLst>
              <a:ext uri="{FF2B5EF4-FFF2-40B4-BE49-F238E27FC236}">
                <a16:creationId xmlns:a16="http://schemas.microsoft.com/office/drawing/2014/main" id="{3DD6CDE4-E373-0163-FE02-A71DBC9AEA7B}"/>
              </a:ext>
            </a:extLst>
          </p:cNvPr>
          <p:cNvSpPr/>
          <p:nvPr/>
        </p:nvSpPr>
        <p:spPr>
          <a:xfrm>
            <a:off x="5677141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" name="Rectangle 214">
            <a:extLst>
              <a:ext uri="{FF2B5EF4-FFF2-40B4-BE49-F238E27FC236}">
                <a16:creationId xmlns:a16="http://schemas.microsoft.com/office/drawing/2014/main" id="{2986EE4B-0E07-DB75-5DDC-47A00B401E3E}"/>
              </a:ext>
            </a:extLst>
          </p:cNvPr>
          <p:cNvSpPr/>
          <p:nvPr/>
        </p:nvSpPr>
        <p:spPr>
          <a:xfrm>
            <a:off x="6186296" y="43760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" name="Rectangle 236">
            <a:extLst>
              <a:ext uri="{FF2B5EF4-FFF2-40B4-BE49-F238E27FC236}">
                <a16:creationId xmlns:a16="http://schemas.microsoft.com/office/drawing/2014/main" id="{170D2298-FB57-7263-0191-23CAAF042CBB}"/>
              </a:ext>
            </a:extLst>
          </p:cNvPr>
          <p:cNvSpPr/>
          <p:nvPr/>
        </p:nvSpPr>
        <p:spPr>
          <a:xfrm>
            <a:off x="5592139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" name="Rectangle 237">
            <a:extLst>
              <a:ext uri="{FF2B5EF4-FFF2-40B4-BE49-F238E27FC236}">
                <a16:creationId xmlns:a16="http://schemas.microsoft.com/office/drawing/2014/main" id="{C14ECDE0-F495-02F2-2BEC-B8CE961E8B5F}"/>
              </a:ext>
            </a:extLst>
          </p:cNvPr>
          <p:cNvSpPr/>
          <p:nvPr/>
        </p:nvSpPr>
        <p:spPr>
          <a:xfrm>
            <a:off x="6101293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" name="Rectangle 238">
            <a:extLst>
              <a:ext uri="{FF2B5EF4-FFF2-40B4-BE49-F238E27FC236}">
                <a16:creationId xmlns:a16="http://schemas.microsoft.com/office/drawing/2014/main" id="{454DA677-78FE-79B4-F829-96B513530897}"/>
              </a:ext>
            </a:extLst>
          </p:cNvPr>
          <p:cNvSpPr/>
          <p:nvPr/>
        </p:nvSpPr>
        <p:spPr>
          <a:xfrm>
            <a:off x="6610448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" name="Rectangle 239">
            <a:extLst>
              <a:ext uri="{FF2B5EF4-FFF2-40B4-BE49-F238E27FC236}">
                <a16:creationId xmlns:a16="http://schemas.microsoft.com/office/drawing/2014/main" id="{022C307A-A03F-69C4-3F1C-7858FB4CB231}"/>
              </a:ext>
            </a:extLst>
          </p:cNvPr>
          <p:cNvSpPr/>
          <p:nvPr/>
        </p:nvSpPr>
        <p:spPr>
          <a:xfrm>
            <a:off x="7119603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" name="Rectangle 240">
            <a:extLst>
              <a:ext uri="{FF2B5EF4-FFF2-40B4-BE49-F238E27FC236}">
                <a16:creationId xmlns:a16="http://schemas.microsoft.com/office/drawing/2014/main" id="{A2599F3E-A0DC-72E8-D73F-63175E819846}"/>
              </a:ext>
            </a:extLst>
          </p:cNvPr>
          <p:cNvSpPr/>
          <p:nvPr/>
        </p:nvSpPr>
        <p:spPr>
          <a:xfrm>
            <a:off x="7618365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Rectangle 241">
            <a:extLst>
              <a:ext uri="{FF2B5EF4-FFF2-40B4-BE49-F238E27FC236}">
                <a16:creationId xmlns:a16="http://schemas.microsoft.com/office/drawing/2014/main" id="{DCE16A26-E640-1E20-F7E1-FBFE87E08565}"/>
              </a:ext>
            </a:extLst>
          </p:cNvPr>
          <p:cNvSpPr/>
          <p:nvPr/>
        </p:nvSpPr>
        <p:spPr>
          <a:xfrm>
            <a:off x="8127520" y="39138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" name="Rectangle 242">
            <a:extLst>
              <a:ext uri="{FF2B5EF4-FFF2-40B4-BE49-F238E27FC236}">
                <a16:creationId xmlns:a16="http://schemas.microsoft.com/office/drawing/2014/main" id="{34219D83-E097-BF86-6B90-1F5FA4289DB9}"/>
              </a:ext>
            </a:extLst>
          </p:cNvPr>
          <p:cNvSpPr/>
          <p:nvPr/>
        </p:nvSpPr>
        <p:spPr>
          <a:xfrm>
            <a:off x="4650167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Rectangle 243">
            <a:extLst>
              <a:ext uri="{FF2B5EF4-FFF2-40B4-BE49-F238E27FC236}">
                <a16:creationId xmlns:a16="http://schemas.microsoft.com/office/drawing/2014/main" id="{1C1EE655-897F-07CA-AF15-160C0310A2A4}"/>
              </a:ext>
            </a:extLst>
          </p:cNvPr>
          <p:cNvSpPr/>
          <p:nvPr/>
        </p:nvSpPr>
        <p:spPr>
          <a:xfrm>
            <a:off x="5159321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Rectangle 244">
            <a:extLst>
              <a:ext uri="{FF2B5EF4-FFF2-40B4-BE49-F238E27FC236}">
                <a16:creationId xmlns:a16="http://schemas.microsoft.com/office/drawing/2014/main" id="{11FC6F7A-F842-1D12-1BFE-FECF87677CD2}"/>
              </a:ext>
            </a:extLst>
          </p:cNvPr>
          <p:cNvSpPr/>
          <p:nvPr/>
        </p:nvSpPr>
        <p:spPr>
          <a:xfrm>
            <a:off x="5668476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7" name="Rectangle 245">
            <a:extLst>
              <a:ext uri="{FF2B5EF4-FFF2-40B4-BE49-F238E27FC236}">
                <a16:creationId xmlns:a16="http://schemas.microsoft.com/office/drawing/2014/main" id="{064C7257-F290-E1B1-5AD8-C6BDA6192112}"/>
              </a:ext>
            </a:extLst>
          </p:cNvPr>
          <p:cNvSpPr/>
          <p:nvPr/>
        </p:nvSpPr>
        <p:spPr>
          <a:xfrm>
            <a:off x="6177631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Rectangle 246">
            <a:extLst>
              <a:ext uri="{FF2B5EF4-FFF2-40B4-BE49-F238E27FC236}">
                <a16:creationId xmlns:a16="http://schemas.microsoft.com/office/drawing/2014/main" id="{EE9DEC9C-7446-AB05-85E8-A0E7DB05761D}"/>
              </a:ext>
            </a:extLst>
          </p:cNvPr>
          <p:cNvSpPr/>
          <p:nvPr/>
        </p:nvSpPr>
        <p:spPr>
          <a:xfrm>
            <a:off x="6676393" y="3918826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H57">
            <a:extLst>
              <a:ext uri="{FF2B5EF4-FFF2-40B4-BE49-F238E27FC236}">
                <a16:creationId xmlns:a16="http://schemas.microsoft.com/office/drawing/2014/main" id="{D27481A2-0C98-2F6C-5FB5-0B387FB1C520}"/>
              </a:ext>
            </a:extLst>
          </p:cNvPr>
          <p:cNvSpPr/>
          <p:nvPr/>
        </p:nvSpPr>
        <p:spPr>
          <a:xfrm>
            <a:off x="7620095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H58">
            <a:extLst>
              <a:ext uri="{FF2B5EF4-FFF2-40B4-BE49-F238E27FC236}">
                <a16:creationId xmlns:a16="http://schemas.microsoft.com/office/drawing/2014/main" id="{53A179AA-407A-C962-0507-0083AED1FF09}"/>
              </a:ext>
            </a:extLst>
          </p:cNvPr>
          <p:cNvSpPr/>
          <p:nvPr/>
        </p:nvSpPr>
        <p:spPr>
          <a:xfrm>
            <a:off x="8124051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" name="H59">
            <a:extLst>
              <a:ext uri="{FF2B5EF4-FFF2-40B4-BE49-F238E27FC236}">
                <a16:creationId xmlns:a16="http://schemas.microsoft.com/office/drawing/2014/main" id="{04EB10CE-DDC8-7320-D4B5-AB4D6155B93D}"/>
              </a:ext>
            </a:extLst>
          </p:cNvPr>
          <p:cNvSpPr/>
          <p:nvPr/>
        </p:nvSpPr>
        <p:spPr>
          <a:xfrm>
            <a:off x="8633206" y="3463562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" name="H510">
            <a:extLst>
              <a:ext uri="{FF2B5EF4-FFF2-40B4-BE49-F238E27FC236}">
                <a16:creationId xmlns:a16="http://schemas.microsoft.com/office/drawing/2014/main" id="{7667302E-79A8-2FC6-1B4C-A701E47C6058}"/>
              </a:ext>
            </a:extLst>
          </p:cNvPr>
          <p:cNvSpPr/>
          <p:nvPr/>
        </p:nvSpPr>
        <p:spPr>
          <a:xfrm>
            <a:off x="9142361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2" name="H51">
            <a:extLst>
              <a:ext uri="{FF2B5EF4-FFF2-40B4-BE49-F238E27FC236}">
                <a16:creationId xmlns:a16="http://schemas.microsoft.com/office/drawing/2014/main" id="{A0303377-E33C-85E2-F818-B87BC8E149DD}"/>
              </a:ext>
            </a:extLst>
          </p:cNvPr>
          <p:cNvSpPr/>
          <p:nvPr/>
        </p:nvSpPr>
        <p:spPr>
          <a:xfrm>
            <a:off x="4592885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3" name="H52">
            <a:extLst>
              <a:ext uri="{FF2B5EF4-FFF2-40B4-BE49-F238E27FC236}">
                <a16:creationId xmlns:a16="http://schemas.microsoft.com/office/drawing/2014/main" id="{E9D4166C-63EC-1E8E-717B-A2FEF67A21E2}"/>
              </a:ext>
            </a:extLst>
          </p:cNvPr>
          <p:cNvSpPr/>
          <p:nvPr/>
        </p:nvSpPr>
        <p:spPr>
          <a:xfrm>
            <a:off x="5102040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4" name="h53">
            <a:extLst>
              <a:ext uri="{FF2B5EF4-FFF2-40B4-BE49-F238E27FC236}">
                <a16:creationId xmlns:a16="http://schemas.microsoft.com/office/drawing/2014/main" id="{5A608F56-2A75-F6FC-3FAE-00BEDD803C34}"/>
              </a:ext>
            </a:extLst>
          </p:cNvPr>
          <p:cNvSpPr/>
          <p:nvPr/>
        </p:nvSpPr>
        <p:spPr>
          <a:xfrm>
            <a:off x="5592143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5" name="H54">
            <a:extLst>
              <a:ext uri="{FF2B5EF4-FFF2-40B4-BE49-F238E27FC236}">
                <a16:creationId xmlns:a16="http://schemas.microsoft.com/office/drawing/2014/main" id="{561483E5-A914-56C7-51C7-34B3D3BCDF6D}"/>
              </a:ext>
            </a:extLst>
          </p:cNvPr>
          <p:cNvSpPr/>
          <p:nvPr/>
        </p:nvSpPr>
        <p:spPr>
          <a:xfrm>
            <a:off x="6101292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" name="H55">
            <a:extLst>
              <a:ext uri="{FF2B5EF4-FFF2-40B4-BE49-F238E27FC236}">
                <a16:creationId xmlns:a16="http://schemas.microsoft.com/office/drawing/2014/main" id="{D08D5CBA-22B4-1629-661F-5FE829BE5D7C}"/>
              </a:ext>
            </a:extLst>
          </p:cNvPr>
          <p:cNvSpPr/>
          <p:nvPr/>
        </p:nvSpPr>
        <p:spPr>
          <a:xfrm>
            <a:off x="6601785" y="347048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7" name="H56">
            <a:extLst>
              <a:ext uri="{FF2B5EF4-FFF2-40B4-BE49-F238E27FC236}">
                <a16:creationId xmlns:a16="http://schemas.microsoft.com/office/drawing/2014/main" id="{8C214945-EE95-5E3F-C4C6-F1D031D47C91}"/>
              </a:ext>
            </a:extLst>
          </p:cNvPr>
          <p:cNvSpPr/>
          <p:nvPr/>
        </p:nvSpPr>
        <p:spPr>
          <a:xfrm>
            <a:off x="7110940" y="34635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H511">
            <a:extLst>
              <a:ext uri="{FF2B5EF4-FFF2-40B4-BE49-F238E27FC236}">
                <a16:creationId xmlns:a16="http://schemas.microsoft.com/office/drawing/2014/main" id="{BD83F0E7-77D6-62F8-C839-CC4BB5D31AFA}"/>
              </a:ext>
            </a:extLst>
          </p:cNvPr>
          <p:cNvSpPr/>
          <p:nvPr/>
        </p:nvSpPr>
        <p:spPr>
          <a:xfrm>
            <a:off x="9642880" y="3456633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1" name="H41">
            <a:extLst>
              <a:ext uri="{FF2B5EF4-FFF2-40B4-BE49-F238E27FC236}">
                <a16:creationId xmlns:a16="http://schemas.microsoft.com/office/drawing/2014/main" id="{7244DFC2-0438-1EB4-4709-44439BE947A3}"/>
              </a:ext>
            </a:extLst>
          </p:cNvPr>
          <p:cNvSpPr/>
          <p:nvPr/>
        </p:nvSpPr>
        <p:spPr>
          <a:xfrm>
            <a:off x="4083730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H42">
            <a:extLst>
              <a:ext uri="{FF2B5EF4-FFF2-40B4-BE49-F238E27FC236}">
                <a16:creationId xmlns:a16="http://schemas.microsoft.com/office/drawing/2014/main" id="{19AEB3FE-DC86-8407-F2A1-34D64DC0016A}"/>
              </a:ext>
            </a:extLst>
          </p:cNvPr>
          <p:cNvSpPr/>
          <p:nvPr/>
        </p:nvSpPr>
        <p:spPr>
          <a:xfrm>
            <a:off x="4592884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3" name="H43">
            <a:extLst>
              <a:ext uri="{FF2B5EF4-FFF2-40B4-BE49-F238E27FC236}">
                <a16:creationId xmlns:a16="http://schemas.microsoft.com/office/drawing/2014/main" id="{AA04EFD3-4219-94DC-ACD3-0E6F8ADB765C}"/>
              </a:ext>
            </a:extLst>
          </p:cNvPr>
          <p:cNvSpPr/>
          <p:nvPr/>
        </p:nvSpPr>
        <p:spPr>
          <a:xfrm>
            <a:off x="5096835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4" name="H44">
            <a:extLst>
              <a:ext uri="{FF2B5EF4-FFF2-40B4-BE49-F238E27FC236}">
                <a16:creationId xmlns:a16="http://schemas.microsoft.com/office/drawing/2014/main" id="{4FEE0E12-0DBB-9EF5-B2CB-27BAEE9BA9F4}"/>
              </a:ext>
            </a:extLst>
          </p:cNvPr>
          <p:cNvSpPr/>
          <p:nvPr/>
        </p:nvSpPr>
        <p:spPr>
          <a:xfrm>
            <a:off x="5592144" y="30132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5" name="H45">
            <a:extLst>
              <a:ext uri="{FF2B5EF4-FFF2-40B4-BE49-F238E27FC236}">
                <a16:creationId xmlns:a16="http://schemas.microsoft.com/office/drawing/2014/main" id="{80C602B7-548D-2B30-A0A7-F7EE17F2CA56}"/>
              </a:ext>
            </a:extLst>
          </p:cNvPr>
          <p:cNvSpPr/>
          <p:nvPr/>
        </p:nvSpPr>
        <p:spPr>
          <a:xfrm>
            <a:off x="6101300" y="3006362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H31">
            <a:extLst>
              <a:ext uri="{FF2B5EF4-FFF2-40B4-BE49-F238E27FC236}">
                <a16:creationId xmlns:a16="http://schemas.microsoft.com/office/drawing/2014/main" id="{DD5A972D-75C5-06BA-84F2-C3C30E54D0FF}"/>
              </a:ext>
            </a:extLst>
          </p:cNvPr>
          <p:cNvSpPr/>
          <p:nvPr/>
        </p:nvSpPr>
        <p:spPr>
          <a:xfrm>
            <a:off x="5600801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H39">
            <a:extLst>
              <a:ext uri="{FF2B5EF4-FFF2-40B4-BE49-F238E27FC236}">
                <a16:creationId xmlns:a16="http://schemas.microsoft.com/office/drawing/2014/main" id="{F99CF463-0994-E981-FD20-46AA376CE94C}"/>
              </a:ext>
            </a:extLst>
          </p:cNvPr>
          <p:cNvSpPr/>
          <p:nvPr/>
        </p:nvSpPr>
        <p:spPr>
          <a:xfrm>
            <a:off x="9651533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H32">
            <a:extLst>
              <a:ext uri="{FF2B5EF4-FFF2-40B4-BE49-F238E27FC236}">
                <a16:creationId xmlns:a16="http://schemas.microsoft.com/office/drawing/2014/main" id="{E3BB19BB-1F06-A7E2-52C4-B105FF544EB5}"/>
              </a:ext>
            </a:extLst>
          </p:cNvPr>
          <p:cNvSpPr/>
          <p:nvPr/>
        </p:nvSpPr>
        <p:spPr>
          <a:xfrm>
            <a:off x="6109954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H37">
            <a:extLst>
              <a:ext uri="{FF2B5EF4-FFF2-40B4-BE49-F238E27FC236}">
                <a16:creationId xmlns:a16="http://schemas.microsoft.com/office/drawing/2014/main" id="{7342518C-89A6-2773-8C7F-468B6CFF8EC0}"/>
              </a:ext>
            </a:extLst>
          </p:cNvPr>
          <p:cNvSpPr/>
          <p:nvPr/>
        </p:nvSpPr>
        <p:spPr>
          <a:xfrm>
            <a:off x="8645347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" name="H33">
            <a:extLst>
              <a:ext uri="{FF2B5EF4-FFF2-40B4-BE49-F238E27FC236}">
                <a16:creationId xmlns:a16="http://schemas.microsoft.com/office/drawing/2014/main" id="{61DA23D4-206A-DF96-6B8F-14F6AC348C6F}"/>
              </a:ext>
            </a:extLst>
          </p:cNvPr>
          <p:cNvSpPr/>
          <p:nvPr/>
        </p:nvSpPr>
        <p:spPr>
          <a:xfrm>
            <a:off x="6619109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" name="H34">
            <a:extLst>
              <a:ext uri="{FF2B5EF4-FFF2-40B4-BE49-F238E27FC236}">
                <a16:creationId xmlns:a16="http://schemas.microsoft.com/office/drawing/2014/main" id="{7FDDC979-4FFF-75A0-77A5-A86D09CABF6C}"/>
              </a:ext>
            </a:extLst>
          </p:cNvPr>
          <p:cNvSpPr/>
          <p:nvPr/>
        </p:nvSpPr>
        <p:spPr>
          <a:xfrm>
            <a:off x="7128266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" name="H36">
            <a:extLst>
              <a:ext uri="{FF2B5EF4-FFF2-40B4-BE49-F238E27FC236}">
                <a16:creationId xmlns:a16="http://schemas.microsoft.com/office/drawing/2014/main" id="{683F6D1A-3857-630C-142F-6AFCA7845AAB}"/>
              </a:ext>
            </a:extLst>
          </p:cNvPr>
          <p:cNvSpPr/>
          <p:nvPr/>
        </p:nvSpPr>
        <p:spPr>
          <a:xfrm>
            <a:off x="8146576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H38">
            <a:extLst>
              <a:ext uri="{FF2B5EF4-FFF2-40B4-BE49-F238E27FC236}">
                <a16:creationId xmlns:a16="http://schemas.microsoft.com/office/drawing/2014/main" id="{33C76ADD-25FC-99DC-62E8-E1765AC0ABF9}"/>
              </a:ext>
            </a:extLst>
          </p:cNvPr>
          <p:cNvSpPr/>
          <p:nvPr/>
        </p:nvSpPr>
        <p:spPr>
          <a:xfrm>
            <a:off x="9154502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" name="H35">
            <a:extLst>
              <a:ext uri="{FF2B5EF4-FFF2-40B4-BE49-F238E27FC236}">
                <a16:creationId xmlns:a16="http://schemas.microsoft.com/office/drawing/2014/main" id="{90E5BACC-E79B-925A-8B49-7A8B609E0D10}"/>
              </a:ext>
            </a:extLst>
          </p:cNvPr>
          <p:cNvSpPr/>
          <p:nvPr/>
        </p:nvSpPr>
        <p:spPr>
          <a:xfrm>
            <a:off x="7637421" y="2556087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" name="H21">
            <a:extLst>
              <a:ext uri="{FF2B5EF4-FFF2-40B4-BE49-F238E27FC236}">
                <a16:creationId xmlns:a16="http://schemas.microsoft.com/office/drawing/2014/main" id="{556BBB1C-219F-C9E5-6C08-99AD1C8B23DE}"/>
              </a:ext>
            </a:extLst>
          </p:cNvPr>
          <p:cNvSpPr/>
          <p:nvPr/>
        </p:nvSpPr>
        <p:spPr>
          <a:xfrm>
            <a:off x="4083729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8" name="H22">
            <a:extLst>
              <a:ext uri="{FF2B5EF4-FFF2-40B4-BE49-F238E27FC236}">
                <a16:creationId xmlns:a16="http://schemas.microsoft.com/office/drawing/2014/main" id="{C0D353E0-E9AE-BA3B-7F6B-4E6129E2B9CD}"/>
              </a:ext>
            </a:extLst>
          </p:cNvPr>
          <p:cNvSpPr/>
          <p:nvPr/>
        </p:nvSpPr>
        <p:spPr>
          <a:xfrm>
            <a:off x="4592883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H23">
            <a:extLst>
              <a:ext uri="{FF2B5EF4-FFF2-40B4-BE49-F238E27FC236}">
                <a16:creationId xmlns:a16="http://schemas.microsoft.com/office/drawing/2014/main" id="{D4E82997-736E-D091-16A3-C60B9F439C78}"/>
              </a:ext>
            </a:extLst>
          </p:cNvPr>
          <p:cNvSpPr/>
          <p:nvPr/>
        </p:nvSpPr>
        <p:spPr>
          <a:xfrm>
            <a:off x="5102038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" name="H24">
            <a:extLst>
              <a:ext uri="{FF2B5EF4-FFF2-40B4-BE49-F238E27FC236}">
                <a16:creationId xmlns:a16="http://schemas.microsoft.com/office/drawing/2014/main" id="{5975B814-A2AE-4F79-CE99-24895718FC6A}"/>
              </a:ext>
            </a:extLst>
          </p:cNvPr>
          <p:cNvSpPr/>
          <p:nvPr/>
        </p:nvSpPr>
        <p:spPr>
          <a:xfrm>
            <a:off x="5611193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H26">
            <a:extLst>
              <a:ext uri="{FF2B5EF4-FFF2-40B4-BE49-F238E27FC236}">
                <a16:creationId xmlns:a16="http://schemas.microsoft.com/office/drawing/2014/main" id="{C9C9A7AC-9B1D-1F95-E725-7F989ECCA903}"/>
              </a:ext>
            </a:extLst>
          </p:cNvPr>
          <p:cNvSpPr/>
          <p:nvPr/>
        </p:nvSpPr>
        <p:spPr>
          <a:xfrm>
            <a:off x="6619110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1" name="H25">
            <a:extLst>
              <a:ext uri="{FF2B5EF4-FFF2-40B4-BE49-F238E27FC236}">
                <a16:creationId xmlns:a16="http://schemas.microsoft.com/office/drawing/2014/main" id="{09F4D15B-0CA8-638B-8776-AE5719348745}"/>
              </a:ext>
            </a:extLst>
          </p:cNvPr>
          <p:cNvSpPr/>
          <p:nvPr/>
        </p:nvSpPr>
        <p:spPr>
          <a:xfrm>
            <a:off x="6109955" y="2091958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7" name="H13">
            <a:extLst>
              <a:ext uri="{FF2B5EF4-FFF2-40B4-BE49-F238E27FC236}">
                <a16:creationId xmlns:a16="http://schemas.microsoft.com/office/drawing/2014/main" id="{66F5108F-A783-FA3B-806B-6AD17E52370E}"/>
              </a:ext>
            </a:extLst>
          </p:cNvPr>
          <p:cNvSpPr/>
          <p:nvPr/>
        </p:nvSpPr>
        <p:spPr>
          <a:xfrm>
            <a:off x="5102036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8" name="H14">
            <a:extLst>
              <a:ext uri="{FF2B5EF4-FFF2-40B4-BE49-F238E27FC236}">
                <a16:creationId xmlns:a16="http://schemas.microsoft.com/office/drawing/2014/main" id="{FDD4FE31-43E2-1AAC-B365-86A0D858FAE6}"/>
              </a:ext>
            </a:extLst>
          </p:cNvPr>
          <p:cNvSpPr/>
          <p:nvPr/>
        </p:nvSpPr>
        <p:spPr>
          <a:xfrm>
            <a:off x="5611191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H15">
            <a:extLst>
              <a:ext uri="{FF2B5EF4-FFF2-40B4-BE49-F238E27FC236}">
                <a16:creationId xmlns:a16="http://schemas.microsoft.com/office/drawing/2014/main" id="{C38E1627-59CD-21D8-2F4F-55E8354F7D94}"/>
              </a:ext>
            </a:extLst>
          </p:cNvPr>
          <p:cNvSpPr/>
          <p:nvPr/>
        </p:nvSpPr>
        <p:spPr>
          <a:xfrm>
            <a:off x="6109953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" name="H16">
            <a:extLst>
              <a:ext uri="{FF2B5EF4-FFF2-40B4-BE49-F238E27FC236}">
                <a16:creationId xmlns:a16="http://schemas.microsoft.com/office/drawing/2014/main" id="{7E5D7A61-C942-A110-96AC-3ED0D0332BD0}"/>
              </a:ext>
            </a:extLst>
          </p:cNvPr>
          <p:cNvSpPr/>
          <p:nvPr/>
        </p:nvSpPr>
        <p:spPr>
          <a:xfrm>
            <a:off x="6619108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6" name="H12">
            <a:extLst>
              <a:ext uri="{FF2B5EF4-FFF2-40B4-BE49-F238E27FC236}">
                <a16:creationId xmlns:a16="http://schemas.microsoft.com/office/drawing/2014/main" id="{BA8C4889-B06D-8C61-CB11-8CF6EB15FB97}"/>
              </a:ext>
            </a:extLst>
          </p:cNvPr>
          <p:cNvSpPr/>
          <p:nvPr/>
        </p:nvSpPr>
        <p:spPr>
          <a:xfrm>
            <a:off x="4592881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5" name="H11">
            <a:extLst>
              <a:ext uri="{FF2B5EF4-FFF2-40B4-BE49-F238E27FC236}">
                <a16:creationId xmlns:a16="http://schemas.microsoft.com/office/drawing/2014/main" id="{C30B0460-98CF-CF61-8196-7CCD2C8055AE}"/>
              </a:ext>
            </a:extLst>
          </p:cNvPr>
          <p:cNvSpPr/>
          <p:nvPr/>
        </p:nvSpPr>
        <p:spPr>
          <a:xfrm>
            <a:off x="4083727" y="1634759"/>
            <a:ext cx="509155" cy="4572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50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5CB4B-CB48-C424-B6D9-C356505A645A}"/>
              </a:ext>
            </a:extLst>
          </p:cNvPr>
          <p:cNvSpPr txBox="1"/>
          <p:nvPr/>
        </p:nvSpPr>
        <p:spPr>
          <a:xfrm>
            <a:off x="882733" y="752226"/>
            <a:ext cx="7594600" cy="93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Văn bản</a:t>
            </a:r>
            <a:endParaRPr lang="en-US" sz="24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Đọc và giải thích từ khó</a:t>
            </a:r>
            <a:endParaRPr lang="en-US" sz="2400" i="1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ùa măng sặt ở Nặm Păm -">
            <a:extLst>
              <a:ext uri="{FF2B5EF4-FFF2-40B4-BE49-F238E27FC236}">
                <a16:creationId xmlns:a16="http://schemas.microsoft.com/office/drawing/2014/main" id="{3E102C4A-B2E5-EA85-3621-BF89CDF26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2" y="2169027"/>
            <a:ext cx="3480210" cy="2319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61849-B0F2-20E6-28B3-D004CC26D44C}"/>
              </a:ext>
            </a:extLst>
          </p:cNvPr>
          <p:cNvSpPr txBox="1"/>
          <p:nvPr/>
        </p:nvSpPr>
        <p:spPr>
          <a:xfrm>
            <a:off x="1754259" y="4538606"/>
            <a:ext cx="1892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30" dirty="0" err="1">
                <a:solidFill>
                  <a:srgbClr val="00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</a:t>
            </a:r>
            <a:r>
              <a:rPr lang="en-US" sz="2800" spc="-30" dirty="0" err="1">
                <a:solidFill>
                  <a:srgbClr val="000000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ùa</a:t>
            </a:r>
            <a:r>
              <a:rPr lang="en-US" sz="2800" spc="-30" dirty="0">
                <a:solidFill>
                  <a:srgbClr val="000000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2800" spc="-30" dirty="0" err="1">
                <a:solidFill>
                  <a:srgbClr val="000000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măng</a:t>
            </a:r>
            <a:endParaRPr lang="en-US" sz="2800" dirty="0"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pic>
        <p:nvPicPr>
          <p:cNvPr id="7" name="Picture 6" descr="Chiếc vòng bạc – trang sức độc đáo của đồng bào dân tộc thiểu số">
            <a:extLst>
              <a:ext uri="{FF2B5EF4-FFF2-40B4-BE49-F238E27FC236}">
                <a16:creationId xmlns:a16="http://schemas.microsoft.com/office/drawing/2014/main" id="{40464C78-4B76-94D8-9D5B-4CD779798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62" y="2152270"/>
            <a:ext cx="3447811" cy="23029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75BDD-F6C2-9308-602B-C7D27C4C7CA0}"/>
              </a:ext>
            </a:extLst>
          </p:cNvPr>
          <p:cNvSpPr txBox="1"/>
          <p:nvPr/>
        </p:nvSpPr>
        <p:spPr>
          <a:xfrm>
            <a:off x="5743568" y="4472187"/>
            <a:ext cx="1892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30" dirty="0" err="1">
                <a:solidFill>
                  <a:srgbClr val="00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Vòng</a:t>
            </a:r>
            <a:r>
              <a:rPr lang="en-US" sz="2800" spc="-30" dirty="0">
                <a:solidFill>
                  <a:srgbClr val="00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2800" spc="-30" dirty="0" err="1">
                <a:solidFill>
                  <a:srgbClr val="00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bạc</a:t>
            </a:r>
            <a:endParaRPr lang="en-US" sz="2800" dirty="0"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2738D-2159-DB0A-5395-C5350B820523}"/>
              </a:ext>
            </a:extLst>
          </p:cNvPr>
          <p:cNvSpPr txBox="1"/>
          <p:nvPr/>
        </p:nvSpPr>
        <p:spPr>
          <a:xfrm>
            <a:off x="9217657" y="4495599"/>
            <a:ext cx="1892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30" dirty="0" err="1">
                <a:solidFill>
                  <a:srgbClr val="000000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Sắc</a:t>
            </a:r>
            <a:r>
              <a:rPr lang="en-US" sz="2800" spc="-30" dirty="0">
                <a:solidFill>
                  <a:srgbClr val="000000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2800" spc="-30" dirty="0" err="1">
                <a:solidFill>
                  <a:srgbClr val="000000"/>
                </a:solidFill>
                <a:effectLst/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chàm</a:t>
            </a:r>
            <a:endParaRPr lang="en-US" sz="2800" dirty="0"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pic>
        <p:nvPicPr>
          <p:cNvPr id="10" name="Picture 9" descr="Lắng dịu sắc chàm - Heritage Vietnam Airlines">
            <a:extLst>
              <a:ext uri="{FF2B5EF4-FFF2-40B4-BE49-F238E27FC236}">
                <a16:creationId xmlns:a16="http://schemas.microsoft.com/office/drawing/2014/main" id="{C975EF13-4AC7-01F5-ABF2-B7670E7044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683" y="2151477"/>
            <a:ext cx="3238196" cy="2302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26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5410D-2D94-3887-32DB-3897B14E6E7C}"/>
              </a:ext>
            </a:extLst>
          </p:cNvPr>
          <p:cNvSpPr txBox="1"/>
          <p:nvPr/>
        </p:nvSpPr>
        <p:spPr>
          <a:xfrm>
            <a:off x="5155293" y="1879857"/>
            <a:ext cx="6170755" cy="3956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i="1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Thể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vi-VN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sáu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chữ</a:t>
            </a:r>
            <a:endParaRPr lang="en-US" kern="11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nl-NL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Xuất xứ: </a:t>
            </a:r>
            <a:r>
              <a:rPr lang="nl-NL" sz="2400" kern="11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</a:t>
            </a:r>
            <a:r>
              <a:rPr lang="nl-NL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rích từ </a:t>
            </a:r>
            <a:r>
              <a:rPr lang="nl-NL" sz="2400" i="1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“Tuyển </a:t>
            </a:r>
            <a:r>
              <a:rPr lang="en-US" sz="2400" i="1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tập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”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Mai 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Liễu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NXB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Hội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Nhà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Hà </a:t>
            </a:r>
            <a:r>
              <a:rPr lang="en-US" sz="2400" kern="11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Nội</a:t>
            </a:r>
            <a:r>
              <a:rPr lang="en-US" sz="2400" kern="11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2015.</a:t>
            </a:r>
            <a:endParaRPr lang="en-US" kern="11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Bố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cục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2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phần</a:t>
            </a:r>
            <a:endParaRPr lang="en-US" kern="11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R="2730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Khổ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1,2: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bức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tranh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thiên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nhiên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vào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mùa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xuân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Chiêm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Hóa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kern="11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R="2730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Khổ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3,4,5: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vẻ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</a:p>
          <a:p>
            <a:pPr marR="2730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mùa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xuân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biệt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lễ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hội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đầu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</a:p>
          <a:p>
            <a:pPr marR="2730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năm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Chiêm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kern="1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Hóa</a:t>
            </a:r>
            <a:r>
              <a:rPr lang="en-US" sz="2400" kern="1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kern="11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2955A-AB1E-2205-4527-19F626D6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1" y="2376338"/>
            <a:ext cx="3857753" cy="2804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8C4EF-9F78-8A43-2DC8-107A794AFDBF}"/>
              </a:ext>
            </a:extLst>
          </p:cNvPr>
          <p:cNvSpPr txBox="1"/>
          <p:nvPr/>
        </p:nvSpPr>
        <p:spPr>
          <a:xfrm>
            <a:off x="1191785" y="1291926"/>
            <a:ext cx="3680054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 b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nl-NL" sz="2400" i="1" dirty="0"/>
              <a:t>b. Tìm hiểu chung</a:t>
            </a:r>
            <a:endParaRPr lang="en-US" sz="2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BEF8B-3A67-3B07-D9CD-B49EB383965F}"/>
              </a:ext>
            </a:extLst>
          </p:cNvPr>
          <p:cNvSpPr txBox="1"/>
          <p:nvPr/>
        </p:nvSpPr>
        <p:spPr>
          <a:xfrm>
            <a:off x="1205652" y="879802"/>
            <a:ext cx="7594600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Văn bản</a:t>
            </a:r>
            <a:endParaRPr lang="en-US" sz="24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3990638C-E25C-8E40-2CD1-1FD7887497E8}"/>
              </a:ext>
            </a:extLst>
          </p:cNvPr>
          <p:cNvGrpSpPr/>
          <p:nvPr/>
        </p:nvGrpSpPr>
        <p:grpSpPr>
          <a:xfrm>
            <a:off x="360700" y="1646517"/>
            <a:ext cx="9690755" cy="4080315"/>
            <a:chOff x="0" y="1618433"/>
            <a:chExt cx="9690755" cy="408031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7184299-FBAE-8E20-C85F-E6D2F26FC3EE}"/>
                </a:ext>
              </a:extLst>
            </p:cNvPr>
            <p:cNvGrpSpPr/>
            <p:nvPr/>
          </p:nvGrpSpPr>
          <p:grpSpPr>
            <a:xfrm>
              <a:off x="2890737" y="1684421"/>
              <a:ext cx="6800018" cy="2779360"/>
              <a:chOff x="3164114" y="1684421"/>
              <a:chExt cx="6800018" cy="2779360"/>
            </a:xfrm>
          </p:grpSpPr>
          <p:sp>
            <p:nvSpPr>
              <p:cNvPr id="31" name="사각형: 둥근 모서리 2">
                <a:extLst>
                  <a:ext uri="{FF2B5EF4-FFF2-40B4-BE49-F238E27FC236}">
                    <a16:creationId xmlns:a16="http://schemas.microsoft.com/office/drawing/2014/main" id="{A24207BD-3AE3-9F37-F01C-7D3247611FDF}"/>
                  </a:ext>
                </a:extLst>
              </p:cNvPr>
              <p:cNvSpPr/>
              <p:nvPr/>
            </p:nvSpPr>
            <p:spPr>
              <a:xfrm>
                <a:off x="3337089" y="1866507"/>
                <a:ext cx="6395188" cy="2405028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7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ko-KR" altLang="en-US" sz="6000" dirty="0">
                  <a:solidFill>
                    <a:srgbClr val="FF6633"/>
                  </a:solidFill>
                  <a:latin typeface="Montserrat Black" panose="00000A00000000000000" pitchFamily="2" charset="0"/>
                </a:endParaRPr>
              </a:p>
            </p:txBody>
          </p:sp>
          <p:sp>
            <p:nvSpPr>
              <p:cNvPr id="32" name="사각형: 둥근 모서리 2">
                <a:extLst>
                  <a:ext uri="{FF2B5EF4-FFF2-40B4-BE49-F238E27FC236}">
                    <a16:creationId xmlns:a16="http://schemas.microsoft.com/office/drawing/2014/main" id="{AB8A6F59-9F15-A4A7-BAC0-977028E6EE24}"/>
                  </a:ext>
                </a:extLst>
              </p:cNvPr>
              <p:cNvSpPr/>
              <p:nvPr/>
            </p:nvSpPr>
            <p:spPr>
              <a:xfrm>
                <a:off x="3164114" y="1684421"/>
                <a:ext cx="6800018" cy="2779360"/>
              </a:xfrm>
              <a:prstGeom prst="roundRect">
                <a:avLst>
                  <a:gd name="adj" fmla="val 24020"/>
                </a:avLst>
              </a:prstGeom>
              <a:solidFill>
                <a:schemeClr val="bg1">
                  <a:alpha val="64000"/>
                </a:schemeClr>
              </a:solidFill>
              <a:ln w="69850" cap="sq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rmAutofit fontScale="92500"/>
              </a:bodyPr>
              <a:lstStyle/>
              <a:p>
                <a:pPr algn="ctr"/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I.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Đọc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và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tìm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hiểu</a:t>
                </a:r>
                <a:r>
                  <a:rPr lang="en-US" altLang="ko-KR" sz="6000" dirty="0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 chi </a:t>
                </a:r>
                <a:r>
                  <a:rPr lang="en-US" altLang="ko-KR" sz="6000" dirty="0" err="1">
                    <a:solidFill>
                      <a:srgbClr val="FF6633"/>
                    </a:solidFill>
                    <a:latin typeface="#9Slide07 SVNNexa Rust Slab Bla" panose="020B0606040200020203" pitchFamily="34" charset="0"/>
                  </a:rPr>
                  <a:t>tiết</a:t>
                </a:r>
                <a:endParaRPr lang="ko-KR" altLang="en-US" sz="6000" dirty="0">
                  <a:solidFill>
                    <a:srgbClr val="FF6633"/>
                  </a:solidFill>
                  <a:latin typeface="#9Slide07 SVNNexa Rust Slab Bla" panose="020B0606040200020203" pitchFamily="34" charset="0"/>
                </a:endParaRPr>
              </a:p>
            </p:txBody>
          </p:sp>
        </p:grpSp>
        <p:pic>
          <p:nvPicPr>
            <p:cNvPr id="30" name="Hình ảnh 29" descr="Ảnh có chứa người, thể thao&#10;&#10;Mô tả được tạo tự động">
              <a:extLst>
                <a:ext uri="{FF2B5EF4-FFF2-40B4-BE49-F238E27FC236}">
                  <a16:creationId xmlns:a16="http://schemas.microsoft.com/office/drawing/2014/main" id="{81C4CFD4-7E88-B5E8-D312-59230AACA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8433"/>
              <a:ext cx="4080315" cy="4080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86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88044-8E1C-F6E9-396C-6B70E22EDAC1}"/>
              </a:ext>
            </a:extLst>
          </p:cNvPr>
          <p:cNvSpPr txBox="1"/>
          <p:nvPr/>
        </p:nvSpPr>
        <p:spPr>
          <a:xfrm>
            <a:off x="882733" y="887862"/>
            <a:ext cx="7594600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yếu tố đặc trưng của </a:t>
            </a:r>
            <a:r>
              <a:rPr lang="pt-BR" sz="24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 thơ</a:t>
            </a:r>
            <a:endParaRPr lang="en-US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7" action="ppaction://hlinkfile"/>
            <a:extLst>
              <a:ext uri="{FF2B5EF4-FFF2-40B4-BE49-F238E27FC236}">
                <a16:creationId xmlns:a16="http://schemas.microsoft.com/office/drawing/2014/main" id="{E486DA44-A465-9D40-8124-2A84824DADF2}"/>
              </a:ext>
            </a:extLst>
          </p:cNvPr>
          <p:cNvSpPr txBox="1"/>
          <p:nvPr/>
        </p:nvSpPr>
        <p:spPr>
          <a:xfrm>
            <a:off x="2333113" y="1646435"/>
            <a:ext cx="759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PHIẾU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HỌC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TẬP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SỐ</a:t>
            </a:r>
            <a:r>
              <a:rPr lang="en-US" sz="20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</a:rPr>
              <a:t> 01</a:t>
            </a:r>
            <a:endParaRPr lang="en-US" sz="2000" b="1" u="sng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18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9FE46879-4CE0-410D-AC09-3AC82361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" y="-11272"/>
            <a:ext cx="12231778" cy="68692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3740E7-6B1E-4176-8686-9019AA1E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091" y="2251805"/>
            <a:ext cx="3724458" cy="372445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7F5D63-C461-4A9D-B9AD-2E9D7944DA9A}"/>
              </a:ext>
            </a:extLst>
          </p:cNvPr>
          <p:cNvSpPr/>
          <p:nvPr/>
        </p:nvSpPr>
        <p:spPr>
          <a:xfrm>
            <a:off x="-1045340" y="684877"/>
            <a:ext cx="13732908" cy="6826731"/>
          </a:xfrm>
          <a:custGeom>
            <a:avLst/>
            <a:gdLst>
              <a:gd name="connsiteX0" fmla="*/ 269867 w 13732908"/>
              <a:gd name="connsiteY0" fmla="*/ 4604911 h 6826731"/>
              <a:gd name="connsiteX1" fmla="*/ 2425239 w 13732908"/>
              <a:gd name="connsiteY1" fmla="*/ 326825 h 6826731"/>
              <a:gd name="connsiteX2" fmla="*/ 4841867 w 13732908"/>
              <a:gd name="connsiteY2" fmla="*/ 4213025 h 6826731"/>
              <a:gd name="connsiteX3" fmla="*/ 6050182 w 13732908"/>
              <a:gd name="connsiteY3" fmla="*/ 2482196 h 6826731"/>
              <a:gd name="connsiteX4" fmla="*/ 6899267 w 13732908"/>
              <a:gd name="connsiteY4" fmla="*/ 4637568 h 6826731"/>
              <a:gd name="connsiteX5" fmla="*/ 8728067 w 13732908"/>
              <a:gd name="connsiteY5" fmla="*/ 2188282 h 6826731"/>
              <a:gd name="connsiteX6" fmla="*/ 10360925 w 13732908"/>
              <a:gd name="connsiteY6" fmla="*/ 4572254 h 6826731"/>
              <a:gd name="connsiteX7" fmla="*/ 12059096 w 13732908"/>
              <a:gd name="connsiteY7" fmla="*/ 254 h 6826731"/>
              <a:gd name="connsiteX8" fmla="*/ 13626639 w 13732908"/>
              <a:gd name="connsiteY8" fmla="*/ 4800854 h 6826731"/>
              <a:gd name="connsiteX9" fmla="*/ 8924010 w 13732908"/>
              <a:gd name="connsiteY9" fmla="*/ 6825596 h 6826731"/>
              <a:gd name="connsiteX10" fmla="*/ 269867 w 13732908"/>
              <a:gd name="connsiteY10" fmla="*/ 4604911 h 682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2908" h="6826731">
                <a:moveTo>
                  <a:pt x="269867" y="4604911"/>
                </a:moveTo>
                <a:cubicBezTo>
                  <a:pt x="-813261" y="3521783"/>
                  <a:pt x="1663239" y="392139"/>
                  <a:pt x="2425239" y="326825"/>
                </a:cubicBezTo>
                <a:cubicBezTo>
                  <a:pt x="3187239" y="261511"/>
                  <a:pt x="4237710" y="3853796"/>
                  <a:pt x="4841867" y="4213025"/>
                </a:cubicBezTo>
                <a:cubicBezTo>
                  <a:pt x="5446024" y="4572254"/>
                  <a:pt x="5707282" y="2411439"/>
                  <a:pt x="6050182" y="2482196"/>
                </a:cubicBezTo>
                <a:cubicBezTo>
                  <a:pt x="6393082" y="2552953"/>
                  <a:pt x="6452953" y="4686554"/>
                  <a:pt x="6899267" y="4637568"/>
                </a:cubicBezTo>
                <a:cubicBezTo>
                  <a:pt x="7345581" y="4588582"/>
                  <a:pt x="8151124" y="2199168"/>
                  <a:pt x="8728067" y="2188282"/>
                </a:cubicBezTo>
                <a:cubicBezTo>
                  <a:pt x="9305010" y="2177396"/>
                  <a:pt x="9805754" y="4936925"/>
                  <a:pt x="10360925" y="4572254"/>
                </a:cubicBezTo>
                <a:cubicBezTo>
                  <a:pt x="10916096" y="4207583"/>
                  <a:pt x="11514810" y="-37846"/>
                  <a:pt x="12059096" y="254"/>
                </a:cubicBezTo>
                <a:cubicBezTo>
                  <a:pt x="12603382" y="38354"/>
                  <a:pt x="14149153" y="3663297"/>
                  <a:pt x="13626639" y="4800854"/>
                </a:cubicBezTo>
                <a:cubicBezTo>
                  <a:pt x="13104125" y="5938411"/>
                  <a:pt x="11155581" y="6863696"/>
                  <a:pt x="8924010" y="6825596"/>
                </a:cubicBezTo>
                <a:cubicBezTo>
                  <a:pt x="6692439" y="6787496"/>
                  <a:pt x="1352995" y="5688039"/>
                  <a:pt x="269867" y="4604911"/>
                </a:cubicBezTo>
                <a:close/>
              </a:path>
            </a:pathLst>
          </a:custGeom>
          <a:gradFill flip="none" rotWithShape="1">
            <a:gsLst>
              <a:gs pos="9000">
                <a:srgbClr val="ADBCCB"/>
              </a:gs>
              <a:gs pos="100000">
                <a:srgbClr val="E7EC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D9C15B-7A02-40FA-A74B-CA076B80D43B}"/>
              </a:ext>
            </a:extLst>
          </p:cNvPr>
          <p:cNvSpPr/>
          <p:nvPr/>
        </p:nvSpPr>
        <p:spPr>
          <a:xfrm>
            <a:off x="-1749904" y="3048094"/>
            <a:ext cx="15163634" cy="4752635"/>
          </a:xfrm>
          <a:custGeom>
            <a:avLst/>
            <a:gdLst>
              <a:gd name="connsiteX0" fmla="*/ 1422831 w 15163634"/>
              <a:gd name="connsiteY0" fmla="*/ 1982938 h 4752635"/>
              <a:gd name="connsiteX1" fmla="*/ 3806802 w 15163634"/>
              <a:gd name="connsiteY1" fmla="*/ 252110 h 4752635"/>
              <a:gd name="connsiteX2" fmla="*/ 8117545 w 15163634"/>
              <a:gd name="connsiteY2" fmla="*/ 2440138 h 4752635"/>
              <a:gd name="connsiteX3" fmla="*/ 10860745 w 15163634"/>
              <a:gd name="connsiteY3" fmla="*/ 56167 h 4752635"/>
              <a:gd name="connsiteX4" fmla="*/ 14224431 w 15163634"/>
              <a:gd name="connsiteY4" fmla="*/ 1068538 h 4752635"/>
              <a:gd name="connsiteX5" fmla="*/ 13963174 w 15163634"/>
              <a:gd name="connsiteY5" fmla="*/ 4530195 h 4752635"/>
              <a:gd name="connsiteX6" fmla="*/ 900316 w 15163634"/>
              <a:gd name="connsiteY6" fmla="*/ 4138310 h 4752635"/>
              <a:gd name="connsiteX7" fmla="*/ 1422831 w 15163634"/>
              <a:gd name="connsiteY7" fmla="*/ 1982938 h 475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3634" h="4752635">
                <a:moveTo>
                  <a:pt x="1422831" y="1982938"/>
                </a:moveTo>
                <a:cubicBezTo>
                  <a:pt x="1907245" y="1335238"/>
                  <a:pt x="2691017" y="175910"/>
                  <a:pt x="3806802" y="252110"/>
                </a:cubicBezTo>
                <a:cubicBezTo>
                  <a:pt x="4922587" y="328310"/>
                  <a:pt x="6941888" y="2472795"/>
                  <a:pt x="8117545" y="2440138"/>
                </a:cubicBezTo>
                <a:cubicBezTo>
                  <a:pt x="9293202" y="2407481"/>
                  <a:pt x="9842931" y="284767"/>
                  <a:pt x="10860745" y="56167"/>
                </a:cubicBezTo>
                <a:cubicBezTo>
                  <a:pt x="11878559" y="-172433"/>
                  <a:pt x="13707359" y="322867"/>
                  <a:pt x="14224431" y="1068538"/>
                </a:cubicBezTo>
                <a:cubicBezTo>
                  <a:pt x="14741503" y="1814209"/>
                  <a:pt x="16183860" y="4018566"/>
                  <a:pt x="13963174" y="4530195"/>
                </a:cubicBezTo>
                <a:cubicBezTo>
                  <a:pt x="11742488" y="5041824"/>
                  <a:pt x="2984930" y="4568296"/>
                  <a:pt x="900316" y="4138310"/>
                </a:cubicBezTo>
                <a:cubicBezTo>
                  <a:pt x="-1184298" y="3708324"/>
                  <a:pt x="938417" y="2630638"/>
                  <a:pt x="1422831" y="1982938"/>
                </a:cubicBezTo>
                <a:close/>
              </a:path>
            </a:pathLst>
          </a:custGeom>
          <a:gradFill>
            <a:gsLst>
              <a:gs pos="0">
                <a:srgbClr val="BBD7F1"/>
              </a:gs>
              <a:gs pos="62000">
                <a:srgbClr val="4260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DCB3B71-25CE-4530-A513-89F2CABC3107}"/>
              </a:ext>
            </a:extLst>
          </p:cNvPr>
          <p:cNvSpPr/>
          <p:nvPr/>
        </p:nvSpPr>
        <p:spPr>
          <a:xfrm>
            <a:off x="-1392852" y="5112748"/>
            <a:ext cx="14806582" cy="2446824"/>
          </a:xfrm>
          <a:custGeom>
            <a:avLst/>
            <a:gdLst>
              <a:gd name="connsiteX0" fmla="*/ 1321505 w 14806582"/>
              <a:gd name="connsiteY0" fmla="*/ 927060 h 2446824"/>
              <a:gd name="connsiteX1" fmla="*/ 5305676 w 14806582"/>
              <a:gd name="connsiteY1" fmla="*/ 1123003 h 2446824"/>
              <a:gd name="connsiteX2" fmla="*/ 9910333 w 14806582"/>
              <a:gd name="connsiteY2" fmla="*/ 77974 h 2446824"/>
              <a:gd name="connsiteX3" fmla="*/ 13665905 w 14806582"/>
              <a:gd name="connsiteY3" fmla="*/ 306574 h 2446824"/>
              <a:gd name="connsiteX4" fmla="*/ 13731219 w 14806582"/>
              <a:gd name="connsiteY4" fmla="*/ 2135374 h 2446824"/>
              <a:gd name="connsiteX5" fmla="*/ 994933 w 14806582"/>
              <a:gd name="connsiteY5" fmla="*/ 2331317 h 2446824"/>
              <a:gd name="connsiteX6" fmla="*/ 1321505 w 14806582"/>
              <a:gd name="connsiteY6" fmla="*/ 927060 h 24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06582" h="2446824">
                <a:moveTo>
                  <a:pt x="1321505" y="927060"/>
                </a:moveTo>
                <a:cubicBezTo>
                  <a:pt x="2039962" y="725674"/>
                  <a:pt x="3874205" y="1264517"/>
                  <a:pt x="5305676" y="1123003"/>
                </a:cubicBezTo>
                <a:cubicBezTo>
                  <a:pt x="6737147" y="981489"/>
                  <a:pt x="8516962" y="214045"/>
                  <a:pt x="9910333" y="77974"/>
                </a:cubicBezTo>
                <a:cubicBezTo>
                  <a:pt x="11303704" y="-58097"/>
                  <a:pt x="13029091" y="-36326"/>
                  <a:pt x="13665905" y="306574"/>
                </a:cubicBezTo>
                <a:cubicBezTo>
                  <a:pt x="14302719" y="649474"/>
                  <a:pt x="15843048" y="1797917"/>
                  <a:pt x="13731219" y="2135374"/>
                </a:cubicBezTo>
                <a:cubicBezTo>
                  <a:pt x="11619390" y="2472831"/>
                  <a:pt x="3057776" y="2532703"/>
                  <a:pt x="994933" y="2331317"/>
                </a:cubicBezTo>
                <a:cubicBezTo>
                  <a:pt x="-1067910" y="2129931"/>
                  <a:pt x="603048" y="1128446"/>
                  <a:pt x="1321505" y="927060"/>
                </a:cubicBezTo>
                <a:close/>
              </a:path>
            </a:pathLst>
          </a:custGeom>
          <a:solidFill>
            <a:srgbClr val="E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8F2163F-3FE4-4DF7-B85A-2A652BD7FDA7}"/>
              </a:ext>
            </a:extLst>
          </p:cNvPr>
          <p:cNvSpPr/>
          <p:nvPr/>
        </p:nvSpPr>
        <p:spPr>
          <a:xfrm>
            <a:off x="-1221730" y="5317043"/>
            <a:ext cx="14635460" cy="2437660"/>
          </a:xfrm>
          <a:custGeom>
            <a:avLst/>
            <a:gdLst>
              <a:gd name="connsiteX0" fmla="*/ 1229577 w 14635460"/>
              <a:gd name="connsiteY0" fmla="*/ 914400 h 2437660"/>
              <a:gd name="connsiteX1" fmla="*/ 5932205 w 14635460"/>
              <a:gd name="connsiteY1" fmla="*/ 0 h 2437660"/>
              <a:gd name="connsiteX2" fmla="*/ 13541320 w 14635460"/>
              <a:gd name="connsiteY2" fmla="*/ 914400 h 2437660"/>
              <a:gd name="connsiteX3" fmla="*/ 13247405 w 14635460"/>
              <a:gd name="connsiteY3" fmla="*/ 2253343 h 2437660"/>
              <a:gd name="connsiteX4" fmla="*/ 1033634 w 14635460"/>
              <a:gd name="connsiteY4" fmla="*/ 2286000 h 2437660"/>
              <a:gd name="connsiteX5" fmla="*/ 1229577 w 14635460"/>
              <a:gd name="connsiteY5" fmla="*/ 914400 h 24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5460" h="2437660">
                <a:moveTo>
                  <a:pt x="1229577" y="914400"/>
                </a:moveTo>
                <a:cubicBezTo>
                  <a:pt x="2046006" y="533400"/>
                  <a:pt x="3880248" y="0"/>
                  <a:pt x="5932205" y="0"/>
                </a:cubicBezTo>
                <a:cubicBezTo>
                  <a:pt x="7984162" y="0"/>
                  <a:pt x="12322120" y="538843"/>
                  <a:pt x="13541320" y="914400"/>
                </a:cubicBezTo>
                <a:cubicBezTo>
                  <a:pt x="14760520" y="1289957"/>
                  <a:pt x="15332019" y="2024743"/>
                  <a:pt x="13247405" y="2253343"/>
                </a:cubicBezTo>
                <a:cubicBezTo>
                  <a:pt x="11162791" y="2481943"/>
                  <a:pt x="3036605" y="2503714"/>
                  <a:pt x="1033634" y="2286000"/>
                </a:cubicBezTo>
                <a:cubicBezTo>
                  <a:pt x="-969337" y="2068286"/>
                  <a:pt x="413148" y="1295400"/>
                  <a:pt x="1229577" y="914400"/>
                </a:cubicBezTo>
                <a:close/>
              </a:path>
            </a:pathLst>
          </a:custGeom>
          <a:solidFill>
            <a:srgbClr val="FFB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307E4D9-16D4-4AAF-8966-C51D6AC61357}"/>
              </a:ext>
            </a:extLst>
          </p:cNvPr>
          <p:cNvSpPr/>
          <p:nvPr/>
        </p:nvSpPr>
        <p:spPr>
          <a:xfrm>
            <a:off x="-1199148" y="5906505"/>
            <a:ext cx="14642007" cy="1939571"/>
          </a:xfrm>
          <a:custGeom>
            <a:avLst/>
            <a:gdLst>
              <a:gd name="connsiteX0" fmla="*/ 1173358 w 14642007"/>
              <a:gd name="connsiteY0" fmla="*/ 616705 h 1939571"/>
              <a:gd name="connsiteX1" fmla="*/ 4597042 w 14642007"/>
              <a:gd name="connsiteY1" fmla="*/ 17 h 1939571"/>
              <a:gd name="connsiteX2" fmla="*/ 10019646 w 14642007"/>
              <a:gd name="connsiteY2" fmla="*/ 637970 h 1939571"/>
              <a:gd name="connsiteX3" fmla="*/ 13443330 w 14642007"/>
              <a:gd name="connsiteY3" fmla="*/ 106342 h 1939571"/>
              <a:gd name="connsiteX4" fmla="*/ 13613451 w 14642007"/>
              <a:gd name="connsiteY4" fmla="*/ 1850082 h 1939571"/>
              <a:gd name="connsiteX5" fmla="*/ 833116 w 14642007"/>
              <a:gd name="connsiteY5" fmla="*/ 1573635 h 1939571"/>
              <a:gd name="connsiteX6" fmla="*/ 1237153 w 14642007"/>
              <a:gd name="connsiteY6" fmla="*/ 595440 h 1939571"/>
              <a:gd name="connsiteX7" fmla="*/ 1173358 w 14642007"/>
              <a:gd name="connsiteY7" fmla="*/ 616705 h 19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42007" h="1939571">
                <a:moveTo>
                  <a:pt x="1173358" y="616705"/>
                </a:moveTo>
                <a:cubicBezTo>
                  <a:pt x="1733339" y="517468"/>
                  <a:pt x="3122661" y="-3527"/>
                  <a:pt x="4597042" y="17"/>
                </a:cubicBezTo>
                <a:cubicBezTo>
                  <a:pt x="6071423" y="3561"/>
                  <a:pt x="8545265" y="620249"/>
                  <a:pt x="10019646" y="637970"/>
                </a:cubicBezTo>
                <a:cubicBezTo>
                  <a:pt x="11494027" y="655691"/>
                  <a:pt x="12844362" y="-95677"/>
                  <a:pt x="13443330" y="106342"/>
                </a:cubicBezTo>
                <a:cubicBezTo>
                  <a:pt x="14042298" y="308361"/>
                  <a:pt x="15715153" y="1605533"/>
                  <a:pt x="13613451" y="1850082"/>
                </a:cubicBezTo>
                <a:cubicBezTo>
                  <a:pt x="11511749" y="2094631"/>
                  <a:pt x="2895832" y="1782742"/>
                  <a:pt x="833116" y="1573635"/>
                </a:cubicBezTo>
                <a:cubicBezTo>
                  <a:pt x="-1229600" y="1364528"/>
                  <a:pt x="1180446" y="751384"/>
                  <a:pt x="1237153" y="595440"/>
                </a:cubicBezTo>
                <a:cubicBezTo>
                  <a:pt x="1293860" y="439496"/>
                  <a:pt x="613377" y="715942"/>
                  <a:pt x="1173358" y="616705"/>
                </a:cubicBezTo>
                <a:close/>
              </a:path>
            </a:pathLst>
          </a:custGeom>
          <a:solidFill>
            <a:srgbClr val="FFD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D2C58F-752F-4132-ACE3-162C35AC6A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683" y="4955515"/>
            <a:ext cx="2539488" cy="25394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4AD9DB-E649-4889-A3FF-4A2E2A08F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408" y="4955515"/>
            <a:ext cx="2539488" cy="25394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7CE05FB-59D0-49D1-9075-2DBC5CA90E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435" y="4955515"/>
            <a:ext cx="2539488" cy="25394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59AC3FA-3E11-401B-AAA7-BDC37397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545" y="4955515"/>
            <a:ext cx="2539488" cy="253948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2A1A8C4-5825-40D7-801F-350DA14F0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683" y="1238774"/>
            <a:ext cx="1694860" cy="262584"/>
          </a:xfrm>
          <a:prstGeom prst="rect">
            <a:avLst/>
          </a:prstGeom>
        </p:spPr>
      </p:pic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id="{24FE1912-FFCD-CA71-00CF-AC429BB50654}"/>
              </a:ext>
            </a:extLst>
          </p:cNvPr>
          <p:cNvSpPr/>
          <p:nvPr/>
        </p:nvSpPr>
        <p:spPr>
          <a:xfrm>
            <a:off x="560439" y="489746"/>
            <a:ext cx="11139948" cy="5890734"/>
          </a:xfrm>
          <a:prstGeom prst="roundRect">
            <a:avLst>
              <a:gd name="adj" fmla="val 6911"/>
            </a:avLst>
          </a:prstGeom>
          <a:solidFill>
            <a:schemeClr val="bg1">
              <a:alpha val="72000"/>
            </a:schemeClr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6000" dirty="0">
              <a:solidFill>
                <a:srgbClr val="FF6633"/>
              </a:solidFill>
              <a:latin typeface="Montserrat Black" panose="00000A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F41F79-9039-40C9-1103-199D3BA7F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190542"/>
              </p:ext>
            </p:extLst>
          </p:nvPr>
        </p:nvGraphicFramePr>
        <p:xfrm>
          <a:off x="974920" y="837293"/>
          <a:ext cx="10464799" cy="5195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6405">
                  <a:extLst>
                    <a:ext uri="{9D8B030D-6E8A-4147-A177-3AD203B41FA5}">
                      <a16:colId xmlns:a16="http://schemas.microsoft.com/office/drawing/2014/main" val="3464078067"/>
                    </a:ext>
                  </a:extLst>
                </a:gridCol>
                <a:gridCol w="8458394">
                  <a:extLst>
                    <a:ext uri="{9D8B030D-6E8A-4147-A177-3AD203B41FA5}">
                      <a16:colId xmlns:a16="http://schemas.microsoft.com/office/drawing/2014/main" val="3327522639"/>
                    </a:ext>
                  </a:extLst>
                </a:gridCol>
              </a:tblGrid>
              <a:tr h="80483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trưng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37951"/>
                  </a:ext>
                </a:extLst>
              </a:tr>
              <a:tr h="6962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tố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dụng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84446"/>
                  </a:ext>
                </a:extLst>
              </a:tr>
              <a:tr h="1933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1. Nhan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đề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998406"/>
                  </a:ext>
                </a:extLst>
              </a:tr>
              <a:tr h="880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gieo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vần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763375"/>
                  </a:ext>
                </a:extLst>
              </a:tr>
              <a:tr h="880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Ngắt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nhịp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35216" marR="35216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7770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7607587-0ABA-3BBE-3BCE-C0FA79788D87}"/>
              </a:ext>
            </a:extLst>
          </p:cNvPr>
          <p:cNvSpPr txBox="1"/>
          <p:nvPr/>
        </p:nvSpPr>
        <p:spPr>
          <a:xfrm>
            <a:off x="2969418" y="2396164"/>
            <a:ext cx="8451251" cy="1826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=&gt;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8175C-9726-DF21-EE09-605C25E7A260}"/>
              </a:ext>
            </a:extLst>
          </p:cNvPr>
          <p:cNvSpPr txBox="1"/>
          <p:nvPr/>
        </p:nvSpPr>
        <p:spPr>
          <a:xfrm>
            <a:off x="2988466" y="4319045"/>
            <a:ext cx="8384381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7305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liền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0A289-7760-0196-6A91-951176A41943}"/>
              </a:ext>
            </a:extLst>
          </p:cNvPr>
          <p:cNvSpPr txBox="1"/>
          <p:nvPr/>
        </p:nvSpPr>
        <p:spPr>
          <a:xfrm>
            <a:off x="2988466" y="5230557"/>
            <a:ext cx="8384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2/2/2; 4/2, 2/4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nhịp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trữ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665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igmar One - Montserrat Light">
      <a:majorFont>
        <a:latin typeface="Sigmar One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2714"/>
        </a:solidFill>
        <a:ln>
          <a:noFill/>
        </a:ln>
      </a:spPr>
      <a:bodyPr rtlCol="0" anchor="ctr"/>
      <a:lstStyle>
        <a:defPPr algn="ctr">
          <a:defRPr sz="2400" dirty="0" smtClean="0">
            <a:solidFill>
              <a:srgbClr val="FFF7E8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marL="0" marR="0" algn="l" defTabSz="0">
          <a:lnSpc>
            <a:spcPct val="107000"/>
          </a:lnSpc>
          <a:spcBef>
            <a:spcPts val="500"/>
          </a:spcBef>
          <a:spcAft>
            <a:spcPts val="500"/>
          </a:spcAft>
          <a:defRPr sz="2000" kern="0" dirty="0">
            <a:solidFill>
              <a:schemeClr val="tx1"/>
            </a:solidFill>
            <a:effectLst/>
            <a:latin typeface="#9Slide03 Arima Madurai Bold" panose="00000800000000000000" pitchFamily="2" charset="0"/>
            <a:cs typeface="#9Slide03 Arima Madurai Bold" panose="000008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2019</Words>
  <Application>Microsoft Office PowerPoint</Application>
  <PresentationFormat>Widescreen</PresentationFormat>
  <Paragraphs>148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#9Slide03 AmpleSoft</vt:lpstr>
      <vt:lpstr>#9Slide05 IcielSanelma</vt:lpstr>
      <vt:lpstr>#9Slide07 SVNNexa Rust Slab Bla</vt:lpstr>
      <vt:lpstr>#9Slide05 HLT Boulevard</vt:lpstr>
      <vt:lpstr>#9Slide05 Amplify</vt:lpstr>
      <vt:lpstr>Calibri</vt:lpstr>
      <vt:lpstr>#9Slide05 Aquarelle</vt:lpstr>
      <vt:lpstr>Montserrat Black</vt:lpstr>
      <vt:lpstr>#9Slide03 BoosterNextFYBlack</vt:lpstr>
      <vt:lpstr>Montserrat Light</vt:lpstr>
      <vt:lpstr>#9Slide03 Arima Madurai Bold</vt:lpstr>
      <vt:lpstr>맑은 고딕</vt:lpstr>
      <vt:lpstr>Arial</vt:lpstr>
      <vt:lpstr>Sigmar One</vt:lpstr>
      <vt:lpstr>Times New Roman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trinhngoctran.tn</cp:lastModifiedBy>
  <cp:revision>304</cp:revision>
  <dcterms:created xsi:type="dcterms:W3CDTF">2019-04-06T05:20:47Z</dcterms:created>
  <dcterms:modified xsi:type="dcterms:W3CDTF">2023-07-29T05:49:59Z</dcterms:modified>
</cp:coreProperties>
</file>