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71" r:id="rId6"/>
    <p:sldId id="258" r:id="rId7"/>
    <p:sldId id="265" r:id="rId8"/>
    <p:sldId id="261" r:id="rId9"/>
  </p:sldIdLst>
  <p:sldSz cx="18288000" cy="10287000"/>
  <p:notesSz cx="6858000" cy="9144000"/>
  <p:embeddedFontLst>
    <p:embeddedFont>
      <p:font typeface="Public Sans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#9Slide05 FS Blonde Script" charset="0"/>
      <p:italic r:id="rId16"/>
    </p:embeddedFont>
    <p:embeddedFont>
      <p:font typeface="#9Slide03 BoosterNextFYBlack" charset="0"/>
      <p:regular r:id="rId17"/>
    </p:embeddedFont>
    <p:embeddedFont>
      <p:font typeface="#9Slide05 Beautiful Caps" charset="0"/>
      <p:regular r:id="rId18"/>
    </p:embeddedFont>
    <p:embeddedFont>
      <p:font typeface="#9Slide03 Arima Madurai Bold" charset="0"/>
      <p:bold r:id="rId19"/>
    </p:embeddedFont>
    <p:embeddedFont>
      <p:font typeface="Sriracha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4F18-8C50-4E67-862B-F86F4574F54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63C8-C1B6-4D4B-A628-36A4C2A1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463C8-C1B6-4D4B-A628-36A4C2A165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463C8-C1B6-4D4B-A628-36A4C2A16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463C8-C1B6-4D4B-A628-36A4C2A165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svg"/><Relationship Id="rId5" Type="http://schemas.openxmlformats.org/officeDocument/2006/relationships/image" Target="../media/image18.svg"/><Relationship Id="rId15" Type="http://schemas.openxmlformats.org/officeDocument/2006/relationships/image" Target="../media/image26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41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6" y="814223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6324">
            <a:off x="421124" y="7412650"/>
            <a:ext cx="3900415" cy="13048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20465" y="2607412"/>
            <a:ext cx="9247069" cy="5731373"/>
            <a:chOff x="-1" y="-227011"/>
            <a:chExt cx="12329425" cy="7641829"/>
          </a:xfrm>
        </p:grpSpPr>
        <p:sp>
          <p:nvSpPr>
            <p:cNvPr id="6" name="TextBox 6"/>
            <p:cNvSpPr txBox="1"/>
            <p:nvPr/>
          </p:nvSpPr>
          <p:spPr>
            <a:xfrm>
              <a:off x="-1" y="6696673"/>
              <a:ext cx="12329424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Giáo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 </a:t>
              </a: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viên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: </a:t>
              </a:r>
              <a:r>
                <a:rPr lang="en-US" sz="3600" b="1" dirty="0" err="1">
                  <a:solidFill>
                    <a:srgbClr val="292929"/>
                  </a:solidFill>
                  <a:latin typeface="Public Sans"/>
                </a:rPr>
                <a:t>Nhóm</a:t>
              </a:r>
              <a:r>
                <a:rPr lang="en-US" sz="3600" b="1" dirty="0">
                  <a:solidFill>
                    <a:srgbClr val="292929"/>
                  </a:solidFill>
                  <a:latin typeface="Public Sans"/>
                </a:rPr>
                <a:t> 3H1K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27011"/>
              <a:ext cx="12329424" cy="902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vi-VN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 VÀ NGHE</a:t>
              </a: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03839" y="5707295"/>
            <a:ext cx="3458507" cy="3269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87600" y="3793432"/>
            <a:ext cx="2480929" cy="220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4F4588-116C-BE0D-1C2A-FC4C3F722100}"/>
              </a:ext>
            </a:extLst>
          </p:cNvPr>
          <p:cNvSpPr txBox="1"/>
          <p:nvPr/>
        </p:nvSpPr>
        <p:spPr>
          <a:xfrm>
            <a:off x="3910404" y="3517579"/>
            <a:ext cx="106680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Trình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bày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ý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kiến</a:t>
            </a:r>
            <a:endParaRPr lang="en-US" sz="8000" b="1" dirty="0">
              <a:solidFill>
                <a:schemeClr val="accent6"/>
              </a:solidFill>
              <a:latin typeface="#9Slide05 FS Blonde Script" panose="03000503000000000000" pitchFamily="65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vấn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đề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trong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đời</a:t>
            </a:r>
            <a:r>
              <a:rPr lang="en-US" sz="8000" b="1" dirty="0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6"/>
                </a:solidFill>
                <a:effectLst/>
                <a:latin typeface="#9Slide05 FS Blonde Script" panose="03000503000000000000" pitchFamily="65" charset="0"/>
                <a:ea typeface="Times New Roman" panose="02020603050405020304" pitchFamily="18" charset="0"/>
              </a:rPr>
              <a:t>sống</a:t>
            </a:r>
            <a:endParaRPr lang="en-US" sz="7200" dirty="0">
              <a:solidFill>
                <a:schemeClr val="accent6"/>
              </a:solidFill>
              <a:effectLst/>
              <a:latin typeface="#9Slide05 FS Blonde Script" panose="03000503000000000000" pitchFamily="65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95800" y="2558177"/>
            <a:ext cx="10210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457200"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Cuộc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sống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luôn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luôn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vận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động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mỗi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ngày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rất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nhiều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xảy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xung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quanh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chúng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ta.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Và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cách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chúng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nhận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thức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suy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nghĩ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lựa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chọn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trước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mỗi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sẽ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quyết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định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cuộc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sống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của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ta. Theo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em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trình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bày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ý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kiến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vấn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đề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có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quan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trọng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không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,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cần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làm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gì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những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ý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kiến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mình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đưa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ra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thuyết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phục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được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người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nghe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5 Beautiful Caps" panose="02040603050506020204" pitchFamily="18" charset="0"/>
                <a:ea typeface="Times New Roman" panose="02020603050405020304" pitchFamily="18" charset="0"/>
                <a:cs typeface="Sriracha" panose="020B0604020202020204" charset="-34"/>
              </a:rPr>
              <a:t>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4310871" cy="3190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25220" y="3261302"/>
            <a:ext cx="4784993" cy="57488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06322" y="1713833"/>
            <a:ext cx="12875356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2"/>
              </a:lnSpc>
            </a:pPr>
            <a:r>
              <a:rPr lang="en-US" sz="7275" dirty="0" err="1">
                <a:solidFill>
                  <a:srgbClr val="FFFFFF"/>
                </a:solidFill>
                <a:latin typeface="Sriracha"/>
              </a:rPr>
              <a:t>Định</a:t>
            </a:r>
            <a:r>
              <a:rPr lang="en-US" sz="7275" dirty="0">
                <a:solidFill>
                  <a:srgbClr val="FFFFFF"/>
                </a:solidFill>
                <a:latin typeface="Sriracha"/>
              </a:rPr>
              <a:t> </a:t>
            </a:r>
            <a:r>
              <a:rPr lang="en-US" sz="7275" dirty="0" err="1">
                <a:solidFill>
                  <a:srgbClr val="FFFFFF"/>
                </a:solidFill>
                <a:latin typeface="Sriracha"/>
              </a:rPr>
              <a:t>hướng</a:t>
            </a:r>
            <a:endParaRPr lang="en-US" sz="7275" dirty="0">
              <a:solidFill>
                <a:srgbClr val="FFFFFF"/>
              </a:solidFill>
              <a:latin typeface="Sriracha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7425" y="3381215"/>
            <a:ext cx="4313398" cy="55434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6964" y="3390900"/>
            <a:ext cx="1798798" cy="13159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409419">
            <a:off x="5892670" y="3622710"/>
            <a:ext cx="2180683" cy="69385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5FB345E-6AE6-C8DA-6940-93C9884D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261012" y="3166078"/>
            <a:ext cx="4648200" cy="5973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91144" y="3017023"/>
            <a:ext cx="1512585" cy="1430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537261">
            <a:off x="15214220" y="8241976"/>
            <a:ext cx="1979940" cy="66238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79F625D-ACB1-CD01-884F-62BFD9A5DA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54646">
            <a:off x="3152444" y="8211539"/>
            <a:ext cx="2234781" cy="723256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427BAECC-A325-85C5-0001-B5F2C7B838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659210" y="7320443"/>
            <a:ext cx="1200109" cy="1372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9177B8-6F99-EC59-45B8-88A19709CEAB}"/>
              </a:ext>
            </a:extLst>
          </p:cNvPr>
          <p:cNvSpPr txBox="1"/>
          <p:nvPr/>
        </p:nvSpPr>
        <p:spPr>
          <a:xfrm>
            <a:off x="1776493" y="5118466"/>
            <a:ext cx="28471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BA1B40-C8E0-EDC1-5568-FE33FD336B45}"/>
              </a:ext>
            </a:extLst>
          </p:cNvPr>
          <p:cNvSpPr txBox="1"/>
          <p:nvPr/>
        </p:nvSpPr>
        <p:spPr>
          <a:xfrm>
            <a:off x="6642744" y="4762069"/>
            <a:ext cx="41014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gồm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mấy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 Cho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mỗi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F2E676-E50E-3694-FB4F-5A90C471EFE9}"/>
              </a:ext>
            </a:extLst>
          </p:cNvPr>
          <p:cNvSpPr txBox="1"/>
          <p:nvPr/>
        </p:nvSpPr>
        <p:spPr>
          <a:xfrm>
            <a:off x="12801601" y="4596158"/>
            <a:ext cx="37099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kĩ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hoạt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2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468600" y="7734300"/>
            <a:ext cx="2259782" cy="175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14871">
            <a:off x="103659" y="872364"/>
            <a:ext cx="3695481" cy="1195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CF1E27-496C-9441-F981-F849A59AADFA}"/>
              </a:ext>
            </a:extLst>
          </p:cNvPr>
          <p:cNvSpPr txBox="1"/>
          <p:nvPr/>
        </p:nvSpPr>
        <p:spPr>
          <a:xfrm>
            <a:off x="1739491" y="2857500"/>
            <a:ext cx="14859000" cy="555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1.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niệm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Mở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cụ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800"/>
              </a:spcBef>
              <a:spcAft>
                <a:spcPts val="18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nối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hôm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nay.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4FA43C-0FC6-48BD-85B9-576FBE08F4A3}"/>
              </a:ext>
            </a:extLst>
          </p:cNvPr>
          <p:cNvSpPr txBox="1"/>
          <p:nvPr/>
        </p:nvSpPr>
        <p:spPr>
          <a:xfrm>
            <a:off x="4419600" y="1187994"/>
            <a:ext cx="9144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002"/>
              </a:lnSpc>
            </a:pP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Sriracha"/>
              </a:rPr>
              <a:t>Định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Sriracha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Sriracha"/>
              </a:rPr>
              <a:t>hướng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Srirach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14871">
            <a:off x="311447" y="1295335"/>
            <a:ext cx="3695481" cy="119599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94EC81D-EE67-DAEC-4BF5-52A1802D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28250"/>
              </p:ext>
            </p:extLst>
          </p:nvPr>
        </p:nvGraphicFramePr>
        <p:xfrm>
          <a:off x="2040258" y="2669768"/>
          <a:ext cx="13750284" cy="616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4068">
                  <a:extLst>
                    <a:ext uri="{9D8B030D-6E8A-4147-A177-3AD203B41FA5}">
                      <a16:colId xmlns:a16="http://schemas.microsoft.com/office/drawing/2014/main" xmlns="" val="698934437"/>
                    </a:ext>
                  </a:extLst>
                </a:gridCol>
                <a:gridCol w="6646216">
                  <a:extLst>
                    <a:ext uri="{9D8B030D-6E8A-4147-A177-3AD203B41FA5}">
                      <a16:colId xmlns:a16="http://schemas.microsoft.com/office/drawing/2014/main" xmlns="" val="4251002457"/>
                    </a:ext>
                  </a:extLst>
                </a:gridCol>
              </a:tblGrid>
              <a:tr h="842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892303"/>
                  </a:ext>
                </a:extLst>
              </a:tr>
              <a:tr h="53223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831871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6273F-4C0D-EF19-F752-5BCBE0AC7DF8}"/>
              </a:ext>
            </a:extLst>
          </p:cNvPr>
          <p:cNvSpPr txBox="1"/>
          <p:nvPr/>
        </p:nvSpPr>
        <p:spPr>
          <a:xfrm>
            <a:off x="6400800" y="1333500"/>
            <a:ext cx="5029200" cy="576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tabLst>
                <a:tab pos="2971800" algn="ctr"/>
                <a:tab pos="5943600" algn="r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68600" y="7734300"/>
            <a:ext cx="2259782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7D0F17-9007-4AAA-2B26-4FB20E49036C}"/>
              </a:ext>
            </a:extLst>
          </p:cNvPr>
          <p:cNvSpPr txBox="1"/>
          <p:nvPr/>
        </p:nvSpPr>
        <p:spPr>
          <a:xfrm>
            <a:off x="2056587" y="4383600"/>
            <a:ext cx="6935013" cy="342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).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chép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̀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̉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lời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các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hồi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69C9BA-2644-F1E5-CF2F-2C6988FAA8EA}"/>
              </a:ext>
            </a:extLst>
          </p:cNvPr>
          <p:cNvSpPr txBox="1"/>
          <p:nvPr/>
        </p:nvSpPr>
        <p:spPr>
          <a:xfrm>
            <a:off x="9296402" y="4652597"/>
            <a:ext cx="6324598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tabLst>
                <a:tab pos="2971800" algn="ctr"/>
                <a:tab pos="5943600" algn="r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hỏi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nếu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thấy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̃,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mạnh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dạn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đổi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ý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kiến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của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mình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1745" y="2209597"/>
            <a:ext cx="4791719" cy="54790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49918" y="1028700"/>
            <a:ext cx="8659618" cy="7840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55597" y="3378436"/>
            <a:ext cx="6667637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đàn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rừng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Đoàn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Giỏi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),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đường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xứ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Sơn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Tùng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Buổi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cuối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(An-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phông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xơ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Đô-đê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biểu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Ý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34116" y="6728591"/>
            <a:ext cx="3152117" cy="3026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3F5138-0C45-A210-C0F6-39ADC37610D5}"/>
              </a:ext>
            </a:extLst>
          </p:cNvPr>
          <p:cNvSpPr txBox="1"/>
          <p:nvPr/>
        </p:nvSpPr>
        <p:spPr>
          <a:xfrm>
            <a:off x="10069950" y="224021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Thực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vận</a:t>
            </a:r>
            <a:r>
              <a:rPr lang="en-US" sz="36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dụng</a:t>
            </a:r>
            <a:endParaRPr lang="en-US" sz="3600" b="1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166A25E3-5247-5484-88BE-440E872A7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92200" y="416610"/>
            <a:ext cx="3235566" cy="3059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33BB7B-23A8-886B-983C-A533026E4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04" y="2247900"/>
            <a:ext cx="9701502" cy="555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4953000" y="5715950"/>
            <a:ext cx="721225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cơ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0153" y="881566"/>
            <a:ext cx="15982448" cy="8833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35255" y="6896100"/>
            <a:ext cx="3290815" cy="376288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407C514-83DE-EBED-5F9C-17BB3B4C5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07583"/>
              </p:ext>
            </p:extLst>
          </p:nvPr>
        </p:nvGraphicFramePr>
        <p:xfrm>
          <a:off x="838200" y="650308"/>
          <a:ext cx="16611600" cy="9214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0">
                  <a:extLst>
                    <a:ext uri="{9D8B030D-6E8A-4147-A177-3AD203B41FA5}">
                      <a16:colId xmlns:a16="http://schemas.microsoft.com/office/drawing/2014/main" xmlns="" val="878397934"/>
                    </a:ext>
                  </a:extLst>
                </a:gridCol>
                <a:gridCol w="1896257">
                  <a:extLst>
                    <a:ext uri="{9D8B030D-6E8A-4147-A177-3AD203B41FA5}">
                      <a16:colId xmlns:a16="http://schemas.microsoft.com/office/drawing/2014/main" xmlns="" val="3667601976"/>
                    </a:ext>
                  </a:extLst>
                </a:gridCol>
                <a:gridCol w="1913743">
                  <a:extLst>
                    <a:ext uri="{9D8B030D-6E8A-4147-A177-3AD203B41FA5}">
                      <a16:colId xmlns:a16="http://schemas.microsoft.com/office/drawing/2014/main" xmlns="" val="2147631277"/>
                    </a:ext>
                  </a:extLst>
                </a:gridCol>
              </a:tblGrid>
              <a:tr h="96848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 KIỂM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203633"/>
                  </a:ext>
                </a:extLst>
              </a:tr>
              <a:tr h="63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062987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4280228848"/>
                  </a:ext>
                </a:extLst>
              </a:tr>
              <a:tr h="4171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4223766688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530681796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thích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2446815735"/>
                  </a:ext>
                </a:extLst>
              </a:tr>
              <a:tr h="1064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783400098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nay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2144718285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Sử dụng các lí lẽ, bằng chứng thuyết phục người nghe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62566159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̃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hiểu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đúng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3236712433"/>
                  </a:ext>
                </a:extLst>
              </a:tr>
              <a:tr h="632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Tự tin, sử dụng tốt ngôn ngữ nói và ngôn ngữ cơ thể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870654186"/>
                  </a:ext>
                </a:extLst>
              </a:tr>
              <a:tr h="848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7.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Ghi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hồi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thỏa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hỏi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ý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1352008543"/>
                  </a:ext>
                </a:extLst>
              </a:tr>
              <a:tr h="848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8.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hỗ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trợ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tăng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hiệu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quả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8776" marR="38776" marT="0" marB="0" anchor="ctr"/>
                </a:tc>
                <a:extLst>
                  <a:ext uri="{0D108BD9-81ED-4DB2-BD59-A6C34878D82A}">
                    <a16:rowId xmlns:a16="http://schemas.microsoft.com/office/drawing/2014/main" xmlns="" val="3677488675"/>
                  </a:ext>
                </a:extLst>
              </a:tr>
            </a:tbl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41E1B75E-4E14-7FA1-82E2-64CC881CE5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52954" y="87554"/>
            <a:ext cx="1350563" cy="1654364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BD12F0CF-6CEE-96C6-C906-9D690A066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74076" y="9442391"/>
            <a:ext cx="2592153" cy="695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702</Words>
  <Application>Microsoft Office PowerPoint</Application>
  <PresentationFormat>Custom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Public Sans</vt:lpstr>
      <vt:lpstr>Calibri</vt:lpstr>
      <vt:lpstr>#9Slide05 FS Blonde Script</vt:lpstr>
      <vt:lpstr>#9Slide03 BoosterNextFYBlack</vt:lpstr>
      <vt:lpstr>#9Slide05 Beautiful Caps</vt:lpstr>
      <vt:lpstr>Times New Roman</vt:lpstr>
      <vt:lpstr>#9Slide03 Arima Madurai Bold</vt:lpstr>
      <vt:lpstr>Sriracha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Vàng Viết tay Nội quy lớp học Trống Bản thuyết trình Giáo dục</dc:title>
  <dc:creator>HP</dc:creator>
  <cp:lastModifiedBy>HP</cp:lastModifiedBy>
  <cp:revision>8</cp:revision>
  <dcterms:created xsi:type="dcterms:W3CDTF">2006-08-16T00:00:00Z</dcterms:created>
  <dcterms:modified xsi:type="dcterms:W3CDTF">2022-09-29T00:10:58Z</dcterms:modified>
  <dc:identifier>DAFH0JquMvs</dc:identifier>
</cp:coreProperties>
</file>