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570" r:id="rId3"/>
    <p:sldId id="572" r:id="rId4"/>
    <p:sldId id="571" r:id="rId5"/>
    <p:sldId id="368" r:id="rId6"/>
    <p:sldId id="590" r:id="rId7"/>
    <p:sldId id="384" r:id="rId8"/>
    <p:sldId id="612" r:id="rId9"/>
    <p:sldId id="591" r:id="rId10"/>
    <p:sldId id="573" r:id="rId11"/>
    <p:sldId id="593" r:id="rId12"/>
    <p:sldId id="613" r:id="rId13"/>
    <p:sldId id="614" r:id="rId14"/>
    <p:sldId id="615" r:id="rId15"/>
    <p:sldId id="616" r:id="rId16"/>
    <p:sldId id="618" r:id="rId17"/>
    <p:sldId id="594" r:id="rId18"/>
    <p:sldId id="619" r:id="rId19"/>
    <p:sldId id="620" r:id="rId20"/>
    <p:sldId id="621" r:id="rId21"/>
    <p:sldId id="623" r:id="rId22"/>
    <p:sldId id="625" r:id="rId23"/>
    <p:sldId id="624" r:id="rId24"/>
    <p:sldId id="578" r:id="rId25"/>
    <p:sldId id="633" r:id="rId26"/>
    <p:sldId id="634" r:id="rId27"/>
    <p:sldId id="635" r:id="rId28"/>
    <p:sldId id="636" r:id="rId29"/>
    <p:sldId id="637" r:id="rId30"/>
    <p:sldId id="638" r:id="rId31"/>
    <p:sldId id="639" r:id="rId32"/>
    <p:sldId id="640" r:id="rId33"/>
    <p:sldId id="641" r:id="rId34"/>
    <p:sldId id="642" r:id="rId35"/>
    <p:sldId id="643" r:id="rId36"/>
    <p:sldId id="381" r:id="rId37"/>
    <p:sldId id="382" r:id="rId38"/>
  </p:sldIdLst>
  <p:sldSz cx="12192000" cy="6858000"/>
  <p:notesSz cx="6858000" cy="9144000"/>
  <p:defaultTextStyle>
    <a:defPPr>
      <a:defRPr lang="vi-V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7033"/>
    <a:srgbClr val="FF4FFF"/>
    <a:srgbClr val="FF93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5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32.wmf"/><Relationship Id="rId1" Type="http://schemas.openxmlformats.org/officeDocument/2006/relationships/image" Target="../media/image71.wmf"/><Relationship Id="rId4"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12" Type="http://schemas.openxmlformats.org/officeDocument/2006/relationships/image" Target="../media/image84.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87.wmf"/><Relationship Id="rId7" Type="http://schemas.openxmlformats.org/officeDocument/2006/relationships/image" Target="../media/image89.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81.wmf"/><Relationship Id="rId5" Type="http://schemas.openxmlformats.org/officeDocument/2006/relationships/image" Target="../media/image80.wmf"/><Relationship Id="rId10" Type="http://schemas.openxmlformats.org/officeDocument/2006/relationships/image" Target="../media/image90.wmf"/><Relationship Id="rId4" Type="http://schemas.openxmlformats.org/officeDocument/2006/relationships/image" Target="../media/image88.wmf"/><Relationship Id="rId9"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93.wmf"/><Relationship Id="rId7" Type="http://schemas.openxmlformats.org/officeDocument/2006/relationships/image" Target="../media/image97.wmf"/><Relationship Id="rId12" Type="http://schemas.openxmlformats.org/officeDocument/2006/relationships/image" Target="../media/image84.wmf"/><Relationship Id="rId2" Type="http://schemas.openxmlformats.org/officeDocument/2006/relationships/image" Target="../media/image92.wmf"/><Relationship Id="rId1" Type="http://schemas.openxmlformats.org/officeDocument/2006/relationships/image" Target="../media/image91.wmf"/><Relationship Id="rId6" Type="http://schemas.openxmlformats.org/officeDocument/2006/relationships/image" Target="../media/image96.wmf"/><Relationship Id="rId11" Type="http://schemas.openxmlformats.org/officeDocument/2006/relationships/image" Target="../media/image99.wmf"/><Relationship Id="rId5" Type="http://schemas.openxmlformats.org/officeDocument/2006/relationships/image" Target="../media/image95.wmf"/><Relationship Id="rId10" Type="http://schemas.openxmlformats.org/officeDocument/2006/relationships/image" Target="../media/image98.wmf"/><Relationship Id="rId4" Type="http://schemas.openxmlformats.org/officeDocument/2006/relationships/image" Target="../media/image94.wmf"/><Relationship Id="rId9"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 Id="rId6" Type="http://schemas.openxmlformats.org/officeDocument/2006/relationships/image" Target="../media/image150.wmf"/><Relationship Id="rId5" Type="http://schemas.openxmlformats.org/officeDocument/2006/relationships/image" Target="../media/image149.wmf"/><Relationship Id="rId4"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24.wmf"/><Relationship Id="rId5" Type="http://schemas.openxmlformats.org/officeDocument/2006/relationships/image" Target="../media/image35.wmf"/><Relationship Id="rId4"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24.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24.wmf"/><Relationship Id="rId5" Type="http://schemas.openxmlformats.org/officeDocument/2006/relationships/image" Target="../media/image44.wmf"/><Relationship Id="rId4"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6.wmf"/><Relationship Id="rId1" Type="http://schemas.openxmlformats.org/officeDocument/2006/relationships/image" Target="../media/image24.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12" Type="http://schemas.openxmlformats.org/officeDocument/2006/relationships/image" Target="../media/image69.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11" Type="http://schemas.openxmlformats.org/officeDocument/2006/relationships/image" Target="../media/image68.wmf"/><Relationship Id="rId5" Type="http://schemas.openxmlformats.org/officeDocument/2006/relationships/image" Target="../media/image62.wmf"/><Relationship Id="rId10" Type="http://schemas.openxmlformats.org/officeDocument/2006/relationships/image" Target="../media/image67.wmf"/><Relationship Id="rId4" Type="http://schemas.openxmlformats.org/officeDocument/2006/relationships/image" Target="../media/image61.wmf"/><Relationship Id="rId9"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1208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Nhấp</a:t>
            </a:r>
            <a:r>
              <a:rPr lang="en-US" dirty="0"/>
              <a:t> </a:t>
            </a:r>
            <a:r>
              <a:rPr lang="en-US" dirty="0" err="1"/>
              <a:t>vào</a:t>
            </a:r>
            <a:r>
              <a:rPr lang="en-US" dirty="0"/>
              <a:t> </a:t>
            </a:r>
            <a:r>
              <a:rPr lang="en-US" dirty="0" err="1"/>
              <a:t>từng</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a:t>hỏi</a:t>
            </a:r>
          </a:p>
          <a:p>
            <a:r>
              <a:rPr lang="en-US" dirty="0"/>
              <a:t>Sau </a:t>
            </a:r>
            <a:r>
              <a:rPr lang="en-US" dirty="0" err="1"/>
              <a:t>khi</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b="1" dirty="0"/>
              <a:t>HOẠT ĐỘNG CÁ NHÂN</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4205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0918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8140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72281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2688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3780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47636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4C44AC-2027-4A36-8352-CEED30BF655D}" type="datetime1">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30792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EE678-6137-4415-B98E-3652B1333A2E}" type="datetime1">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86038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B4B7A7-6CE0-483D-B51F-0B2149D7CA81}" type="datetime1">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79967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21633-008A-4798-A231-220C89A198E3}" type="datetime1">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09884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2F1351-CFF4-4B15-91CA-D62A7F7C53D5}" type="datetime1">
              <a:rPr lang="en-US" smtClean="0">
                <a:solidFill>
                  <a:prstClr val="black">
                    <a:tint val="75000"/>
                  </a:prstClr>
                </a:solidFill>
              </a:rPr>
              <a:pPr/>
              <a:t>7/20/2024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24120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3F00D5-ACA5-4B11-9900-6706094E4FC1}" type="datetime1">
              <a:rPr lang="en-US" smtClean="0">
                <a:solidFill>
                  <a:prstClr val="black">
                    <a:tint val="75000"/>
                  </a:prstClr>
                </a:solidFill>
              </a:rPr>
              <a:pPr/>
              <a:t>7/20/2024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0227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1ADAD-53FD-48DC-A57E-B4C1B20432FA}" type="datetime1">
              <a:rPr lang="en-US" smtClean="0">
                <a:solidFill>
                  <a:prstClr val="black">
                    <a:tint val="75000"/>
                  </a:prstClr>
                </a:solidFill>
              </a:rPr>
              <a:pPr/>
              <a:t>7/20/2024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56322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0AAB18E-A3A1-4D7B-A995-77E0E2DA738E}" type="datetime1">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69845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CFD9EF-2CD1-42FF-9173-26D100547EFB}" type="datetime1">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94305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747DE-A46F-46D4-8766-A32EC2CB83F8}" type="datetime1">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1205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AB1B7-D743-410E-B4B0-5737AC6FE9A8}" type="datetime1">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41028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7/20/2024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268AE751-BC33-4D44-9EB8-F7A13F929D3E}" type="datetimeFigureOut">
              <a:rPr lang="en-US" smtClean="0"/>
              <a:pPr/>
              <a:t>7/20/2024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a:fld id="{10C69539-A21C-4393-9187-D5EACB659572}" type="datetime1">
              <a:rPr lang="en-US" smtClean="0">
                <a:solidFill>
                  <a:prstClr val="black">
                    <a:tint val="75000"/>
                  </a:prstClr>
                </a:solidFill>
              </a:rPr>
              <a:pPr defTabSz="1219170"/>
              <a:t>7/20/2024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a:fld id="{B86E1D2B-0CA4-49DE-8ACE-2DF230ACA4E4}"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61976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oleObject" Target="../embeddings/oleObject4.bin"/><Relationship Id="rId18" Type="http://schemas.openxmlformats.org/officeDocument/2006/relationships/image" Target="../media/image28.wmf"/><Relationship Id="rId3" Type="http://schemas.openxmlformats.org/officeDocument/2006/relationships/image" Target="../media/image30.jpeg"/><Relationship Id="rId7" Type="http://schemas.openxmlformats.org/officeDocument/2006/relationships/hyperlink" Target="https://www.wisc-online.com/assetrepository/viewasset?id=1508" TargetMode="External"/><Relationship Id="rId12" Type="http://schemas.openxmlformats.org/officeDocument/2006/relationships/image" Target="../media/image25.wmf"/><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27.wmf"/><Relationship Id="rId20" Type="http://schemas.openxmlformats.org/officeDocument/2006/relationships/image" Target="../media/image29.wmf"/><Relationship Id="rId1" Type="http://schemas.openxmlformats.org/officeDocument/2006/relationships/vmlDrawing" Target="../drawings/vmlDrawing2.vml"/><Relationship Id="rId11" Type="http://schemas.openxmlformats.org/officeDocument/2006/relationships/oleObject" Target="../embeddings/oleObject3.bin"/><Relationship Id="rId15" Type="http://schemas.openxmlformats.org/officeDocument/2006/relationships/oleObject" Target="../embeddings/oleObject5.bin"/><Relationship Id="rId10" Type="http://schemas.openxmlformats.org/officeDocument/2006/relationships/image" Target="../media/image24.wmf"/><Relationship Id="rId19" Type="http://schemas.openxmlformats.org/officeDocument/2006/relationships/oleObject" Target="../embeddings/oleObject7.bin"/><Relationship Id="rId9" Type="http://schemas.openxmlformats.org/officeDocument/2006/relationships/oleObject" Target="../embeddings/oleObject2.bin"/><Relationship Id="rId14"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34.wmf"/><Relationship Id="rId4" Type="http://schemas.openxmlformats.org/officeDocument/2006/relationships/image" Target="../media/image24.wmf"/><Relationship Id="rId9"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37.wmf"/><Relationship Id="rId18" Type="http://schemas.openxmlformats.org/officeDocument/2006/relationships/oleObject" Target="../embeddings/oleObject18.bin"/><Relationship Id="rId3" Type="http://schemas.openxmlformats.org/officeDocument/2006/relationships/image" Target="../media/image30.jpeg"/><Relationship Id="rId7" Type="http://schemas.openxmlformats.org/officeDocument/2006/relationships/hyperlink" Target="https://www.wisc-online.com/assetrepository/viewasset?id=1508" TargetMode="External"/><Relationship Id="rId12" Type="http://schemas.openxmlformats.org/officeDocument/2006/relationships/oleObject" Target="../embeddings/oleObject15.bin"/><Relationship Id="rId17"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oleObject" Target="../embeddings/oleObject17.bin"/><Relationship Id="rId20" Type="http://schemas.openxmlformats.org/officeDocument/2006/relationships/image" Target="../media/image40.wmf"/><Relationship Id="rId1" Type="http://schemas.openxmlformats.org/officeDocument/2006/relationships/vmlDrawing" Target="../drawings/vmlDrawing4.vml"/><Relationship Id="rId11" Type="http://schemas.openxmlformats.org/officeDocument/2006/relationships/image" Target="../media/image36.wmf"/><Relationship Id="rId15" Type="http://schemas.openxmlformats.org/officeDocument/2006/relationships/image" Target="../media/image38.wmf"/><Relationship Id="rId10" Type="http://schemas.openxmlformats.org/officeDocument/2006/relationships/oleObject" Target="../embeddings/oleObject14.bin"/><Relationship Id="rId19" Type="http://schemas.openxmlformats.org/officeDocument/2006/relationships/oleObject" Target="../embeddings/oleObject19.bin"/><Relationship Id="rId9" Type="http://schemas.openxmlformats.org/officeDocument/2006/relationships/image" Target="../media/image24.wmf"/><Relationship Id="rId1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oleObject" Target="../embeddings/oleObject22.bin"/><Relationship Id="rId18" Type="http://schemas.openxmlformats.org/officeDocument/2006/relationships/image" Target="../media/image44.wmf"/><Relationship Id="rId3" Type="http://schemas.openxmlformats.org/officeDocument/2006/relationships/image" Target="../media/image30.jpeg"/><Relationship Id="rId7" Type="http://schemas.openxmlformats.org/officeDocument/2006/relationships/hyperlink" Target="https://www.wisc-online.com/assetrepository/viewasset?id=1508" TargetMode="External"/><Relationship Id="rId12" Type="http://schemas.openxmlformats.org/officeDocument/2006/relationships/image" Target="../media/image41.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43.wmf"/><Relationship Id="rId1" Type="http://schemas.openxmlformats.org/officeDocument/2006/relationships/vmlDrawing" Target="../drawings/vmlDrawing5.vml"/><Relationship Id="rId11" Type="http://schemas.openxmlformats.org/officeDocument/2006/relationships/oleObject" Target="../embeddings/oleObject21.bin"/><Relationship Id="rId15" Type="http://schemas.openxmlformats.org/officeDocument/2006/relationships/oleObject" Target="../embeddings/oleObject23.bin"/><Relationship Id="rId10" Type="http://schemas.openxmlformats.org/officeDocument/2006/relationships/image" Target="../media/image24.wmf"/><Relationship Id="rId9" Type="http://schemas.openxmlformats.org/officeDocument/2006/relationships/oleObject" Target="../embeddings/oleObject20.bin"/><Relationship Id="rId14" Type="http://schemas.openxmlformats.org/officeDocument/2006/relationships/image" Target="../media/image42.wm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oleObject" Target="../embeddings/oleObject27.bin"/><Relationship Id="rId3" Type="http://schemas.openxmlformats.org/officeDocument/2006/relationships/image" Target="../media/image30.jpeg"/><Relationship Id="rId7" Type="http://schemas.openxmlformats.org/officeDocument/2006/relationships/hyperlink" Target="https://www.wisc-online.com/assetrepository/viewasset?id=1508" TargetMode="External"/><Relationship Id="rId12" Type="http://schemas.openxmlformats.org/officeDocument/2006/relationships/image" Target="../media/image46.wmf"/><Relationship Id="rId2" Type="http://schemas.openxmlformats.org/officeDocument/2006/relationships/slideLayout" Target="../slideLayouts/slideLayout2.xml"/><Relationship Id="rId16" Type="http://schemas.openxmlformats.org/officeDocument/2006/relationships/image" Target="../media/image48.wmf"/><Relationship Id="rId1" Type="http://schemas.openxmlformats.org/officeDocument/2006/relationships/vmlDrawing" Target="../drawings/vmlDrawing6.vml"/><Relationship Id="rId11" Type="http://schemas.openxmlformats.org/officeDocument/2006/relationships/oleObject" Target="../embeddings/oleObject26.bin"/><Relationship Id="rId15" Type="http://schemas.openxmlformats.org/officeDocument/2006/relationships/oleObject" Target="../embeddings/oleObject28.bin"/><Relationship Id="rId10" Type="http://schemas.openxmlformats.org/officeDocument/2006/relationships/image" Target="../media/image45.wmf"/><Relationship Id="rId9" Type="http://schemas.openxmlformats.org/officeDocument/2006/relationships/oleObject" Target="../embeddings/oleObject25.bin"/><Relationship Id="rId14" Type="http://schemas.openxmlformats.org/officeDocument/2006/relationships/image" Target="../media/image47.wmf"/></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6.wmf"/><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49.wmf"/><Relationship Id="rId4" Type="http://schemas.openxmlformats.org/officeDocument/2006/relationships/image" Target="../media/image24.wmf"/><Relationship Id="rId9" Type="http://schemas.openxmlformats.org/officeDocument/2006/relationships/oleObject" Target="../embeddings/oleObject32.bin"/><Relationship Id="rId14" Type="http://schemas.openxmlformats.org/officeDocument/2006/relationships/image" Target="../media/image51.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5.wmf"/><Relationship Id="rId3" Type="http://schemas.openxmlformats.org/officeDocument/2006/relationships/image" Target="../media/image56.jpeg"/><Relationship Id="rId7" Type="http://schemas.openxmlformats.org/officeDocument/2006/relationships/image" Target="../media/image52.wmf"/><Relationship Id="rId12"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5.bin"/><Relationship Id="rId11" Type="http://schemas.openxmlformats.org/officeDocument/2006/relationships/image" Target="../media/image54.wmf"/><Relationship Id="rId5" Type="http://schemas.openxmlformats.org/officeDocument/2006/relationships/image" Target="../media/image57.png"/><Relationship Id="rId10" Type="http://schemas.openxmlformats.org/officeDocument/2006/relationships/oleObject" Target="../embeddings/oleObject37.bin"/><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53.wmf"/></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oleObject" Target="../embeddings/oleObject41.bin"/><Relationship Id="rId18" Type="http://schemas.openxmlformats.org/officeDocument/2006/relationships/image" Target="../media/image62.wmf"/><Relationship Id="rId26" Type="http://schemas.openxmlformats.org/officeDocument/2006/relationships/image" Target="../media/image66.wmf"/><Relationship Id="rId3" Type="http://schemas.openxmlformats.org/officeDocument/2006/relationships/image" Target="../media/image30.jpeg"/><Relationship Id="rId21" Type="http://schemas.openxmlformats.org/officeDocument/2006/relationships/oleObject" Target="../embeddings/oleObject45.bin"/><Relationship Id="rId7" Type="http://schemas.openxmlformats.org/officeDocument/2006/relationships/hyperlink" Target="https://www.wisc-online.com/assetrepository/viewasset?id=1508" TargetMode="External"/><Relationship Id="rId12" Type="http://schemas.openxmlformats.org/officeDocument/2006/relationships/image" Target="../media/image59.wmf"/><Relationship Id="rId17" Type="http://schemas.openxmlformats.org/officeDocument/2006/relationships/oleObject" Target="../embeddings/oleObject43.bin"/><Relationship Id="rId25" Type="http://schemas.openxmlformats.org/officeDocument/2006/relationships/oleObject" Target="../embeddings/oleObject47.bin"/><Relationship Id="rId2" Type="http://schemas.openxmlformats.org/officeDocument/2006/relationships/slideLayout" Target="../slideLayouts/slideLayout2.xml"/><Relationship Id="rId16" Type="http://schemas.openxmlformats.org/officeDocument/2006/relationships/image" Target="../media/image61.wmf"/><Relationship Id="rId20" Type="http://schemas.openxmlformats.org/officeDocument/2006/relationships/image" Target="../media/image63.wmf"/><Relationship Id="rId29" Type="http://schemas.openxmlformats.org/officeDocument/2006/relationships/oleObject" Target="../embeddings/oleObject49.bin"/><Relationship Id="rId1" Type="http://schemas.openxmlformats.org/officeDocument/2006/relationships/vmlDrawing" Target="../drawings/vmlDrawing9.vml"/><Relationship Id="rId11" Type="http://schemas.openxmlformats.org/officeDocument/2006/relationships/oleObject" Target="../embeddings/oleObject40.bin"/><Relationship Id="rId24" Type="http://schemas.openxmlformats.org/officeDocument/2006/relationships/image" Target="../media/image65.wmf"/><Relationship Id="rId32" Type="http://schemas.openxmlformats.org/officeDocument/2006/relationships/image" Target="../media/image69.wmf"/><Relationship Id="rId15" Type="http://schemas.openxmlformats.org/officeDocument/2006/relationships/oleObject" Target="../embeddings/oleObject42.bin"/><Relationship Id="rId23" Type="http://schemas.openxmlformats.org/officeDocument/2006/relationships/oleObject" Target="../embeddings/oleObject46.bin"/><Relationship Id="rId28" Type="http://schemas.openxmlformats.org/officeDocument/2006/relationships/image" Target="../media/image67.wmf"/><Relationship Id="rId10" Type="http://schemas.openxmlformats.org/officeDocument/2006/relationships/image" Target="../media/image58.wmf"/><Relationship Id="rId19" Type="http://schemas.openxmlformats.org/officeDocument/2006/relationships/oleObject" Target="../embeddings/oleObject44.bin"/><Relationship Id="rId31" Type="http://schemas.openxmlformats.org/officeDocument/2006/relationships/oleObject" Target="../embeddings/oleObject50.bin"/><Relationship Id="rId9" Type="http://schemas.openxmlformats.org/officeDocument/2006/relationships/oleObject" Target="../embeddings/oleObject39.bin"/><Relationship Id="rId14" Type="http://schemas.openxmlformats.org/officeDocument/2006/relationships/image" Target="../media/image60.wmf"/><Relationship Id="rId22" Type="http://schemas.openxmlformats.org/officeDocument/2006/relationships/image" Target="../media/image64.wmf"/><Relationship Id="rId27" Type="http://schemas.openxmlformats.org/officeDocument/2006/relationships/oleObject" Target="../embeddings/oleObject48.bin"/><Relationship Id="rId30" Type="http://schemas.openxmlformats.org/officeDocument/2006/relationships/image" Target="../media/image68.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1.png"/><Relationship Id="rId4" Type="http://schemas.openxmlformats.org/officeDocument/2006/relationships/image" Target="../media/image70.wmf"/></Relationships>
</file>

<file path=ppt/slides/_rels/slide1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52.bin"/><Relationship Id="rId7"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2.wmf"/><Relationship Id="rId5" Type="http://schemas.openxmlformats.org/officeDocument/2006/relationships/oleObject" Target="../embeddings/oleObject53.bin"/><Relationship Id="rId10" Type="http://schemas.openxmlformats.org/officeDocument/2006/relationships/image" Target="../media/image72.wmf"/><Relationship Id="rId4" Type="http://schemas.openxmlformats.org/officeDocument/2006/relationships/image" Target="../media/image71.wmf"/><Relationship Id="rId9" Type="http://schemas.openxmlformats.org/officeDocument/2006/relationships/oleObject" Target="../embeddings/oleObject55.bin"/></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61.bin"/><Relationship Id="rId18" Type="http://schemas.openxmlformats.org/officeDocument/2006/relationships/oleObject" Target="../embeddings/oleObject64.bin"/><Relationship Id="rId26" Type="http://schemas.openxmlformats.org/officeDocument/2006/relationships/oleObject" Target="../embeddings/oleObject68.bin"/><Relationship Id="rId3" Type="http://schemas.openxmlformats.org/officeDocument/2006/relationships/oleObject" Target="../embeddings/oleObject56.bin"/><Relationship Id="rId21" Type="http://schemas.openxmlformats.org/officeDocument/2006/relationships/image" Target="../media/image81.wmf"/><Relationship Id="rId7" Type="http://schemas.openxmlformats.org/officeDocument/2006/relationships/oleObject" Target="../embeddings/oleObject58.bin"/><Relationship Id="rId12" Type="http://schemas.openxmlformats.org/officeDocument/2006/relationships/image" Target="../media/image77.wmf"/><Relationship Id="rId17" Type="http://schemas.openxmlformats.org/officeDocument/2006/relationships/oleObject" Target="../embeddings/oleObject63.bin"/><Relationship Id="rId25"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image" Target="../media/image79.wmf"/><Relationship Id="rId20" Type="http://schemas.openxmlformats.org/officeDocument/2006/relationships/oleObject" Target="../embeddings/oleObject65.bin"/><Relationship Id="rId1" Type="http://schemas.openxmlformats.org/officeDocument/2006/relationships/vmlDrawing" Target="../drawings/vmlDrawing12.vml"/><Relationship Id="rId6" Type="http://schemas.openxmlformats.org/officeDocument/2006/relationships/image" Target="../media/image74.wmf"/><Relationship Id="rId11" Type="http://schemas.openxmlformats.org/officeDocument/2006/relationships/oleObject" Target="../embeddings/oleObject60.bin"/><Relationship Id="rId24" Type="http://schemas.openxmlformats.org/officeDocument/2006/relationships/oleObject" Target="../embeddings/oleObject67.bin"/><Relationship Id="rId5" Type="http://schemas.openxmlformats.org/officeDocument/2006/relationships/oleObject" Target="../embeddings/oleObject57.bin"/><Relationship Id="rId15" Type="http://schemas.openxmlformats.org/officeDocument/2006/relationships/oleObject" Target="../embeddings/oleObject62.bin"/><Relationship Id="rId23" Type="http://schemas.openxmlformats.org/officeDocument/2006/relationships/image" Target="../media/image82.wmf"/><Relationship Id="rId10" Type="http://schemas.openxmlformats.org/officeDocument/2006/relationships/image" Target="../media/image76.wmf"/><Relationship Id="rId19" Type="http://schemas.openxmlformats.org/officeDocument/2006/relationships/image" Target="../media/image80.wmf"/><Relationship Id="rId4" Type="http://schemas.openxmlformats.org/officeDocument/2006/relationships/image" Target="../media/image73.wmf"/><Relationship Id="rId9" Type="http://schemas.openxmlformats.org/officeDocument/2006/relationships/oleObject" Target="../embeddings/oleObject59.bin"/><Relationship Id="rId14" Type="http://schemas.openxmlformats.org/officeDocument/2006/relationships/image" Target="../media/image78.wmf"/><Relationship Id="rId22" Type="http://schemas.openxmlformats.org/officeDocument/2006/relationships/oleObject" Target="../embeddings/oleObject66.bin"/><Relationship Id="rId27" Type="http://schemas.openxmlformats.org/officeDocument/2006/relationships/image" Target="../media/image84.wmf"/></Relationships>
</file>

<file path=ppt/slides/_rels/slide21.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74.bin"/><Relationship Id="rId18" Type="http://schemas.openxmlformats.org/officeDocument/2006/relationships/image" Target="../media/image83.wmf"/><Relationship Id="rId3" Type="http://schemas.openxmlformats.org/officeDocument/2006/relationships/oleObject" Target="../embeddings/oleObject69.bin"/><Relationship Id="rId21" Type="http://schemas.openxmlformats.org/officeDocument/2006/relationships/oleObject" Target="../embeddings/oleObject78.bin"/><Relationship Id="rId7" Type="http://schemas.openxmlformats.org/officeDocument/2006/relationships/oleObject" Target="../embeddings/oleObject71.bin"/><Relationship Id="rId12" Type="http://schemas.openxmlformats.org/officeDocument/2006/relationships/image" Target="../media/image80.wmf"/><Relationship Id="rId17" Type="http://schemas.openxmlformats.org/officeDocument/2006/relationships/oleObject" Target="../embeddings/oleObject76.bin"/><Relationship Id="rId2" Type="http://schemas.openxmlformats.org/officeDocument/2006/relationships/slideLayout" Target="../slideLayouts/slideLayout2.xml"/><Relationship Id="rId16" Type="http://schemas.openxmlformats.org/officeDocument/2006/relationships/image" Target="../media/image89.wmf"/><Relationship Id="rId20" Type="http://schemas.openxmlformats.org/officeDocument/2006/relationships/image" Target="../media/image84.wmf"/><Relationship Id="rId1" Type="http://schemas.openxmlformats.org/officeDocument/2006/relationships/vmlDrawing" Target="../drawings/vmlDrawing13.vml"/><Relationship Id="rId6" Type="http://schemas.openxmlformats.org/officeDocument/2006/relationships/image" Target="../media/image86.wmf"/><Relationship Id="rId11" Type="http://schemas.openxmlformats.org/officeDocument/2006/relationships/oleObject" Target="../embeddings/oleObject73.bin"/><Relationship Id="rId5" Type="http://schemas.openxmlformats.org/officeDocument/2006/relationships/oleObject" Target="../embeddings/oleObject70.bin"/><Relationship Id="rId15" Type="http://schemas.openxmlformats.org/officeDocument/2006/relationships/oleObject" Target="../embeddings/oleObject75.bin"/><Relationship Id="rId10" Type="http://schemas.openxmlformats.org/officeDocument/2006/relationships/image" Target="../media/image88.wmf"/><Relationship Id="rId19" Type="http://schemas.openxmlformats.org/officeDocument/2006/relationships/oleObject" Target="../embeddings/oleObject77.bin"/><Relationship Id="rId4" Type="http://schemas.openxmlformats.org/officeDocument/2006/relationships/image" Target="../media/image85.wmf"/><Relationship Id="rId9" Type="http://schemas.openxmlformats.org/officeDocument/2006/relationships/oleObject" Target="../embeddings/oleObject72.bin"/><Relationship Id="rId14" Type="http://schemas.openxmlformats.org/officeDocument/2006/relationships/image" Target="../media/image81.wmf"/><Relationship Id="rId22" Type="http://schemas.openxmlformats.org/officeDocument/2006/relationships/image" Target="../media/image90.wmf"/></Relationships>
</file>

<file path=ppt/slides/_rels/slide22.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84.bin"/><Relationship Id="rId18" Type="http://schemas.openxmlformats.org/officeDocument/2006/relationships/oleObject" Target="../embeddings/oleObject87.bin"/><Relationship Id="rId26" Type="http://schemas.openxmlformats.org/officeDocument/2006/relationships/oleObject" Target="../embeddings/oleObject91.bin"/><Relationship Id="rId3" Type="http://schemas.openxmlformats.org/officeDocument/2006/relationships/oleObject" Target="../embeddings/oleObject79.bin"/><Relationship Id="rId21" Type="http://schemas.openxmlformats.org/officeDocument/2006/relationships/image" Target="../media/image81.wmf"/><Relationship Id="rId7" Type="http://schemas.openxmlformats.org/officeDocument/2006/relationships/oleObject" Target="../embeddings/oleObject81.bin"/><Relationship Id="rId12" Type="http://schemas.openxmlformats.org/officeDocument/2006/relationships/image" Target="../media/image95.wmf"/><Relationship Id="rId17" Type="http://schemas.openxmlformats.org/officeDocument/2006/relationships/oleObject" Target="../embeddings/oleObject86.bin"/><Relationship Id="rId25" Type="http://schemas.openxmlformats.org/officeDocument/2006/relationships/image" Target="../media/image99.wmf"/><Relationship Id="rId2" Type="http://schemas.openxmlformats.org/officeDocument/2006/relationships/slideLayout" Target="../slideLayouts/slideLayout2.xml"/><Relationship Id="rId16" Type="http://schemas.openxmlformats.org/officeDocument/2006/relationships/image" Target="../media/image97.wmf"/><Relationship Id="rId20" Type="http://schemas.openxmlformats.org/officeDocument/2006/relationships/oleObject" Target="../embeddings/oleObject88.bin"/><Relationship Id="rId1" Type="http://schemas.openxmlformats.org/officeDocument/2006/relationships/vmlDrawing" Target="../drawings/vmlDrawing14.vml"/><Relationship Id="rId6" Type="http://schemas.openxmlformats.org/officeDocument/2006/relationships/image" Target="../media/image92.wmf"/><Relationship Id="rId11" Type="http://schemas.openxmlformats.org/officeDocument/2006/relationships/oleObject" Target="../embeddings/oleObject83.bin"/><Relationship Id="rId24" Type="http://schemas.openxmlformats.org/officeDocument/2006/relationships/oleObject" Target="../embeddings/oleObject90.bin"/><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image" Target="../media/image98.wmf"/><Relationship Id="rId10" Type="http://schemas.openxmlformats.org/officeDocument/2006/relationships/image" Target="../media/image94.wmf"/><Relationship Id="rId19" Type="http://schemas.openxmlformats.org/officeDocument/2006/relationships/image" Target="../media/image80.wmf"/><Relationship Id="rId4" Type="http://schemas.openxmlformats.org/officeDocument/2006/relationships/image" Target="../media/image91.wmf"/><Relationship Id="rId9" Type="http://schemas.openxmlformats.org/officeDocument/2006/relationships/oleObject" Target="../embeddings/oleObject82.bin"/><Relationship Id="rId14" Type="http://schemas.openxmlformats.org/officeDocument/2006/relationships/image" Target="../media/image96.wmf"/><Relationship Id="rId22" Type="http://schemas.openxmlformats.org/officeDocument/2006/relationships/oleObject" Target="../embeddings/oleObject89.bin"/><Relationship Id="rId27" Type="http://schemas.openxmlformats.org/officeDocument/2006/relationships/image" Target="../media/image84.wmf"/></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10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5.gif"/><Relationship Id="rId5" Type="http://schemas.openxmlformats.org/officeDocument/2006/relationships/image" Target="../media/image104.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 Target="slide31.xml"/><Relationship Id="rId7" Type="http://schemas.openxmlformats.org/officeDocument/2006/relationships/slide" Target="slide27.xml"/><Relationship Id="rId12"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7.png"/><Relationship Id="rId11" Type="http://schemas.openxmlformats.org/officeDocument/2006/relationships/slide" Target="slide19.xml"/><Relationship Id="rId5" Type="http://schemas.openxmlformats.org/officeDocument/2006/relationships/slide" Target="slide29.xml"/><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slide" Target="slide33.xml"/></Relationships>
</file>

<file path=ppt/slides/_rels/slide2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116.png"/><Relationship Id="rId18" Type="http://schemas.openxmlformats.org/officeDocument/2006/relationships/image" Target="../media/image119.gif"/><Relationship Id="rId3" Type="http://schemas.openxmlformats.org/officeDocument/2006/relationships/notesSlide" Target="../notesSlides/notesSlide4.xml"/><Relationship Id="rId21" Type="http://schemas.openxmlformats.org/officeDocument/2006/relationships/oleObject" Target="../embeddings/oleObject92.bin"/><Relationship Id="rId7" Type="http://schemas.openxmlformats.org/officeDocument/2006/relationships/image" Target="../media/image113.png"/><Relationship Id="rId12" Type="http://schemas.openxmlformats.org/officeDocument/2006/relationships/image" Target="../media/image66.svg"/><Relationship Id="rId17" Type="http://schemas.openxmlformats.org/officeDocument/2006/relationships/image" Target="../media/image118.png"/><Relationship Id="rId2" Type="http://schemas.openxmlformats.org/officeDocument/2006/relationships/slideLayout" Target="../slideLayouts/slideLayout18.xml"/><Relationship Id="rId16" Type="http://schemas.openxmlformats.org/officeDocument/2006/relationships/image" Target="../media/image70.svg"/><Relationship Id="rId20" Type="http://schemas.openxmlformats.org/officeDocument/2006/relationships/image" Target="../media/image120.jpeg"/><Relationship Id="rId1" Type="http://schemas.openxmlformats.org/officeDocument/2006/relationships/vmlDrawing" Target="../drawings/vmlDrawing15.vml"/><Relationship Id="rId6" Type="http://schemas.openxmlformats.org/officeDocument/2006/relationships/image" Target="../media/image60.svg"/><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17.png"/><Relationship Id="rId10" Type="http://schemas.openxmlformats.org/officeDocument/2006/relationships/image" Target="../media/image64.svg"/><Relationship Id="rId19" Type="http://schemas.openxmlformats.org/officeDocument/2006/relationships/slide" Target="slide28.xml"/><Relationship Id="rId4" Type="http://schemas.openxmlformats.org/officeDocument/2006/relationships/audio" Target="../media/audio1.wav"/><Relationship Id="rId9" Type="http://schemas.openxmlformats.org/officeDocument/2006/relationships/image" Target="../media/image114.png"/><Relationship Id="rId14" Type="http://schemas.openxmlformats.org/officeDocument/2006/relationships/image" Target="../media/image68.svg"/><Relationship Id="rId22" Type="http://schemas.openxmlformats.org/officeDocument/2006/relationships/image" Target="../media/image111.wmf"/></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21.gif"/><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86.svg"/><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image" Target="../media/image124.wmf"/><Relationship Id="rId7" Type="http://schemas.openxmlformats.org/officeDocument/2006/relationships/image" Target="../media/image82.svg"/><Relationship Id="rId12" Type="http://schemas.openxmlformats.org/officeDocument/2006/relationships/image" Target="../media/image129.png"/><Relationship Id="rId17" Type="http://schemas.openxmlformats.org/officeDocument/2006/relationships/image" Target="../media/image90.svg"/><Relationship Id="rId2" Type="http://schemas.openxmlformats.org/officeDocument/2006/relationships/slideLayout" Target="../slideLayouts/slideLayout18.xml"/><Relationship Id="rId16" Type="http://schemas.openxmlformats.org/officeDocument/2006/relationships/image" Target="../media/image131.png"/><Relationship Id="rId20" Type="http://schemas.openxmlformats.org/officeDocument/2006/relationships/oleObject" Target="../embeddings/oleObject93.bin"/><Relationship Id="rId1" Type="http://schemas.openxmlformats.org/officeDocument/2006/relationships/vmlDrawing" Target="../drawings/vmlDrawing16.vml"/><Relationship Id="rId6" Type="http://schemas.openxmlformats.org/officeDocument/2006/relationships/image" Target="../media/image127.png"/><Relationship Id="rId11" Type="http://schemas.openxmlformats.org/officeDocument/2006/relationships/image" Target="../media/image84.sv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125.wmf"/><Relationship Id="rId10" Type="http://schemas.openxmlformats.org/officeDocument/2006/relationships/image" Target="../media/image128.png"/><Relationship Id="rId19"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64.svg"/><Relationship Id="rId14" Type="http://schemas.openxmlformats.org/officeDocument/2006/relationships/image" Target="../media/image130.png"/><Relationship Id="rId22" Type="http://schemas.openxmlformats.org/officeDocument/2006/relationships/oleObject" Target="../embeddings/oleObject94.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13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slide" Target="slide26.xml"/><Relationship Id="rId5" Type="http://schemas.openxmlformats.org/officeDocument/2006/relationships/image" Target="../media/image121.gif"/><Relationship Id="rId4" Type="http://schemas.openxmlformats.org/officeDocument/2006/relationships/image" Target="../media/image132.jpeg"/></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96.svg"/><Relationship Id="rId18" Type="http://schemas.openxmlformats.org/officeDocument/2006/relationships/image" Target="../media/image143.jpeg"/><Relationship Id="rId26" Type="http://schemas.openxmlformats.org/officeDocument/2006/relationships/image" Target="../media/image137.wmf"/><Relationship Id="rId3" Type="http://schemas.openxmlformats.org/officeDocument/2006/relationships/notesSlide" Target="../notesSlides/notesSlide7.xml"/><Relationship Id="rId21" Type="http://schemas.openxmlformats.org/officeDocument/2006/relationships/oleObject" Target="../embeddings/oleObject96.bin"/><Relationship Id="rId7" Type="http://schemas.openxmlformats.org/officeDocument/2006/relationships/image" Target="../media/image62.svg"/><Relationship Id="rId12" Type="http://schemas.openxmlformats.org/officeDocument/2006/relationships/image" Target="../media/image141.png"/><Relationship Id="rId17" Type="http://schemas.openxmlformats.org/officeDocument/2006/relationships/slide" Target="slide32.xml"/><Relationship Id="rId25" Type="http://schemas.openxmlformats.org/officeDocument/2006/relationships/oleObject" Target="../embeddings/oleObject98.bin"/><Relationship Id="rId2" Type="http://schemas.openxmlformats.org/officeDocument/2006/relationships/slideLayout" Target="../slideLayouts/slideLayout18.xml"/><Relationship Id="rId16" Type="http://schemas.openxmlformats.org/officeDocument/2006/relationships/image" Target="../media/image142.png"/><Relationship Id="rId20" Type="http://schemas.openxmlformats.org/officeDocument/2006/relationships/image" Target="../media/image134.wmf"/><Relationship Id="rId29" Type="http://schemas.openxmlformats.org/officeDocument/2006/relationships/oleObject" Target="../embeddings/oleObject100.bin"/><Relationship Id="rId1" Type="http://schemas.openxmlformats.org/officeDocument/2006/relationships/vmlDrawing" Target="../drawings/vmlDrawing17.vml"/><Relationship Id="rId6" Type="http://schemas.openxmlformats.org/officeDocument/2006/relationships/image" Target="../media/image113.png"/><Relationship Id="rId11" Type="http://schemas.openxmlformats.org/officeDocument/2006/relationships/image" Target="../media/image94.svg"/><Relationship Id="rId24" Type="http://schemas.openxmlformats.org/officeDocument/2006/relationships/image" Target="../media/image136.wmf"/><Relationship Id="rId5" Type="http://schemas.openxmlformats.org/officeDocument/2006/relationships/image" Target="../media/image60.svg"/><Relationship Id="rId15" Type="http://schemas.openxmlformats.org/officeDocument/2006/relationships/image" Target="../media/image70.svg"/><Relationship Id="rId23" Type="http://schemas.openxmlformats.org/officeDocument/2006/relationships/oleObject" Target="../embeddings/oleObject97.bin"/><Relationship Id="rId28" Type="http://schemas.openxmlformats.org/officeDocument/2006/relationships/image" Target="../media/image138.wmf"/><Relationship Id="rId10" Type="http://schemas.openxmlformats.org/officeDocument/2006/relationships/image" Target="../media/image140.png"/><Relationship Id="rId19" Type="http://schemas.openxmlformats.org/officeDocument/2006/relationships/oleObject" Target="../embeddings/oleObject95.bin"/><Relationship Id="rId4" Type="http://schemas.openxmlformats.org/officeDocument/2006/relationships/image" Target="../media/image112.png"/><Relationship Id="rId9" Type="http://schemas.openxmlformats.org/officeDocument/2006/relationships/image" Target="../media/image64.svg"/><Relationship Id="rId14" Type="http://schemas.openxmlformats.org/officeDocument/2006/relationships/image" Target="../media/image117.png"/><Relationship Id="rId22" Type="http://schemas.openxmlformats.org/officeDocument/2006/relationships/image" Target="../media/image135.wmf"/><Relationship Id="rId27" Type="http://schemas.openxmlformats.org/officeDocument/2006/relationships/oleObject" Target="../embeddings/oleObject99.bin"/><Relationship Id="rId30" Type="http://schemas.openxmlformats.org/officeDocument/2006/relationships/image" Target="../media/image139.wmf"/></Relationships>
</file>

<file path=ppt/slides/_rels/slide32.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26.xml"/><Relationship Id="rId5" Type="http://schemas.openxmlformats.org/officeDocument/2006/relationships/image" Target="../media/image121.gif"/><Relationship Id="rId4" Type="http://schemas.openxmlformats.org/officeDocument/2006/relationships/image" Target="../media/image132.jpeg"/></Relationships>
</file>

<file path=ppt/slides/_rels/slide33.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30.png"/><Relationship Id="rId18" Type="http://schemas.openxmlformats.org/officeDocument/2006/relationships/image" Target="../media/image132.jpeg"/><Relationship Id="rId26" Type="http://schemas.openxmlformats.org/officeDocument/2006/relationships/image" Target="../media/image148.wmf"/><Relationship Id="rId3" Type="http://schemas.openxmlformats.org/officeDocument/2006/relationships/image" Target="../media/image151.png"/><Relationship Id="rId21" Type="http://schemas.openxmlformats.org/officeDocument/2006/relationships/oleObject" Target="../embeddings/oleObject102.bin"/><Relationship Id="rId7" Type="http://schemas.openxmlformats.org/officeDocument/2006/relationships/image" Target="../media/image153.png"/><Relationship Id="rId12" Type="http://schemas.openxmlformats.org/officeDocument/2006/relationships/image" Target="../media/image96.svg"/><Relationship Id="rId17" Type="http://schemas.openxmlformats.org/officeDocument/2006/relationships/slide" Target="slide34.xml"/><Relationship Id="rId25" Type="http://schemas.openxmlformats.org/officeDocument/2006/relationships/oleObject" Target="../embeddings/oleObject104.bin"/><Relationship Id="rId2" Type="http://schemas.openxmlformats.org/officeDocument/2006/relationships/slideLayout" Target="../slideLayouts/slideLayout18.xml"/><Relationship Id="rId16" Type="http://schemas.openxmlformats.org/officeDocument/2006/relationships/image" Target="../media/image108.svg"/><Relationship Id="rId20" Type="http://schemas.openxmlformats.org/officeDocument/2006/relationships/image" Target="../media/image145.wmf"/><Relationship Id="rId29" Type="http://schemas.openxmlformats.org/officeDocument/2006/relationships/oleObject" Target="../embeddings/oleObject106.bin"/><Relationship Id="rId1" Type="http://schemas.openxmlformats.org/officeDocument/2006/relationships/vmlDrawing" Target="../drawings/vmlDrawing18.vml"/><Relationship Id="rId6" Type="http://schemas.openxmlformats.org/officeDocument/2006/relationships/image" Target="../media/image104.svg"/><Relationship Id="rId11" Type="http://schemas.openxmlformats.org/officeDocument/2006/relationships/image" Target="../media/image141.png"/><Relationship Id="rId24" Type="http://schemas.openxmlformats.org/officeDocument/2006/relationships/image" Target="../media/image147.wmf"/><Relationship Id="rId5" Type="http://schemas.openxmlformats.org/officeDocument/2006/relationships/image" Target="../media/image152.png"/><Relationship Id="rId15" Type="http://schemas.openxmlformats.org/officeDocument/2006/relationships/image" Target="../media/image154.png"/><Relationship Id="rId23" Type="http://schemas.openxmlformats.org/officeDocument/2006/relationships/oleObject" Target="../embeddings/oleObject103.bin"/><Relationship Id="rId28" Type="http://schemas.openxmlformats.org/officeDocument/2006/relationships/image" Target="../media/image149.wmf"/><Relationship Id="rId10" Type="http://schemas.openxmlformats.org/officeDocument/2006/relationships/image" Target="../media/image94.svg"/><Relationship Id="rId19" Type="http://schemas.openxmlformats.org/officeDocument/2006/relationships/oleObject" Target="../embeddings/oleObject101.bin"/><Relationship Id="rId4" Type="http://schemas.openxmlformats.org/officeDocument/2006/relationships/image" Target="../media/image102.svg"/><Relationship Id="rId9" Type="http://schemas.openxmlformats.org/officeDocument/2006/relationships/image" Target="../media/image140.png"/><Relationship Id="rId14" Type="http://schemas.openxmlformats.org/officeDocument/2006/relationships/image" Target="../media/image88.svg"/><Relationship Id="rId22" Type="http://schemas.openxmlformats.org/officeDocument/2006/relationships/image" Target="../media/image146.wmf"/><Relationship Id="rId27" Type="http://schemas.openxmlformats.org/officeDocument/2006/relationships/oleObject" Target="../embeddings/oleObject105.bin"/><Relationship Id="rId30" Type="http://schemas.openxmlformats.org/officeDocument/2006/relationships/image" Target="../media/image150.wmf"/></Relationships>
</file>

<file path=ppt/slides/_rels/slide34.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15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slide" Target="slide26.xml"/><Relationship Id="rId5" Type="http://schemas.openxmlformats.org/officeDocument/2006/relationships/image" Target="../media/image121.gif"/><Relationship Id="rId4" Type="http://schemas.openxmlformats.org/officeDocument/2006/relationships/image" Target="../media/image132.jpeg"/></Relationships>
</file>

<file path=ppt/slides/_rels/slide3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2" y="10"/>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C2202BE-FB57-4E81-83EF-0EA40E864761}"/>
              </a:ext>
            </a:extLst>
          </p:cNvPr>
          <p:cNvSpPr txBox="1"/>
          <p:nvPr/>
        </p:nvSpPr>
        <p:spPr>
          <a:xfrm>
            <a:off x="204292" y="2386626"/>
            <a:ext cx="3634283" cy="1015663"/>
          </a:xfrm>
          <a:prstGeom prst="rect">
            <a:avLst/>
          </a:prstGeom>
          <a:noFill/>
        </p:spPr>
        <p:txBody>
          <a:bodyPr wrap="square" lIns="91438" tIns="45719" rIns="91438" bIns="45719" rtlCol="0">
            <a:spAutoFit/>
          </a:bodyPr>
          <a:lstStyle/>
          <a:p>
            <a:pPr algn="ctr" defTabSz="914354">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2B28935-FE08-4EA8-AA06-C7169869F84A}"/>
              </a:ext>
            </a:extLst>
          </p:cNvPr>
          <p:cNvSpPr txBox="1"/>
          <p:nvPr/>
        </p:nvSpPr>
        <p:spPr>
          <a:xfrm>
            <a:off x="3052" y="6150105"/>
            <a:ext cx="12179809" cy="707887"/>
          </a:xfrm>
          <a:prstGeom prst="rect">
            <a:avLst/>
          </a:prstGeom>
          <a:noFill/>
        </p:spPr>
        <p:txBody>
          <a:bodyPr wrap="square" lIns="91438" tIns="45719" rIns="91438" bIns="45719" rtlCol="0">
            <a:spAutoFit/>
          </a:bodyPr>
          <a:lstStyle/>
          <a:p>
            <a:pPr algn="ctr" defTabSz="914354">
              <a:spcAft>
                <a:spcPts val="600"/>
              </a:spcAft>
            </a:pPr>
            <a:r>
              <a:rPr lang="en-US" sz="4000" b="1" dirty="0">
                <a:solidFill>
                  <a:srgbClr val="FF0000"/>
                </a:solidFill>
                <a:latin typeface="Times New Roman" panose="02020603050405020304" pitchFamily="18" charset="0"/>
                <a:cs typeface="Times New Roman" panose="02020603050405020304" pitchFamily="18" charset="0"/>
              </a:rPr>
              <a:t>NĂM HỌC: 2024 - 2025</a:t>
            </a:r>
          </a:p>
        </p:txBody>
      </p:sp>
      <p:sp>
        <p:nvSpPr>
          <p:cNvPr id="2" name="Hộp Văn bản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5A84F8C-0ABB-A3D8-A8A3-C7C7DE0C9483}"/>
              </a:ext>
            </a:extLst>
          </p:cNvPr>
          <p:cNvSpPr txBox="1"/>
          <p:nvPr/>
        </p:nvSpPr>
        <p:spPr>
          <a:xfrm>
            <a:off x="133351" y="4684438"/>
            <a:ext cx="5953509" cy="1555981"/>
          </a:xfrm>
          <a:prstGeom prst="rect">
            <a:avLst/>
          </a:prstGeom>
          <a:noFill/>
        </p:spPr>
        <p:txBody>
          <a:bodyPr wrap="square" lIns="91438" tIns="45719" rIns="91438" bIns="45719" rtlCol="0">
            <a:spAutoFit/>
          </a:bodyPr>
          <a:lstStyle/>
          <a:p>
            <a:pPr defTabSz="914354">
              <a:spcAft>
                <a:spcPts val="600"/>
              </a:spcAft>
            </a:pPr>
            <a:r>
              <a:rPr lang="en-US" sz="2800" b="1" dirty="0">
                <a:solidFill>
                  <a:srgbClr val="0000CC"/>
                </a:solidFill>
                <a:latin typeface="Times New Roman" panose="02020603050405020304" pitchFamily="18" charset="0"/>
                <a:cs typeface="Times New Roman" panose="02020603050405020304" pitchFamily="18" charset="0"/>
              </a:rPr>
              <a:t>ZALO GVSB: </a:t>
            </a:r>
            <a:r>
              <a:rPr lang="en-US" sz="2800" b="1" dirty="0" err="1">
                <a:solidFill>
                  <a:srgbClr val="0000CC"/>
                </a:solidFill>
                <a:latin typeface="Times New Roman" panose="02020603050405020304" pitchFamily="18" charset="0"/>
                <a:cs typeface="Times New Roman" panose="02020603050405020304" pitchFamily="18" charset="0"/>
              </a:rPr>
              <a:t>Phan</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Hà</a:t>
            </a:r>
            <a:endParaRPr lang="en-US" sz="2800" b="1" dirty="0">
              <a:solidFill>
                <a:srgbClr val="0000CC"/>
              </a:solidFill>
              <a:latin typeface="Times New Roman" panose="02020603050405020304" pitchFamily="18" charset="0"/>
              <a:cs typeface="Times New Roman" panose="02020603050405020304" pitchFamily="18" charset="0"/>
            </a:endParaRPr>
          </a:p>
          <a:p>
            <a:pPr defTabSz="914354">
              <a:spcAft>
                <a:spcPts val="600"/>
              </a:spcAft>
            </a:pPr>
            <a:r>
              <a:rPr lang="en-US" sz="2800" b="1" dirty="0">
                <a:solidFill>
                  <a:srgbClr val="0000CC"/>
                </a:solidFill>
                <a:latin typeface="Times New Roman" panose="02020603050405020304" pitchFamily="18" charset="0"/>
                <a:cs typeface="Times New Roman" panose="02020603050405020304" pitchFamily="18" charset="0"/>
              </a:rPr>
              <a:t>ZALO GVPB 1: ……………………..</a:t>
            </a:r>
          </a:p>
          <a:p>
            <a:pPr defTabSz="914354">
              <a:spcAft>
                <a:spcPts val="600"/>
              </a:spcAft>
            </a:pPr>
            <a:r>
              <a:rPr lang="en-US" sz="2800" b="1" dirty="0">
                <a:solidFill>
                  <a:srgbClr val="0000CC"/>
                </a:solidFill>
                <a:latin typeface="Times New Roman" panose="02020603050405020304" pitchFamily="18" charset="0"/>
                <a:cs typeface="Times New Roman" panose="02020603050405020304" pitchFamily="18" charset="0"/>
              </a:rPr>
              <a:t>ZALO GVPB 2: ……………………..</a:t>
            </a: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3AC0B02-5D75-D7CA-3E91-F132A5C6CD6B}"/>
              </a:ext>
            </a:extLst>
          </p:cNvPr>
          <p:cNvSpPr txBox="1"/>
          <p:nvPr/>
        </p:nvSpPr>
        <p:spPr>
          <a:xfrm>
            <a:off x="-7617" y="175841"/>
            <a:ext cx="12188952" cy="1077219"/>
          </a:xfrm>
          <a:prstGeom prst="rect">
            <a:avLst/>
          </a:prstGeom>
          <a:noFill/>
        </p:spPr>
        <p:txBody>
          <a:bodyPr wrap="square" lIns="91438" tIns="45719" rIns="91438" bIns="45719" rtlCol="0">
            <a:spAutoFit/>
          </a:bodyPr>
          <a:lstStyle/>
          <a:p>
            <a:pPr defTabSz="914354"/>
            <a:r>
              <a:rPr lang="en-US" sz="3200" b="1" dirty="0">
                <a:solidFill>
                  <a:srgbClr val="FF0000"/>
                </a:solidFill>
                <a:latin typeface="Times New Roman" panose="02020603050405020304" pitchFamily="18" charset="0"/>
                <a:cs typeface="Times New Roman" panose="02020603050405020304" pitchFamily="18" charset="0"/>
              </a:rPr>
              <a:t>PHÒNG GIÁO DỤC VÀ ĐÀO TẠO ………….</a:t>
            </a:r>
          </a:p>
          <a:p>
            <a:pPr defTabSz="914354"/>
            <a:r>
              <a:rPr lang="en-US" sz="3200" b="1" dirty="0">
                <a:solidFill>
                  <a:srgbClr val="FF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303701" y="285511"/>
            <a:ext cx="1227727" cy="139901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234027" y="428226"/>
            <a:ext cx="1163836" cy="1163836"/>
          </a:xfrm>
          <a:prstGeom prst="rect">
            <a:avLst/>
          </a:prstGeom>
        </p:spPr>
      </p:pic>
      <p:sp>
        <p:nvSpPr>
          <p:cNvPr id="5" name="TextBox 4"/>
          <p:cNvSpPr txBox="1"/>
          <p:nvPr/>
        </p:nvSpPr>
        <p:spPr>
          <a:xfrm>
            <a:off x="1531426" y="1567964"/>
            <a:ext cx="10398369" cy="3293209"/>
          </a:xfrm>
          <a:prstGeom prst="rect">
            <a:avLst/>
          </a:prstGeom>
          <a:noFill/>
        </p:spPr>
        <p:txBody>
          <a:bodyPr wrap="square" lIns="91438" tIns="45719" rIns="91438" bIns="45719" rtlCol="0">
            <a:spAutoFit/>
          </a:bodyPr>
          <a:lstStyle/>
          <a:p>
            <a:r>
              <a:rPr lang="en-US" sz="3500" dirty="0" err="1">
                <a:solidFill>
                  <a:srgbClr val="FFC000"/>
                </a:solidFill>
                <a:latin typeface="Times New Roman" pitchFamily="18" charset="0"/>
                <a:cs typeface="Times New Roman" pitchFamily="18" charset="0"/>
              </a:rPr>
              <a:t>Hoạt</a:t>
            </a:r>
            <a:r>
              <a:rPr lang="en-US" sz="3500" dirty="0">
                <a:solidFill>
                  <a:srgbClr val="FFC000"/>
                </a:solidFill>
                <a:latin typeface="Times New Roman" pitchFamily="18" charset="0"/>
                <a:cs typeface="Times New Roman" pitchFamily="18" charset="0"/>
              </a:rPr>
              <a:t> </a:t>
            </a:r>
            <a:r>
              <a:rPr lang="en-US" sz="3500" dirty="0" err="1">
                <a:solidFill>
                  <a:srgbClr val="FFC000"/>
                </a:solidFill>
                <a:latin typeface="Times New Roman" pitchFamily="18" charset="0"/>
                <a:cs typeface="Times New Roman" pitchFamily="18" charset="0"/>
              </a:rPr>
              <a:t>động</a:t>
            </a:r>
            <a:r>
              <a:rPr lang="en-US" sz="3500" dirty="0">
                <a:solidFill>
                  <a:srgbClr val="FFC000"/>
                </a:solidFill>
                <a:latin typeface="Times New Roman" pitchFamily="18" charset="0"/>
                <a:cs typeface="Times New Roman" pitchFamily="18" charset="0"/>
              </a:rPr>
              <a:t> 1: </a:t>
            </a:r>
            <a:r>
              <a:rPr lang="en-US" sz="3500" dirty="0" err="1">
                <a:solidFill>
                  <a:schemeClr val="bg1"/>
                </a:solidFill>
                <a:latin typeface="Times New Roman" pitchFamily="18" charset="0"/>
                <a:cs typeface="Times New Roman" pitchFamily="18" charset="0"/>
              </a:rPr>
              <a:t>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bài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toán</a:t>
            </a:r>
            <a:r>
              <a:rPr lang="en-US" sz="3500" dirty="0">
                <a:solidFill>
                  <a:schemeClr val="bg1"/>
                </a:solidFill>
                <a:latin typeface="Times New Roman" pitchFamily="18" charset="0"/>
                <a:cs typeface="Times New Roman" pitchFamily="18" charset="0"/>
              </a:rPr>
              <a:t> ở </a:t>
            </a:r>
            <a:r>
              <a:rPr lang="en-US" sz="3500" dirty="0" err="1">
                <a:solidFill>
                  <a:schemeClr val="bg1"/>
                </a:solidFill>
                <a:latin typeface="Times New Roman" pitchFamily="18" charset="0"/>
                <a:cs typeface="Times New Roman" pitchFamily="18" charset="0"/>
              </a:rPr>
              <a:t>phần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mở</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đầu</a:t>
            </a:r>
            <a:r>
              <a:rPr lang="en-US" sz="3500" dirty="0">
                <a:solidFill>
                  <a:schemeClr val="bg1"/>
                </a:solidFill>
                <a:latin typeface="Times New Roman" pitchFamily="18" charset="0"/>
                <a:cs typeface="Times New Roman" pitchFamily="18" charset="0"/>
              </a:rPr>
              <a:t>, ta </a:t>
            </a:r>
            <a:r>
              <a:rPr lang="en-US" sz="3500" dirty="0" err="1">
                <a:solidFill>
                  <a:schemeClr val="bg1"/>
                </a:solidFill>
                <a:latin typeface="Times New Roman" pitchFamily="18" charset="0"/>
                <a:cs typeface="Times New Roman" pitchFamily="18" charset="0"/>
              </a:rPr>
              <a:t>gọi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lần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lượt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thịt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bò</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thịt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cá</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bác</a:t>
            </a:r>
            <a:r>
              <a:rPr lang="en-US" sz="3500" dirty="0">
                <a:solidFill>
                  <a:schemeClr val="bg1"/>
                </a:solidFill>
                <a:latin typeface="Times New Roman" pitchFamily="18" charset="0"/>
                <a:cs typeface="Times New Roman" pitchFamily="18" charset="0"/>
              </a:rPr>
              <a:t> An </a:t>
            </a:r>
            <a:r>
              <a:rPr lang="en-US" sz="3500" dirty="0" err="1">
                <a:solidFill>
                  <a:schemeClr val="bg1"/>
                </a:solidFill>
                <a:latin typeface="Times New Roman" pitchFamily="18" charset="0"/>
                <a:cs typeface="Times New Roman" pitchFamily="18" charset="0"/>
              </a:rPr>
              <a:t>ăn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ngày</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Viết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hệ</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thức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liên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hệ</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giữa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để</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đáp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ứng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cầu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bổ</a:t>
            </a:r>
            <a:r>
              <a:rPr lang="en-US" sz="3500" dirty="0">
                <a:solidFill>
                  <a:schemeClr val="bg1"/>
                </a:solidFill>
                <a:latin typeface="Times New Roman" pitchFamily="18" charset="0"/>
                <a:cs typeface="Times New Roman" pitchFamily="18" charset="0"/>
              </a:rPr>
              <a:t> sung protein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bác</a:t>
            </a:r>
            <a:r>
              <a:rPr lang="en-US" sz="3500" dirty="0">
                <a:solidFill>
                  <a:schemeClr val="bg1"/>
                </a:solidFill>
                <a:latin typeface="Times New Roman" pitchFamily="18" charset="0"/>
                <a:cs typeface="Times New Roman" pitchFamily="18" charset="0"/>
              </a:rPr>
              <a:t> An.  </a:t>
            </a:r>
          </a:p>
          <a:p>
            <a:endParaRPr lang="en-US" sz="3500" dirty="0">
              <a:solidFill>
                <a:schemeClr val="bg1"/>
              </a:solidFill>
              <a:latin typeface="Times New Roman" pitchFamily="18" charset="0"/>
              <a:cs typeface="Times New Roman" pitchFamily="18" charset="0"/>
            </a:endParaRPr>
          </a:p>
          <a:p>
            <a:endParaRPr lang="vi-VN"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538905140"/>
              </p:ext>
            </p:extLst>
          </p:nvPr>
        </p:nvGraphicFramePr>
        <p:xfrm>
          <a:off x="10721617" y="1775380"/>
          <a:ext cx="693615" cy="433509"/>
        </p:xfrm>
        <a:graphic>
          <a:graphicData uri="http://schemas.openxmlformats.org/presentationml/2006/ole">
            <mc:AlternateContent xmlns:mc="http://schemas.openxmlformats.org/markup-compatibility/2006">
              <mc:Choice xmlns:v="urn:schemas-microsoft-com:vml" Requires="v">
                <p:oleObj spid="_x0000_s2236" name="Equation" r:id="rId9" imgW="304560" imgH="190440" progId="Equation.DSMT4">
                  <p:embed/>
                </p:oleObj>
              </mc:Choice>
              <mc:Fallback>
                <p:oleObj name="Equation" r:id="rId9" imgW="304560" imgH="190440" progId="Equation.DSMT4">
                  <p:embed/>
                  <p:pic>
                    <p:nvPicPr>
                      <p:cNvPr id="0" name=""/>
                      <p:cNvPicPr/>
                      <p:nvPr/>
                    </p:nvPicPr>
                    <p:blipFill>
                      <a:blip r:embed="rId10"/>
                      <a:stretch>
                        <a:fillRect/>
                      </a:stretch>
                    </p:blipFill>
                    <p:spPr>
                      <a:xfrm>
                        <a:off x="10721617" y="1775380"/>
                        <a:ext cx="693615" cy="43350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64666772"/>
              </p:ext>
            </p:extLst>
          </p:nvPr>
        </p:nvGraphicFramePr>
        <p:xfrm>
          <a:off x="8997217" y="2818724"/>
          <a:ext cx="317623" cy="346497"/>
        </p:xfrm>
        <a:graphic>
          <a:graphicData uri="http://schemas.openxmlformats.org/presentationml/2006/ole">
            <mc:AlternateContent xmlns:mc="http://schemas.openxmlformats.org/markup-compatibility/2006">
              <mc:Choice xmlns:v="urn:schemas-microsoft-com:vml" Requires="v">
                <p:oleObj spid="_x0000_s2237" name="Equation" r:id="rId11" imgW="139680" imgH="152280" progId="Equation.DSMT4">
                  <p:embed/>
                </p:oleObj>
              </mc:Choice>
              <mc:Fallback>
                <p:oleObj name="Equation" r:id="rId11" imgW="139680" imgH="152280" progId="Equation.DSMT4">
                  <p:embed/>
                  <p:pic>
                    <p:nvPicPr>
                      <p:cNvPr id="0" name=""/>
                      <p:cNvPicPr/>
                      <p:nvPr/>
                    </p:nvPicPr>
                    <p:blipFill>
                      <a:blip r:embed="rId12"/>
                      <a:stretch>
                        <a:fillRect/>
                      </a:stretch>
                    </p:blipFill>
                    <p:spPr>
                      <a:xfrm>
                        <a:off x="8997217" y="2818724"/>
                        <a:ext cx="317623" cy="34649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94978378"/>
              </p:ext>
            </p:extLst>
          </p:nvPr>
        </p:nvGraphicFramePr>
        <p:xfrm>
          <a:off x="5541108" y="2613439"/>
          <a:ext cx="127000" cy="308708"/>
        </p:xfrm>
        <a:graphic>
          <a:graphicData uri="http://schemas.openxmlformats.org/presentationml/2006/ole">
            <mc:AlternateContent xmlns:mc="http://schemas.openxmlformats.org/markup-compatibility/2006">
              <mc:Choice xmlns:v="urn:schemas-microsoft-com:vml" Requires="v">
                <p:oleObj spid="_x0000_s2238" name="Equation" r:id="rId13" imgW="126720" imgH="190440" progId="Equation.DSMT4">
                  <p:embed/>
                </p:oleObj>
              </mc:Choice>
              <mc:Fallback>
                <p:oleObj name="Equation" r:id="rId13" imgW="126720" imgH="190440" progId="Equation.DSMT4">
                  <p:embed/>
                  <p:pic>
                    <p:nvPicPr>
                      <p:cNvPr id="0" name=""/>
                      <p:cNvPicPr/>
                      <p:nvPr/>
                    </p:nvPicPr>
                    <p:blipFill>
                      <a:blip r:embed="rId14"/>
                      <a:stretch>
                        <a:fillRect/>
                      </a:stretch>
                    </p:blipFill>
                    <p:spPr>
                      <a:xfrm>
                        <a:off x="5541108" y="2613439"/>
                        <a:ext cx="127000" cy="30870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52518518"/>
              </p:ext>
            </p:extLst>
          </p:nvPr>
        </p:nvGraphicFramePr>
        <p:xfrm>
          <a:off x="9809529" y="2792347"/>
          <a:ext cx="344855" cy="431068"/>
        </p:xfrm>
        <a:graphic>
          <a:graphicData uri="http://schemas.openxmlformats.org/presentationml/2006/ole">
            <mc:AlternateContent xmlns:mc="http://schemas.openxmlformats.org/markup-compatibility/2006">
              <mc:Choice xmlns:v="urn:schemas-microsoft-com:vml" Requires="v">
                <p:oleObj spid="_x0000_s2239" name="Equation" r:id="rId15" imgW="152280" imgH="190440" progId="Equation.DSMT4">
                  <p:embed/>
                </p:oleObj>
              </mc:Choice>
              <mc:Fallback>
                <p:oleObj name="Equation" r:id="rId15" imgW="152280" imgH="190440" progId="Equation.DSMT4">
                  <p:embed/>
                  <p:pic>
                    <p:nvPicPr>
                      <p:cNvPr id="0" name=""/>
                      <p:cNvPicPr/>
                      <p:nvPr/>
                    </p:nvPicPr>
                    <p:blipFill>
                      <a:blip r:embed="rId16"/>
                      <a:stretch>
                        <a:fillRect/>
                      </a:stretch>
                    </p:blipFill>
                    <p:spPr>
                      <a:xfrm>
                        <a:off x="9809529" y="2792347"/>
                        <a:ext cx="344855" cy="43106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1692468"/>
              </p:ext>
            </p:extLst>
          </p:nvPr>
        </p:nvGraphicFramePr>
        <p:xfrm>
          <a:off x="5051661" y="4534551"/>
          <a:ext cx="2618913" cy="512396"/>
        </p:xfrm>
        <a:graphic>
          <a:graphicData uri="http://schemas.openxmlformats.org/presentationml/2006/ole">
            <mc:AlternateContent xmlns:mc="http://schemas.openxmlformats.org/markup-compatibility/2006">
              <mc:Choice xmlns:v="urn:schemas-microsoft-com:vml" Requires="v">
                <p:oleObj spid="_x0000_s2240" name="Equation" r:id="rId17" imgW="1168200" imgH="228600" progId="Equation.DSMT4">
                  <p:embed/>
                </p:oleObj>
              </mc:Choice>
              <mc:Fallback>
                <p:oleObj name="Equation" r:id="rId17" imgW="1168200" imgH="228600" progId="Equation.DSMT4">
                  <p:embed/>
                  <p:pic>
                    <p:nvPicPr>
                      <p:cNvPr id="0" name=""/>
                      <p:cNvPicPr/>
                      <p:nvPr/>
                    </p:nvPicPr>
                    <p:blipFill>
                      <a:blip r:embed="rId18"/>
                      <a:stretch>
                        <a:fillRect/>
                      </a:stretch>
                    </p:blipFill>
                    <p:spPr>
                      <a:xfrm>
                        <a:off x="5051661" y="4534551"/>
                        <a:ext cx="2618913" cy="512396"/>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24715355"/>
              </p:ext>
            </p:extLst>
          </p:nvPr>
        </p:nvGraphicFramePr>
        <p:xfrm>
          <a:off x="10444162" y="5149873"/>
          <a:ext cx="693737" cy="433387"/>
        </p:xfrm>
        <a:graphic>
          <a:graphicData uri="http://schemas.openxmlformats.org/presentationml/2006/ole">
            <mc:AlternateContent xmlns:mc="http://schemas.openxmlformats.org/markup-compatibility/2006">
              <mc:Choice xmlns:v="urn:schemas-microsoft-com:vml" Requires="v">
                <p:oleObj spid="_x0000_s2241" name="Equation" r:id="rId19" imgW="693720" imgH="433440" progId="Equation.DSMT4">
                  <p:embed/>
                </p:oleObj>
              </mc:Choice>
              <mc:Fallback>
                <p:oleObj name="Equation" r:id="rId19" imgW="693720" imgH="433440" progId="Equation.DSMT4">
                  <p:embed/>
                  <p:pic>
                    <p:nvPicPr>
                      <p:cNvPr id="0" name=""/>
                      <p:cNvPicPr/>
                      <p:nvPr/>
                    </p:nvPicPr>
                    <p:blipFill>
                      <a:blip r:embed="rId20"/>
                      <a:stretch>
                        <a:fillRect/>
                      </a:stretch>
                    </p:blipFill>
                    <p:spPr>
                      <a:xfrm>
                        <a:off x="10444162" y="5149873"/>
                        <a:ext cx="693737" cy="433387"/>
                      </a:xfrm>
                      <a:prstGeom prst="rect">
                        <a:avLst/>
                      </a:prstGeom>
                    </p:spPr>
                  </p:pic>
                </p:oleObj>
              </mc:Fallback>
            </mc:AlternateContent>
          </a:graphicData>
        </a:graphic>
      </p:graphicFrame>
      <p:sp>
        <p:nvSpPr>
          <p:cNvPr id="18" name="TextBox 17"/>
          <p:cNvSpPr txBox="1"/>
          <p:nvPr/>
        </p:nvSpPr>
        <p:spPr>
          <a:xfrm>
            <a:off x="1547327" y="4442394"/>
            <a:ext cx="9715500" cy="1159292"/>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Hệ</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thức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cần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tìm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Hệ</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thức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endParaRPr lang="vi-VN" sz="3500" dirty="0"/>
          </a:p>
        </p:txBody>
      </p:sp>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2579078"/>
            <a:ext cx="11939955" cy="3293209"/>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hệ</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thức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dạng</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T</a:t>
            </a:r>
            <a:r>
              <a:rPr lang="en-US" sz="3500" dirty="0" err="1">
                <a:solidFill>
                  <a:schemeClr val="bg1"/>
                </a:solidFill>
                <a:latin typeface="Times New Roman" pitchFamily="18" charset="0"/>
                <a:cs typeface="Times New Roman" pitchFamily="18" charset="0"/>
              </a:rPr>
              <a: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đó</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những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cho</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trước</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hoặc</a:t>
            </a:r>
            <a:endParaRPr lang="en-US" sz="3500" dirty="0">
              <a:solidFill>
                <a:schemeClr val="bg1"/>
              </a:solidFill>
              <a:latin typeface="Times New Roman" pitchFamily="18" charset="0"/>
              <a:cs typeface="Times New Roman" pitchFamily="18" charset="0"/>
            </a:endParaRPr>
          </a:p>
          <a:p>
            <a:endParaRPr lang="en-US" sz="3500" dirty="0">
              <a:solidFill>
                <a:schemeClr val="bg1"/>
              </a:solidFill>
              <a:latin typeface="Times New Roman" pitchFamily="18" charset="0"/>
              <a:cs typeface="Times New Roman" pitchFamily="18" charset="0"/>
            </a:endParaRPr>
          </a:p>
          <a:p>
            <a:endParaRPr lang="vi-VN"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00401987"/>
              </p:ext>
            </p:extLst>
          </p:nvPr>
        </p:nvGraphicFramePr>
        <p:xfrm>
          <a:off x="5465586" y="2760378"/>
          <a:ext cx="693615" cy="433509"/>
        </p:xfrm>
        <a:graphic>
          <a:graphicData uri="http://schemas.openxmlformats.org/presentationml/2006/ole">
            <mc:AlternateContent xmlns:mc="http://schemas.openxmlformats.org/markup-compatibility/2006">
              <mc:Choice xmlns:v="urn:schemas-microsoft-com:vml" Requires="v">
                <p:oleObj spid="_x0000_s3231" name="Equation" r:id="rId3" imgW="304560" imgH="190440" progId="Equation.DSMT4">
                  <p:embed/>
                </p:oleObj>
              </mc:Choice>
              <mc:Fallback>
                <p:oleObj name="Equation" r:id="rId3" imgW="304560" imgH="190440" progId="Equation.DSMT4">
                  <p:embed/>
                  <p:pic>
                    <p:nvPicPr>
                      <p:cNvPr id="0" name=""/>
                      <p:cNvPicPr/>
                      <p:nvPr/>
                    </p:nvPicPr>
                    <p:blipFill>
                      <a:blip r:embed="rId4"/>
                      <a:stretch>
                        <a:fillRect/>
                      </a:stretch>
                    </p:blipFill>
                    <p:spPr>
                      <a:xfrm>
                        <a:off x="5465586" y="2760378"/>
                        <a:ext cx="693615" cy="43350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38698728"/>
              </p:ext>
            </p:extLst>
          </p:nvPr>
        </p:nvGraphicFramePr>
        <p:xfrm>
          <a:off x="9141689" y="2713228"/>
          <a:ext cx="1935163" cy="512763"/>
        </p:xfrm>
        <a:graphic>
          <a:graphicData uri="http://schemas.openxmlformats.org/presentationml/2006/ole">
            <mc:AlternateContent xmlns:mc="http://schemas.openxmlformats.org/markup-compatibility/2006">
              <mc:Choice xmlns:v="urn:schemas-microsoft-com:vml" Requires="v">
                <p:oleObj spid="_x0000_s3232" name="Equation" r:id="rId5" imgW="863280" imgH="228600" progId="Equation.DSMT4">
                  <p:embed/>
                </p:oleObj>
              </mc:Choice>
              <mc:Fallback>
                <p:oleObj name="Equation" r:id="rId5" imgW="863280" imgH="228600" progId="Equation.DSMT4">
                  <p:embed/>
                  <p:pic>
                    <p:nvPicPr>
                      <p:cNvPr id="0" name=""/>
                      <p:cNvPicPr/>
                      <p:nvPr/>
                    </p:nvPicPr>
                    <p:blipFill>
                      <a:blip r:embed="rId6"/>
                      <a:stretch>
                        <a:fillRect/>
                      </a:stretch>
                    </p:blipFill>
                    <p:spPr>
                      <a:xfrm>
                        <a:off x="9141689" y="2713228"/>
                        <a:ext cx="1935163" cy="512763"/>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242810383"/>
              </p:ext>
            </p:extLst>
          </p:nvPr>
        </p:nvGraphicFramePr>
        <p:xfrm>
          <a:off x="1278305" y="3658012"/>
          <a:ext cx="1135935" cy="585179"/>
        </p:xfrm>
        <a:graphic>
          <a:graphicData uri="http://schemas.openxmlformats.org/presentationml/2006/ole">
            <mc:AlternateContent xmlns:mc="http://schemas.openxmlformats.org/markup-compatibility/2006">
              <mc:Choice xmlns:v="urn:schemas-microsoft-com:vml" Requires="v">
                <p:oleObj spid="_x0000_s3233" name="Equation" r:id="rId7" imgW="419040" imgH="215640" progId="Equation.DSMT4">
                  <p:embed/>
                </p:oleObj>
              </mc:Choice>
              <mc:Fallback>
                <p:oleObj name="Equation" r:id="rId7" imgW="419040" imgH="215640" progId="Equation.DSMT4">
                  <p:embed/>
                  <p:pic>
                    <p:nvPicPr>
                      <p:cNvPr id="0" name=""/>
                      <p:cNvPicPr/>
                      <p:nvPr/>
                    </p:nvPicPr>
                    <p:blipFill>
                      <a:blip r:embed="rId8"/>
                      <a:stretch>
                        <a:fillRect/>
                      </a:stretch>
                    </p:blipFill>
                    <p:spPr>
                      <a:xfrm>
                        <a:off x="1278305" y="3658012"/>
                        <a:ext cx="1135935" cy="58517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56645422"/>
              </p:ext>
            </p:extLst>
          </p:nvPr>
        </p:nvGraphicFramePr>
        <p:xfrm>
          <a:off x="1300284" y="4254499"/>
          <a:ext cx="1098328" cy="484556"/>
        </p:xfrm>
        <a:graphic>
          <a:graphicData uri="http://schemas.openxmlformats.org/presentationml/2006/ole">
            <mc:AlternateContent xmlns:mc="http://schemas.openxmlformats.org/markup-compatibility/2006">
              <mc:Choice xmlns:v="urn:schemas-microsoft-com:vml" Requires="v">
                <p:oleObj spid="_x0000_s3234" name="Equation" r:id="rId9" imgW="431640" imgH="190440" progId="Equation.DSMT4">
                  <p:embed/>
                </p:oleObj>
              </mc:Choice>
              <mc:Fallback>
                <p:oleObj name="Equation" r:id="rId9" imgW="431640" imgH="190440" progId="Equation.DSMT4">
                  <p:embed/>
                  <p:pic>
                    <p:nvPicPr>
                      <p:cNvPr id="0" name=""/>
                      <p:cNvPicPr/>
                      <p:nvPr/>
                    </p:nvPicPr>
                    <p:blipFill>
                      <a:blip r:embed="rId10"/>
                      <a:stretch>
                        <a:fillRect/>
                      </a:stretch>
                    </p:blipFill>
                    <p:spPr>
                      <a:xfrm>
                        <a:off x="1300284" y="4254499"/>
                        <a:ext cx="1098328" cy="484556"/>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95779760"/>
              </p:ext>
            </p:extLst>
          </p:nvPr>
        </p:nvGraphicFramePr>
        <p:xfrm>
          <a:off x="3599597" y="4230073"/>
          <a:ext cx="1100412" cy="500187"/>
        </p:xfrm>
        <a:graphic>
          <a:graphicData uri="http://schemas.openxmlformats.org/presentationml/2006/ole">
            <mc:AlternateContent xmlns:mc="http://schemas.openxmlformats.org/markup-compatibility/2006">
              <mc:Choice xmlns:v="urn:schemas-microsoft-com:vml" Requires="v">
                <p:oleObj spid="_x0000_s3235" name="Equation" r:id="rId11" imgW="419040" imgH="190440" progId="Equation.DSMT4">
                  <p:embed/>
                </p:oleObj>
              </mc:Choice>
              <mc:Fallback>
                <p:oleObj name="Equation" r:id="rId11" imgW="419040" imgH="190440" progId="Equation.DSMT4">
                  <p:embed/>
                  <p:pic>
                    <p:nvPicPr>
                      <p:cNvPr id="0" name=""/>
                      <p:cNvPicPr/>
                      <p:nvPr/>
                    </p:nvPicPr>
                    <p:blipFill>
                      <a:blip r:embed="rId12"/>
                      <a:stretch>
                        <a:fillRect/>
                      </a:stretch>
                    </p:blipFill>
                    <p:spPr>
                      <a:xfrm>
                        <a:off x="3599597" y="4230073"/>
                        <a:ext cx="1100412" cy="500187"/>
                      </a:xfrm>
                      <a:prstGeom prst="rect">
                        <a:avLst/>
                      </a:prstGeom>
                    </p:spPr>
                  </p:pic>
                </p:oleObj>
              </mc:Fallback>
            </mc:AlternateContent>
          </a:graphicData>
        </a:graphic>
      </p:graphicFrame>
    </p:spTree>
    <p:extLst>
      <p:ext uri="{BB962C8B-B14F-4D97-AF65-F5344CB8AC3E}">
        <p14:creationId xmlns:p14="http://schemas.microsoft.com/office/powerpoint/2010/main" val="26905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303701" y="285511"/>
            <a:ext cx="1227727" cy="139901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 name="TextBox 4"/>
          <p:cNvSpPr txBox="1"/>
          <p:nvPr/>
        </p:nvSpPr>
        <p:spPr>
          <a:xfrm>
            <a:off x="140677" y="1814175"/>
            <a:ext cx="11939955" cy="1692771"/>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các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sau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nào</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                      b)                       c)                        d)</a:t>
            </a:r>
            <a:endParaRPr lang="vi-VN"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27066539"/>
              </p:ext>
            </p:extLst>
          </p:nvPr>
        </p:nvGraphicFramePr>
        <p:xfrm>
          <a:off x="5806285" y="2508440"/>
          <a:ext cx="693615" cy="433509"/>
        </p:xfrm>
        <a:graphic>
          <a:graphicData uri="http://schemas.openxmlformats.org/presentationml/2006/ole">
            <mc:AlternateContent xmlns:mc="http://schemas.openxmlformats.org/markup-compatibility/2006">
              <mc:Choice xmlns:v="urn:schemas-microsoft-com:vml" Requires="v">
                <p:oleObj spid="_x0000_s4324" name="Equation" r:id="rId8" imgW="304560" imgH="190440" progId="Equation.DSMT4">
                  <p:embed/>
                </p:oleObj>
              </mc:Choice>
              <mc:Fallback>
                <p:oleObj name="Equation" r:id="rId8" imgW="304560" imgH="190440" progId="Equation.DSMT4">
                  <p:embed/>
                  <p:pic>
                    <p:nvPicPr>
                      <p:cNvPr id="0" name=""/>
                      <p:cNvPicPr/>
                      <p:nvPr/>
                    </p:nvPicPr>
                    <p:blipFill>
                      <a:blip r:embed="rId9"/>
                      <a:stretch>
                        <a:fillRect/>
                      </a:stretch>
                    </p:blipFill>
                    <p:spPr>
                      <a:xfrm>
                        <a:off x="5806285" y="2508440"/>
                        <a:ext cx="693615" cy="43350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53315460"/>
              </p:ext>
            </p:extLst>
          </p:nvPr>
        </p:nvGraphicFramePr>
        <p:xfrm>
          <a:off x="1101360" y="2941521"/>
          <a:ext cx="1826061" cy="539139"/>
        </p:xfrm>
        <a:graphic>
          <a:graphicData uri="http://schemas.openxmlformats.org/presentationml/2006/ole">
            <mc:AlternateContent xmlns:mc="http://schemas.openxmlformats.org/markup-compatibility/2006">
              <mc:Choice xmlns:v="urn:schemas-microsoft-com:vml" Requires="v">
                <p:oleObj spid="_x0000_s4325" name="Equation" r:id="rId10" imgW="774360" imgH="228600" progId="Equation.DSMT4">
                  <p:embed/>
                </p:oleObj>
              </mc:Choice>
              <mc:Fallback>
                <p:oleObj name="Equation" r:id="rId10" imgW="774360" imgH="228600" progId="Equation.DSMT4">
                  <p:embed/>
                  <p:pic>
                    <p:nvPicPr>
                      <p:cNvPr id="0" name=""/>
                      <p:cNvPicPr/>
                      <p:nvPr/>
                    </p:nvPicPr>
                    <p:blipFill>
                      <a:blip r:embed="rId11"/>
                      <a:stretch>
                        <a:fillRect/>
                      </a:stretch>
                    </p:blipFill>
                    <p:spPr>
                      <a:xfrm>
                        <a:off x="1101360" y="2941521"/>
                        <a:ext cx="1826061" cy="539139"/>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732295278"/>
              </p:ext>
            </p:extLst>
          </p:nvPr>
        </p:nvGraphicFramePr>
        <p:xfrm>
          <a:off x="9786686" y="2914924"/>
          <a:ext cx="1831907" cy="565736"/>
        </p:xfrm>
        <a:graphic>
          <a:graphicData uri="http://schemas.openxmlformats.org/presentationml/2006/ole">
            <mc:AlternateContent xmlns:mc="http://schemas.openxmlformats.org/markup-compatibility/2006">
              <mc:Choice xmlns:v="urn:schemas-microsoft-com:vml" Requires="v">
                <p:oleObj spid="_x0000_s4326" name="Equation" r:id="rId12" imgW="863280" imgH="266400" progId="Equation.DSMT4">
                  <p:embed/>
                </p:oleObj>
              </mc:Choice>
              <mc:Fallback>
                <p:oleObj name="Equation" r:id="rId12" imgW="863280" imgH="266400" progId="Equation.DSMT4">
                  <p:embed/>
                  <p:pic>
                    <p:nvPicPr>
                      <p:cNvPr id="0" name=""/>
                      <p:cNvPicPr/>
                      <p:nvPr/>
                    </p:nvPicPr>
                    <p:blipFill>
                      <a:blip r:embed="rId13"/>
                      <a:stretch>
                        <a:fillRect/>
                      </a:stretch>
                    </p:blipFill>
                    <p:spPr>
                      <a:xfrm>
                        <a:off x="9786686" y="2914924"/>
                        <a:ext cx="1831907" cy="56573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81670097"/>
              </p:ext>
            </p:extLst>
          </p:nvPr>
        </p:nvGraphicFramePr>
        <p:xfrm>
          <a:off x="6827959" y="2987597"/>
          <a:ext cx="2218793" cy="493065"/>
        </p:xfrm>
        <a:graphic>
          <a:graphicData uri="http://schemas.openxmlformats.org/presentationml/2006/ole">
            <mc:AlternateContent xmlns:mc="http://schemas.openxmlformats.org/markup-compatibility/2006">
              <mc:Choice xmlns:v="urn:schemas-microsoft-com:vml" Requires="v">
                <p:oleObj spid="_x0000_s4327" name="Equation" r:id="rId14" imgW="1028520" imgH="228600" progId="Equation.DSMT4">
                  <p:embed/>
                </p:oleObj>
              </mc:Choice>
              <mc:Fallback>
                <p:oleObj name="Equation" r:id="rId14" imgW="1028520" imgH="228600" progId="Equation.DSMT4">
                  <p:embed/>
                  <p:pic>
                    <p:nvPicPr>
                      <p:cNvPr id="0" name=""/>
                      <p:cNvPicPr/>
                      <p:nvPr/>
                    </p:nvPicPr>
                    <p:blipFill>
                      <a:blip r:embed="rId15"/>
                      <a:stretch>
                        <a:fillRect/>
                      </a:stretch>
                    </p:blipFill>
                    <p:spPr>
                      <a:xfrm>
                        <a:off x="6827959" y="2987597"/>
                        <a:ext cx="2218793" cy="49306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53427668"/>
              </p:ext>
            </p:extLst>
          </p:nvPr>
        </p:nvGraphicFramePr>
        <p:xfrm>
          <a:off x="3831617" y="2988084"/>
          <a:ext cx="1919991" cy="493712"/>
        </p:xfrm>
        <a:graphic>
          <a:graphicData uri="http://schemas.openxmlformats.org/presentationml/2006/ole">
            <mc:AlternateContent xmlns:mc="http://schemas.openxmlformats.org/markup-compatibility/2006">
              <mc:Choice xmlns:v="urn:schemas-microsoft-com:vml" Requires="v">
                <p:oleObj spid="_x0000_s4328" name="Equation" r:id="rId16" imgW="888840" imgH="228600" progId="Equation.DSMT4">
                  <p:embed/>
                </p:oleObj>
              </mc:Choice>
              <mc:Fallback>
                <p:oleObj name="Equation" r:id="rId16" imgW="888840" imgH="228600" progId="Equation.DSMT4">
                  <p:embed/>
                  <p:pic>
                    <p:nvPicPr>
                      <p:cNvPr id="0" name=""/>
                      <p:cNvPicPr/>
                      <p:nvPr/>
                    </p:nvPicPr>
                    <p:blipFill>
                      <a:blip r:embed="rId17"/>
                      <a:stretch>
                        <a:fillRect/>
                      </a:stretch>
                    </p:blipFill>
                    <p:spPr>
                      <a:xfrm>
                        <a:off x="3831617" y="2988084"/>
                        <a:ext cx="1919991" cy="493712"/>
                      </a:xfrm>
                      <a:prstGeom prst="rect">
                        <a:avLst/>
                      </a:prstGeom>
                    </p:spPr>
                  </p:pic>
                </p:oleObj>
              </mc:Fallback>
            </mc:AlternateContent>
          </a:graphicData>
        </a:graphic>
      </p:graphicFrame>
      <p:sp>
        <p:nvSpPr>
          <p:cNvPr id="15" name="TextBox 14"/>
          <p:cNvSpPr txBox="1"/>
          <p:nvPr/>
        </p:nvSpPr>
        <p:spPr>
          <a:xfrm>
            <a:off x="140677" y="3524625"/>
            <a:ext cx="11939955" cy="2226251"/>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ở </a:t>
            </a:r>
            <a:r>
              <a:rPr lang="en-US" sz="3500" dirty="0" err="1">
                <a:solidFill>
                  <a:schemeClr val="bg1"/>
                </a:solidFill>
                <a:latin typeface="Times New Roman" pitchFamily="18" charset="0"/>
                <a:cs typeface="Times New Roman" pitchFamily="18" charset="0"/>
              </a:rPr>
              <a:t>các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câu</a:t>
            </a:r>
            <a:r>
              <a:rPr lang="en-US" sz="3500" dirty="0">
                <a:solidFill>
                  <a:schemeClr val="bg1"/>
                </a:solidFill>
                <a:latin typeface="Times New Roman" pitchFamily="18" charset="0"/>
                <a:cs typeface="Times New Roman" pitchFamily="18" charset="0"/>
              </a:rPr>
              <a:t> a, b, c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ở </a:t>
            </a:r>
            <a:r>
              <a:rPr lang="en-US" sz="3500" dirty="0" err="1">
                <a:solidFill>
                  <a:schemeClr val="bg1"/>
                </a:solidFill>
                <a:latin typeface="Times New Roman" pitchFamily="18" charset="0"/>
                <a:cs typeface="Times New Roman" pitchFamily="18" charset="0"/>
              </a:rPr>
              <a:t>câu</a:t>
            </a:r>
            <a:r>
              <a:rPr lang="en-US" sz="3500" dirty="0">
                <a:solidFill>
                  <a:schemeClr val="bg1"/>
                </a:solidFill>
                <a:latin typeface="Times New Roman" pitchFamily="18" charset="0"/>
                <a:cs typeface="Times New Roman" pitchFamily="18" charset="0"/>
              </a:rPr>
              <a:t> d </a:t>
            </a:r>
            <a:r>
              <a:rPr lang="en-US" sz="3500" dirty="0" err="1">
                <a:solidFill>
                  <a:schemeClr val="bg1"/>
                </a:solidFill>
                <a:latin typeface="Times New Roman" pitchFamily="18" charset="0"/>
                <a:cs typeface="Times New Roman" pitchFamily="18" charset="0"/>
              </a:rPr>
              <a:t>không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phải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504244149"/>
              </p:ext>
            </p:extLst>
          </p:nvPr>
        </p:nvGraphicFramePr>
        <p:xfrm>
          <a:off x="2262985" y="4245270"/>
          <a:ext cx="693615" cy="433509"/>
        </p:xfrm>
        <a:graphic>
          <a:graphicData uri="http://schemas.openxmlformats.org/presentationml/2006/ole">
            <mc:AlternateContent xmlns:mc="http://schemas.openxmlformats.org/markup-compatibility/2006">
              <mc:Choice xmlns:v="urn:schemas-microsoft-com:vml" Requires="v">
                <p:oleObj spid="_x0000_s4329" name="Equation" r:id="rId18" imgW="304560" imgH="190440" progId="Equation.DSMT4">
                  <p:embed/>
                </p:oleObj>
              </mc:Choice>
              <mc:Fallback>
                <p:oleObj name="Equation" r:id="rId18" imgW="304560" imgH="190440" progId="Equation.DSMT4">
                  <p:embed/>
                  <p:pic>
                    <p:nvPicPr>
                      <p:cNvPr id="0" name=""/>
                      <p:cNvPicPr/>
                      <p:nvPr/>
                    </p:nvPicPr>
                    <p:blipFill>
                      <a:blip r:embed="rId9"/>
                      <a:stretch>
                        <a:fillRect/>
                      </a:stretch>
                    </p:blipFill>
                    <p:spPr>
                      <a:xfrm>
                        <a:off x="2262985" y="4245270"/>
                        <a:ext cx="693615" cy="433509"/>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08630296"/>
              </p:ext>
            </p:extLst>
          </p:nvPr>
        </p:nvGraphicFramePr>
        <p:xfrm>
          <a:off x="5793886" y="4741425"/>
          <a:ext cx="692151" cy="433387"/>
        </p:xfrm>
        <a:graphic>
          <a:graphicData uri="http://schemas.openxmlformats.org/presentationml/2006/ole">
            <mc:AlternateContent xmlns:mc="http://schemas.openxmlformats.org/markup-compatibility/2006">
              <mc:Choice xmlns:v="urn:schemas-microsoft-com:vml" Requires="v">
                <p:oleObj spid="_x0000_s4330" name="Equation" r:id="rId19" imgW="692280" imgH="433440" progId="Equation.DSMT4">
                  <p:embed/>
                </p:oleObj>
              </mc:Choice>
              <mc:Fallback>
                <p:oleObj name="Equation" r:id="rId19" imgW="692280" imgH="433440" progId="Equation.DSMT4">
                  <p:embed/>
                  <p:pic>
                    <p:nvPicPr>
                      <p:cNvPr id="0" name=""/>
                      <p:cNvPicPr/>
                      <p:nvPr/>
                    </p:nvPicPr>
                    <p:blipFill>
                      <a:blip r:embed="rId20"/>
                      <a:stretch>
                        <a:fillRect/>
                      </a:stretch>
                    </p:blipFill>
                    <p:spPr>
                      <a:xfrm>
                        <a:off x="5793886" y="4741425"/>
                        <a:ext cx="692151" cy="433387"/>
                      </a:xfrm>
                      <a:prstGeom prst="rect">
                        <a:avLst/>
                      </a:prstGeom>
                    </p:spPr>
                  </p:pic>
                </p:oleObj>
              </mc:Fallback>
            </mc:AlternateContent>
          </a:graphicData>
        </a:graphic>
      </p:graphicFrame>
      <p:sp>
        <p:nvSpPr>
          <p:cNvPr id="20" name="TextBox 19"/>
          <p:cNvSpPr txBox="1"/>
          <p:nvPr/>
        </p:nvSpPr>
        <p:spPr>
          <a:xfrm>
            <a:off x="1227533" y="5345953"/>
            <a:ext cx="11939955" cy="1159292"/>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Nêu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ví</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dụ</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về</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endParaRPr lang="en-US" sz="3500" dirty="0">
              <a:solidFill>
                <a:schemeClr val="bg1"/>
              </a:solidFill>
              <a:latin typeface="Times New Roman" pitchFamily="18" charset="0"/>
              <a:cs typeface="Times New Roman" pitchFamily="18" charset="0"/>
            </a:endParaRPr>
          </a:p>
          <a:p>
            <a:endParaRPr lang="en-US" sz="3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608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303701" y="285511"/>
            <a:ext cx="1227727" cy="139901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234027" y="428226"/>
            <a:ext cx="1163836" cy="1163836"/>
          </a:xfrm>
          <a:prstGeom prst="rect">
            <a:avLst/>
          </a:prstGeom>
        </p:spPr>
      </p:pic>
      <p:sp>
        <p:nvSpPr>
          <p:cNvPr id="5" name="TextBox 4"/>
          <p:cNvSpPr txBox="1"/>
          <p:nvPr/>
        </p:nvSpPr>
        <p:spPr>
          <a:xfrm>
            <a:off x="1001317" y="1814175"/>
            <a:ext cx="11939955" cy="1159292"/>
          </a:xfrm>
          <a:prstGeom prst="rect">
            <a:avLst/>
          </a:prstGeom>
          <a:noFill/>
        </p:spPr>
        <p:txBody>
          <a:bodyPr wrap="square" lIns="91438" tIns="45719" rIns="91438" bIns="45719" rtlCol="0">
            <a:spAutoFit/>
          </a:bodyPr>
          <a:lstStyle/>
          <a:p>
            <a:r>
              <a:rPr lang="en-US" sz="3500" dirty="0">
                <a:solidFill>
                  <a:schemeClr val="bg1"/>
                </a:solidFill>
                <a:latin typeface="Times New Roman" pitchFamily="18" charset="0"/>
                <a:cs typeface="Times New Roman" pitchFamily="18" charset="0"/>
              </a:rPr>
              <a:t>Cho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smtClean="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endParaRPr lang="en-US" sz="3500" dirty="0">
              <a:solidFill>
                <a:schemeClr val="bg1"/>
              </a:solidFill>
              <a:latin typeface="Times New Roman" pitchFamily="18" charset="0"/>
              <a:cs typeface="Times New Roman" pitchFamily="18" charset="0"/>
            </a:endParaRP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(1)        </a:t>
            </a:r>
          </a:p>
        </p:txBody>
      </p:sp>
      <p:graphicFrame>
        <p:nvGraphicFramePr>
          <p:cNvPr id="7" name="Object 6"/>
          <p:cNvGraphicFramePr>
            <a:graphicFrameLocks noChangeAspect="1"/>
          </p:cNvGraphicFramePr>
          <p:nvPr>
            <p:extLst>
              <p:ext uri="{D42A27DB-BD31-4B8C-83A1-F6EECF244321}">
                <p14:modId xmlns:p14="http://schemas.microsoft.com/office/powerpoint/2010/main" val="4253972709"/>
              </p:ext>
            </p:extLst>
          </p:nvPr>
        </p:nvGraphicFramePr>
        <p:xfrm>
          <a:off x="9926717" y="2024346"/>
          <a:ext cx="693615" cy="433509"/>
        </p:xfrm>
        <a:graphic>
          <a:graphicData uri="http://schemas.openxmlformats.org/presentationml/2006/ole">
            <mc:AlternateContent xmlns:mc="http://schemas.openxmlformats.org/markup-compatibility/2006">
              <mc:Choice xmlns:v="urn:schemas-microsoft-com:vml" Requires="v">
                <p:oleObj spid="_x0000_s5284" name="Equation" r:id="rId9" imgW="304560" imgH="190440" progId="Equation.DSMT4">
                  <p:embed/>
                </p:oleObj>
              </mc:Choice>
              <mc:Fallback>
                <p:oleObj name="Equation" r:id="rId9" imgW="304560" imgH="190440" progId="Equation.DSMT4">
                  <p:embed/>
                  <p:pic>
                    <p:nvPicPr>
                      <p:cNvPr id="0" name=""/>
                      <p:cNvPicPr/>
                      <p:nvPr/>
                    </p:nvPicPr>
                    <p:blipFill>
                      <a:blip r:embed="rId10"/>
                      <a:stretch>
                        <a:fillRect/>
                      </a:stretch>
                    </p:blipFill>
                    <p:spPr>
                      <a:xfrm>
                        <a:off x="9926717" y="2024346"/>
                        <a:ext cx="693615" cy="43350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44309738"/>
              </p:ext>
            </p:extLst>
          </p:nvPr>
        </p:nvGraphicFramePr>
        <p:xfrm>
          <a:off x="5142129" y="2430736"/>
          <a:ext cx="2063751" cy="538163"/>
        </p:xfrm>
        <a:graphic>
          <a:graphicData uri="http://schemas.openxmlformats.org/presentationml/2006/ole">
            <mc:AlternateContent xmlns:mc="http://schemas.openxmlformats.org/markup-compatibility/2006">
              <mc:Choice xmlns:v="urn:schemas-microsoft-com:vml" Requires="v">
                <p:oleObj spid="_x0000_s5285" name="Equation" r:id="rId11" imgW="876240" imgH="228600" progId="Equation.DSMT4">
                  <p:embed/>
                </p:oleObj>
              </mc:Choice>
              <mc:Fallback>
                <p:oleObj name="Equation" r:id="rId11" imgW="876240" imgH="228600" progId="Equation.DSMT4">
                  <p:embed/>
                  <p:pic>
                    <p:nvPicPr>
                      <p:cNvPr id="0" name=""/>
                      <p:cNvPicPr/>
                      <p:nvPr/>
                    </p:nvPicPr>
                    <p:blipFill>
                      <a:blip r:embed="rId12"/>
                      <a:stretch>
                        <a:fillRect/>
                      </a:stretch>
                    </p:blipFill>
                    <p:spPr>
                      <a:xfrm>
                        <a:off x="5142129" y="2430736"/>
                        <a:ext cx="2063751" cy="538163"/>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
        <p:nvSpPr>
          <p:cNvPr id="20" name="TextBox 19"/>
          <p:cNvSpPr txBox="1"/>
          <p:nvPr/>
        </p:nvSpPr>
        <p:spPr>
          <a:xfrm>
            <a:off x="234025" y="2844799"/>
            <a:ext cx="11939955" cy="1692771"/>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Tính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giá</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trị</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thức</a:t>
            </a:r>
            <a:r>
              <a:rPr lang="en-US" sz="3500" dirty="0">
                <a:solidFill>
                  <a:schemeClr val="bg1"/>
                </a:solidFill>
                <a:latin typeface="Times New Roman" pitchFamily="18" charset="0"/>
                <a:cs typeface="Times New Roman" pitchFamily="18" charset="0"/>
              </a:rPr>
              <a:t> ở </a:t>
            </a:r>
            <a:r>
              <a:rPr lang="en-US" sz="3500" dirty="0" err="1">
                <a:solidFill>
                  <a:schemeClr val="bg1"/>
                </a:solidFill>
                <a:latin typeface="Times New Roman" pitchFamily="18" charset="0"/>
                <a:cs typeface="Times New Roman" pitchFamily="18" charset="0"/>
              </a:rPr>
              <a:t>vế</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trái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(1) </a:t>
            </a:r>
            <a:r>
              <a:rPr lang="en-US" sz="3500" dirty="0" err="1">
                <a:solidFill>
                  <a:schemeClr val="bg1"/>
                </a:solidFill>
                <a:latin typeface="Times New Roman" pitchFamily="18" charset="0"/>
                <a:cs typeface="Times New Roman" pitchFamily="18" charset="0"/>
              </a:rPr>
              <a:t>tại</a:t>
            </a:r>
            <a:r>
              <a:rPr lang="en-US" sz="3500" dirty="0">
                <a:solidFill>
                  <a:schemeClr val="bg1"/>
                </a:solidFill>
                <a:latin typeface="Times New Roman" pitchFamily="18" charset="0"/>
                <a:cs typeface="Times New Roman" pitchFamily="18" charset="0"/>
              </a:rPr>
              <a:t>          ,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Giá</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trị</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bằng</a:t>
            </a:r>
            <a:r>
              <a:rPr lang="en-US" sz="3500" dirty="0">
                <a:solidFill>
                  <a:schemeClr val="bg1"/>
                </a:solidFill>
                <a:latin typeface="Times New Roman" pitchFamily="18" charset="0"/>
                <a:cs typeface="Times New Roman" pitchFamily="18" charset="0"/>
              </a:rPr>
              <a:t>    hay </a:t>
            </a:r>
            <a:r>
              <a:rPr lang="en-US" sz="3500" dirty="0" err="1">
                <a:solidFill>
                  <a:schemeClr val="bg1"/>
                </a:solidFill>
                <a:latin typeface="Times New Roman" pitchFamily="18" charset="0"/>
                <a:cs typeface="Times New Roman" pitchFamily="18" charset="0"/>
              </a:rPr>
              <a:t>không</a:t>
            </a:r>
            <a:r>
              <a:rPr lang="en-US" sz="3500" dirty="0">
                <a:solidFill>
                  <a:schemeClr val="bg1"/>
                </a:solidFill>
                <a:latin typeface="Times New Roman" pitchFamily="18" charset="0"/>
                <a:cs typeface="Times New Roman"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2441100815"/>
              </p:ext>
            </p:extLst>
          </p:nvPr>
        </p:nvGraphicFramePr>
        <p:xfrm>
          <a:off x="10825069" y="2952948"/>
          <a:ext cx="1025151" cy="452272"/>
        </p:xfrm>
        <a:graphic>
          <a:graphicData uri="http://schemas.openxmlformats.org/presentationml/2006/ole">
            <mc:AlternateContent xmlns:mc="http://schemas.openxmlformats.org/markup-compatibility/2006">
              <mc:Choice xmlns:v="urn:schemas-microsoft-com:vml" Requires="v">
                <p:oleObj spid="_x0000_s5286" name="Equation" r:id="rId13" imgW="431640" imgH="190440" progId="Equation.DSMT4">
                  <p:embed/>
                </p:oleObj>
              </mc:Choice>
              <mc:Fallback>
                <p:oleObj name="Equation" r:id="rId13" imgW="431640" imgH="190440" progId="Equation.DSMT4">
                  <p:embed/>
                  <p:pic>
                    <p:nvPicPr>
                      <p:cNvPr id="0" name=""/>
                      <p:cNvPicPr/>
                      <p:nvPr/>
                    </p:nvPicPr>
                    <p:blipFill>
                      <a:blip r:embed="rId14"/>
                      <a:stretch>
                        <a:fillRect/>
                      </a:stretch>
                    </p:blipFill>
                    <p:spPr>
                      <a:xfrm>
                        <a:off x="10825069" y="2952948"/>
                        <a:ext cx="1025151" cy="45227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19668732"/>
              </p:ext>
            </p:extLst>
          </p:nvPr>
        </p:nvGraphicFramePr>
        <p:xfrm>
          <a:off x="346663" y="3427351"/>
          <a:ext cx="938564" cy="496887"/>
        </p:xfrm>
        <a:graphic>
          <a:graphicData uri="http://schemas.openxmlformats.org/presentationml/2006/ole">
            <mc:AlternateContent xmlns:mc="http://schemas.openxmlformats.org/markup-compatibility/2006">
              <mc:Choice xmlns:v="urn:schemas-microsoft-com:vml" Requires="v">
                <p:oleObj spid="_x0000_s5287" name="Equation" r:id="rId15" imgW="431640" imgH="228600" progId="Equation.DSMT4">
                  <p:embed/>
                </p:oleObj>
              </mc:Choice>
              <mc:Fallback>
                <p:oleObj name="Equation" r:id="rId15" imgW="431640" imgH="228600" progId="Equation.DSMT4">
                  <p:embed/>
                  <p:pic>
                    <p:nvPicPr>
                      <p:cNvPr id="0" name=""/>
                      <p:cNvPicPr/>
                      <p:nvPr/>
                    </p:nvPicPr>
                    <p:blipFill>
                      <a:blip r:embed="rId16"/>
                      <a:stretch>
                        <a:fillRect/>
                      </a:stretch>
                    </p:blipFill>
                    <p:spPr>
                      <a:xfrm>
                        <a:off x="346663" y="3427351"/>
                        <a:ext cx="938564" cy="49688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47215387"/>
              </p:ext>
            </p:extLst>
          </p:nvPr>
        </p:nvGraphicFramePr>
        <p:xfrm>
          <a:off x="3590414" y="4023123"/>
          <a:ext cx="278973" cy="418460"/>
        </p:xfrm>
        <a:graphic>
          <a:graphicData uri="http://schemas.openxmlformats.org/presentationml/2006/ole">
            <mc:AlternateContent xmlns:mc="http://schemas.openxmlformats.org/markup-compatibility/2006">
              <mc:Choice xmlns:v="urn:schemas-microsoft-com:vml" Requires="v">
                <p:oleObj spid="_x0000_s5288" name="Equation" r:id="rId17" imgW="126720" imgH="190440" progId="Equation.DSMT4">
                  <p:embed/>
                </p:oleObj>
              </mc:Choice>
              <mc:Fallback>
                <p:oleObj name="Equation" r:id="rId17" imgW="126720" imgH="190440" progId="Equation.DSMT4">
                  <p:embed/>
                  <p:pic>
                    <p:nvPicPr>
                      <p:cNvPr id="0" name=""/>
                      <p:cNvPicPr/>
                      <p:nvPr/>
                    </p:nvPicPr>
                    <p:blipFill>
                      <a:blip r:embed="rId18"/>
                      <a:stretch>
                        <a:fillRect/>
                      </a:stretch>
                    </p:blipFill>
                    <p:spPr>
                      <a:xfrm>
                        <a:off x="3590414" y="4023123"/>
                        <a:ext cx="278973" cy="418460"/>
                      </a:xfrm>
                      <a:prstGeom prst="rect">
                        <a:avLst/>
                      </a:prstGeom>
                    </p:spPr>
                  </p:pic>
                </p:oleObj>
              </mc:Fallback>
            </mc:AlternateContent>
          </a:graphicData>
        </a:graphic>
      </p:graphicFrame>
    </p:spTree>
    <p:extLst>
      <p:ext uri="{BB962C8B-B14F-4D97-AF65-F5344CB8AC3E}">
        <p14:creationId xmlns:p14="http://schemas.microsoft.com/office/powerpoint/2010/main" val="41658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303701" y="285511"/>
            <a:ext cx="1227727" cy="139901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234027" y="428226"/>
            <a:ext cx="1163836" cy="116383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09448712"/>
              </p:ext>
            </p:extLst>
          </p:nvPr>
        </p:nvGraphicFramePr>
        <p:xfrm>
          <a:off x="4431015" y="4807219"/>
          <a:ext cx="896939" cy="519112"/>
        </p:xfrm>
        <a:graphic>
          <a:graphicData uri="http://schemas.openxmlformats.org/presentationml/2006/ole">
            <mc:AlternateContent xmlns:mc="http://schemas.openxmlformats.org/markup-compatibility/2006">
              <mc:Choice xmlns:v="urn:schemas-microsoft-com:vml" Requires="v">
                <p:oleObj spid="_x0000_s6267" name="Equation" r:id="rId9" imgW="393480" imgH="228600" progId="Equation.DSMT4">
                  <p:embed/>
                </p:oleObj>
              </mc:Choice>
              <mc:Fallback>
                <p:oleObj name="Equation" r:id="rId9" imgW="393480" imgH="228600" progId="Equation.DSMT4">
                  <p:embed/>
                  <p:pic>
                    <p:nvPicPr>
                      <p:cNvPr id="0" name=""/>
                      <p:cNvPicPr/>
                      <p:nvPr/>
                    </p:nvPicPr>
                    <p:blipFill>
                      <a:blip r:embed="rId10"/>
                      <a:stretch>
                        <a:fillRect/>
                      </a:stretch>
                    </p:blipFill>
                    <p:spPr>
                      <a:xfrm>
                        <a:off x="4431015" y="4807219"/>
                        <a:ext cx="896939" cy="51911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02193191"/>
              </p:ext>
            </p:extLst>
          </p:nvPr>
        </p:nvGraphicFramePr>
        <p:xfrm>
          <a:off x="3925865" y="3739825"/>
          <a:ext cx="2243137" cy="447675"/>
        </p:xfrm>
        <a:graphic>
          <a:graphicData uri="http://schemas.openxmlformats.org/presentationml/2006/ole">
            <mc:AlternateContent xmlns:mc="http://schemas.openxmlformats.org/markup-compatibility/2006">
              <mc:Choice xmlns:v="urn:schemas-microsoft-com:vml" Requires="v">
                <p:oleObj spid="_x0000_s6268" name="Equation" r:id="rId11" imgW="952200" imgH="190440" progId="Equation.DSMT4">
                  <p:embed/>
                </p:oleObj>
              </mc:Choice>
              <mc:Fallback>
                <p:oleObj name="Equation" r:id="rId11" imgW="952200" imgH="190440" progId="Equation.DSMT4">
                  <p:embed/>
                  <p:pic>
                    <p:nvPicPr>
                      <p:cNvPr id="0" name=""/>
                      <p:cNvPicPr/>
                      <p:nvPr/>
                    </p:nvPicPr>
                    <p:blipFill>
                      <a:blip r:embed="rId12"/>
                      <a:stretch>
                        <a:fillRect/>
                      </a:stretch>
                    </p:blipFill>
                    <p:spPr>
                      <a:xfrm>
                        <a:off x="3925865" y="3739825"/>
                        <a:ext cx="2243137" cy="447675"/>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
        <p:nvSpPr>
          <p:cNvPr id="20" name="TextBox 19"/>
          <p:cNvSpPr txBox="1"/>
          <p:nvPr/>
        </p:nvSpPr>
        <p:spPr>
          <a:xfrm>
            <a:off x="1598464" y="2080729"/>
            <a:ext cx="11939955" cy="3826688"/>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T</a:t>
            </a:r>
            <a:r>
              <a:rPr lang="en-US" sz="3500" dirty="0" err="1">
                <a:solidFill>
                  <a:schemeClr val="bg1"/>
                </a:solidFill>
                <a:latin typeface="Times New Roman" pitchFamily="18" charset="0"/>
                <a:cs typeface="Times New Roman" pitchFamily="18" charset="0"/>
              </a:rPr>
              <a:t>ại</a:t>
            </a:r>
            <a:r>
              <a:rPr lang="en-US" sz="3500" dirty="0">
                <a:solidFill>
                  <a:schemeClr val="bg1"/>
                </a:solidFill>
                <a:latin typeface="Times New Roman" pitchFamily="18" charset="0"/>
                <a:cs typeface="Times New Roman" pitchFamily="18" charset="0"/>
              </a:rPr>
              <a:t>          ;                    </a:t>
            </a:r>
          </a:p>
          <a:p>
            <a:endParaRPr lang="en-US" sz="3500" dirty="0">
              <a:solidFill>
                <a:schemeClr val="bg1"/>
              </a:solidFill>
              <a:latin typeface="Times New Roman" pitchFamily="18" charset="0"/>
              <a:cs typeface="Times New Roman" pitchFamily="18" charset="0"/>
            </a:endParaRPr>
          </a:p>
          <a:p>
            <a:r>
              <a:rPr lang="en-US" sz="3500" dirty="0">
                <a:solidFill>
                  <a:schemeClr val="bg1"/>
                </a:solidFill>
                <a:latin typeface="Times New Roman" pitchFamily="18" charset="0"/>
                <a:cs typeface="Times New Roman" pitchFamily="18" charset="0"/>
              </a:rPr>
              <a:t>Ta </a:t>
            </a:r>
            <a:r>
              <a:rPr lang="en-US" sz="3500" dirty="0" err="1">
                <a:solidFill>
                  <a:schemeClr val="bg1"/>
                </a:solidFill>
                <a:latin typeface="Times New Roman" pitchFamily="18" charset="0"/>
                <a:cs typeface="Times New Roman" pitchFamily="18" charset="0"/>
              </a:rPr>
              <a:t>có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Vế</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trái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 VP</a:t>
            </a:r>
          </a:p>
          <a:p>
            <a:endParaRPr lang="en-US" sz="3500" dirty="0">
              <a:solidFill>
                <a:schemeClr val="bg1"/>
              </a:solidFill>
              <a:latin typeface="Times New Roman" pitchFamily="18" charset="0"/>
              <a:cs typeface="Times New Roman" pitchFamily="18" charset="0"/>
            </a:endParaRPr>
          </a:p>
          <a:p>
            <a:r>
              <a:rPr lang="en-US" sz="3500" dirty="0">
                <a:solidFill>
                  <a:schemeClr val="bg1"/>
                </a:solidFill>
                <a:latin typeface="Times New Roman" pitchFamily="18" charset="0"/>
                <a:cs typeface="Times New Roman" pitchFamily="18" charset="0"/>
              </a:rPr>
              <a:t>Ta </a:t>
            </a:r>
            <a:r>
              <a:rPr lang="en-US" sz="3500" dirty="0" err="1">
                <a:solidFill>
                  <a:schemeClr val="bg1"/>
                </a:solidFill>
                <a:latin typeface="Times New Roman" pitchFamily="18" charset="0"/>
                <a:cs typeface="Times New Roman" pitchFamily="18" charset="0"/>
              </a:rPr>
              <a:t>nói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Cặp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(1) </a:t>
            </a:r>
            <a:endParaRPr lang="en-US" sz="3500" dirty="0">
              <a:solidFill>
                <a:schemeClr val="bg1"/>
              </a:solidFill>
              <a:latin typeface="Times New Roman" pitchFamily="18" charset="0"/>
              <a:cs typeface="Times New Roman" pitchFamily="18" charset="0"/>
            </a:endParaRPr>
          </a:p>
          <a:p>
            <a:endParaRPr lang="en-US" sz="3500" dirty="0">
              <a:solidFill>
                <a:schemeClr val="bg1"/>
              </a:solidFill>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545841020"/>
              </p:ext>
            </p:extLst>
          </p:nvPr>
        </p:nvGraphicFramePr>
        <p:xfrm>
          <a:off x="2365270" y="2172331"/>
          <a:ext cx="1025151" cy="452272"/>
        </p:xfrm>
        <a:graphic>
          <a:graphicData uri="http://schemas.openxmlformats.org/presentationml/2006/ole">
            <mc:AlternateContent xmlns:mc="http://schemas.openxmlformats.org/markup-compatibility/2006">
              <mc:Choice xmlns:v="urn:schemas-microsoft-com:vml" Requires="v">
                <p:oleObj spid="_x0000_s6269" name="Equation" r:id="rId13" imgW="431640" imgH="190440" progId="Equation.DSMT4">
                  <p:embed/>
                </p:oleObj>
              </mc:Choice>
              <mc:Fallback>
                <p:oleObj name="Equation" r:id="rId13" imgW="431640" imgH="190440" progId="Equation.DSMT4">
                  <p:embed/>
                  <p:pic>
                    <p:nvPicPr>
                      <p:cNvPr id="0" name=""/>
                      <p:cNvPicPr/>
                      <p:nvPr/>
                    </p:nvPicPr>
                    <p:blipFill>
                      <a:blip r:embed="rId14"/>
                      <a:stretch>
                        <a:fillRect/>
                      </a:stretch>
                    </p:blipFill>
                    <p:spPr>
                      <a:xfrm>
                        <a:off x="2365270" y="2172331"/>
                        <a:ext cx="1025151" cy="45227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23203352"/>
              </p:ext>
            </p:extLst>
          </p:nvPr>
        </p:nvGraphicFramePr>
        <p:xfrm>
          <a:off x="3566359" y="2172078"/>
          <a:ext cx="938564" cy="496887"/>
        </p:xfrm>
        <a:graphic>
          <a:graphicData uri="http://schemas.openxmlformats.org/presentationml/2006/ole">
            <mc:AlternateContent xmlns:mc="http://schemas.openxmlformats.org/markup-compatibility/2006">
              <mc:Choice xmlns:v="urn:schemas-microsoft-com:vml" Requires="v">
                <p:oleObj spid="_x0000_s6270" name="Equation" r:id="rId15" imgW="431640" imgH="228600" progId="Equation.DSMT4">
                  <p:embed/>
                </p:oleObj>
              </mc:Choice>
              <mc:Fallback>
                <p:oleObj name="Equation" r:id="rId15" imgW="431640" imgH="228600" progId="Equation.DSMT4">
                  <p:embed/>
                  <p:pic>
                    <p:nvPicPr>
                      <p:cNvPr id="0" name=""/>
                      <p:cNvPicPr/>
                      <p:nvPr/>
                    </p:nvPicPr>
                    <p:blipFill>
                      <a:blip r:embed="rId16"/>
                      <a:stretch>
                        <a:fillRect/>
                      </a:stretch>
                    </p:blipFill>
                    <p:spPr>
                      <a:xfrm>
                        <a:off x="3566359" y="2172078"/>
                        <a:ext cx="938564" cy="496887"/>
                      </a:xfrm>
                      <a:prstGeom prst="rect">
                        <a:avLst/>
                      </a:prstGeom>
                    </p:spPr>
                  </p:pic>
                </p:oleObj>
              </mc:Fallback>
            </mc:AlternateContent>
          </a:graphicData>
        </a:graphic>
      </p:graphicFrame>
    </p:spTree>
    <p:extLst>
      <p:ext uri="{BB962C8B-B14F-4D97-AF65-F5344CB8AC3E}">
        <p14:creationId xmlns:p14="http://schemas.microsoft.com/office/powerpoint/2010/main" val="33218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xEl>
                                              <p:pRg st="2" end="2"/>
                                            </p:txEl>
                                          </p:spTgt>
                                        </p:tgtEl>
                                        <p:attrNameLst>
                                          <p:attrName>style.visibility</p:attrName>
                                        </p:attrNameLst>
                                      </p:cBhvr>
                                      <p:to>
                                        <p:strVal val="visible"/>
                                      </p:to>
                                    </p:set>
                                    <p:animEffect transition="in" filter="barn(inVertical)">
                                      <p:cBhvr>
                                        <p:cTn id="18" dur="500"/>
                                        <p:tgtEl>
                                          <p:spTgt spid="20">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animEffect transition="in" filter="barn(inVertical)">
                                      <p:cBhvr>
                                        <p:cTn id="21" dur="500"/>
                                        <p:tgtEl>
                                          <p:spTgt spid="20">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5" end="5"/>
                                            </p:txEl>
                                          </p:spTgt>
                                        </p:tgtEl>
                                        <p:attrNameLst>
                                          <p:attrName>style.visibility</p:attrName>
                                        </p:attrNameLst>
                                      </p:cBhvr>
                                      <p:to>
                                        <p:strVal val="visible"/>
                                      </p:to>
                                    </p:set>
                                    <p:animEffect transition="in" filter="barn(inVertical)">
                                      <p:cBhvr>
                                        <p:cTn id="29" dur="500"/>
                                        <p:tgtEl>
                                          <p:spTgt spid="2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2579078"/>
            <a:ext cx="11939955" cy="2759729"/>
          </a:xfrm>
          <a:prstGeom prst="rect">
            <a:avLst/>
          </a:prstGeom>
          <a:noFill/>
        </p:spPr>
        <p:txBody>
          <a:bodyPr wrap="square" lIns="91438" tIns="45719" rIns="91438" bIns="45719" rtlCol="0">
            <a:spAutoFit/>
          </a:bodyPr>
          <a:lstStyle/>
          <a:p>
            <a:r>
              <a:rPr lang="en-US" sz="3500" dirty="0">
                <a:solidFill>
                  <a:schemeClr val="bg1"/>
                </a:solidFill>
                <a:latin typeface="Times New Roman" pitchFamily="18" charset="0"/>
                <a:cs typeface="Times New Roman" pitchFamily="18" charset="0"/>
              </a:rPr>
              <a:t>Cho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                  </a:t>
            </a:r>
          </a:p>
          <a:p>
            <a:r>
              <a:rPr lang="en-US" sz="3500" dirty="0" err="1">
                <a:solidFill>
                  <a:schemeClr val="bg1"/>
                </a:solidFill>
                <a:latin typeface="Times New Roman" pitchFamily="18" charset="0"/>
                <a:cs typeface="Times New Roman" pitchFamily="18" charset="0"/>
              </a:rPr>
              <a:t>Nếu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khẳng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định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đúng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thì</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cặp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gọi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i="1"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endParaRPr lang="vi-VN"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885895070"/>
              </p:ext>
            </p:extLst>
          </p:nvPr>
        </p:nvGraphicFramePr>
        <p:xfrm>
          <a:off x="6212173" y="2786754"/>
          <a:ext cx="693615" cy="433509"/>
        </p:xfrm>
        <a:graphic>
          <a:graphicData uri="http://schemas.openxmlformats.org/presentationml/2006/ole">
            <mc:AlternateContent xmlns:mc="http://schemas.openxmlformats.org/markup-compatibility/2006">
              <mc:Choice xmlns:v="urn:schemas-microsoft-com:vml" Requires="v">
                <p:oleObj spid="_x0000_s7348" name="Equation" r:id="rId3" imgW="304560" imgH="190440" progId="Equation.DSMT4">
                  <p:embed/>
                </p:oleObj>
              </mc:Choice>
              <mc:Fallback>
                <p:oleObj name="Equation" r:id="rId3" imgW="304560" imgH="190440" progId="Equation.DSMT4">
                  <p:embed/>
                  <p:pic>
                    <p:nvPicPr>
                      <p:cNvPr id="0" name=""/>
                      <p:cNvPicPr/>
                      <p:nvPr/>
                    </p:nvPicPr>
                    <p:blipFill>
                      <a:blip r:embed="rId4"/>
                      <a:stretch>
                        <a:fillRect/>
                      </a:stretch>
                    </p:blipFill>
                    <p:spPr>
                      <a:xfrm>
                        <a:off x="6212173" y="2786754"/>
                        <a:ext cx="693615" cy="43350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87997511"/>
              </p:ext>
            </p:extLst>
          </p:nvPr>
        </p:nvGraphicFramePr>
        <p:xfrm>
          <a:off x="5541108" y="2613439"/>
          <a:ext cx="127000" cy="308708"/>
        </p:xfrm>
        <a:graphic>
          <a:graphicData uri="http://schemas.openxmlformats.org/presentationml/2006/ole">
            <mc:AlternateContent xmlns:mc="http://schemas.openxmlformats.org/markup-compatibility/2006">
              <mc:Choice xmlns:v="urn:schemas-microsoft-com:vml" Requires="v">
                <p:oleObj spid="_x0000_s7349" name="Equation" r:id="rId5" imgW="126720" imgH="190440" progId="Equation.DSMT4">
                  <p:embed/>
                </p:oleObj>
              </mc:Choice>
              <mc:Fallback>
                <p:oleObj name="Equation" r:id="rId5" imgW="126720" imgH="190440" progId="Equation.DSMT4">
                  <p:embed/>
                  <p:pic>
                    <p:nvPicPr>
                      <p:cNvPr id="0" name=""/>
                      <p:cNvPicPr/>
                      <p:nvPr/>
                    </p:nvPicPr>
                    <p:blipFill>
                      <a:blip r:embed="rId6"/>
                      <a:stretch>
                        <a:fillRect/>
                      </a:stretch>
                    </p:blipFill>
                    <p:spPr>
                      <a:xfrm>
                        <a:off x="5541108" y="2613439"/>
                        <a:ext cx="127000" cy="30870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00195525"/>
              </p:ext>
            </p:extLst>
          </p:nvPr>
        </p:nvGraphicFramePr>
        <p:xfrm>
          <a:off x="7056447" y="2704436"/>
          <a:ext cx="1935163" cy="512763"/>
        </p:xfrm>
        <a:graphic>
          <a:graphicData uri="http://schemas.openxmlformats.org/presentationml/2006/ole">
            <mc:AlternateContent xmlns:mc="http://schemas.openxmlformats.org/markup-compatibility/2006">
              <mc:Choice xmlns:v="urn:schemas-microsoft-com:vml" Requires="v">
                <p:oleObj spid="_x0000_s7350" name="Equation" r:id="rId7" imgW="863280" imgH="228600" progId="Equation.DSMT4">
                  <p:embed/>
                </p:oleObj>
              </mc:Choice>
              <mc:Fallback>
                <p:oleObj name="Equation" r:id="rId7" imgW="863280" imgH="228600" progId="Equation.DSMT4">
                  <p:embed/>
                  <p:pic>
                    <p:nvPicPr>
                      <p:cNvPr id="0" name=""/>
                      <p:cNvPicPr/>
                      <p:nvPr/>
                    </p:nvPicPr>
                    <p:blipFill>
                      <a:blip r:embed="rId8"/>
                      <a:stretch>
                        <a:fillRect/>
                      </a:stretch>
                    </p:blipFill>
                    <p:spPr>
                      <a:xfrm>
                        <a:off x="7056447" y="2704436"/>
                        <a:ext cx="1935163" cy="512763"/>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82701931"/>
              </p:ext>
            </p:extLst>
          </p:nvPr>
        </p:nvGraphicFramePr>
        <p:xfrm>
          <a:off x="1034557" y="3201870"/>
          <a:ext cx="2123575" cy="517281"/>
        </p:xfrm>
        <a:graphic>
          <a:graphicData uri="http://schemas.openxmlformats.org/presentationml/2006/ole">
            <mc:AlternateContent xmlns:mc="http://schemas.openxmlformats.org/markup-compatibility/2006">
              <mc:Choice xmlns:v="urn:schemas-microsoft-com:vml" Requires="v">
                <p:oleObj spid="_x0000_s7351" name="Equation" r:id="rId9" imgW="990360" imgH="241200" progId="Equation.DSMT4">
                  <p:embed/>
                </p:oleObj>
              </mc:Choice>
              <mc:Fallback>
                <p:oleObj name="Equation" r:id="rId9" imgW="990360" imgH="241200" progId="Equation.DSMT4">
                  <p:embed/>
                  <p:pic>
                    <p:nvPicPr>
                      <p:cNvPr id="0" name=""/>
                      <p:cNvPicPr/>
                      <p:nvPr/>
                    </p:nvPicPr>
                    <p:blipFill>
                      <a:blip r:embed="rId10"/>
                      <a:stretch>
                        <a:fillRect/>
                      </a:stretch>
                    </p:blipFill>
                    <p:spPr>
                      <a:xfrm>
                        <a:off x="1034557" y="3201870"/>
                        <a:ext cx="2123575" cy="51728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301759289"/>
              </p:ext>
            </p:extLst>
          </p:nvPr>
        </p:nvGraphicFramePr>
        <p:xfrm>
          <a:off x="9483242" y="3227514"/>
          <a:ext cx="1052957" cy="465260"/>
        </p:xfrm>
        <a:graphic>
          <a:graphicData uri="http://schemas.openxmlformats.org/presentationml/2006/ole">
            <mc:AlternateContent xmlns:mc="http://schemas.openxmlformats.org/markup-compatibility/2006">
              <mc:Choice xmlns:v="urn:schemas-microsoft-com:vml" Requires="v">
                <p:oleObj spid="_x0000_s7352" name="Equation" r:id="rId11" imgW="545760" imgH="241200" progId="Equation.DSMT4">
                  <p:embed/>
                </p:oleObj>
              </mc:Choice>
              <mc:Fallback>
                <p:oleObj name="Equation" r:id="rId11" imgW="545760" imgH="241200" progId="Equation.DSMT4">
                  <p:embed/>
                  <p:pic>
                    <p:nvPicPr>
                      <p:cNvPr id="0" name=""/>
                      <p:cNvPicPr/>
                      <p:nvPr/>
                    </p:nvPicPr>
                    <p:blipFill>
                      <a:blip r:embed="rId12"/>
                      <a:stretch>
                        <a:fillRect/>
                      </a:stretch>
                    </p:blipFill>
                    <p:spPr>
                      <a:xfrm>
                        <a:off x="9483242" y="3227514"/>
                        <a:ext cx="1052957" cy="46526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78091310"/>
              </p:ext>
            </p:extLst>
          </p:nvPr>
        </p:nvGraphicFramePr>
        <p:xfrm>
          <a:off x="6692657" y="3760909"/>
          <a:ext cx="1935163" cy="512763"/>
        </p:xfrm>
        <a:graphic>
          <a:graphicData uri="http://schemas.openxmlformats.org/presentationml/2006/ole">
            <mc:AlternateContent xmlns:mc="http://schemas.openxmlformats.org/markup-compatibility/2006">
              <mc:Choice xmlns:v="urn:schemas-microsoft-com:vml" Requires="v">
                <p:oleObj spid="_x0000_s7353" name="Equation" r:id="rId13" imgW="1935000" imgH="512640" progId="Equation.DSMT4">
                  <p:embed/>
                </p:oleObj>
              </mc:Choice>
              <mc:Fallback>
                <p:oleObj name="Equation" r:id="rId13" imgW="1935000" imgH="512640" progId="Equation.DSMT4">
                  <p:embed/>
                  <p:pic>
                    <p:nvPicPr>
                      <p:cNvPr id="0" name=""/>
                      <p:cNvPicPr/>
                      <p:nvPr/>
                    </p:nvPicPr>
                    <p:blipFill>
                      <a:blip r:embed="rId14"/>
                      <a:stretch>
                        <a:fillRect/>
                      </a:stretch>
                    </p:blipFill>
                    <p:spPr>
                      <a:xfrm>
                        <a:off x="6692657" y="3760909"/>
                        <a:ext cx="1935163" cy="512763"/>
                      </a:xfrm>
                      <a:prstGeom prst="rect">
                        <a:avLst/>
                      </a:prstGeom>
                    </p:spPr>
                  </p:pic>
                </p:oleObj>
              </mc:Fallback>
            </mc:AlternateContent>
          </a:graphicData>
        </a:graphic>
      </p:graphicFrame>
    </p:spTree>
    <p:extLst>
      <p:ext uri="{BB962C8B-B14F-4D97-AF65-F5344CB8AC3E}">
        <p14:creationId xmlns:p14="http://schemas.microsoft.com/office/powerpoint/2010/main" val="3269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197" y="1981223"/>
            <a:ext cx="11939955" cy="1692771"/>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các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cặp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sau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cặp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nào</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                      b)                       c)                        </a:t>
            </a:r>
            <a:endParaRPr lang="vi-VN" sz="3500" dirty="0">
              <a:solidFill>
                <a:schemeClr val="bg1"/>
              </a:solidFill>
              <a:latin typeface="Times New Roman" pitchFamily="18" charset="0"/>
              <a:cs typeface="Times New Roman" pitchFamily="18" charset="0"/>
            </a:endParaRPr>
          </a:p>
        </p:txBody>
      </p:sp>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4327C4C-F1F6-DDFB-C4EE-99E45C4A1C35}"/>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47436" y="213761"/>
            <a:ext cx="1467923" cy="1666439"/>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47D4E8D-A4A5-6912-145C-8E3091C18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65" y="158264"/>
            <a:ext cx="1118081" cy="1118081"/>
          </a:xfrm>
          <a:prstGeom prst="rect">
            <a:avLst/>
          </a:prstGeom>
        </p:spPr>
      </p:pic>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140677" y="435690"/>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300652681"/>
              </p:ext>
            </p:extLst>
          </p:nvPr>
        </p:nvGraphicFramePr>
        <p:xfrm>
          <a:off x="1625430" y="2609356"/>
          <a:ext cx="2058385" cy="536971"/>
        </p:xfrm>
        <a:graphic>
          <a:graphicData uri="http://schemas.openxmlformats.org/presentationml/2006/ole">
            <mc:AlternateContent xmlns:mc="http://schemas.openxmlformats.org/markup-compatibility/2006">
              <mc:Choice xmlns:v="urn:schemas-microsoft-com:vml" Requires="v">
                <p:oleObj spid="_x0000_s9336" name="Equation" r:id="rId6" imgW="876240" imgH="228600" progId="Equation.DSMT4">
                  <p:embed/>
                </p:oleObj>
              </mc:Choice>
              <mc:Fallback>
                <p:oleObj name="Equation" r:id="rId6" imgW="876240" imgH="228600" progId="Equation.DSMT4">
                  <p:embed/>
                  <p:pic>
                    <p:nvPicPr>
                      <p:cNvPr id="0" name=""/>
                      <p:cNvPicPr/>
                      <p:nvPr/>
                    </p:nvPicPr>
                    <p:blipFill>
                      <a:blip r:embed="rId7"/>
                      <a:stretch>
                        <a:fillRect/>
                      </a:stretch>
                    </p:blipFill>
                    <p:spPr>
                      <a:xfrm>
                        <a:off x="1625430" y="2609356"/>
                        <a:ext cx="2058385" cy="53697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45752868"/>
              </p:ext>
            </p:extLst>
          </p:nvPr>
        </p:nvGraphicFramePr>
        <p:xfrm>
          <a:off x="2394559" y="3175637"/>
          <a:ext cx="987111" cy="467579"/>
        </p:xfrm>
        <a:graphic>
          <a:graphicData uri="http://schemas.openxmlformats.org/presentationml/2006/ole">
            <mc:AlternateContent xmlns:mc="http://schemas.openxmlformats.org/markup-compatibility/2006">
              <mc:Choice xmlns:v="urn:schemas-microsoft-com:vml" Requires="v">
                <p:oleObj spid="_x0000_s9337" name="Equation" r:id="rId8" imgW="482400" imgH="228600" progId="Equation.DSMT4">
                  <p:embed/>
                </p:oleObj>
              </mc:Choice>
              <mc:Fallback>
                <p:oleObj name="Equation" r:id="rId8" imgW="482400" imgH="228600" progId="Equation.DSMT4">
                  <p:embed/>
                  <p:pic>
                    <p:nvPicPr>
                      <p:cNvPr id="0" name=""/>
                      <p:cNvPicPr/>
                      <p:nvPr/>
                    </p:nvPicPr>
                    <p:blipFill>
                      <a:blip r:embed="rId9"/>
                      <a:stretch>
                        <a:fillRect/>
                      </a:stretch>
                    </p:blipFill>
                    <p:spPr>
                      <a:xfrm>
                        <a:off x="2394559" y="3175637"/>
                        <a:ext cx="987111" cy="467579"/>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65952176"/>
              </p:ext>
            </p:extLst>
          </p:nvPr>
        </p:nvGraphicFramePr>
        <p:xfrm>
          <a:off x="8118690" y="3194055"/>
          <a:ext cx="1161345" cy="402004"/>
        </p:xfrm>
        <a:graphic>
          <a:graphicData uri="http://schemas.openxmlformats.org/presentationml/2006/ole">
            <mc:AlternateContent xmlns:mc="http://schemas.openxmlformats.org/markup-compatibility/2006">
              <mc:Choice xmlns:v="urn:schemas-microsoft-com:vml" Requires="v">
                <p:oleObj spid="_x0000_s9338" name="Equation" r:id="rId10" imgW="660240" imgH="228600" progId="Equation.DSMT4">
                  <p:embed/>
                </p:oleObj>
              </mc:Choice>
              <mc:Fallback>
                <p:oleObj name="Equation" r:id="rId10" imgW="660240" imgH="228600" progId="Equation.DSMT4">
                  <p:embed/>
                  <p:pic>
                    <p:nvPicPr>
                      <p:cNvPr id="0" name=""/>
                      <p:cNvPicPr/>
                      <p:nvPr/>
                    </p:nvPicPr>
                    <p:blipFill>
                      <a:blip r:embed="rId11"/>
                      <a:stretch>
                        <a:fillRect/>
                      </a:stretch>
                    </p:blipFill>
                    <p:spPr>
                      <a:xfrm>
                        <a:off x="8118690" y="3194055"/>
                        <a:ext cx="1161345" cy="40200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32057939"/>
              </p:ext>
            </p:extLst>
          </p:nvPr>
        </p:nvGraphicFramePr>
        <p:xfrm>
          <a:off x="5230905" y="3172431"/>
          <a:ext cx="744708" cy="432411"/>
        </p:xfrm>
        <a:graphic>
          <a:graphicData uri="http://schemas.openxmlformats.org/presentationml/2006/ole">
            <mc:AlternateContent xmlns:mc="http://schemas.openxmlformats.org/markup-compatibility/2006">
              <mc:Choice xmlns:v="urn:schemas-microsoft-com:vml" Requires="v">
                <p:oleObj spid="_x0000_s9339" name="Equation" r:id="rId12" imgW="393480" imgH="228600" progId="Equation.DSMT4">
                  <p:embed/>
                </p:oleObj>
              </mc:Choice>
              <mc:Fallback>
                <p:oleObj name="Equation" r:id="rId12" imgW="393480" imgH="228600" progId="Equation.DSMT4">
                  <p:embed/>
                  <p:pic>
                    <p:nvPicPr>
                      <p:cNvPr id="0" name=""/>
                      <p:cNvPicPr/>
                      <p:nvPr/>
                    </p:nvPicPr>
                    <p:blipFill>
                      <a:blip r:embed="rId13"/>
                      <a:stretch>
                        <a:fillRect/>
                      </a:stretch>
                    </p:blipFill>
                    <p:spPr>
                      <a:xfrm>
                        <a:off x="5230905" y="3172431"/>
                        <a:ext cx="744708" cy="432411"/>
                      </a:xfrm>
                      <a:prstGeom prst="rect">
                        <a:avLst/>
                      </a:prstGeom>
                    </p:spPr>
                  </p:pic>
                </p:oleObj>
              </mc:Fallback>
            </mc:AlternateContent>
          </a:graphicData>
        </a:graphic>
      </p:graphicFrame>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303701" y="285511"/>
            <a:ext cx="1227727" cy="139901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234027" y="428226"/>
            <a:ext cx="1163836" cy="116383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502783900"/>
              </p:ext>
            </p:extLst>
          </p:nvPr>
        </p:nvGraphicFramePr>
        <p:xfrm>
          <a:off x="2345114" y="2458383"/>
          <a:ext cx="1066343" cy="503893"/>
        </p:xfrm>
        <a:graphic>
          <a:graphicData uri="http://schemas.openxmlformats.org/presentationml/2006/ole">
            <mc:AlternateContent xmlns:mc="http://schemas.openxmlformats.org/markup-compatibility/2006">
              <mc:Choice xmlns:v="urn:schemas-microsoft-com:vml" Requires="v">
                <p:oleObj spid="_x0000_s10598" name="Equation" r:id="rId9" imgW="482400" imgH="228600" progId="Equation.DSMT4">
                  <p:embed/>
                </p:oleObj>
              </mc:Choice>
              <mc:Fallback>
                <p:oleObj name="Equation" r:id="rId9" imgW="482400" imgH="228600" progId="Equation.DSMT4">
                  <p:embed/>
                  <p:pic>
                    <p:nvPicPr>
                      <p:cNvPr id="0" name=""/>
                      <p:cNvPicPr/>
                      <p:nvPr/>
                    </p:nvPicPr>
                    <p:blipFill>
                      <a:blip r:embed="rId10"/>
                      <a:stretch>
                        <a:fillRect/>
                      </a:stretch>
                    </p:blipFill>
                    <p:spPr>
                      <a:xfrm>
                        <a:off x="2345114" y="2458383"/>
                        <a:ext cx="1066343" cy="50389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06566860"/>
              </p:ext>
            </p:extLst>
          </p:nvPr>
        </p:nvGraphicFramePr>
        <p:xfrm>
          <a:off x="3732121" y="2040198"/>
          <a:ext cx="2602007" cy="508697"/>
        </p:xfrm>
        <a:graphic>
          <a:graphicData uri="http://schemas.openxmlformats.org/presentationml/2006/ole">
            <mc:AlternateContent xmlns:mc="http://schemas.openxmlformats.org/markup-compatibility/2006">
              <mc:Choice xmlns:v="urn:schemas-microsoft-com:vml" Requires="v">
                <p:oleObj spid="_x0000_s10599" name="Equation" r:id="rId11" imgW="1168200" imgH="228600" progId="Equation.DSMT4">
                  <p:embed/>
                </p:oleObj>
              </mc:Choice>
              <mc:Fallback>
                <p:oleObj name="Equation" r:id="rId11" imgW="1168200" imgH="228600" progId="Equation.DSMT4">
                  <p:embed/>
                  <p:pic>
                    <p:nvPicPr>
                      <p:cNvPr id="0" name=""/>
                      <p:cNvPicPr/>
                      <p:nvPr/>
                    </p:nvPicPr>
                    <p:blipFill>
                      <a:blip r:embed="rId12"/>
                      <a:stretch>
                        <a:fillRect/>
                      </a:stretch>
                    </p:blipFill>
                    <p:spPr>
                      <a:xfrm>
                        <a:off x="3732121" y="2040198"/>
                        <a:ext cx="2602007" cy="508697"/>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
        <p:nvSpPr>
          <p:cNvPr id="20" name="TextBox 19"/>
          <p:cNvSpPr txBox="1"/>
          <p:nvPr/>
        </p:nvSpPr>
        <p:spPr>
          <a:xfrm>
            <a:off x="1598464" y="1453180"/>
            <a:ext cx="11939955" cy="2000546"/>
          </a:xfrm>
          <a:prstGeom prst="rect">
            <a:avLst/>
          </a:prstGeom>
          <a:noFill/>
        </p:spPr>
        <p:txBody>
          <a:bodyPr wrap="square" lIns="91438" tIns="45719" rIns="91438" bIns="45719" rtlCol="0">
            <a:spAutoFit/>
          </a:bodyPr>
          <a:lstStyle/>
          <a:p>
            <a:r>
              <a:rPr lang="en-US" sz="3100" dirty="0">
                <a:solidFill>
                  <a:schemeClr val="bg1"/>
                </a:solidFill>
                <a:latin typeface="Times New Roman" pitchFamily="18" charset="0"/>
                <a:cs typeface="Times New Roman" pitchFamily="18" charset="0"/>
              </a:rPr>
              <a:t>a) </a:t>
            </a:r>
            <a:r>
              <a:rPr lang="en-US" sz="3100" dirty="0" err="1">
                <a:solidFill>
                  <a:schemeClr val="bg1"/>
                </a:solidFill>
                <a:latin typeface="Times New Roman" pitchFamily="18" charset="0"/>
                <a:cs typeface="Times New Roman" pitchFamily="18" charset="0"/>
              </a:rPr>
              <a:t>Thay</a:t>
            </a:r>
            <a:r>
              <a:rPr lang="en-US" sz="3100" dirty="0">
                <a:solidFill>
                  <a:schemeClr val="bg1"/>
                </a:solidFill>
                <a:latin typeface="Times New Roman" pitchFamily="18" charset="0"/>
                <a:cs typeface="Times New Roman" pitchFamily="18" charset="0"/>
              </a:rPr>
              <a:t>          ;              , </a:t>
            </a:r>
            <a:r>
              <a:rPr lang="en-US" sz="3100" dirty="0">
                <a:solidFill>
                  <a:schemeClr val="bg1"/>
                </a:solidFill>
                <a:latin typeface="Times New Roman" pitchFamily="18" charset="0"/>
                <a:cs typeface="Times New Roman" pitchFamily="18" charset="0"/>
              </a:rPr>
              <a:t>t</a:t>
            </a:r>
            <a:r>
              <a:rPr lang="en-US" sz="3100" dirty="0">
                <a:solidFill>
                  <a:schemeClr val="bg1"/>
                </a:solidFill>
                <a:latin typeface="Times New Roman" pitchFamily="18" charset="0"/>
                <a:cs typeface="Times New Roman" pitchFamily="18" charset="0"/>
              </a:rPr>
              <a:t>a </a:t>
            </a:r>
            <a:r>
              <a:rPr lang="en-US" sz="3100" dirty="0" err="1">
                <a:solidFill>
                  <a:schemeClr val="bg1"/>
                </a:solidFill>
                <a:latin typeface="Times New Roman" pitchFamily="18" charset="0"/>
                <a:cs typeface="Times New Roman" pitchFamily="18" charset="0"/>
              </a:rPr>
              <a:t>có</a:t>
            </a:r>
            <a:r>
              <a:rPr lang="en-US" sz="3100" dirty="0">
                <a:solidFill>
                  <a:schemeClr val="bg1"/>
                </a:solidFill>
                <a:latin typeface="Times New Roman" pitchFamily="18" charset="0"/>
                <a:cs typeface="Times New Roman" pitchFamily="18" charset="0"/>
              </a:rPr>
              <a:t>:</a:t>
            </a:r>
          </a:p>
          <a:p>
            <a:endParaRPr lang="en-US" sz="3100" dirty="0">
              <a:solidFill>
                <a:schemeClr val="bg1"/>
              </a:solidFill>
              <a:latin typeface="Times New Roman" pitchFamily="18" charset="0"/>
              <a:cs typeface="Times New Roman" pitchFamily="18" charset="0"/>
            </a:endParaRPr>
          </a:p>
          <a:p>
            <a:r>
              <a:rPr lang="en-US" sz="3100" dirty="0" err="1">
                <a:solidFill>
                  <a:schemeClr val="bg1"/>
                </a:solidFill>
                <a:latin typeface="Times New Roman" pitchFamily="18" charset="0"/>
                <a:cs typeface="Times New Roman" pitchFamily="18" charset="0"/>
              </a:rPr>
              <a:t>Vậy</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là</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một</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nghiệm</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của</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phương</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trình</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đã</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cho</a:t>
            </a:r>
            <a:r>
              <a:rPr lang="en-US" sz="3100" dirty="0">
                <a:solidFill>
                  <a:schemeClr val="bg1"/>
                </a:solidFill>
                <a:latin typeface="Times New Roman" pitchFamily="18" charset="0"/>
                <a:cs typeface="Times New Roman" pitchFamily="18" charset="0"/>
              </a:rPr>
              <a:t> </a:t>
            </a:r>
            <a:endParaRPr lang="en-US" sz="3100" dirty="0">
              <a:solidFill>
                <a:schemeClr val="bg1"/>
              </a:solidFill>
              <a:latin typeface="Times New Roman" pitchFamily="18" charset="0"/>
              <a:cs typeface="Times New Roman" pitchFamily="18" charset="0"/>
            </a:endParaRPr>
          </a:p>
          <a:p>
            <a:endParaRPr lang="en-US" sz="3100" dirty="0">
              <a:solidFill>
                <a:schemeClr val="bg1"/>
              </a:solidFill>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797017287"/>
              </p:ext>
            </p:extLst>
          </p:nvPr>
        </p:nvGraphicFramePr>
        <p:xfrm>
          <a:off x="2910555" y="1496526"/>
          <a:ext cx="935039" cy="452439"/>
        </p:xfrm>
        <a:graphic>
          <a:graphicData uri="http://schemas.openxmlformats.org/presentationml/2006/ole">
            <mc:AlternateContent xmlns:mc="http://schemas.openxmlformats.org/markup-compatibility/2006">
              <mc:Choice xmlns:v="urn:schemas-microsoft-com:vml" Requires="v">
                <p:oleObj spid="_x0000_s10600" name="Equation" r:id="rId13" imgW="393480" imgH="190440" progId="Equation.DSMT4">
                  <p:embed/>
                </p:oleObj>
              </mc:Choice>
              <mc:Fallback>
                <p:oleObj name="Equation" r:id="rId13" imgW="393480" imgH="190440" progId="Equation.DSMT4">
                  <p:embed/>
                  <p:pic>
                    <p:nvPicPr>
                      <p:cNvPr id="0" name=""/>
                      <p:cNvPicPr/>
                      <p:nvPr/>
                    </p:nvPicPr>
                    <p:blipFill>
                      <a:blip r:embed="rId14"/>
                      <a:stretch>
                        <a:fillRect/>
                      </a:stretch>
                    </p:blipFill>
                    <p:spPr>
                      <a:xfrm>
                        <a:off x="2910555" y="1496526"/>
                        <a:ext cx="935039" cy="45243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2510789"/>
              </p:ext>
            </p:extLst>
          </p:nvPr>
        </p:nvGraphicFramePr>
        <p:xfrm>
          <a:off x="3997715" y="1514455"/>
          <a:ext cx="1187451" cy="496888"/>
        </p:xfrm>
        <a:graphic>
          <a:graphicData uri="http://schemas.openxmlformats.org/presentationml/2006/ole">
            <mc:AlternateContent xmlns:mc="http://schemas.openxmlformats.org/markup-compatibility/2006">
              <mc:Choice xmlns:v="urn:schemas-microsoft-com:vml" Requires="v">
                <p:oleObj spid="_x0000_s10601" name="Equation" r:id="rId15" imgW="545760" imgH="228600" progId="Equation.DSMT4">
                  <p:embed/>
                </p:oleObj>
              </mc:Choice>
              <mc:Fallback>
                <p:oleObj name="Equation" r:id="rId15" imgW="545760" imgH="228600" progId="Equation.DSMT4">
                  <p:embed/>
                  <p:pic>
                    <p:nvPicPr>
                      <p:cNvPr id="0" name=""/>
                      <p:cNvPicPr/>
                      <p:nvPr/>
                    </p:nvPicPr>
                    <p:blipFill>
                      <a:blip r:embed="rId16"/>
                      <a:stretch>
                        <a:fillRect/>
                      </a:stretch>
                    </p:blipFill>
                    <p:spPr>
                      <a:xfrm>
                        <a:off x="3997715" y="1514455"/>
                        <a:ext cx="1187451" cy="496888"/>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934201075"/>
              </p:ext>
            </p:extLst>
          </p:nvPr>
        </p:nvGraphicFramePr>
        <p:xfrm>
          <a:off x="2446339" y="3991500"/>
          <a:ext cx="814387" cy="471487"/>
        </p:xfrm>
        <a:graphic>
          <a:graphicData uri="http://schemas.openxmlformats.org/presentationml/2006/ole">
            <mc:AlternateContent xmlns:mc="http://schemas.openxmlformats.org/markup-compatibility/2006">
              <mc:Choice xmlns:v="urn:schemas-microsoft-com:vml" Requires="v">
                <p:oleObj spid="_x0000_s10602" name="Equation" r:id="rId17" imgW="393480" imgH="228600" progId="Equation.DSMT4">
                  <p:embed/>
                </p:oleObj>
              </mc:Choice>
              <mc:Fallback>
                <p:oleObj name="Equation" r:id="rId17" imgW="393480" imgH="228600" progId="Equation.DSMT4">
                  <p:embed/>
                  <p:pic>
                    <p:nvPicPr>
                      <p:cNvPr id="0" name=""/>
                      <p:cNvPicPr/>
                      <p:nvPr/>
                    </p:nvPicPr>
                    <p:blipFill>
                      <a:blip r:embed="rId18"/>
                      <a:stretch>
                        <a:fillRect/>
                      </a:stretch>
                    </p:blipFill>
                    <p:spPr>
                      <a:xfrm>
                        <a:off x="2446339" y="3991500"/>
                        <a:ext cx="814387" cy="471487"/>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0945812"/>
              </p:ext>
            </p:extLst>
          </p:nvPr>
        </p:nvGraphicFramePr>
        <p:xfrm>
          <a:off x="3489325" y="3551049"/>
          <a:ext cx="3411539" cy="449263"/>
        </p:xfrm>
        <a:graphic>
          <a:graphicData uri="http://schemas.openxmlformats.org/presentationml/2006/ole">
            <mc:AlternateContent xmlns:mc="http://schemas.openxmlformats.org/markup-compatibility/2006">
              <mc:Choice xmlns:v="urn:schemas-microsoft-com:vml" Requires="v">
                <p:oleObj spid="_x0000_s10603" name="Equation" r:id="rId19" imgW="1447560" imgH="190440" progId="Equation.DSMT4">
                  <p:embed/>
                </p:oleObj>
              </mc:Choice>
              <mc:Fallback>
                <p:oleObj name="Equation" r:id="rId19" imgW="1447560" imgH="190440" progId="Equation.DSMT4">
                  <p:embed/>
                  <p:pic>
                    <p:nvPicPr>
                      <p:cNvPr id="0" name=""/>
                      <p:cNvPicPr/>
                      <p:nvPr/>
                    </p:nvPicPr>
                    <p:blipFill>
                      <a:blip r:embed="rId20"/>
                      <a:stretch>
                        <a:fillRect/>
                      </a:stretch>
                    </p:blipFill>
                    <p:spPr>
                      <a:xfrm>
                        <a:off x="3489325" y="3551049"/>
                        <a:ext cx="3411539" cy="449263"/>
                      </a:xfrm>
                      <a:prstGeom prst="rect">
                        <a:avLst/>
                      </a:prstGeom>
                    </p:spPr>
                  </p:pic>
                </p:oleObj>
              </mc:Fallback>
            </mc:AlternateContent>
          </a:graphicData>
        </a:graphic>
      </p:graphicFrame>
      <p:sp>
        <p:nvSpPr>
          <p:cNvPr id="26" name="TextBox 25"/>
          <p:cNvSpPr txBox="1"/>
          <p:nvPr/>
        </p:nvSpPr>
        <p:spPr>
          <a:xfrm>
            <a:off x="1598464" y="2974379"/>
            <a:ext cx="11939955" cy="2000546"/>
          </a:xfrm>
          <a:prstGeom prst="rect">
            <a:avLst/>
          </a:prstGeom>
          <a:noFill/>
        </p:spPr>
        <p:txBody>
          <a:bodyPr wrap="square" lIns="91438" tIns="45719" rIns="91438" bIns="45719" rtlCol="0">
            <a:spAutoFit/>
          </a:bodyPr>
          <a:lstStyle/>
          <a:p>
            <a:r>
              <a:rPr lang="en-US" sz="3100" dirty="0">
                <a:solidFill>
                  <a:schemeClr val="bg1"/>
                </a:solidFill>
                <a:latin typeface="Times New Roman" pitchFamily="18" charset="0"/>
                <a:cs typeface="Times New Roman" pitchFamily="18" charset="0"/>
              </a:rPr>
              <a:t>b</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Thay</a:t>
            </a:r>
            <a:r>
              <a:rPr lang="en-US" sz="3100" dirty="0">
                <a:solidFill>
                  <a:schemeClr val="bg1"/>
                </a:solidFill>
                <a:latin typeface="Times New Roman" pitchFamily="18" charset="0"/>
                <a:cs typeface="Times New Roman" pitchFamily="18" charset="0"/>
              </a:rPr>
              <a:t>             ;          , </a:t>
            </a:r>
            <a:r>
              <a:rPr lang="en-US" sz="3100" dirty="0">
                <a:solidFill>
                  <a:schemeClr val="bg1"/>
                </a:solidFill>
                <a:latin typeface="Times New Roman" pitchFamily="18" charset="0"/>
                <a:cs typeface="Times New Roman" pitchFamily="18" charset="0"/>
              </a:rPr>
              <a:t>t</a:t>
            </a:r>
            <a:r>
              <a:rPr lang="en-US" sz="3100" dirty="0">
                <a:solidFill>
                  <a:schemeClr val="bg1"/>
                </a:solidFill>
                <a:latin typeface="Times New Roman" pitchFamily="18" charset="0"/>
                <a:cs typeface="Times New Roman" pitchFamily="18" charset="0"/>
              </a:rPr>
              <a:t>a </a:t>
            </a:r>
            <a:r>
              <a:rPr lang="en-US" sz="3100" dirty="0" err="1">
                <a:solidFill>
                  <a:schemeClr val="bg1"/>
                </a:solidFill>
                <a:latin typeface="Times New Roman" pitchFamily="18" charset="0"/>
                <a:cs typeface="Times New Roman" pitchFamily="18" charset="0"/>
              </a:rPr>
              <a:t>có</a:t>
            </a:r>
            <a:r>
              <a:rPr lang="en-US" sz="3100" dirty="0">
                <a:solidFill>
                  <a:schemeClr val="bg1"/>
                </a:solidFill>
                <a:latin typeface="Times New Roman" pitchFamily="18" charset="0"/>
                <a:cs typeface="Times New Roman" pitchFamily="18" charset="0"/>
              </a:rPr>
              <a:t>:</a:t>
            </a:r>
          </a:p>
          <a:p>
            <a:endParaRPr lang="en-US" sz="3100" dirty="0">
              <a:solidFill>
                <a:schemeClr val="bg1"/>
              </a:solidFill>
              <a:latin typeface="Times New Roman" pitchFamily="18" charset="0"/>
              <a:cs typeface="Times New Roman" pitchFamily="18" charset="0"/>
            </a:endParaRPr>
          </a:p>
          <a:p>
            <a:r>
              <a:rPr lang="en-US" sz="3100" dirty="0" err="1">
                <a:solidFill>
                  <a:schemeClr val="bg1"/>
                </a:solidFill>
                <a:latin typeface="Times New Roman" pitchFamily="18" charset="0"/>
                <a:cs typeface="Times New Roman" pitchFamily="18" charset="0"/>
              </a:rPr>
              <a:t>Vậy</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không</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là</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nghiệm</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của</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phương</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trình</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đã</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cho</a:t>
            </a:r>
            <a:r>
              <a:rPr lang="en-US" sz="3100" dirty="0">
                <a:solidFill>
                  <a:schemeClr val="bg1"/>
                </a:solidFill>
                <a:latin typeface="Times New Roman" pitchFamily="18" charset="0"/>
                <a:cs typeface="Times New Roman" pitchFamily="18" charset="0"/>
              </a:rPr>
              <a:t> </a:t>
            </a:r>
            <a:endParaRPr lang="en-US" sz="3100" dirty="0">
              <a:solidFill>
                <a:schemeClr val="bg1"/>
              </a:solidFill>
              <a:latin typeface="Times New Roman" pitchFamily="18" charset="0"/>
              <a:cs typeface="Times New Roman" pitchFamily="18" charset="0"/>
            </a:endParaRPr>
          </a:p>
          <a:p>
            <a:endParaRPr lang="en-US" sz="3100" dirty="0">
              <a:solidFill>
                <a:schemeClr val="bg1"/>
              </a:solidFill>
              <a:latin typeface="Times New Roman" pitchFamily="18" charset="0"/>
              <a:cs typeface="Times New Roman"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941383032"/>
              </p:ext>
            </p:extLst>
          </p:nvPr>
        </p:nvGraphicFramePr>
        <p:xfrm>
          <a:off x="2994025" y="3027364"/>
          <a:ext cx="995363" cy="452437"/>
        </p:xfrm>
        <a:graphic>
          <a:graphicData uri="http://schemas.openxmlformats.org/presentationml/2006/ole">
            <mc:AlternateContent xmlns:mc="http://schemas.openxmlformats.org/markup-compatibility/2006">
              <mc:Choice xmlns:v="urn:schemas-microsoft-com:vml" Requires="v">
                <p:oleObj spid="_x0000_s10604" name="Equation" r:id="rId21" imgW="419040" imgH="190440" progId="Equation.DSMT4">
                  <p:embed/>
                </p:oleObj>
              </mc:Choice>
              <mc:Fallback>
                <p:oleObj name="Equation" r:id="rId21" imgW="419040" imgH="190440" progId="Equation.DSMT4">
                  <p:embed/>
                  <p:pic>
                    <p:nvPicPr>
                      <p:cNvPr id="0" name=""/>
                      <p:cNvPicPr/>
                      <p:nvPr/>
                    </p:nvPicPr>
                    <p:blipFill>
                      <a:blip r:embed="rId22"/>
                      <a:stretch>
                        <a:fillRect/>
                      </a:stretch>
                    </p:blipFill>
                    <p:spPr>
                      <a:xfrm>
                        <a:off x="2994025" y="3027364"/>
                        <a:ext cx="995363" cy="452437"/>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681442671"/>
              </p:ext>
            </p:extLst>
          </p:nvPr>
        </p:nvGraphicFramePr>
        <p:xfrm>
          <a:off x="4235451" y="3044825"/>
          <a:ext cx="939800" cy="496888"/>
        </p:xfrm>
        <a:graphic>
          <a:graphicData uri="http://schemas.openxmlformats.org/presentationml/2006/ole">
            <mc:AlternateContent xmlns:mc="http://schemas.openxmlformats.org/markup-compatibility/2006">
              <mc:Choice xmlns:v="urn:schemas-microsoft-com:vml" Requires="v">
                <p:oleObj spid="_x0000_s10605" name="Equation" r:id="rId23" imgW="431640" imgH="228600" progId="Equation.DSMT4">
                  <p:embed/>
                </p:oleObj>
              </mc:Choice>
              <mc:Fallback>
                <p:oleObj name="Equation" r:id="rId23" imgW="431640" imgH="228600" progId="Equation.DSMT4">
                  <p:embed/>
                  <p:pic>
                    <p:nvPicPr>
                      <p:cNvPr id="0" name=""/>
                      <p:cNvPicPr/>
                      <p:nvPr/>
                    </p:nvPicPr>
                    <p:blipFill>
                      <a:blip r:embed="rId24"/>
                      <a:stretch>
                        <a:fillRect/>
                      </a:stretch>
                    </p:blipFill>
                    <p:spPr>
                      <a:xfrm>
                        <a:off x="4235451" y="3044825"/>
                        <a:ext cx="939800" cy="496888"/>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305827250"/>
              </p:ext>
            </p:extLst>
          </p:nvPr>
        </p:nvGraphicFramePr>
        <p:xfrm>
          <a:off x="2417764" y="5572649"/>
          <a:ext cx="1366837" cy="471488"/>
        </p:xfrm>
        <a:graphic>
          <a:graphicData uri="http://schemas.openxmlformats.org/presentationml/2006/ole">
            <mc:AlternateContent xmlns:mc="http://schemas.openxmlformats.org/markup-compatibility/2006">
              <mc:Choice xmlns:v="urn:schemas-microsoft-com:vml" Requires="v">
                <p:oleObj spid="_x0000_s10606" name="Equation" r:id="rId25" imgW="660240" imgH="228600" progId="Equation.DSMT4">
                  <p:embed/>
                </p:oleObj>
              </mc:Choice>
              <mc:Fallback>
                <p:oleObj name="Equation" r:id="rId25" imgW="660240" imgH="228600" progId="Equation.DSMT4">
                  <p:embed/>
                  <p:pic>
                    <p:nvPicPr>
                      <p:cNvPr id="0" name=""/>
                      <p:cNvPicPr/>
                      <p:nvPr/>
                    </p:nvPicPr>
                    <p:blipFill>
                      <a:blip r:embed="rId26"/>
                      <a:stretch>
                        <a:fillRect/>
                      </a:stretch>
                    </p:blipFill>
                    <p:spPr>
                      <a:xfrm>
                        <a:off x="2417764" y="5572649"/>
                        <a:ext cx="1366837" cy="47148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71033206"/>
              </p:ext>
            </p:extLst>
          </p:nvPr>
        </p:nvGraphicFramePr>
        <p:xfrm>
          <a:off x="3482975" y="5091113"/>
          <a:ext cx="3411539" cy="538163"/>
        </p:xfrm>
        <a:graphic>
          <a:graphicData uri="http://schemas.openxmlformats.org/presentationml/2006/ole">
            <mc:AlternateContent xmlns:mc="http://schemas.openxmlformats.org/markup-compatibility/2006">
              <mc:Choice xmlns:v="urn:schemas-microsoft-com:vml" Requires="v">
                <p:oleObj spid="_x0000_s10607" name="Equation" r:id="rId27" imgW="1447560" imgH="228600" progId="Equation.DSMT4">
                  <p:embed/>
                </p:oleObj>
              </mc:Choice>
              <mc:Fallback>
                <p:oleObj name="Equation" r:id="rId27" imgW="1447560" imgH="228600" progId="Equation.DSMT4">
                  <p:embed/>
                  <p:pic>
                    <p:nvPicPr>
                      <p:cNvPr id="0" name=""/>
                      <p:cNvPicPr/>
                      <p:nvPr/>
                    </p:nvPicPr>
                    <p:blipFill>
                      <a:blip r:embed="rId28"/>
                      <a:stretch>
                        <a:fillRect/>
                      </a:stretch>
                    </p:blipFill>
                    <p:spPr>
                      <a:xfrm>
                        <a:off x="3482975" y="5091113"/>
                        <a:ext cx="3411539" cy="538163"/>
                      </a:xfrm>
                      <a:prstGeom prst="rect">
                        <a:avLst/>
                      </a:prstGeom>
                    </p:spPr>
                  </p:pic>
                </p:oleObj>
              </mc:Fallback>
            </mc:AlternateContent>
          </a:graphicData>
        </a:graphic>
      </p:graphicFrame>
      <p:sp>
        <p:nvSpPr>
          <p:cNvPr id="39" name="TextBox 38"/>
          <p:cNvSpPr txBox="1"/>
          <p:nvPr/>
        </p:nvSpPr>
        <p:spPr>
          <a:xfrm>
            <a:off x="1665139" y="4565054"/>
            <a:ext cx="11939955" cy="2000546"/>
          </a:xfrm>
          <a:prstGeom prst="rect">
            <a:avLst/>
          </a:prstGeom>
          <a:noFill/>
        </p:spPr>
        <p:txBody>
          <a:bodyPr wrap="square" lIns="91438" tIns="45719" rIns="91438" bIns="45719" rtlCol="0">
            <a:spAutoFit/>
          </a:bodyPr>
          <a:lstStyle/>
          <a:p>
            <a:r>
              <a:rPr lang="en-US" sz="3100" dirty="0">
                <a:solidFill>
                  <a:schemeClr val="bg1"/>
                </a:solidFill>
                <a:latin typeface="Times New Roman" pitchFamily="18" charset="0"/>
                <a:cs typeface="Times New Roman" pitchFamily="18" charset="0"/>
              </a:rPr>
              <a:t>c) </a:t>
            </a:r>
            <a:r>
              <a:rPr lang="en-US" sz="3100" dirty="0" err="1">
                <a:solidFill>
                  <a:schemeClr val="bg1"/>
                </a:solidFill>
                <a:latin typeface="Times New Roman" pitchFamily="18" charset="0"/>
                <a:cs typeface="Times New Roman" pitchFamily="18" charset="0"/>
              </a:rPr>
              <a:t>Thay</a:t>
            </a:r>
            <a:r>
              <a:rPr lang="en-US" sz="3100" dirty="0">
                <a:solidFill>
                  <a:schemeClr val="bg1"/>
                </a:solidFill>
                <a:latin typeface="Times New Roman" pitchFamily="18" charset="0"/>
                <a:cs typeface="Times New Roman" pitchFamily="18" charset="0"/>
              </a:rPr>
              <a:t>              ;            , </a:t>
            </a:r>
            <a:r>
              <a:rPr lang="en-US" sz="3100" dirty="0">
                <a:solidFill>
                  <a:schemeClr val="bg1"/>
                </a:solidFill>
                <a:latin typeface="Times New Roman" pitchFamily="18" charset="0"/>
                <a:cs typeface="Times New Roman" pitchFamily="18" charset="0"/>
              </a:rPr>
              <a:t>t</a:t>
            </a:r>
            <a:r>
              <a:rPr lang="en-US" sz="3100" dirty="0">
                <a:solidFill>
                  <a:schemeClr val="bg1"/>
                </a:solidFill>
                <a:latin typeface="Times New Roman" pitchFamily="18" charset="0"/>
                <a:cs typeface="Times New Roman" pitchFamily="18" charset="0"/>
              </a:rPr>
              <a:t>a </a:t>
            </a:r>
            <a:r>
              <a:rPr lang="en-US" sz="3100" dirty="0" err="1">
                <a:solidFill>
                  <a:schemeClr val="bg1"/>
                </a:solidFill>
                <a:latin typeface="Times New Roman" pitchFamily="18" charset="0"/>
                <a:cs typeface="Times New Roman" pitchFamily="18" charset="0"/>
              </a:rPr>
              <a:t>có</a:t>
            </a:r>
            <a:r>
              <a:rPr lang="en-US" sz="3100" dirty="0">
                <a:solidFill>
                  <a:schemeClr val="bg1"/>
                </a:solidFill>
                <a:latin typeface="Times New Roman" pitchFamily="18" charset="0"/>
                <a:cs typeface="Times New Roman" pitchFamily="18" charset="0"/>
              </a:rPr>
              <a:t>:</a:t>
            </a:r>
          </a:p>
          <a:p>
            <a:endParaRPr lang="en-US" sz="3100" dirty="0">
              <a:solidFill>
                <a:schemeClr val="bg1"/>
              </a:solidFill>
              <a:latin typeface="Times New Roman" pitchFamily="18" charset="0"/>
              <a:cs typeface="Times New Roman" pitchFamily="18" charset="0"/>
            </a:endParaRPr>
          </a:p>
          <a:p>
            <a:r>
              <a:rPr lang="en-US" sz="3100" dirty="0" err="1">
                <a:solidFill>
                  <a:schemeClr val="bg1"/>
                </a:solidFill>
                <a:latin typeface="Times New Roman" pitchFamily="18" charset="0"/>
                <a:cs typeface="Times New Roman" pitchFamily="18" charset="0"/>
              </a:rPr>
              <a:t>Vậy</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là</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một</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nghiệm</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của</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phương</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trình</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đã</a:t>
            </a:r>
            <a:r>
              <a:rPr lang="en-US" sz="3100" dirty="0">
                <a:solidFill>
                  <a:schemeClr val="bg1"/>
                </a:solidFill>
                <a:latin typeface="Times New Roman" pitchFamily="18" charset="0"/>
                <a:cs typeface="Times New Roman" pitchFamily="18" charset="0"/>
              </a:rPr>
              <a:t> </a:t>
            </a:r>
            <a:r>
              <a:rPr lang="en-US" sz="3100" dirty="0" err="1">
                <a:solidFill>
                  <a:schemeClr val="bg1"/>
                </a:solidFill>
                <a:latin typeface="Times New Roman" pitchFamily="18" charset="0"/>
                <a:cs typeface="Times New Roman" pitchFamily="18" charset="0"/>
              </a:rPr>
              <a:t>cho</a:t>
            </a:r>
            <a:r>
              <a:rPr lang="en-US" sz="3100" dirty="0">
                <a:solidFill>
                  <a:schemeClr val="bg1"/>
                </a:solidFill>
                <a:latin typeface="Times New Roman" pitchFamily="18" charset="0"/>
                <a:cs typeface="Times New Roman" pitchFamily="18" charset="0"/>
              </a:rPr>
              <a:t> </a:t>
            </a:r>
            <a:endParaRPr lang="en-US" sz="3100" dirty="0">
              <a:solidFill>
                <a:schemeClr val="bg1"/>
              </a:solidFill>
              <a:latin typeface="Times New Roman" pitchFamily="18" charset="0"/>
              <a:cs typeface="Times New Roman" pitchFamily="18" charset="0"/>
            </a:endParaRPr>
          </a:p>
          <a:p>
            <a:endParaRPr lang="en-US" sz="3100" dirty="0">
              <a:solidFill>
                <a:schemeClr val="bg1"/>
              </a:solidFill>
              <a:latin typeface="Times New Roman" pitchFamily="18" charset="0"/>
              <a:cs typeface="Times New Roman" pitchFamily="18"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7934155"/>
              </p:ext>
            </p:extLst>
          </p:nvPr>
        </p:nvGraphicFramePr>
        <p:xfrm>
          <a:off x="2895601" y="4618039"/>
          <a:ext cx="1327151" cy="452437"/>
        </p:xfrm>
        <a:graphic>
          <a:graphicData uri="http://schemas.openxmlformats.org/presentationml/2006/ole">
            <mc:AlternateContent xmlns:mc="http://schemas.openxmlformats.org/markup-compatibility/2006">
              <mc:Choice xmlns:v="urn:schemas-microsoft-com:vml" Requires="v">
                <p:oleObj spid="_x0000_s10608" name="Equation" r:id="rId29" imgW="558720" imgH="190440" progId="Equation.DSMT4">
                  <p:embed/>
                </p:oleObj>
              </mc:Choice>
              <mc:Fallback>
                <p:oleObj name="Equation" r:id="rId29" imgW="558720" imgH="190440" progId="Equation.DSMT4">
                  <p:embed/>
                  <p:pic>
                    <p:nvPicPr>
                      <p:cNvPr id="0" name=""/>
                      <p:cNvPicPr/>
                      <p:nvPr/>
                    </p:nvPicPr>
                    <p:blipFill>
                      <a:blip r:embed="rId30"/>
                      <a:stretch>
                        <a:fillRect/>
                      </a:stretch>
                    </p:blipFill>
                    <p:spPr>
                      <a:xfrm>
                        <a:off x="2895601" y="4618039"/>
                        <a:ext cx="1327151" cy="452437"/>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895075152"/>
              </p:ext>
            </p:extLst>
          </p:nvPr>
        </p:nvGraphicFramePr>
        <p:xfrm>
          <a:off x="4344989" y="4625975"/>
          <a:ext cx="1216025" cy="496888"/>
        </p:xfrm>
        <a:graphic>
          <a:graphicData uri="http://schemas.openxmlformats.org/presentationml/2006/ole">
            <mc:AlternateContent xmlns:mc="http://schemas.openxmlformats.org/markup-compatibility/2006">
              <mc:Choice xmlns:v="urn:schemas-microsoft-com:vml" Requires="v">
                <p:oleObj spid="_x0000_s10609" name="Equation" r:id="rId31" imgW="558720" imgH="228600" progId="Equation.DSMT4">
                  <p:embed/>
                </p:oleObj>
              </mc:Choice>
              <mc:Fallback>
                <p:oleObj name="Equation" r:id="rId31" imgW="558720" imgH="228600" progId="Equation.DSMT4">
                  <p:embed/>
                  <p:pic>
                    <p:nvPicPr>
                      <p:cNvPr id="0" name=""/>
                      <p:cNvPicPr/>
                      <p:nvPr/>
                    </p:nvPicPr>
                    <p:blipFill>
                      <a:blip r:embed="rId32"/>
                      <a:stretch>
                        <a:fillRect/>
                      </a:stretch>
                    </p:blipFill>
                    <p:spPr>
                      <a:xfrm>
                        <a:off x="4344989" y="4625975"/>
                        <a:ext cx="1216025" cy="496888"/>
                      </a:xfrm>
                      <a:prstGeom prst="rect">
                        <a:avLst/>
                      </a:prstGeom>
                    </p:spPr>
                  </p:pic>
                </p:oleObj>
              </mc:Fallback>
            </mc:AlternateContent>
          </a:graphicData>
        </a:graphic>
      </p:graphicFrame>
    </p:spTree>
    <p:extLst>
      <p:ext uri="{BB962C8B-B14F-4D97-AF65-F5344CB8AC3E}">
        <p14:creationId xmlns:p14="http://schemas.microsoft.com/office/powerpoint/2010/main" val="1063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16" presetClass="entr" presetSubtype="2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9821" y="2219349"/>
            <a:ext cx="11939955" cy="1159292"/>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Nêu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t>
            </a:r>
            <a:endParaRPr lang="vi-VN" sz="3500" dirty="0">
              <a:solidFill>
                <a:schemeClr val="bg1"/>
              </a:solidFill>
              <a:latin typeface="Times New Roman" pitchFamily="18" charset="0"/>
              <a:cs typeface="Times New Roman" pitchFamily="18" charset="0"/>
            </a:endParaRP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140677" y="435690"/>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121499336"/>
              </p:ext>
            </p:extLst>
          </p:nvPr>
        </p:nvGraphicFramePr>
        <p:xfrm>
          <a:off x="4732339" y="3089834"/>
          <a:ext cx="2208212" cy="536575"/>
        </p:xfrm>
        <a:graphic>
          <a:graphicData uri="http://schemas.openxmlformats.org/presentationml/2006/ole">
            <mc:AlternateContent xmlns:mc="http://schemas.openxmlformats.org/markup-compatibility/2006">
              <mc:Choice xmlns:v="urn:schemas-microsoft-com:vml" Requires="v">
                <p:oleObj spid="_x0000_s11294" name="Equation" r:id="rId3" imgW="939600" imgH="228600" progId="Equation.DSMT4">
                  <p:embed/>
                </p:oleObj>
              </mc:Choice>
              <mc:Fallback>
                <p:oleObj name="Equation" r:id="rId3" imgW="939600" imgH="228600" progId="Equation.DSMT4">
                  <p:embed/>
                  <p:pic>
                    <p:nvPicPr>
                      <p:cNvPr id="0" name=""/>
                      <p:cNvPicPr/>
                      <p:nvPr/>
                    </p:nvPicPr>
                    <p:blipFill>
                      <a:blip r:embed="rId4"/>
                      <a:stretch>
                        <a:fillRect/>
                      </a:stretch>
                    </p:blipFill>
                    <p:spPr>
                      <a:xfrm>
                        <a:off x="4732339" y="3089834"/>
                        <a:ext cx="2208212" cy="536575"/>
                      </a:xfrm>
                      <a:prstGeom prst="rect">
                        <a:avLst/>
                      </a:prstGeom>
                    </p:spPr>
                  </p:pic>
                </p:oleObj>
              </mc:Fallback>
            </mc:AlternateContent>
          </a:graphicData>
        </a:graphic>
      </p:graphicFrame>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234027" y="428226"/>
            <a:ext cx="1278654" cy="1278654"/>
          </a:xfrm>
          <a:prstGeom prst="rect">
            <a:avLst/>
          </a:prstGeom>
        </p:spPr>
      </p:pic>
    </p:spTree>
    <p:extLst>
      <p:ext uri="{BB962C8B-B14F-4D97-AF65-F5344CB8AC3E}">
        <p14:creationId xmlns:p14="http://schemas.microsoft.com/office/powerpoint/2010/main" val="425273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1645628"/>
            <a:ext cx="11939955" cy="4360168"/>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Chú</a:t>
            </a:r>
            <a:r>
              <a:rPr lang="en-US" sz="3500" dirty="0">
                <a:solidFill>
                  <a:schemeClr val="bg1"/>
                </a:solidFill>
                <a:latin typeface="Times New Roman" pitchFamily="18" charset="0"/>
                <a:cs typeface="Times New Roman" pitchFamily="18" charset="0"/>
              </a:rPr>
              <a:t> ý:</a:t>
            </a:r>
          </a:p>
          <a:p>
            <a:pPr marL="457189" indent="-457189">
              <a:buFont typeface="Arial" pitchFamily="34" charset="0"/>
              <a:buChar char="•"/>
            </a:pPr>
            <a:r>
              <a:rPr lang="en-US" sz="3500" dirty="0" err="1">
                <a:solidFill>
                  <a:schemeClr val="bg1"/>
                </a:solidFill>
                <a:latin typeface="Times New Roman" pitchFamily="18" charset="0"/>
                <a:cs typeface="Times New Roman" pitchFamily="18" charset="0"/>
              </a:rPr>
              <a:t>Trong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mặt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tọa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độ</a:t>
            </a:r>
            <a:r>
              <a:rPr lang="en-US" sz="3500" dirty="0">
                <a:solidFill>
                  <a:schemeClr val="bg1"/>
                </a:solidFill>
                <a:latin typeface="Times New Roman" pitchFamily="18" charset="0"/>
                <a:cs typeface="Times New Roman" pitchFamily="18" charset="0"/>
              </a:rPr>
              <a:t>        , </a:t>
            </a:r>
            <a:r>
              <a:rPr lang="en-US" sz="3500" dirty="0" err="1">
                <a:solidFill>
                  <a:schemeClr val="bg1"/>
                </a:solidFill>
                <a:latin typeface="Times New Roman" pitchFamily="18" charset="0"/>
                <a:cs typeface="Times New Roman" pitchFamily="18" charset="0"/>
              </a:rPr>
              <a:t>mỗi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diễn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bởi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diễn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bởi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tọa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độ</a:t>
            </a:r>
            <a:endParaRPr lang="en-US" sz="3500" dirty="0">
              <a:solidFill>
                <a:schemeClr val="bg1"/>
              </a:solidFill>
              <a:latin typeface="Times New Roman" pitchFamily="18" charset="0"/>
              <a:cs typeface="Times New Roman" pitchFamily="18" charset="0"/>
            </a:endParaRPr>
          </a:p>
          <a:p>
            <a:pPr marL="457189" indent="-457189">
              <a:buFont typeface="Arial" pitchFamily="34" charset="0"/>
              <a:buChar char="•"/>
            </a:pPr>
            <a:r>
              <a:rPr lang="en-US" sz="3500" dirty="0">
                <a:solidFill>
                  <a:schemeClr val="bg1"/>
                </a:solidFill>
                <a:latin typeface="Times New Roman" pitchFamily="18" charset="0"/>
                <a:cs typeface="Times New Roman" pitchFamily="18" charset="0"/>
              </a:rPr>
              <a:t>Ta </a:t>
            </a:r>
            <a:r>
              <a:rPr lang="en-US" sz="3500" dirty="0" err="1">
                <a:solidFill>
                  <a:schemeClr val="bg1"/>
                </a:solidFill>
                <a:latin typeface="Times New Roman" pitchFamily="18" charset="0"/>
                <a:cs typeface="Times New Roman" pitchFamily="18" charset="0"/>
              </a:rPr>
              <a:t>cũng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áp</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dụng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quy</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tắc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chuyển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vế</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quy</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tắc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nhân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đã</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biết</a:t>
            </a:r>
            <a:r>
              <a:rPr lang="en-US" sz="3500" dirty="0">
                <a:solidFill>
                  <a:schemeClr val="bg1"/>
                </a:solidFill>
                <a:latin typeface="Times New Roman" pitchFamily="18" charset="0"/>
                <a:cs typeface="Times New Roman" pitchFamily="18" charset="0"/>
              </a:rPr>
              <a:t> ở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để</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biến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đổi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bậc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nhất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hai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ẩn</a:t>
            </a:r>
            <a:r>
              <a:rPr lang="en-US" sz="3500" dirty="0">
                <a:solidFill>
                  <a:schemeClr val="bg1"/>
                </a:solidFill>
                <a:latin typeface="Times New Roman" pitchFamily="18" charset="0"/>
                <a:cs typeface="Times New Roman" pitchFamily="18" charset="0"/>
              </a:rPr>
              <a:t>.                      </a:t>
            </a:r>
          </a:p>
          <a:p>
            <a:endParaRPr lang="vi-VN"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834314181"/>
              </p:ext>
            </p:extLst>
          </p:nvPr>
        </p:nvGraphicFramePr>
        <p:xfrm>
          <a:off x="5011739" y="2266951"/>
          <a:ext cx="752475" cy="522288"/>
        </p:xfrm>
        <a:graphic>
          <a:graphicData uri="http://schemas.openxmlformats.org/presentationml/2006/ole">
            <mc:AlternateContent xmlns:mc="http://schemas.openxmlformats.org/markup-compatibility/2006">
              <mc:Choice xmlns:v="urn:schemas-microsoft-com:vml" Requires="v">
                <p:oleObj spid="_x0000_s12407" name="Equation" r:id="rId3" imgW="330120" imgH="228600" progId="Equation.DSMT4">
                  <p:embed/>
                </p:oleObj>
              </mc:Choice>
              <mc:Fallback>
                <p:oleObj name="Equation" r:id="rId3" imgW="330120" imgH="228600" progId="Equation.DSMT4">
                  <p:embed/>
                  <p:pic>
                    <p:nvPicPr>
                      <p:cNvPr id="0" name=""/>
                      <p:cNvPicPr/>
                      <p:nvPr/>
                    </p:nvPicPr>
                    <p:blipFill>
                      <a:blip r:embed="rId4"/>
                      <a:stretch>
                        <a:fillRect/>
                      </a:stretch>
                    </p:blipFill>
                    <p:spPr>
                      <a:xfrm>
                        <a:off x="5011739" y="2266951"/>
                        <a:ext cx="752475" cy="5222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81379749"/>
              </p:ext>
            </p:extLst>
          </p:nvPr>
        </p:nvGraphicFramePr>
        <p:xfrm>
          <a:off x="702652" y="2771111"/>
          <a:ext cx="1935163" cy="512763"/>
        </p:xfrm>
        <a:graphic>
          <a:graphicData uri="http://schemas.openxmlformats.org/presentationml/2006/ole">
            <mc:AlternateContent xmlns:mc="http://schemas.openxmlformats.org/markup-compatibility/2006">
              <mc:Choice xmlns:v="urn:schemas-microsoft-com:vml" Requires="v">
                <p:oleObj spid="_x0000_s12408" name="Equation" r:id="rId5" imgW="863280" imgH="228600" progId="Equation.DSMT4">
                  <p:embed/>
                </p:oleObj>
              </mc:Choice>
              <mc:Fallback>
                <p:oleObj name="Equation" r:id="rId5" imgW="863280" imgH="228600" progId="Equation.DSMT4">
                  <p:embed/>
                  <p:pic>
                    <p:nvPicPr>
                      <p:cNvPr id="0" name=""/>
                      <p:cNvPicPr/>
                      <p:nvPr/>
                    </p:nvPicPr>
                    <p:blipFill>
                      <a:blip r:embed="rId6"/>
                      <a:stretch>
                        <a:fillRect/>
                      </a:stretch>
                    </p:blipFill>
                    <p:spPr>
                      <a:xfrm>
                        <a:off x="702652" y="2771111"/>
                        <a:ext cx="1935163" cy="512763"/>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67637052"/>
              </p:ext>
            </p:extLst>
          </p:nvPr>
        </p:nvGraphicFramePr>
        <p:xfrm>
          <a:off x="9654692" y="2808414"/>
          <a:ext cx="1052957" cy="465260"/>
        </p:xfrm>
        <a:graphic>
          <a:graphicData uri="http://schemas.openxmlformats.org/presentationml/2006/ole">
            <mc:AlternateContent xmlns:mc="http://schemas.openxmlformats.org/markup-compatibility/2006">
              <mc:Choice xmlns:v="urn:schemas-microsoft-com:vml" Requires="v">
                <p:oleObj spid="_x0000_s12409" name="Equation" r:id="rId7" imgW="545760" imgH="241200" progId="Equation.DSMT4">
                  <p:embed/>
                </p:oleObj>
              </mc:Choice>
              <mc:Fallback>
                <p:oleObj name="Equation" r:id="rId7" imgW="545760" imgH="241200" progId="Equation.DSMT4">
                  <p:embed/>
                  <p:pic>
                    <p:nvPicPr>
                      <p:cNvPr id="0" name=""/>
                      <p:cNvPicPr/>
                      <p:nvPr/>
                    </p:nvPicPr>
                    <p:blipFill>
                      <a:blip r:embed="rId8"/>
                      <a:stretch>
                        <a:fillRect/>
                      </a:stretch>
                    </p:blipFill>
                    <p:spPr>
                      <a:xfrm>
                        <a:off x="9654692" y="2808414"/>
                        <a:ext cx="1052957" cy="46526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67068330"/>
              </p:ext>
            </p:extLst>
          </p:nvPr>
        </p:nvGraphicFramePr>
        <p:xfrm>
          <a:off x="5445127" y="3319540"/>
          <a:ext cx="1052513" cy="465137"/>
        </p:xfrm>
        <a:graphic>
          <a:graphicData uri="http://schemas.openxmlformats.org/presentationml/2006/ole">
            <mc:AlternateContent xmlns:mc="http://schemas.openxmlformats.org/markup-compatibility/2006">
              <mc:Choice xmlns:v="urn:schemas-microsoft-com:vml" Requires="v">
                <p:oleObj spid="_x0000_s12410" name="Equation" r:id="rId9" imgW="1052640" imgH="465120" progId="Equation.DSMT4">
                  <p:embed/>
                </p:oleObj>
              </mc:Choice>
              <mc:Fallback>
                <p:oleObj name="Equation" r:id="rId9" imgW="1052640" imgH="465120" progId="Equation.DSMT4">
                  <p:embed/>
                  <p:pic>
                    <p:nvPicPr>
                      <p:cNvPr id="0" name=""/>
                      <p:cNvPicPr/>
                      <p:nvPr/>
                    </p:nvPicPr>
                    <p:blipFill>
                      <a:blip r:embed="rId10"/>
                      <a:stretch>
                        <a:fillRect/>
                      </a:stretch>
                    </p:blipFill>
                    <p:spPr>
                      <a:xfrm>
                        <a:off x="5445127" y="3319540"/>
                        <a:ext cx="1052513" cy="465137"/>
                      </a:xfrm>
                      <a:prstGeom prst="rect">
                        <a:avLst/>
                      </a:prstGeom>
                    </p:spPr>
                  </p:pic>
                </p:oleObj>
              </mc:Fallback>
            </mc:AlternateContent>
          </a:graphicData>
        </a:graphic>
      </p:graphicFrame>
    </p:spTree>
    <p:extLst>
      <p:ext uri="{BB962C8B-B14F-4D97-AF65-F5344CB8AC3E}">
        <p14:creationId xmlns:p14="http://schemas.microsoft.com/office/powerpoint/2010/main" val="411584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B440857-9A9A-6A73-CE01-A9E8CE526128}"/>
              </a:ext>
            </a:extLst>
          </p:cNvPr>
          <p:cNvSpPr/>
          <p:nvPr/>
        </p:nvSpPr>
        <p:spPr>
          <a:xfrm>
            <a:off x="0" y="-2943"/>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E670476-04F5-DB38-B92C-8792AE5F5402}"/>
              </a:ext>
            </a:extLst>
          </p:cNvPr>
          <p:cNvSpPr>
            <a:spLocks noGrp="1"/>
          </p:cNvSpPr>
          <p:nvPr>
            <p:ph type="title"/>
          </p:nvPr>
        </p:nvSpPr>
        <p:spPr>
          <a:xfrm>
            <a:off x="1" y="347865"/>
            <a:ext cx="7251519"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9457824" y="4180130"/>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F7FC0EEA-0BB4-9F6A-1A6F-54A569910A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9776938" y="4861058"/>
            <a:ext cx="1216039" cy="1216039"/>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862ADEC-53B0-8B37-6FAC-3934C543AB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379902" y="5120512"/>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43312CC-1724-FCEB-A75C-03F3B22467B2}"/>
              </a:ext>
            </a:extLst>
          </p:cNvPr>
          <p:cNvSpPr txBox="1"/>
          <p:nvPr/>
        </p:nvSpPr>
        <p:spPr>
          <a:xfrm>
            <a:off x="537961" y="5316793"/>
            <a:ext cx="10045685" cy="3616375"/>
          </a:xfrm>
          <a:prstGeom prst="rect">
            <a:avLst/>
          </a:prstGeom>
          <a:noFill/>
        </p:spPr>
        <p:txBody>
          <a:bodyPr wrap="square" lIns="91438" tIns="45719" rIns="91438" bIns="45719" rtlCol="0">
            <a:spAutoFit/>
          </a:bodyPr>
          <a:lstStyle/>
          <a:p>
            <a:pPr marL="285744" indent="-285744">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44" indent="-285744">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bút</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1645628"/>
            <a:ext cx="11939955" cy="4893648"/>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Nhận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xét</a:t>
            </a:r>
            <a:r>
              <a:rPr lang="en-US" sz="3500" dirty="0">
                <a:solidFill>
                  <a:schemeClr val="bg1"/>
                </a:solidFill>
                <a:latin typeface="Times New Roman" pitchFamily="18" charset="0"/>
                <a:cs typeface="Times New Roman" pitchFamily="18" charset="0"/>
              </a:rPr>
              <a:t>:</a:t>
            </a:r>
          </a:p>
          <a:p>
            <a:r>
              <a:rPr lang="en-US" sz="3500" dirty="0" err="1">
                <a:solidFill>
                  <a:schemeClr val="bg1"/>
                </a:solidFill>
                <a:latin typeface="Times New Roman" pitchFamily="18" charset="0"/>
                <a:cs typeface="Times New Roman" pitchFamily="18" charset="0"/>
              </a:rPr>
              <a:t>M</a:t>
            </a:r>
            <a:r>
              <a:rPr lang="en-US" sz="3500" dirty="0" err="1">
                <a:solidFill>
                  <a:schemeClr val="bg1"/>
                </a:solidFill>
                <a:latin typeface="Times New Roman" pitchFamily="18" charset="0"/>
                <a:cs typeface="Times New Roman" pitchFamily="18" charset="0"/>
              </a:rPr>
              <a:t>ỗi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diễn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bởi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tọa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độ</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nằm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a:t>
            </a:r>
            <a:r>
              <a:rPr lang="en-US" sz="3500" dirty="0">
                <a:solidFill>
                  <a:schemeClr val="bg1"/>
                </a:solidFill>
                <a:latin typeface="Times New Roman" pitchFamily="18" charset="0"/>
                <a:cs typeface="Times New Roman" pitchFamily="18" charset="0"/>
              </a:rPr>
              <a:t> qua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trục</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và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vuông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góc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với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trục</a:t>
            </a:r>
            <a:endParaRPr lang="en-US"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1268722"/>
              </p:ext>
            </p:extLst>
          </p:nvPr>
        </p:nvGraphicFramePr>
        <p:xfrm>
          <a:off x="4214505" y="6040543"/>
          <a:ext cx="579437" cy="434975"/>
        </p:xfrm>
        <a:graphic>
          <a:graphicData uri="http://schemas.openxmlformats.org/presentationml/2006/ole">
            <mc:AlternateContent xmlns:mc="http://schemas.openxmlformats.org/markup-compatibility/2006">
              <mc:Choice xmlns:v="urn:schemas-microsoft-com:vml" Requires="v">
                <p:oleObj spid="_x0000_s14709" name="Equation" r:id="rId3" imgW="253800" imgH="190440" progId="Equation.DSMT4">
                  <p:embed/>
                </p:oleObj>
              </mc:Choice>
              <mc:Fallback>
                <p:oleObj name="Equation" r:id="rId3" imgW="253800" imgH="190440" progId="Equation.DSMT4">
                  <p:embed/>
                  <p:pic>
                    <p:nvPicPr>
                      <p:cNvPr id="0" name=""/>
                      <p:cNvPicPr/>
                      <p:nvPr/>
                    </p:nvPicPr>
                    <p:blipFill>
                      <a:blip r:embed="rId4"/>
                      <a:stretch>
                        <a:fillRect/>
                      </a:stretch>
                    </p:blipFill>
                    <p:spPr>
                      <a:xfrm>
                        <a:off x="4214505" y="6040543"/>
                        <a:ext cx="579437" cy="4349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3607752"/>
              </p:ext>
            </p:extLst>
          </p:nvPr>
        </p:nvGraphicFramePr>
        <p:xfrm>
          <a:off x="5602289" y="2224090"/>
          <a:ext cx="3130551" cy="598487"/>
        </p:xfrm>
        <a:graphic>
          <a:graphicData uri="http://schemas.openxmlformats.org/presentationml/2006/ole">
            <mc:AlternateContent xmlns:mc="http://schemas.openxmlformats.org/markup-compatibility/2006">
              <mc:Choice xmlns:v="urn:schemas-microsoft-com:vml" Requires="v">
                <p:oleObj spid="_x0000_s14710" name="Equation" r:id="rId5" imgW="1396800" imgH="266400" progId="Equation.DSMT4">
                  <p:embed/>
                </p:oleObj>
              </mc:Choice>
              <mc:Fallback>
                <p:oleObj name="Equation" r:id="rId5" imgW="1396800" imgH="266400" progId="Equation.DSMT4">
                  <p:embed/>
                  <p:pic>
                    <p:nvPicPr>
                      <p:cNvPr id="0" name=""/>
                      <p:cNvPicPr/>
                      <p:nvPr/>
                    </p:nvPicPr>
                    <p:blipFill>
                      <a:blip r:embed="rId6"/>
                      <a:stretch>
                        <a:fillRect/>
                      </a:stretch>
                    </p:blipFill>
                    <p:spPr>
                      <a:xfrm>
                        <a:off x="5602289" y="2224090"/>
                        <a:ext cx="3130551" cy="598487"/>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08999896"/>
              </p:ext>
            </p:extLst>
          </p:nvPr>
        </p:nvGraphicFramePr>
        <p:xfrm>
          <a:off x="8210123" y="3350030"/>
          <a:ext cx="1249363" cy="465137"/>
        </p:xfrm>
        <a:graphic>
          <a:graphicData uri="http://schemas.openxmlformats.org/presentationml/2006/ole">
            <mc:AlternateContent xmlns:mc="http://schemas.openxmlformats.org/markup-compatibility/2006">
              <mc:Choice xmlns:v="urn:schemas-microsoft-com:vml" Requires="v">
                <p:oleObj spid="_x0000_s14711" name="Equation" r:id="rId7" imgW="647640" imgH="241200" progId="Equation.DSMT4">
                  <p:embed/>
                </p:oleObj>
              </mc:Choice>
              <mc:Fallback>
                <p:oleObj name="Equation" r:id="rId7" imgW="647640" imgH="241200" progId="Equation.DSMT4">
                  <p:embed/>
                  <p:pic>
                    <p:nvPicPr>
                      <p:cNvPr id="0" name=""/>
                      <p:cNvPicPr/>
                      <p:nvPr/>
                    </p:nvPicPr>
                    <p:blipFill>
                      <a:blip r:embed="rId8"/>
                      <a:stretch>
                        <a:fillRect/>
                      </a:stretch>
                    </p:blipFill>
                    <p:spPr>
                      <a:xfrm>
                        <a:off x="8210123" y="3350030"/>
                        <a:ext cx="1249363" cy="4651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89267013"/>
              </p:ext>
            </p:extLst>
          </p:nvPr>
        </p:nvGraphicFramePr>
        <p:xfrm>
          <a:off x="7186186" y="3100794"/>
          <a:ext cx="1092727" cy="936623"/>
        </p:xfrm>
        <a:graphic>
          <a:graphicData uri="http://schemas.openxmlformats.org/presentationml/2006/ole">
            <mc:AlternateContent xmlns:mc="http://schemas.openxmlformats.org/markup-compatibility/2006">
              <mc:Choice xmlns:v="urn:schemas-microsoft-com:vml" Requires="v">
                <p:oleObj spid="_x0000_s14712" name="Equation" r:id="rId9" imgW="533160" imgH="457200" progId="Equation.DSMT4">
                  <p:embed/>
                </p:oleObj>
              </mc:Choice>
              <mc:Fallback>
                <p:oleObj name="Equation" r:id="rId9" imgW="533160" imgH="457200" progId="Equation.DSMT4">
                  <p:embed/>
                  <p:pic>
                    <p:nvPicPr>
                      <p:cNvPr id="0" name=""/>
                      <p:cNvPicPr/>
                      <p:nvPr/>
                    </p:nvPicPr>
                    <p:blipFill>
                      <a:blip r:embed="rId10"/>
                      <a:stretch>
                        <a:fillRect/>
                      </a:stretch>
                    </p:blipFill>
                    <p:spPr>
                      <a:xfrm>
                        <a:off x="7186186" y="3100794"/>
                        <a:ext cx="1092727" cy="936623"/>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022601832"/>
              </p:ext>
            </p:extLst>
          </p:nvPr>
        </p:nvGraphicFramePr>
        <p:xfrm>
          <a:off x="4306579" y="4170110"/>
          <a:ext cx="1509120" cy="970149"/>
        </p:xfrm>
        <a:graphic>
          <a:graphicData uri="http://schemas.openxmlformats.org/presentationml/2006/ole">
            <mc:AlternateContent xmlns:mc="http://schemas.openxmlformats.org/markup-compatibility/2006">
              <mc:Choice xmlns:v="urn:schemas-microsoft-com:vml" Requires="v">
                <p:oleObj spid="_x0000_s14713" name="Equation" r:id="rId11" imgW="711000" imgH="457200" progId="Equation.DSMT4">
                  <p:embed/>
                </p:oleObj>
              </mc:Choice>
              <mc:Fallback>
                <p:oleObj name="Equation" r:id="rId11" imgW="711000" imgH="457200" progId="Equation.DSMT4">
                  <p:embed/>
                  <p:pic>
                    <p:nvPicPr>
                      <p:cNvPr id="0" name=""/>
                      <p:cNvPicPr/>
                      <p:nvPr/>
                    </p:nvPicPr>
                    <p:blipFill>
                      <a:blip r:embed="rId12"/>
                      <a:stretch>
                        <a:fillRect/>
                      </a:stretch>
                    </p:blipFill>
                    <p:spPr>
                      <a:xfrm>
                        <a:off x="4306579" y="4170110"/>
                        <a:ext cx="1509120" cy="970149"/>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30385910"/>
              </p:ext>
            </p:extLst>
          </p:nvPr>
        </p:nvGraphicFramePr>
        <p:xfrm>
          <a:off x="8551554" y="4385405"/>
          <a:ext cx="419935" cy="569912"/>
        </p:xfrm>
        <a:graphic>
          <a:graphicData uri="http://schemas.openxmlformats.org/presentationml/2006/ole">
            <mc:AlternateContent xmlns:mc="http://schemas.openxmlformats.org/markup-compatibility/2006">
              <mc:Choice xmlns:v="urn:schemas-microsoft-com:vml" Requires="v">
                <p:oleObj spid="_x0000_s14714" name="Equation" r:id="rId13" imgW="177480" imgH="241200" progId="Equation.DSMT4">
                  <p:embed/>
                </p:oleObj>
              </mc:Choice>
              <mc:Fallback>
                <p:oleObj name="Equation" r:id="rId13" imgW="177480" imgH="241200" progId="Equation.DSMT4">
                  <p:embed/>
                  <p:pic>
                    <p:nvPicPr>
                      <p:cNvPr id="0" name=""/>
                      <p:cNvPicPr/>
                      <p:nvPr/>
                    </p:nvPicPr>
                    <p:blipFill>
                      <a:blip r:embed="rId14"/>
                      <a:stretch>
                        <a:fillRect/>
                      </a:stretch>
                    </p:blipFill>
                    <p:spPr>
                      <a:xfrm>
                        <a:off x="8551554" y="4385405"/>
                        <a:ext cx="419935" cy="5699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43710064"/>
              </p:ext>
            </p:extLst>
          </p:nvPr>
        </p:nvGraphicFramePr>
        <p:xfrm>
          <a:off x="5233679" y="5237163"/>
          <a:ext cx="347971" cy="963613"/>
        </p:xfrm>
        <a:graphic>
          <a:graphicData uri="http://schemas.openxmlformats.org/presentationml/2006/ole">
            <mc:AlternateContent xmlns:mc="http://schemas.openxmlformats.org/markup-compatibility/2006">
              <mc:Choice xmlns:v="urn:schemas-microsoft-com:vml" Requires="v">
                <p:oleObj spid="_x0000_s14715" name="Equation" r:id="rId15" imgW="164880" imgH="457200" progId="Equation.DSMT4">
                  <p:embed/>
                </p:oleObj>
              </mc:Choice>
              <mc:Fallback>
                <p:oleObj name="Equation" r:id="rId15" imgW="164880" imgH="457200" progId="Equation.DSMT4">
                  <p:embed/>
                  <p:pic>
                    <p:nvPicPr>
                      <p:cNvPr id="0" name=""/>
                      <p:cNvPicPr/>
                      <p:nvPr/>
                    </p:nvPicPr>
                    <p:blipFill>
                      <a:blip r:embed="rId16"/>
                      <a:stretch>
                        <a:fillRect/>
                      </a:stretch>
                    </p:blipFill>
                    <p:spPr>
                      <a:xfrm>
                        <a:off x="5233679" y="5237163"/>
                        <a:ext cx="347971" cy="9636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96521955"/>
              </p:ext>
            </p:extLst>
          </p:nvPr>
        </p:nvGraphicFramePr>
        <p:xfrm>
          <a:off x="7538730" y="5532439"/>
          <a:ext cx="546100" cy="407987"/>
        </p:xfrm>
        <a:graphic>
          <a:graphicData uri="http://schemas.openxmlformats.org/presentationml/2006/ole">
            <mc:AlternateContent xmlns:mc="http://schemas.openxmlformats.org/markup-compatibility/2006">
              <mc:Choice xmlns:v="urn:schemas-microsoft-com:vml" Requires="v">
                <p:oleObj spid="_x0000_s14716" name="Equation" r:id="rId17" imgW="253800" imgH="190440" progId="Equation.DSMT4">
                  <p:embed/>
                </p:oleObj>
              </mc:Choice>
              <mc:Fallback>
                <p:oleObj name="Equation" r:id="rId17" imgW="253800" imgH="190440" progId="Equation.DSMT4">
                  <p:embed/>
                  <p:pic>
                    <p:nvPicPr>
                      <p:cNvPr id="0" name=""/>
                      <p:cNvPicPr/>
                      <p:nvPr/>
                    </p:nvPicPr>
                    <p:blipFill>
                      <a:blip r:embed="rId4"/>
                      <a:stretch>
                        <a:fillRect/>
                      </a:stretch>
                    </p:blipFill>
                    <p:spPr>
                      <a:xfrm>
                        <a:off x="7538730" y="5532439"/>
                        <a:ext cx="546100" cy="407987"/>
                      </a:xfrm>
                      <a:prstGeom prst="rect">
                        <a:avLst/>
                      </a:prstGeom>
                    </p:spPr>
                  </p:pic>
                </p:oleObj>
              </mc:Fallback>
            </mc:AlternateContent>
          </a:graphicData>
        </a:graphic>
      </p:graphicFrame>
      <p:cxnSp>
        <p:nvCxnSpPr>
          <p:cNvPr id="11" name="Straight Arrow Connector 10"/>
          <p:cNvCxnSpPr/>
          <p:nvPr/>
        </p:nvCxnSpPr>
        <p:spPr>
          <a:xfrm>
            <a:off x="9029700" y="4171949"/>
            <a:ext cx="2895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229851" y="1857375"/>
            <a:ext cx="38100" cy="325755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801352" y="1857375"/>
            <a:ext cx="47625" cy="32575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3120173833"/>
              </p:ext>
            </p:extLst>
          </p:nvPr>
        </p:nvGraphicFramePr>
        <p:xfrm>
          <a:off x="11831638" y="4351338"/>
          <a:ext cx="248993" cy="271629"/>
        </p:xfrm>
        <a:graphic>
          <a:graphicData uri="http://schemas.openxmlformats.org/presentationml/2006/ole">
            <mc:AlternateContent xmlns:mc="http://schemas.openxmlformats.org/markup-compatibility/2006">
              <mc:Choice xmlns:v="urn:schemas-microsoft-com:vml" Requires="v">
                <p:oleObj spid="_x0000_s14717" name="Equation" r:id="rId18" imgW="139680" imgH="152280" progId="Equation.DSMT4">
                  <p:embed/>
                </p:oleObj>
              </mc:Choice>
              <mc:Fallback>
                <p:oleObj name="Equation" r:id="rId18" imgW="139680" imgH="152280" progId="Equation.DSMT4">
                  <p:embed/>
                  <p:pic>
                    <p:nvPicPr>
                      <p:cNvPr id="0" name=""/>
                      <p:cNvPicPr/>
                      <p:nvPr/>
                    </p:nvPicPr>
                    <p:blipFill>
                      <a:blip r:embed="rId19"/>
                      <a:stretch>
                        <a:fillRect/>
                      </a:stretch>
                    </p:blipFill>
                    <p:spPr>
                      <a:xfrm>
                        <a:off x="11831638" y="4351338"/>
                        <a:ext cx="248993" cy="271629"/>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3097446"/>
              </p:ext>
            </p:extLst>
          </p:nvPr>
        </p:nvGraphicFramePr>
        <p:xfrm>
          <a:off x="9866313" y="1762125"/>
          <a:ext cx="239712" cy="299640"/>
        </p:xfrm>
        <a:graphic>
          <a:graphicData uri="http://schemas.openxmlformats.org/presentationml/2006/ole">
            <mc:AlternateContent xmlns:mc="http://schemas.openxmlformats.org/markup-compatibility/2006">
              <mc:Choice xmlns:v="urn:schemas-microsoft-com:vml" Requires="v">
                <p:oleObj spid="_x0000_s14718" name="Equation" r:id="rId20" imgW="152280" imgH="190440" progId="Equation.DSMT4">
                  <p:embed/>
                </p:oleObj>
              </mc:Choice>
              <mc:Fallback>
                <p:oleObj name="Equation" r:id="rId20" imgW="152280" imgH="190440" progId="Equation.DSMT4">
                  <p:embed/>
                  <p:pic>
                    <p:nvPicPr>
                      <p:cNvPr id="0" name=""/>
                      <p:cNvPicPr/>
                      <p:nvPr/>
                    </p:nvPicPr>
                    <p:blipFill>
                      <a:blip r:embed="rId21"/>
                      <a:stretch>
                        <a:fillRect/>
                      </a:stretch>
                    </p:blipFill>
                    <p:spPr>
                      <a:xfrm>
                        <a:off x="9866313" y="1762125"/>
                        <a:ext cx="239712" cy="29964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851989484"/>
              </p:ext>
            </p:extLst>
          </p:nvPr>
        </p:nvGraphicFramePr>
        <p:xfrm>
          <a:off x="10901729" y="1750405"/>
          <a:ext cx="295803" cy="402247"/>
        </p:xfrm>
        <a:graphic>
          <a:graphicData uri="http://schemas.openxmlformats.org/presentationml/2006/ole">
            <mc:AlternateContent xmlns:mc="http://schemas.openxmlformats.org/markup-compatibility/2006">
              <mc:Choice xmlns:v="urn:schemas-microsoft-com:vml" Requires="v">
                <p:oleObj spid="_x0000_s14719" name="Equation" r:id="rId22" imgW="419040" imgH="569880" progId="Equation.DSMT4">
                  <p:embed/>
                </p:oleObj>
              </mc:Choice>
              <mc:Fallback>
                <p:oleObj name="Equation" r:id="rId22" imgW="419040" imgH="569880" progId="Equation.DSMT4">
                  <p:embed/>
                  <p:pic>
                    <p:nvPicPr>
                      <p:cNvPr id="0" name=""/>
                      <p:cNvPicPr/>
                      <p:nvPr/>
                    </p:nvPicPr>
                    <p:blipFill>
                      <a:blip r:embed="rId23"/>
                      <a:stretch>
                        <a:fillRect/>
                      </a:stretch>
                    </p:blipFill>
                    <p:spPr>
                      <a:xfrm>
                        <a:off x="10901729" y="1750405"/>
                        <a:ext cx="295803" cy="402247"/>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478836692"/>
              </p:ext>
            </p:extLst>
          </p:nvPr>
        </p:nvGraphicFramePr>
        <p:xfrm>
          <a:off x="10539412" y="4171951"/>
          <a:ext cx="216501" cy="600075"/>
        </p:xfrm>
        <a:graphic>
          <a:graphicData uri="http://schemas.openxmlformats.org/presentationml/2006/ole">
            <mc:AlternateContent xmlns:mc="http://schemas.openxmlformats.org/markup-compatibility/2006">
              <mc:Choice xmlns:v="urn:schemas-microsoft-com:vml" Requires="v">
                <p:oleObj spid="_x0000_s14720" name="Equation" r:id="rId24" imgW="347760" imgH="963720" progId="Equation.DSMT4">
                  <p:embed/>
                </p:oleObj>
              </mc:Choice>
              <mc:Fallback>
                <p:oleObj name="Equation" r:id="rId24" imgW="347760" imgH="963720" progId="Equation.DSMT4">
                  <p:embed/>
                  <p:pic>
                    <p:nvPicPr>
                      <p:cNvPr id="0" name=""/>
                      <p:cNvPicPr/>
                      <p:nvPr/>
                    </p:nvPicPr>
                    <p:blipFill>
                      <a:blip r:embed="rId25"/>
                      <a:stretch>
                        <a:fillRect/>
                      </a:stretch>
                    </p:blipFill>
                    <p:spPr>
                      <a:xfrm>
                        <a:off x="10539412" y="4171951"/>
                        <a:ext cx="216501" cy="60007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922603134"/>
              </p:ext>
            </p:extLst>
          </p:nvPr>
        </p:nvGraphicFramePr>
        <p:xfrm>
          <a:off x="9939338" y="4179889"/>
          <a:ext cx="294852" cy="315913"/>
        </p:xfrm>
        <a:graphic>
          <a:graphicData uri="http://schemas.openxmlformats.org/presentationml/2006/ole">
            <mc:AlternateContent xmlns:mc="http://schemas.openxmlformats.org/markup-compatibility/2006">
              <mc:Choice xmlns:v="urn:schemas-microsoft-com:vml" Requires="v">
                <p:oleObj spid="_x0000_s14721" name="Equation" r:id="rId26" imgW="177480" imgH="190440" progId="Equation.DSMT4">
                  <p:embed/>
                </p:oleObj>
              </mc:Choice>
              <mc:Fallback>
                <p:oleObj name="Equation" r:id="rId26" imgW="177480" imgH="190440" progId="Equation.DSMT4">
                  <p:embed/>
                  <p:pic>
                    <p:nvPicPr>
                      <p:cNvPr id="0" name=""/>
                      <p:cNvPicPr/>
                      <p:nvPr/>
                    </p:nvPicPr>
                    <p:blipFill>
                      <a:blip r:embed="rId27"/>
                      <a:stretch>
                        <a:fillRect/>
                      </a:stretch>
                    </p:blipFill>
                    <p:spPr>
                      <a:xfrm>
                        <a:off x="9939338" y="4179889"/>
                        <a:ext cx="294852" cy="315913"/>
                      </a:xfrm>
                      <a:prstGeom prst="rect">
                        <a:avLst/>
                      </a:prstGeom>
                    </p:spPr>
                  </p:pic>
                </p:oleObj>
              </mc:Fallback>
            </mc:AlternateContent>
          </a:graphicData>
        </a:graphic>
      </p:graphicFrame>
    </p:spTree>
    <p:extLst>
      <p:ext uri="{BB962C8B-B14F-4D97-AF65-F5344CB8AC3E}">
        <p14:creationId xmlns:p14="http://schemas.microsoft.com/office/powerpoint/2010/main" val="7702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par>
                                <p:cTn id="57" presetID="53" presetClass="entr" presetSubtype="16"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par>
                                <p:cTn id="62" presetID="53" presetClass="entr" presetSubtype="16"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ppt_w</p:attrName>
                                        </p:attrNameLst>
                                      </p:cBhvr>
                                      <p:tavLst>
                                        <p:tav tm="0">
                                          <p:val>
                                            <p:fltVal val="0"/>
                                          </p:val>
                                        </p:tav>
                                        <p:tav tm="100000">
                                          <p:val>
                                            <p:strVal val="#ppt_w"/>
                                          </p:val>
                                        </p:tav>
                                      </p:tavLst>
                                    </p:anim>
                                    <p:anim calcmode="lin" valueType="num">
                                      <p:cBhvr>
                                        <p:cTn id="65" dur="500" fill="hold"/>
                                        <p:tgtEl>
                                          <p:spTgt spid="25"/>
                                        </p:tgtEl>
                                        <p:attrNameLst>
                                          <p:attrName>ppt_h</p:attrName>
                                        </p:attrNameLst>
                                      </p:cBhvr>
                                      <p:tavLst>
                                        <p:tav tm="0">
                                          <p:val>
                                            <p:fltVal val="0"/>
                                          </p:val>
                                        </p:tav>
                                        <p:tav tm="100000">
                                          <p:val>
                                            <p:strVal val="#ppt_h"/>
                                          </p:val>
                                        </p:tav>
                                      </p:tavLst>
                                    </p:anim>
                                    <p:animEffect transition="in" filter="fade">
                                      <p:cBhvr>
                                        <p:cTn id="66" dur="500"/>
                                        <p:tgtEl>
                                          <p:spTgt spid="25"/>
                                        </p:tgtEl>
                                      </p:cBhvr>
                                    </p:animEffect>
                                  </p:childTnLst>
                                </p:cTn>
                              </p:par>
                              <p:par>
                                <p:cTn id="67" presetID="53" presetClass="entr" presetSubtype="16"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par>
                                <p:cTn id="77" presetID="53" presetClass="entr" presetSubtype="16"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Effect transition="in" filter="fade">
                                      <p:cBhvr>
                                        <p:cTn id="81" dur="500"/>
                                        <p:tgtEl>
                                          <p:spTgt spid="11"/>
                                        </p:tgtEl>
                                      </p:cBhvr>
                                    </p:animEffect>
                                  </p:childTnLst>
                                </p:cTn>
                              </p:par>
                              <p:par>
                                <p:cTn id="82" presetID="53" presetClass="entr" presetSubtype="16" fill="hold"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par>
                                <p:cTn id="87" presetID="53" presetClass="entr" presetSubtype="16"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1645629"/>
            <a:ext cx="11939955" cy="3293209"/>
          </a:xfrm>
          <a:prstGeom prst="rect">
            <a:avLst/>
          </a:prstGeom>
          <a:noFill/>
        </p:spPr>
        <p:txBody>
          <a:bodyPr wrap="square" lIns="91438" tIns="45719" rIns="91438" bIns="45719" rtlCol="0">
            <a:spAutoFit/>
          </a:bodyPr>
          <a:lstStyle/>
          <a:p>
            <a:r>
              <a:rPr lang="en-US" sz="3500" dirty="0" err="1">
                <a:solidFill>
                  <a:schemeClr val="bg1"/>
                </a:solidFill>
                <a:latin typeface="Times New Roman" pitchFamily="18" charset="0"/>
                <a:cs typeface="Times New Roman" pitchFamily="18" charset="0"/>
              </a:rPr>
              <a:t>Nhận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xét</a:t>
            </a:r>
            <a:r>
              <a:rPr lang="en-US" sz="3500" dirty="0">
                <a:solidFill>
                  <a:schemeClr val="bg1"/>
                </a:solidFill>
                <a:latin typeface="Times New Roman" pitchFamily="18" charset="0"/>
                <a:cs typeface="Times New Roman" pitchFamily="18" charset="0"/>
              </a:rPr>
              <a:t>:</a:t>
            </a:r>
          </a:p>
          <a:p>
            <a:r>
              <a:rPr lang="en-US" sz="3500" dirty="0" err="1">
                <a:solidFill>
                  <a:schemeClr val="bg1"/>
                </a:solidFill>
                <a:latin typeface="Times New Roman" pitchFamily="18" charset="0"/>
                <a:cs typeface="Times New Roman" pitchFamily="18" charset="0"/>
              </a:rPr>
              <a:t>M</a:t>
            </a:r>
            <a:r>
              <a:rPr lang="en-US" sz="3500" dirty="0" err="1">
                <a:solidFill>
                  <a:schemeClr val="bg1"/>
                </a:solidFill>
                <a:latin typeface="Times New Roman" pitchFamily="18" charset="0"/>
                <a:cs typeface="Times New Roman" pitchFamily="18" charset="0"/>
              </a:rPr>
              <a:t>ỗi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diễn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bởi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nằm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thẳng</a:t>
            </a:r>
            <a:endParaRPr lang="en-US" sz="3500" dirty="0">
              <a:solidFill>
                <a:schemeClr val="bg1"/>
              </a:solidFill>
              <a:latin typeface="Times New Roman" pitchFamily="18" charset="0"/>
              <a:cs typeface="Times New Roman" pitchFamily="18" charset="0"/>
            </a:endParaRPr>
          </a:p>
          <a:p>
            <a:r>
              <a:rPr lang="en-US" sz="3500" dirty="0">
                <a:solidFill>
                  <a:schemeClr val="bg1"/>
                </a:solidFill>
                <a:latin typeface="Times New Roman" pitchFamily="18" charset="0"/>
                <a:cs typeface="Times New Roman" pitchFamily="18" charset="0"/>
              </a:rPr>
              <a:t>              </a:t>
            </a:r>
          </a:p>
          <a:p>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đồ</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thị</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hàm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số</a:t>
            </a:r>
            <a:endParaRPr lang="en-US" sz="3500" dirty="0">
              <a:solidFill>
                <a:schemeClr val="bg1"/>
              </a:solidFill>
              <a:latin typeface="Times New Roman" pitchFamily="18" charset="0"/>
              <a:cs typeface="Times New Roman"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09719182"/>
              </p:ext>
            </p:extLst>
          </p:nvPr>
        </p:nvGraphicFramePr>
        <p:xfrm>
          <a:off x="5589588" y="2243140"/>
          <a:ext cx="4070351" cy="598487"/>
        </p:xfrm>
        <a:graphic>
          <a:graphicData uri="http://schemas.openxmlformats.org/presentationml/2006/ole">
            <mc:AlternateContent xmlns:mc="http://schemas.openxmlformats.org/markup-compatibility/2006">
              <mc:Choice xmlns:v="urn:schemas-microsoft-com:vml" Requires="v">
                <p:oleObj spid="_x0000_s16651" name="Equation" r:id="rId3" imgW="1815840" imgH="266400" progId="Equation.DSMT4">
                  <p:embed/>
                </p:oleObj>
              </mc:Choice>
              <mc:Fallback>
                <p:oleObj name="Equation" r:id="rId3" imgW="1815840" imgH="266400" progId="Equation.DSMT4">
                  <p:embed/>
                  <p:pic>
                    <p:nvPicPr>
                      <p:cNvPr id="0" name=""/>
                      <p:cNvPicPr/>
                      <p:nvPr/>
                    </p:nvPicPr>
                    <p:blipFill>
                      <a:blip r:embed="rId4"/>
                      <a:stretch>
                        <a:fillRect/>
                      </a:stretch>
                    </p:blipFill>
                    <p:spPr>
                      <a:xfrm>
                        <a:off x="5589588" y="2243140"/>
                        <a:ext cx="4070351" cy="598487"/>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92141893"/>
              </p:ext>
            </p:extLst>
          </p:nvPr>
        </p:nvGraphicFramePr>
        <p:xfrm>
          <a:off x="1330325" y="3117851"/>
          <a:ext cx="2635251" cy="939800"/>
        </p:xfrm>
        <a:graphic>
          <a:graphicData uri="http://schemas.openxmlformats.org/presentationml/2006/ole">
            <mc:AlternateContent xmlns:mc="http://schemas.openxmlformats.org/markup-compatibility/2006">
              <mc:Choice xmlns:v="urn:schemas-microsoft-com:vml" Requires="v">
                <p:oleObj spid="_x0000_s16652" name="Equation" r:id="rId5" imgW="1282680" imgH="457200" progId="Equation.DSMT4">
                  <p:embed/>
                </p:oleObj>
              </mc:Choice>
              <mc:Fallback>
                <p:oleObj name="Equation" r:id="rId5" imgW="1282680" imgH="457200" progId="Equation.DSMT4">
                  <p:embed/>
                  <p:pic>
                    <p:nvPicPr>
                      <p:cNvPr id="0" name=""/>
                      <p:cNvPicPr/>
                      <p:nvPr/>
                    </p:nvPicPr>
                    <p:blipFill>
                      <a:blip r:embed="rId6"/>
                      <a:stretch>
                        <a:fillRect/>
                      </a:stretch>
                    </p:blipFill>
                    <p:spPr>
                      <a:xfrm>
                        <a:off x="1330325" y="3117851"/>
                        <a:ext cx="2635251" cy="939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32513694"/>
              </p:ext>
            </p:extLst>
          </p:nvPr>
        </p:nvGraphicFramePr>
        <p:xfrm>
          <a:off x="2646363" y="4412146"/>
          <a:ext cx="450851" cy="569912"/>
        </p:xfrm>
        <a:graphic>
          <a:graphicData uri="http://schemas.openxmlformats.org/presentationml/2006/ole">
            <mc:AlternateContent xmlns:mc="http://schemas.openxmlformats.org/markup-compatibility/2006">
              <mc:Choice xmlns:v="urn:schemas-microsoft-com:vml" Requires="v">
                <p:oleObj spid="_x0000_s16653" name="Equation" r:id="rId7" imgW="190440" imgH="241200" progId="Equation.DSMT4">
                  <p:embed/>
                </p:oleObj>
              </mc:Choice>
              <mc:Fallback>
                <p:oleObj name="Equation" r:id="rId7" imgW="190440" imgH="241200" progId="Equation.DSMT4">
                  <p:embed/>
                  <p:pic>
                    <p:nvPicPr>
                      <p:cNvPr id="0" name=""/>
                      <p:cNvPicPr/>
                      <p:nvPr/>
                    </p:nvPicPr>
                    <p:blipFill>
                      <a:blip r:embed="rId8"/>
                      <a:stretch>
                        <a:fillRect/>
                      </a:stretch>
                    </p:blipFill>
                    <p:spPr>
                      <a:xfrm>
                        <a:off x="2646363" y="4412146"/>
                        <a:ext cx="450851" cy="5699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20052823"/>
              </p:ext>
            </p:extLst>
          </p:nvPr>
        </p:nvGraphicFramePr>
        <p:xfrm>
          <a:off x="6905625" y="4189413"/>
          <a:ext cx="2125267" cy="944563"/>
        </p:xfrm>
        <a:graphic>
          <a:graphicData uri="http://schemas.openxmlformats.org/presentationml/2006/ole">
            <mc:AlternateContent xmlns:mc="http://schemas.openxmlformats.org/markup-compatibility/2006">
              <mc:Choice xmlns:v="urn:schemas-microsoft-com:vml" Requires="v">
                <p:oleObj spid="_x0000_s16654" name="Equation" r:id="rId9" imgW="1028520" imgH="457200" progId="Equation.DSMT4">
                  <p:embed/>
                </p:oleObj>
              </mc:Choice>
              <mc:Fallback>
                <p:oleObj name="Equation" r:id="rId9" imgW="1028520" imgH="457200" progId="Equation.DSMT4">
                  <p:embed/>
                  <p:pic>
                    <p:nvPicPr>
                      <p:cNvPr id="0" name=""/>
                      <p:cNvPicPr/>
                      <p:nvPr/>
                    </p:nvPicPr>
                    <p:blipFill>
                      <a:blip r:embed="rId10"/>
                      <a:stretch>
                        <a:fillRect/>
                      </a:stretch>
                    </p:blipFill>
                    <p:spPr>
                      <a:xfrm>
                        <a:off x="6905625" y="4189413"/>
                        <a:ext cx="2125267" cy="944563"/>
                      </a:xfrm>
                      <a:prstGeom prst="rect">
                        <a:avLst/>
                      </a:prstGeom>
                    </p:spPr>
                  </p:pic>
                </p:oleObj>
              </mc:Fallback>
            </mc:AlternateContent>
          </a:graphicData>
        </a:graphic>
      </p:graphicFrame>
      <p:cxnSp>
        <p:nvCxnSpPr>
          <p:cNvPr id="13" name="Straight Arrow Connector 12"/>
          <p:cNvCxnSpPr/>
          <p:nvPr/>
        </p:nvCxnSpPr>
        <p:spPr>
          <a:xfrm>
            <a:off x="9029700" y="4171949"/>
            <a:ext cx="2895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0229851" y="1857375"/>
            <a:ext cx="38100" cy="325755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705975" y="1857375"/>
            <a:ext cx="1333500" cy="31432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768764252"/>
              </p:ext>
            </p:extLst>
          </p:nvPr>
        </p:nvGraphicFramePr>
        <p:xfrm>
          <a:off x="11831638" y="4351338"/>
          <a:ext cx="248993" cy="271629"/>
        </p:xfrm>
        <a:graphic>
          <a:graphicData uri="http://schemas.openxmlformats.org/presentationml/2006/ole">
            <mc:AlternateContent xmlns:mc="http://schemas.openxmlformats.org/markup-compatibility/2006">
              <mc:Choice xmlns:v="urn:schemas-microsoft-com:vml" Requires="v">
                <p:oleObj spid="_x0000_s16655" name="Equation" r:id="rId11" imgW="139680" imgH="152280" progId="Equation.DSMT4">
                  <p:embed/>
                </p:oleObj>
              </mc:Choice>
              <mc:Fallback>
                <p:oleObj name="Equation" r:id="rId11" imgW="139680" imgH="152280" progId="Equation.DSMT4">
                  <p:embed/>
                  <p:pic>
                    <p:nvPicPr>
                      <p:cNvPr id="0" name=""/>
                      <p:cNvPicPr/>
                      <p:nvPr/>
                    </p:nvPicPr>
                    <p:blipFill>
                      <a:blip r:embed="rId12"/>
                      <a:stretch>
                        <a:fillRect/>
                      </a:stretch>
                    </p:blipFill>
                    <p:spPr>
                      <a:xfrm>
                        <a:off x="11831638" y="4351338"/>
                        <a:ext cx="248993" cy="27162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3082213"/>
              </p:ext>
            </p:extLst>
          </p:nvPr>
        </p:nvGraphicFramePr>
        <p:xfrm>
          <a:off x="9866313" y="1762125"/>
          <a:ext cx="239712" cy="299640"/>
        </p:xfrm>
        <a:graphic>
          <a:graphicData uri="http://schemas.openxmlformats.org/presentationml/2006/ole">
            <mc:AlternateContent xmlns:mc="http://schemas.openxmlformats.org/markup-compatibility/2006">
              <mc:Choice xmlns:v="urn:schemas-microsoft-com:vml" Requires="v">
                <p:oleObj spid="_x0000_s16656" name="Equation" r:id="rId13" imgW="152280" imgH="190440" progId="Equation.DSMT4">
                  <p:embed/>
                </p:oleObj>
              </mc:Choice>
              <mc:Fallback>
                <p:oleObj name="Equation" r:id="rId13" imgW="152280" imgH="190440" progId="Equation.DSMT4">
                  <p:embed/>
                  <p:pic>
                    <p:nvPicPr>
                      <p:cNvPr id="0" name=""/>
                      <p:cNvPicPr/>
                      <p:nvPr/>
                    </p:nvPicPr>
                    <p:blipFill>
                      <a:blip r:embed="rId14"/>
                      <a:stretch>
                        <a:fillRect/>
                      </a:stretch>
                    </p:blipFill>
                    <p:spPr>
                      <a:xfrm>
                        <a:off x="9866313" y="1762125"/>
                        <a:ext cx="239712" cy="29964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859890239"/>
              </p:ext>
            </p:extLst>
          </p:nvPr>
        </p:nvGraphicFramePr>
        <p:xfrm>
          <a:off x="9305926" y="1708227"/>
          <a:ext cx="306388" cy="385688"/>
        </p:xfrm>
        <a:graphic>
          <a:graphicData uri="http://schemas.openxmlformats.org/presentationml/2006/ole">
            <mc:AlternateContent xmlns:mc="http://schemas.openxmlformats.org/markup-compatibility/2006">
              <mc:Choice xmlns:v="urn:schemas-microsoft-com:vml" Requires="v">
                <p:oleObj spid="_x0000_s16657" name="Equation" r:id="rId15" imgW="190440" imgH="241200" progId="Equation.DSMT4">
                  <p:embed/>
                </p:oleObj>
              </mc:Choice>
              <mc:Fallback>
                <p:oleObj name="Equation" r:id="rId15" imgW="190440" imgH="241200" progId="Equation.DSMT4">
                  <p:embed/>
                  <p:pic>
                    <p:nvPicPr>
                      <p:cNvPr id="0" name=""/>
                      <p:cNvPicPr/>
                      <p:nvPr/>
                    </p:nvPicPr>
                    <p:blipFill>
                      <a:blip r:embed="rId16"/>
                      <a:stretch>
                        <a:fillRect/>
                      </a:stretch>
                    </p:blipFill>
                    <p:spPr>
                      <a:xfrm>
                        <a:off x="9305926" y="1708227"/>
                        <a:ext cx="306388" cy="38568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6074591"/>
              </p:ext>
            </p:extLst>
          </p:nvPr>
        </p:nvGraphicFramePr>
        <p:xfrm>
          <a:off x="10482261" y="4181476"/>
          <a:ext cx="261939" cy="726011"/>
        </p:xfrm>
        <a:graphic>
          <a:graphicData uri="http://schemas.openxmlformats.org/presentationml/2006/ole">
            <mc:AlternateContent xmlns:mc="http://schemas.openxmlformats.org/markup-compatibility/2006">
              <mc:Choice xmlns:v="urn:schemas-microsoft-com:vml" Requires="v">
                <p:oleObj spid="_x0000_s16658" name="Equation" r:id="rId17" imgW="347760" imgH="963720" progId="Equation.DSMT4">
                  <p:embed/>
                </p:oleObj>
              </mc:Choice>
              <mc:Fallback>
                <p:oleObj name="Equation" r:id="rId17" imgW="347760" imgH="963720" progId="Equation.DSMT4">
                  <p:embed/>
                  <p:pic>
                    <p:nvPicPr>
                      <p:cNvPr id="0" name=""/>
                      <p:cNvPicPr/>
                      <p:nvPr/>
                    </p:nvPicPr>
                    <p:blipFill>
                      <a:blip r:embed="rId18"/>
                      <a:stretch>
                        <a:fillRect/>
                      </a:stretch>
                    </p:blipFill>
                    <p:spPr>
                      <a:xfrm>
                        <a:off x="10482261" y="4181476"/>
                        <a:ext cx="261939" cy="72601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817584391"/>
              </p:ext>
            </p:extLst>
          </p:nvPr>
        </p:nvGraphicFramePr>
        <p:xfrm>
          <a:off x="9939338" y="4179889"/>
          <a:ext cx="294852" cy="315913"/>
        </p:xfrm>
        <a:graphic>
          <a:graphicData uri="http://schemas.openxmlformats.org/presentationml/2006/ole">
            <mc:AlternateContent xmlns:mc="http://schemas.openxmlformats.org/markup-compatibility/2006">
              <mc:Choice xmlns:v="urn:schemas-microsoft-com:vml" Requires="v">
                <p:oleObj spid="_x0000_s16659" name="Equation" r:id="rId19" imgW="177480" imgH="190440" progId="Equation.DSMT4">
                  <p:embed/>
                </p:oleObj>
              </mc:Choice>
              <mc:Fallback>
                <p:oleObj name="Equation" r:id="rId19" imgW="177480" imgH="190440" progId="Equation.DSMT4">
                  <p:embed/>
                  <p:pic>
                    <p:nvPicPr>
                      <p:cNvPr id="0" name=""/>
                      <p:cNvPicPr/>
                      <p:nvPr/>
                    </p:nvPicPr>
                    <p:blipFill>
                      <a:blip r:embed="rId20"/>
                      <a:stretch>
                        <a:fillRect/>
                      </a:stretch>
                    </p:blipFill>
                    <p:spPr>
                      <a:xfrm>
                        <a:off x="9939338" y="4179889"/>
                        <a:ext cx="294852" cy="31591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369662759"/>
              </p:ext>
            </p:extLst>
          </p:nvPr>
        </p:nvGraphicFramePr>
        <p:xfrm>
          <a:off x="9880601" y="2825751"/>
          <a:ext cx="239713" cy="660400"/>
        </p:xfrm>
        <a:graphic>
          <a:graphicData uri="http://schemas.openxmlformats.org/presentationml/2006/ole">
            <mc:AlternateContent xmlns:mc="http://schemas.openxmlformats.org/markup-compatibility/2006">
              <mc:Choice xmlns:v="urn:schemas-microsoft-com:vml" Requires="v">
                <p:oleObj spid="_x0000_s16660" name="Equation" r:id="rId21" imgW="239760" imgH="660240" progId="Equation.DSMT4">
                  <p:embed/>
                </p:oleObj>
              </mc:Choice>
              <mc:Fallback>
                <p:oleObj name="Equation" r:id="rId21" imgW="239760" imgH="660240" progId="Equation.DSMT4">
                  <p:embed/>
                  <p:pic>
                    <p:nvPicPr>
                      <p:cNvPr id="0" name=""/>
                      <p:cNvPicPr/>
                      <p:nvPr/>
                    </p:nvPicPr>
                    <p:blipFill>
                      <a:blip r:embed="rId22"/>
                      <a:stretch>
                        <a:fillRect/>
                      </a:stretch>
                    </p:blipFill>
                    <p:spPr>
                      <a:xfrm>
                        <a:off x="9880601" y="2825751"/>
                        <a:ext cx="239713" cy="660400"/>
                      </a:xfrm>
                      <a:prstGeom prst="rect">
                        <a:avLst/>
                      </a:prstGeom>
                    </p:spPr>
                  </p:pic>
                </p:oleObj>
              </mc:Fallback>
            </mc:AlternateContent>
          </a:graphicData>
        </a:graphic>
      </p:graphicFrame>
      <p:cxnSp>
        <p:nvCxnSpPr>
          <p:cNvPr id="25" name="Straight Connector 24"/>
          <p:cNvCxnSpPr/>
          <p:nvPr/>
        </p:nvCxnSpPr>
        <p:spPr>
          <a:xfrm>
            <a:off x="10153650" y="3143251"/>
            <a:ext cx="2095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10582275" y="4162425"/>
            <a:ext cx="2095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75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16"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16"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animEffect transition="in" filter="fade">
                                      <p:cBhvr>
                                        <p:cTn id="61" dur="500"/>
                                        <p:tgtEl>
                                          <p:spTgt spid="23"/>
                                        </p:tgtEl>
                                      </p:cBhvr>
                                    </p:animEffect>
                                  </p:childTnLst>
                                </p:cTn>
                              </p:par>
                              <p:par>
                                <p:cTn id="62" presetID="53" presetClass="entr" presetSubtype="16"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ppt_w</p:attrName>
                                        </p:attrNameLst>
                                      </p:cBhvr>
                                      <p:tavLst>
                                        <p:tav tm="0">
                                          <p:val>
                                            <p:fltVal val="0"/>
                                          </p:val>
                                        </p:tav>
                                        <p:tav tm="100000">
                                          <p:val>
                                            <p:strVal val="#ppt_w"/>
                                          </p:val>
                                        </p:tav>
                                      </p:tavLst>
                                    </p:anim>
                                    <p:anim calcmode="lin" valueType="num">
                                      <p:cBhvr>
                                        <p:cTn id="65" dur="500" fill="hold"/>
                                        <p:tgtEl>
                                          <p:spTgt spid="25"/>
                                        </p:tgtEl>
                                        <p:attrNameLst>
                                          <p:attrName>ppt_h</p:attrName>
                                        </p:attrNameLst>
                                      </p:cBhvr>
                                      <p:tavLst>
                                        <p:tav tm="0">
                                          <p:val>
                                            <p:fltVal val="0"/>
                                          </p:val>
                                        </p:tav>
                                        <p:tav tm="100000">
                                          <p:val>
                                            <p:strVal val="#ppt_h"/>
                                          </p:val>
                                        </p:tav>
                                      </p:tavLst>
                                    </p:anim>
                                    <p:animEffect transition="in" filter="fade">
                                      <p:cBhvr>
                                        <p:cTn id="66" dur="500"/>
                                        <p:tgtEl>
                                          <p:spTgt spid="25"/>
                                        </p:tgtEl>
                                      </p:cBhvr>
                                    </p:animEffect>
                                  </p:childTnLst>
                                </p:cTn>
                              </p:par>
                              <p:par>
                                <p:cTn id="67" presetID="53" presetClass="entr" presetSubtype="16"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53" presetClass="entr" presetSubtype="16"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677" y="1293205"/>
            <a:ext cx="11939955" cy="5427127"/>
          </a:xfrm>
          <a:prstGeom prst="rect">
            <a:avLst/>
          </a:prstGeom>
          <a:noFill/>
        </p:spPr>
        <p:txBody>
          <a:bodyPr wrap="square" lIns="91438" tIns="45719" rIns="91438" bIns="45719" rtlCol="0">
            <a:spAutoFit/>
          </a:bodyPr>
          <a:lstStyle/>
          <a:p>
            <a:r>
              <a:rPr lang="en-US" sz="3500" dirty="0" err="1">
                <a:solidFill>
                  <a:srgbClr val="FFC000"/>
                </a:solidFill>
                <a:latin typeface="Times New Roman" pitchFamily="18" charset="0"/>
                <a:cs typeface="Times New Roman" pitchFamily="18" charset="0"/>
              </a:rPr>
              <a:t>Nhận</a:t>
            </a:r>
            <a:r>
              <a:rPr lang="en-US" sz="3500" dirty="0">
                <a:solidFill>
                  <a:srgbClr val="FFC000"/>
                </a:solidFill>
                <a:latin typeface="Times New Roman" pitchFamily="18" charset="0"/>
                <a:cs typeface="Times New Roman" pitchFamily="18" charset="0"/>
              </a:rPr>
              <a:t> </a:t>
            </a:r>
            <a:r>
              <a:rPr lang="en-US" sz="3500" dirty="0" err="1">
                <a:solidFill>
                  <a:srgbClr val="FFC000"/>
                </a:solidFill>
                <a:latin typeface="Times New Roman" pitchFamily="18" charset="0"/>
                <a:cs typeface="Times New Roman" pitchFamily="18" charset="0"/>
              </a:rPr>
              <a:t>xét</a:t>
            </a:r>
            <a:r>
              <a:rPr lang="en-US" sz="3500" dirty="0">
                <a:solidFill>
                  <a:srgbClr val="FFC000"/>
                </a:solidFill>
                <a:latin typeface="Times New Roman" pitchFamily="18" charset="0"/>
                <a:cs typeface="Times New Roman" pitchFamily="18" charset="0"/>
              </a:rPr>
              <a:t>:</a:t>
            </a:r>
          </a:p>
          <a:p>
            <a:r>
              <a:rPr lang="en-US" sz="3500" dirty="0" err="1">
                <a:solidFill>
                  <a:schemeClr val="bg1"/>
                </a:solidFill>
                <a:latin typeface="Times New Roman" pitchFamily="18" charset="0"/>
                <a:cs typeface="Times New Roman" pitchFamily="18" charset="0"/>
              </a:rPr>
              <a:t>M</a:t>
            </a:r>
            <a:r>
              <a:rPr lang="en-US" sz="3500" dirty="0" err="1">
                <a:solidFill>
                  <a:schemeClr val="bg1"/>
                </a:solidFill>
                <a:latin typeface="Times New Roman" pitchFamily="18" charset="0"/>
                <a:cs typeface="Times New Roman" pitchFamily="18" charset="0"/>
              </a:rPr>
              <a:t>ỗi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nghiệm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của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phương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trình</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được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biểu</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diễn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bởi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một</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có</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tọa</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độ</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nằm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a:solidFill>
                  <a:schemeClr val="bg1"/>
                </a:solidFill>
                <a:latin typeface="Times New Roman" pitchFamily="18" charset="0"/>
                <a:cs typeface="Times New Roman" pitchFamily="18" charset="0"/>
              </a:rPr>
              <a:t>             . </a:t>
            </a:r>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là</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đường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thẳng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đi</a:t>
            </a:r>
            <a:r>
              <a:rPr lang="en-US" sz="3500" dirty="0">
                <a:solidFill>
                  <a:schemeClr val="bg1"/>
                </a:solidFill>
                <a:latin typeface="Times New Roman" pitchFamily="18" charset="0"/>
                <a:cs typeface="Times New Roman" pitchFamily="18" charset="0"/>
              </a:rPr>
              <a:t> qua </a:t>
            </a:r>
            <a:r>
              <a:rPr lang="en-US" sz="3500" dirty="0" err="1">
                <a:solidFill>
                  <a:schemeClr val="bg1"/>
                </a:solidFill>
                <a:latin typeface="Times New Roman" pitchFamily="18" charset="0"/>
                <a:cs typeface="Times New Roman" pitchFamily="18" charset="0"/>
              </a:rPr>
              <a:t>điểm</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trên</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trục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và</a:t>
            </a:r>
            <a:r>
              <a:rPr lang="en-US" sz="3500" dirty="0">
                <a:solidFill>
                  <a:schemeClr val="bg1"/>
                </a:solidFill>
                <a:latin typeface="Times New Roman" pitchFamily="18" charset="0"/>
                <a:cs typeface="Times New Roman" pitchFamily="18" charset="0"/>
              </a:rPr>
              <a:t> </a:t>
            </a:r>
          </a:p>
          <a:p>
            <a:endParaRPr lang="en-US" sz="3500" dirty="0">
              <a:solidFill>
                <a:schemeClr val="bg1"/>
              </a:solidFill>
              <a:latin typeface="Times New Roman" pitchFamily="18" charset="0"/>
              <a:cs typeface="Times New Roman" pitchFamily="18" charset="0"/>
            </a:endParaRPr>
          </a:p>
          <a:p>
            <a:r>
              <a:rPr lang="en-US" sz="3500" dirty="0" err="1">
                <a:solidFill>
                  <a:schemeClr val="bg1"/>
                </a:solidFill>
                <a:latin typeface="Times New Roman" pitchFamily="18" charset="0"/>
                <a:cs typeface="Times New Roman" pitchFamily="18" charset="0"/>
              </a:rPr>
              <a:t>vuông</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góc</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với</a:t>
            </a:r>
            <a:r>
              <a:rPr lang="en-US" sz="3500" dirty="0">
                <a:solidFill>
                  <a:schemeClr val="bg1"/>
                </a:solidFill>
                <a:latin typeface="Times New Roman" pitchFamily="18" charset="0"/>
                <a:cs typeface="Times New Roman" pitchFamily="18" charset="0"/>
              </a:rPr>
              <a:t> </a:t>
            </a:r>
            <a:r>
              <a:rPr lang="en-US" sz="3500" dirty="0" err="1">
                <a:solidFill>
                  <a:schemeClr val="bg1"/>
                </a:solidFill>
                <a:latin typeface="Times New Roman" pitchFamily="18" charset="0"/>
                <a:cs typeface="Times New Roman" pitchFamily="18" charset="0"/>
              </a:rPr>
              <a:t>trục</a:t>
            </a:r>
            <a:endParaRPr lang="en-US" sz="3500" dirty="0">
              <a:solidFill>
                <a:schemeClr val="bg1"/>
              </a:solidFill>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4620475"/>
              </p:ext>
            </p:extLst>
          </p:nvPr>
        </p:nvGraphicFramePr>
        <p:xfrm>
          <a:off x="7038365" y="5155373"/>
          <a:ext cx="579437" cy="520700"/>
        </p:xfrm>
        <a:graphic>
          <a:graphicData uri="http://schemas.openxmlformats.org/presentationml/2006/ole">
            <mc:AlternateContent xmlns:mc="http://schemas.openxmlformats.org/markup-compatibility/2006">
              <mc:Choice xmlns:v="urn:schemas-microsoft-com:vml" Requires="v">
                <p:oleObj spid="_x0000_s15730" name="Equation" r:id="rId3" imgW="253800" imgH="228600" progId="Equation.DSMT4">
                  <p:embed/>
                </p:oleObj>
              </mc:Choice>
              <mc:Fallback>
                <p:oleObj name="Equation" r:id="rId3" imgW="253800" imgH="228600" progId="Equation.DSMT4">
                  <p:embed/>
                  <p:pic>
                    <p:nvPicPr>
                      <p:cNvPr id="0" name=""/>
                      <p:cNvPicPr/>
                      <p:nvPr/>
                    </p:nvPicPr>
                    <p:blipFill>
                      <a:blip r:embed="rId4"/>
                      <a:stretch>
                        <a:fillRect/>
                      </a:stretch>
                    </p:blipFill>
                    <p:spPr>
                      <a:xfrm>
                        <a:off x="7038365" y="5155373"/>
                        <a:ext cx="579437" cy="520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41557572"/>
              </p:ext>
            </p:extLst>
          </p:nvPr>
        </p:nvGraphicFramePr>
        <p:xfrm>
          <a:off x="5626102" y="1928815"/>
          <a:ext cx="3101975" cy="598487"/>
        </p:xfrm>
        <a:graphic>
          <a:graphicData uri="http://schemas.openxmlformats.org/presentationml/2006/ole">
            <mc:AlternateContent xmlns:mc="http://schemas.openxmlformats.org/markup-compatibility/2006">
              <mc:Choice xmlns:v="urn:schemas-microsoft-com:vml" Requires="v">
                <p:oleObj spid="_x0000_s15731" name="Equation" r:id="rId5" imgW="1384200" imgH="266400" progId="Equation.DSMT4">
                  <p:embed/>
                </p:oleObj>
              </mc:Choice>
              <mc:Fallback>
                <p:oleObj name="Equation" r:id="rId5" imgW="1384200" imgH="266400" progId="Equation.DSMT4">
                  <p:embed/>
                  <p:pic>
                    <p:nvPicPr>
                      <p:cNvPr id="0" name=""/>
                      <p:cNvPicPr/>
                      <p:nvPr/>
                    </p:nvPicPr>
                    <p:blipFill>
                      <a:blip r:embed="rId6"/>
                      <a:stretch>
                        <a:fillRect/>
                      </a:stretch>
                    </p:blipFill>
                    <p:spPr>
                      <a:xfrm>
                        <a:off x="5626102" y="1928815"/>
                        <a:ext cx="3101975" cy="598487"/>
                      </a:xfrm>
                      <a:prstGeom prst="rect">
                        <a:avLst/>
                      </a:prstGeom>
                    </p:spPr>
                  </p:pic>
                </p:oleObj>
              </mc:Fallback>
            </mc:AlternateContent>
          </a:graphicData>
        </a:graphic>
      </p:graphicFrame>
      <p:sp>
        <p:nvSpPr>
          <p:cNvPr id="1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90771850"/>
              </p:ext>
            </p:extLst>
          </p:nvPr>
        </p:nvGraphicFramePr>
        <p:xfrm>
          <a:off x="8129589" y="2967114"/>
          <a:ext cx="1225551" cy="465137"/>
        </p:xfrm>
        <a:graphic>
          <a:graphicData uri="http://schemas.openxmlformats.org/presentationml/2006/ole">
            <mc:AlternateContent xmlns:mc="http://schemas.openxmlformats.org/markup-compatibility/2006">
              <mc:Choice xmlns:v="urn:schemas-microsoft-com:vml" Requires="v">
                <p:oleObj spid="_x0000_s15732" name="Equation" r:id="rId7" imgW="634680" imgH="241200" progId="Equation.DSMT4">
                  <p:embed/>
                </p:oleObj>
              </mc:Choice>
              <mc:Fallback>
                <p:oleObj name="Equation" r:id="rId7" imgW="634680" imgH="241200" progId="Equation.DSMT4">
                  <p:embed/>
                  <p:pic>
                    <p:nvPicPr>
                      <p:cNvPr id="0" name=""/>
                      <p:cNvPicPr/>
                      <p:nvPr/>
                    </p:nvPicPr>
                    <p:blipFill>
                      <a:blip r:embed="rId8"/>
                      <a:stretch>
                        <a:fillRect/>
                      </a:stretch>
                    </p:blipFill>
                    <p:spPr>
                      <a:xfrm>
                        <a:off x="8129589" y="2967114"/>
                        <a:ext cx="1225551" cy="4651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66268851"/>
              </p:ext>
            </p:extLst>
          </p:nvPr>
        </p:nvGraphicFramePr>
        <p:xfrm>
          <a:off x="7142164" y="2717877"/>
          <a:ext cx="1014412" cy="936625"/>
        </p:xfrm>
        <a:graphic>
          <a:graphicData uri="http://schemas.openxmlformats.org/presentationml/2006/ole">
            <mc:AlternateContent xmlns:mc="http://schemas.openxmlformats.org/markup-compatibility/2006">
              <mc:Choice xmlns:v="urn:schemas-microsoft-com:vml" Requires="v">
                <p:oleObj spid="_x0000_s15733" name="Equation" r:id="rId9" imgW="495000" imgH="457200" progId="Equation.DSMT4">
                  <p:embed/>
                </p:oleObj>
              </mc:Choice>
              <mc:Fallback>
                <p:oleObj name="Equation" r:id="rId9" imgW="495000" imgH="457200" progId="Equation.DSMT4">
                  <p:embed/>
                  <p:pic>
                    <p:nvPicPr>
                      <p:cNvPr id="0" name=""/>
                      <p:cNvPicPr/>
                      <p:nvPr/>
                    </p:nvPicPr>
                    <p:blipFill>
                      <a:blip r:embed="rId10"/>
                      <a:stretch>
                        <a:fillRect/>
                      </a:stretch>
                    </p:blipFill>
                    <p:spPr>
                      <a:xfrm>
                        <a:off x="7142164" y="2717877"/>
                        <a:ext cx="1014412" cy="9366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73823866"/>
              </p:ext>
            </p:extLst>
          </p:nvPr>
        </p:nvGraphicFramePr>
        <p:xfrm>
          <a:off x="4186240" y="3867151"/>
          <a:ext cx="1487487" cy="939800"/>
        </p:xfrm>
        <a:graphic>
          <a:graphicData uri="http://schemas.openxmlformats.org/presentationml/2006/ole">
            <mc:AlternateContent xmlns:mc="http://schemas.openxmlformats.org/markup-compatibility/2006">
              <mc:Choice xmlns:v="urn:schemas-microsoft-com:vml" Requires="v">
                <p:oleObj spid="_x0000_s15734" name="Equation" r:id="rId11" imgW="723600" imgH="457200" progId="Equation.DSMT4">
                  <p:embed/>
                </p:oleObj>
              </mc:Choice>
              <mc:Fallback>
                <p:oleObj name="Equation" r:id="rId11" imgW="723600" imgH="457200" progId="Equation.DSMT4">
                  <p:embed/>
                  <p:pic>
                    <p:nvPicPr>
                      <p:cNvPr id="0" name=""/>
                      <p:cNvPicPr/>
                      <p:nvPr/>
                    </p:nvPicPr>
                    <p:blipFill>
                      <a:blip r:embed="rId12"/>
                      <a:stretch>
                        <a:fillRect/>
                      </a:stretch>
                    </p:blipFill>
                    <p:spPr>
                      <a:xfrm>
                        <a:off x="4186240" y="3867151"/>
                        <a:ext cx="1487487" cy="939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85300544"/>
              </p:ext>
            </p:extLst>
          </p:nvPr>
        </p:nvGraphicFramePr>
        <p:xfrm>
          <a:off x="8358187" y="4021139"/>
          <a:ext cx="481013" cy="569912"/>
        </p:xfrm>
        <a:graphic>
          <a:graphicData uri="http://schemas.openxmlformats.org/presentationml/2006/ole">
            <mc:AlternateContent xmlns:mc="http://schemas.openxmlformats.org/markup-compatibility/2006">
              <mc:Choice xmlns:v="urn:schemas-microsoft-com:vml" Requires="v">
                <p:oleObj spid="_x0000_s15735" name="Equation" r:id="rId13" imgW="203040" imgH="241200" progId="Equation.DSMT4">
                  <p:embed/>
                </p:oleObj>
              </mc:Choice>
              <mc:Fallback>
                <p:oleObj name="Equation" r:id="rId13" imgW="203040" imgH="241200" progId="Equation.DSMT4">
                  <p:embed/>
                  <p:pic>
                    <p:nvPicPr>
                      <p:cNvPr id="0" name=""/>
                      <p:cNvPicPr/>
                      <p:nvPr/>
                    </p:nvPicPr>
                    <p:blipFill>
                      <a:blip r:embed="rId14"/>
                      <a:stretch>
                        <a:fillRect/>
                      </a:stretch>
                    </p:blipFill>
                    <p:spPr>
                      <a:xfrm>
                        <a:off x="8358187" y="4021139"/>
                        <a:ext cx="481013" cy="5699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44579584"/>
              </p:ext>
            </p:extLst>
          </p:nvPr>
        </p:nvGraphicFramePr>
        <p:xfrm>
          <a:off x="4821239" y="4951412"/>
          <a:ext cx="347971" cy="963613"/>
        </p:xfrm>
        <a:graphic>
          <a:graphicData uri="http://schemas.openxmlformats.org/presentationml/2006/ole">
            <mc:AlternateContent xmlns:mc="http://schemas.openxmlformats.org/markup-compatibility/2006">
              <mc:Choice xmlns:v="urn:schemas-microsoft-com:vml" Requires="v">
                <p:oleObj spid="_x0000_s15736" name="Equation" r:id="rId15" imgW="164880" imgH="457200" progId="Equation.DSMT4">
                  <p:embed/>
                </p:oleObj>
              </mc:Choice>
              <mc:Fallback>
                <p:oleObj name="Equation" r:id="rId15" imgW="164880" imgH="457200" progId="Equation.DSMT4">
                  <p:embed/>
                  <p:pic>
                    <p:nvPicPr>
                      <p:cNvPr id="0" name=""/>
                      <p:cNvPicPr/>
                      <p:nvPr/>
                    </p:nvPicPr>
                    <p:blipFill>
                      <a:blip r:embed="rId16"/>
                      <a:stretch>
                        <a:fillRect/>
                      </a:stretch>
                    </p:blipFill>
                    <p:spPr>
                      <a:xfrm>
                        <a:off x="4821239" y="4951412"/>
                        <a:ext cx="347971" cy="9636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33103006"/>
              </p:ext>
            </p:extLst>
          </p:nvPr>
        </p:nvGraphicFramePr>
        <p:xfrm>
          <a:off x="3647832" y="6242685"/>
          <a:ext cx="546100" cy="491491"/>
        </p:xfrm>
        <a:graphic>
          <a:graphicData uri="http://schemas.openxmlformats.org/presentationml/2006/ole">
            <mc:AlternateContent xmlns:mc="http://schemas.openxmlformats.org/markup-compatibility/2006">
              <mc:Choice xmlns:v="urn:schemas-microsoft-com:vml" Requires="v">
                <p:oleObj spid="_x0000_s15737" name="Equation" r:id="rId17" imgW="253800" imgH="228600" progId="Equation.DSMT4">
                  <p:embed/>
                </p:oleObj>
              </mc:Choice>
              <mc:Fallback>
                <p:oleObj name="Equation" r:id="rId17" imgW="253800" imgH="228600" progId="Equation.DSMT4">
                  <p:embed/>
                  <p:pic>
                    <p:nvPicPr>
                      <p:cNvPr id="0" name=""/>
                      <p:cNvPicPr/>
                      <p:nvPr/>
                    </p:nvPicPr>
                    <p:blipFill>
                      <a:blip r:embed="rId4"/>
                      <a:stretch>
                        <a:fillRect/>
                      </a:stretch>
                    </p:blipFill>
                    <p:spPr>
                      <a:xfrm>
                        <a:off x="3647832" y="6242685"/>
                        <a:ext cx="546100" cy="491491"/>
                      </a:xfrm>
                      <a:prstGeom prst="rect">
                        <a:avLst/>
                      </a:prstGeom>
                    </p:spPr>
                  </p:pic>
                </p:oleObj>
              </mc:Fallback>
            </mc:AlternateContent>
          </a:graphicData>
        </a:graphic>
      </p:graphicFrame>
      <p:cxnSp>
        <p:nvCxnSpPr>
          <p:cNvPr id="13" name="Straight Arrow Connector 12"/>
          <p:cNvCxnSpPr/>
          <p:nvPr/>
        </p:nvCxnSpPr>
        <p:spPr>
          <a:xfrm>
            <a:off x="9029700" y="3819525"/>
            <a:ext cx="2895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1562427465"/>
              </p:ext>
            </p:extLst>
          </p:nvPr>
        </p:nvGraphicFramePr>
        <p:xfrm>
          <a:off x="11831638" y="3998912"/>
          <a:ext cx="248993" cy="271629"/>
        </p:xfrm>
        <a:graphic>
          <a:graphicData uri="http://schemas.openxmlformats.org/presentationml/2006/ole">
            <mc:AlternateContent xmlns:mc="http://schemas.openxmlformats.org/markup-compatibility/2006">
              <mc:Choice xmlns:v="urn:schemas-microsoft-com:vml" Requires="v">
                <p:oleObj spid="_x0000_s15738" name="Equation" r:id="rId18" imgW="139680" imgH="152280" progId="Equation.DSMT4">
                  <p:embed/>
                </p:oleObj>
              </mc:Choice>
              <mc:Fallback>
                <p:oleObj name="Equation" r:id="rId18" imgW="139680" imgH="152280" progId="Equation.DSMT4">
                  <p:embed/>
                  <p:pic>
                    <p:nvPicPr>
                      <p:cNvPr id="0" name=""/>
                      <p:cNvPicPr/>
                      <p:nvPr/>
                    </p:nvPicPr>
                    <p:blipFill>
                      <a:blip r:embed="rId19"/>
                      <a:stretch>
                        <a:fillRect/>
                      </a:stretch>
                    </p:blipFill>
                    <p:spPr>
                      <a:xfrm>
                        <a:off x="11831638" y="3998912"/>
                        <a:ext cx="248993" cy="271629"/>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66307060"/>
              </p:ext>
            </p:extLst>
          </p:nvPr>
        </p:nvGraphicFramePr>
        <p:xfrm>
          <a:off x="9866313" y="1409700"/>
          <a:ext cx="239712" cy="299640"/>
        </p:xfrm>
        <a:graphic>
          <a:graphicData uri="http://schemas.openxmlformats.org/presentationml/2006/ole">
            <mc:AlternateContent xmlns:mc="http://schemas.openxmlformats.org/markup-compatibility/2006">
              <mc:Choice xmlns:v="urn:schemas-microsoft-com:vml" Requires="v">
                <p:oleObj spid="_x0000_s15739" name="Equation" r:id="rId20" imgW="152280" imgH="190440" progId="Equation.DSMT4">
                  <p:embed/>
                </p:oleObj>
              </mc:Choice>
              <mc:Fallback>
                <p:oleObj name="Equation" r:id="rId20" imgW="152280" imgH="190440" progId="Equation.DSMT4">
                  <p:embed/>
                  <p:pic>
                    <p:nvPicPr>
                      <p:cNvPr id="0" name=""/>
                      <p:cNvPicPr/>
                      <p:nvPr/>
                    </p:nvPicPr>
                    <p:blipFill>
                      <a:blip r:embed="rId21"/>
                      <a:stretch>
                        <a:fillRect/>
                      </a:stretch>
                    </p:blipFill>
                    <p:spPr>
                      <a:xfrm>
                        <a:off x="9866313" y="1409700"/>
                        <a:ext cx="239712" cy="29964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73335167"/>
              </p:ext>
            </p:extLst>
          </p:nvPr>
        </p:nvGraphicFramePr>
        <p:xfrm>
          <a:off x="11472863" y="3128964"/>
          <a:ext cx="271463" cy="322737"/>
        </p:xfrm>
        <a:graphic>
          <a:graphicData uri="http://schemas.openxmlformats.org/presentationml/2006/ole">
            <mc:AlternateContent xmlns:mc="http://schemas.openxmlformats.org/markup-compatibility/2006">
              <mc:Choice xmlns:v="urn:schemas-microsoft-com:vml" Requires="v">
                <p:oleObj spid="_x0000_s15740" name="Equation" r:id="rId22" imgW="203040" imgH="241200" progId="Equation.DSMT4">
                  <p:embed/>
                </p:oleObj>
              </mc:Choice>
              <mc:Fallback>
                <p:oleObj name="Equation" r:id="rId22" imgW="203040" imgH="241200" progId="Equation.DSMT4">
                  <p:embed/>
                  <p:pic>
                    <p:nvPicPr>
                      <p:cNvPr id="0" name=""/>
                      <p:cNvPicPr/>
                      <p:nvPr/>
                    </p:nvPicPr>
                    <p:blipFill>
                      <a:blip r:embed="rId23"/>
                      <a:stretch>
                        <a:fillRect/>
                      </a:stretch>
                    </p:blipFill>
                    <p:spPr>
                      <a:xfrm>
                        <a:off x="11472863" y="3128964"/>
                        <a:ext cx="271463" cy="32273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516139385"/>
              </p:ext>
            </p:extLst>
          </p:nvPr>
        </p:nvGraphicFramePr>
        <p:xfrm>
          <a:off x="9915526" y="2781572"/>
          <a:ext cx="239713" cy="660128"/>
        </p:xfrm>
        <a:graphic>
          <a:graphicData uri="http://schemas.openxmlformats.org/presentationml/2006/ole">
            <mc:AlternateContent xmlns:mc="http://schemas.openxmlformats.org/markup-compatibility/2006">
              <mc:Choice xmlns:v="urn:schemas-microsoft-com:vml" Requires="v">
                <p:oleObj spid="_x0000_s15741" name="Equation" r:id="rId24" imgW="164880" imgH="457200" progId="Equation.DSMT4">
                  <p:embed/>
                </p:oleObj>
              </mc:Choice>
              <mc:Fallback>
                <p:oleObj name="Equation" r:id="rId24" imgW="164880" imgH="457200" progId="Equation.DSMT4">
                  <p:embed/>
                  <p:pic>
                    <p:nvPicPr>
                      <p:cNvPr id="0" name=""/>
                      <p:cNvPicPr/>
                      <p:nvPr/>
                    </p:nvPicPr>
                    <p:blipFill>
                      <a:blip r:embed="rId25"/>
                      <a:stretch>
                        <a:fillRect/>
                      </a:stretch>
                    </p:blipFill>
                    <p:spPr>
                      <a:xfrm>
                        <a:off x="9915526" y="2781572"/>
                        <a:ext cx="239713" cy="660128"/>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86264993"/>
              </p:ext>
            </p:extLst>
          </p:nvPr>
        </p:nvGraphicFramePr>
        <p:xfrm>
          <a:off x="9939338" y="3827464"/>
          <a:ext cx="294852" cy="315913"/>
        </p:xfrm>
        <a:graphic>
          <a:graphicData uri="http://schemas.openxmlformats.org/presentationml/2006/ole">
            <mc:AlternateContent xmlns:mc="http://schemas.openxmlformats.org/markup-compatibility/2006">
              <mc:Choice xmlns:v="urn:schemas-microsoft-com:vml" Requires="v">
                <p:oleObj spid="_x0000_s15742" name="Equation" r:id="rId26" imgW="177480" imgH="190440" progId="Equation.DSMT4">
                  <p:embed/>
                </p:oleObj>
              </mc:Choice>
              <mc:Fallback>
                <p:oleObj name="Equation" r:id="rId26" imgW="177480" imgH="190440" progId="Equation.DSMT4">
                  <p:embed/>
                  <p:pic>
                    <p:nvPicPr>
                      <p:cNvPr id="0" name=""/>
                      <p:cNvPicPr/>
                      <p:nvPr/>
                    </p:nvPicPr>
                    <p:blipFill>
                      <a:blip r:embed="rId27"/>
                      <a:stretch>
                        <a:fillRect/>
                      </a:stretch>
                    </p:blipFill>
                    <p:spPr>
                      <a:xfrm>
                        <a:off x="9939338" y="3827464"/>
                        <a:ext cx="294852" cy="315913"/>
                      </a:xfrm>
                      <a:prstGeom prst="rect">
                        <a:avLst/>
                      </a:prstGeom>
                    </p:spPr>
                  </p:pic>
                </p:oleObj>
              </mc:Fallback>
            </mc:AlternateContent>
          </a:graphicData>
        </a:graphic>
      </p:graphicFrame>
      <p:cxnSp>
        <p:nvCxnSpPr>
          <p:cNvPr id="20" name="Straight Arrow Connector 19"/>
          <p:cNvCxnSpPr/>
          <p:nvPr/>
        </p:nvCxnSpPr>
        <p:spPr>
          <a:xfrm flipH="1" flipV="1">
            <a:off x="10229851" y="1343026"/>
            <a:ext cx="38100" cy="325755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9048751" y="3462337"/>
            <a:ext cx="2781300" cy="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4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par>
                                <p:cTn id="64" presetID="53" presetClass="entr" presetSubtype="16"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par>
                                <p:cTn id="69" presetID="53" presetClass="entr" presetSubtype="16"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F992ADA-2F99-674B-DB6D-A8A7B9009B30}"/>
              </a:ext>
            </a:extLst>
          </p:cNvPr>
          <p:cNvSpPr>
            <a:spLocks noGrp="1"/>
          </p:cNvSpPr>
          <p:nvPr>
            <p:ph type="title"/>
          </p:nvPr>
        </p:nvSpPr>
        <p:spPr>
          <a:xfrm>
            <a:off x="682486" y="2177938"/>
            <a:ext cx="4075045" cy="785287"/>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a:solidFill>
                  <a:srgbClr val="FFC000"/>
                </a:solidFill>
                <a:latin typeface="Times New Roman" panose="02020603050405020304" pitchFamily="18" charset="0"/>
                <a:cs typeface="Times New Roman" panose="02020603050405020304" pitchFamily="18" charset="0"/>
              </a:rPr>
              <a:t>TRÒ CHƠI</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6D6C259-9F67-D398-3D9B-EEE8F0C327FD}"/>
              </a:ext>
            </a:extLst>
          </p:cNvPr>
          <p:cNvCxnSpPr/>
          <p:nvPr/>
        </p:nvCxnSpPr>
        <p:spPr>
          <a:xfrm>
            <a:off x="682487"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9"/>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3C86D1D-AD22-9BC4-B848-6D801537F135}"/>
              </a:ext>
            </a:extLst>
          </p:cNvPr>
          <p:cNvSpPr txBox="1">
            <a:spLocks/>
          </p:cNvSpPr>
          <p:nvPr/>
        </p:nvSpPr>
        <p:spPr>
          <a:xfrm>
            <a:off x="1002265" y="3242447"/>
            <a:ext cx="3912636" cy="1806632"/>
          </a:xfrm>
          <a:prstGeom prst="rect">
            <a:avLst/>
          </a:prstGeom>
        </p:spPr>
        <p:txBody>
          <a:bodyPr lIns="91438" tIns="45719" rIns="91438" bIns="45719">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Trò</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chơi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Hộp</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quà</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smtClean="0">
                <a:solidFill>
                  <a:schemeClr val="bg1"/>
                </a:solidFill>
                <a:latin typeface="Times New Roman" panose="02020603050405020304" pitchFamily="18" charset="0"/>
                <a:cs typeface="Times New Roman" panose="02020603050405020304" pitchFamily="18" charset="0"/>
              </a:rPr>
              <a:t>may </a:t>
            </a:r>
            <a:r>
              <a:rPr lang="en-US" sz="2400" b="1" i="1" dirty="0" err="1" smtClean="0">
                <a:solidFill>
                  <a:schemeClr val="bg1"/>
                </a:solidFill>
                <a:latin typeface="Times New Roman" panose="02020603050405020304" pitchFamily="18" charset="0"/>
                <a:cs typeface="Times New Roman" panose="02020603050405020304" pitchFamily="18" charset="0"/>
              </a:rPr>
              <a:t>mắn</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txBox="1">
            <a:spLocks/>
          </p:cNvSpPr>
          <p:nvPr/>
        </p:nvSpPr>
        <p:spPr>
          <a:xfrm>
            <a:off x="0" y="395922"/>
            <a:ext cx="12192000" cy="563225"/>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2. PHƯƠNG TRÌNH BẬC NHẤT HAI ẨN</a:t>
            </a:r>
            <a:br>
              <a:rPr lang="en-US" sz="2800" b="1">
                <a:solidFill>
                  <a:srgbClr val="FFFF00"/>
                </a:solidFill>
                <a:latin typeface="Times New Roman" panose="02020603050405020304" pitchFamily="18" charset="0"/>
                <a:cs typeface="Times New Roman" panose="02020603050405020304" pitchFamily="18" charset="0"/>
              </a:rPr>
            </a:br>
            <a:r>
              <a:rPr lang="en-US" sz="2800" b="1">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6886130D-FCB2-CF15-BC06-F86E4E7F2309}"/>
              </a:ext>
            </a:extLst>
          </p:cNvPr>
          <p:cNvSpPr/>
          <p:nvPr/>
        </p:nvSpPr>
        <p:spPr>
          <a:xfrm>
            <a:off x="-934381" y="1498602"/>
            <a:ext cx="8046381" cy="545564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lIns="121914" tIns="60957" rIns="121914" bIns="60957"/>
          <a:lstStyle/>
          <a:p>
            <a:pPr defTabSz="1219140"/>
            <a:endParaRPr lang="en-US" sz="2400" dirty="0">
              <a:solidFill>
                <a:prstClr val="black"/>
              </a:solidFill>
            </a:endParaRPr>
          </a:p>
        </p:txBody>
      </p:sp>
      <p:sp>
        <p:nvSpPr>
          <p:cNvPr id="8" name="Freeform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38BF063-AED9-F5D0-F855-A728F70ED668}"/>
              </a:ext>
            </a:extLst>
          </p:cNvPr>
          <p:cNvSpPr/>
          <p:nvPr/>
        </p:nvSpPr>
        <p:spPr>
          <a:xfrm>
            <a:off x="2543359" y="3741273"/>
            <a:ext cx="2836349" cy="3236257"/>
          </a:xfrm>
          <a:custGeom>
            <a:avLst/>
            <a:gdLst/>
            <a:ahLst/>
            <a:cxnLst/>
            <a:rect l="l" t="t" r="r" b="b"/>
            <a:pathLst>
              <a:path w="3153314" h="3189193">
                <a:moveTo>
                  <a:pt x="0" y="0"/>
                </a:moveTo>
                <a:lnTo>
                  <a:pt x="3153314" y="0"/>
                </a:lnTo>
                <a:lnTo>
                  <a:pt x="3153314" y="3189192"/>
                </a:lnTo>
                <a:lnTo>
                  <a:pt x="0" y="3189192"/>
                </a:lnTo>
                <a:lnTo>
                  <a:pt x="0" y="0"/>
                </a:lnTo>
                <a:close/>
              </a:path>
            </a:pathLst>
          </a:custGeom>
          <a:blipFill>
            <a:blip r:embed="rId4"/>
            <a:stretch>
              <a:fillRect/>
            </a:stretch>
          </a:blipFill>
        </p:spPr>
      </p:sp>
      <p:sp>
        <p:nvSpPr>
          <p:cNvPr id="4" name="Slide Number Placeholder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B5BC3D15-335A-E863-CF6C-BAFCB03194A7}"/>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24</a:t>
            </a:fld>
            <a:endParaRPr lang="en-US">
              <a:solidFill>
                <a:prstClr val="black">
                  <a:tint val="75000"/>
                </a:prstClr>
              </a:solidFill>
            </a:endParaRPr>
          </a:p>
        </p:txBody>
      </p:sp>
      <p:sp>
        <p:nvSpPr>
          <p:cNvPr id="10" name="Rectangle 9"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149547D-B3CD-82AD-3D6E-85154BFEA63F}"/>
              </a:ext>
            </a:extLst>
          </p:cNvPr>
          <p:cNvSpPr/>
          <p:nvPr/>
        </p:nvSpPr>
        <p:spPr>
          <a:xfrm>
            <a:off x="5119851" y="1009405"/>
            <a:ext cx="5994400" cy="4214648"/>
          </a:xfrm>
          <a:prstGeom prst="rect">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sp>
        <p:nvSpPr>
          <p:cNvPr id="5" name="TextBox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26A015E4-3C01-BF74-1D10-DBB9839364F9}"/>
              </a:ext>
            </a:extLst>
          </p:cNvPr>
          <p:cNvSpPr txBox="1"/>
          <p:nvPr/>
        </p:nvSpPr>
        <p:spPr>
          <a:xfrm>
            <a:off x="5206943" y="1468836"/>
            <a:ext cx="5907308" cy="3077765"/>
          </a:xfrm>
          <a:prstGeom prst="rect">
            <a:avLst/>
          </a:prstGeom>
          <a:noFill/>
        </p:spPr>
        <p:txBody>
          <a:bodyPr wrap="square" lIns="121914" tIns="60957" rIns="121914" bIns="60957">
            <a:spAutoFit/>
          </a:bodyPr>
          <a:lstStyle/>
          <a:p>
            <a:pPr algn="ctr" defTabSz="1219140"/>
            <a:r>
              <a:rPr lang="en-US" sz="6400" dirty="0">
                <a:solidFill>
                  <a:prstClr val="black"/>
                </a:solidFill>
                <a:cs typeface="Times New Roman" panose="02020603050405020304" pitchFamily="18" charset="0"/>
                <a:sym typeface="Wingdings" panose="05000000000000000000" pitchFamily="2" charset="2"/>
              </a:rPr>
              <a:t></a:t>
            </a:r>
            <a:r>
              <a:rPr lang="en-US" sz="6400" dirty="0" err="1">
                <a:solidFill>
                  <a:prstClr val="black"/>
                </a:solidFill>
                <a:cs typeface="Times New Roman" panose="02020603050405020304" pitchFamily="18" charset="0"/>
              </a:rPr>
              <a:t>Trò</a:t>
            </a:r>
            <a:r>
              <a:rPr lang="en-US" sz="6400" dirty="0">
                <a:solidFill>
                  <a:prstClr val="black"/>
                </a:solidFill>
                <a:cs typeface="Times New Roman" panose="02020603050405020304" pitchFamily="18" charset="0"/>
              </a:rPr>
              <a:t> </a:t>
            </a:r>
            <a:r>
              <a:rPr lang="en-US" sz="6400" dirty="0" err="1">
                <a:solidFill>
                  <a:prstClr val="black"/>
                </a:solidFill>
                <a:cs typeface="Times New Roman" panose="02020603050405020304" pitchFamily="18" charset="0"/>
              </a:rPr>
              <a:t>chơi</a:t>
            </a:r>
            <a:r>
              <a:rPr lang="en-US" sz="6400" dirty="0">
                <a:solidFill>
                  <a:prstClr val="black"/>
                </a:solidFill>
                <a:cs typeface="Times New Roman" panose="02020603050405020304" pitchFamily="18" charset="0"/>
              </a:rPr>
              <a:t>: </a:t>
            </a:r>
          </a:p>
          <a:p>
            <a:pPr algn="ctr" defTabSz="1219140"/>
            <a:r>
              <a:rPr lang="en-US" sz="6400" dirty="0">
                <a:solidFill>
                  <a:prstClr val="black"/>
                </a:solidFill>
                <a:cs typeface="Times New Roman" panose="02020603050405020304" pitchFamily="18" charset="0"/>
              </a:rPr>
              <a:t>“</a:t>
            </a:r>
            <a:r>
              <a:rPr lang="en-US" sz="6400" b="1" dirty="0">
                <a:solidFill>
                  <a:prstClr val="black"/>
                </a:solidFill>
                <a:cs typeface="Times New Roman" panose="02020603050405020304" pitchFamily="18" charset="0"/>
              </a:rPr>
              <a:t>HỘP QUÀ</a:t>
            </a:r>
          </a:p>
          <a:p>
            <a:pPr algn="ctr" defTabSz="1219140"/>
            <a:r>
              <a:rPr lang="en-US" sz="6400" b="1" dirty="0">
                <a:solidFill>
                  <a:prstClr val="black"/>
                </a:solidFill>
                <a:cs typeface="Times New Roman" panose="02020603050405020304" pitchFamily="18" charset="0"/>
              </a:rPr>
              <a:t> </a:t>
            </a:r>
            <a:r>
              <a:rPr lang="en-US" sz="6400" b="1" dirty="0" smtClean="0">
                <a:solidFill>
                  <a:prstClr val="black"/>
                </a:solidFill>
                <a:cs typeface="Times New Roman" panose="02020603050405020304" pitchFamily="18" charset="0"/>
              </a:rPr>
              <a:t>MAY MẮN</a:t>
            </a:r>
            <a:r>
              <a:rPr lang="en-US" sz="6400" dirty="0" smtClean="0">
                <a:solidFill>
                  <a:prstClr val="black"/>
                </a:solidFill>
                <a:cs typeface="Times New Roman" panose="02020603050405020304" pitchFamily="18" charset="0"/>
              </a:rPr>
              <a:t>”</a:t>
            </a:r>
            <a:endParaRPr lang="en-US" sz="6400" dirty="0">
              <a:solidFill>
                <a:prstClr val="black"/>
              </a:solidFill>
              <a:cs typeface="Times New Roman" panose="02020603050405020304" pitchFamily="18" charset="0"/>
            </a:endParaRPr>
          </a:p>
        </p:txBody>
      </p:sp>
      <p:sp>
        <p:nvSpPr>
          <p:cNvPr id="7" name="Freeform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5C3518-2FE8-6B94-0DF2-CF7EAED62625}"/>
              </a:ext>
            </a:extLst>
          </p:cNvPr>
          <p:cNvSpPr/>
          <p:nvPr/>
        </p:nvSpPr>
        <p:spPr>
          <a:xfrm>
            <a:off x="1" y="3941597"/>
            <a:ext cx="3138651" cy="3035931"/>
          </a:xfrm>
          <a:custGeom>
            <a:avLst/>
            <a:gdLst/>
            <a:ahLst/>
            <a:cxnLst/>
            <a:rect l="l" t="t" r="r" b="b"/>
            <a:pathLst>
              <a:path w="2353988" h="2276948">
                <a:moveTo>
                  <a:pt x="0" y="0"/>
                </a:moveTo>
                <a:lnTo>
                  <a:pt x="2353988" y="0"/>
                </a:lnTo>
                <a:lnTo>
                  <a:pt x="2353988" y="2276948"/>
                </a:lnTo>
                <a:lnTo>
                  <a:pt x="0" y="22769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lIns="121914" tIns="60957" rIns="121914" bIns="60957"/>
          <a:lstStyle/>
          <a:p>
            <a:pPr defTabSz="1219140"/>
            <a:endParaRPr lang="en-US" sz="2400" dirty="0">
              <a:solidFill>
                <a:prstClr val="black"/>
              </a:solidFill>
            </a:endParaRPr>
          </a:p>
        </p:txBody>
      </p:sp>
    </p:spTree>
    <p:extLst>
      <p:ext uri="{BB962C8B-B14F-4D97-AF65-F5344CB8AC3E}">
        <p14:creationId xmlns:p14="http://schemas.microsoft.com/office/powerpoint/2010/main" val="41112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E466B25D-14CC-EEFB-A684-744EE5BF6F7E}"/>
              </a:ext>
            </a:extLst>
          </p:cNvPr>
          <p:cNvSpPr/>
          <p:nvPr/>
        </p:nvSpPr>
        <p:spPr>
          <a:xfrm>
            <a:off x="1016002" y="381000"/>
            <a:ext cx="4310833" cy="5588000"/>
          </a:xfrm>
          <a:custGeom>
            <a:avLst/>
            <a:gdLst/>
            <a:ahLst/>
            <a:cxnLst/>
            <a:rect l="l" t="t" r="r" b="b"/>
            <a:pathLst>
              <a:path w="5251340" h="8181975">
                <a:moveTo>
                  <a:pt x="0" y="0"/>
                </a:moveTo>
                <a:lnTo>
                  <a:pt x="5251340" y="0"/>
                </a:lnTo>
                <a:lnTo>
                  <a:pt x="5251340" y="8181975"/>
                </a:lnTo>
                <a:lnTo>
                  <a:pt x="0" y="81819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lIns="121914" tIns="60957" rIns="121914" bIns="60957"/>
          <a:lstStyle/>
          <a:p>
            <a:pPr defTabSz="1219140"/>
            <a:endParaRPr lang="en-US" sz="2400" dirty="0">
              <a:solidFill>
                <a:prstClr val="black"/>
              </a:solidFill>
            </a:endParaRPr>
          </a:p>
        </p:txBody>
      </p:sp>
      <p:sp>
        <p:nvSpPr>
          <p:cNvPr id="11" name="TextBox 10"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B812FD0D-3345-4D97-BED4-5A0590056D2D}"/>
              </a:ext>
            </a:extLst>
          </p:cNvPr>
          <p:cNvSpPr txBox="1"/>
          <p:nvPr/>
        </p:nvSpPr>
        <p:spPr>
          <a:xfrm>
            <a:off x="1538751" y="989645"/>
            <a:ext cx="3454400" cy="2092880"/>
          </a:xfrm>
          <a:prstGeom prst="rect">
            <a:avLst/>
          </a:prstGeom>
          <a:noFill/>
        </p:spPr>
        <p:txBody>
          <a:bodyPr wrap="square" lIns="121914" tIns="60957" rIns="121914" bIns="60957">
            <a:spAutoFit/>
          </a:bodyPr>
          <a:lstStyle/>
          <a:p>
            <a:pPr algn="ctr" defTabSz="1219140"/>
            <a:r>
              <a:rPr lang="en-US" sz="4300" b="1" dirty="0">
                <a:solidFill>
                  <a:prstClr val="black"/>
                </a:solidFill>
                <a:cs typeface="Times New Roman" panose="02020603050405020304" pitchFamily="18" charset="0"/>
              </a:rPr>
              <a:t>TRÒ CHƠI: “HỘP QUÀ </a:t>
            </a:r>
          </a:p>
          <a:p>
            <a:pPr algn="ctr" defTabSz="1219140"/>
            <a:r>
              <a:rPr lang="en-US" sz="4300" b="1" dirty="0" smtClean="0">
                <a:solidFill>
                  <a:prstClr val="black"/>
                </a:solidFill>
                <a:cs typeface="Times New Roman" panose="02020603050405020304" pitchFamily="18" charset="0"/>
              </a:rPr>
              <a:t>MAY MẮN”</a:t>
            </a:r>
            <a:endParaRPr lang="en-US" sz="4300" b="1" dirty="0">
              <a:solidFill>
                <a:prstClr val="black"/>
              </a:solidFill>
              <a:cs typeface="Times New Roman" panose="02020603050405020304" pitchFamily="18" charset="0"/>
            </a:endParaRPr>
          </a:p>
        </p:txBody>
      </p:sp>
      <p:sp>
        <p:nvSpPr>
          <p:cNvPr id="2" name="Title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4CF5A7-9C9E-FCD2-1568-B5234191D53A}"/>
              </a:ext>
            </a:extLst>
          </p:cNvPr>
          <p:cNvSpPr>
            <a:spLocks noGrp="1"/>
          </p:cNvSpPr>
          <p:nvPr>
            <p:ph type="ctrTitle"/>
          </p:nvPr>
        </p:nvSpPr>
        <p:spPr>
          <a:xfrm>
            <a:off x="5326835" y="1063443"/>
            <a:ext cx="6763567" cy="4368800"/>
          </a:xfrm>
        </p:spPr>
        <p:txBody>
          <a:bodyPr>
            <a:noAutofit/>
          </a:bodyPr>
          <a:lstStyle/>
          <a:p>
            <a:pPr>
              <a:spcBef>
                <a:spcPct val="50000"/>
              </a:spcBef>
              <a:defRPr/>
            </a:pPr>
            <a:r>
              <a:rPr lang="en-US" sz="3700" b="1" dirty="0">
                <a:latin typeface="Times New Roman" panose="02020603050405020304" pitchFamily="18" charset="0"/>
                <a:cs typeface="Times New Roman" panose="02020603050405020304" pitchFamily="18" charset="0"/>
              </a:rPr>
              <a:t>                LUẬT CHƠI</a:t>
            </a:r>
            <a:r>
              <a:rPr lang="en-US" sz="3700" dirty="0">
                <a:highlight>
                  <a:srgbClr val="FFFF00"/>
                </a:highlight>
                <a:latin typeface="Times New Roman" panose="02020603050405020304" pitchFamily="18" charset="0"/>
                <a:cs typeface="Times New Roman" panose="02020603050405020304" pitchFamily="18" charset="0"/>
              </a:rPr>
              <a:t/>
            </a:r>
            <a:br>
              <a:rPr lang="en-US" sz="3700" dirty="0">
                <a:highlight>
                  <a:srgbClr val="FFFF00"/>
                </a:highlight>
                <a:latin typeface="Times New Roman" panose="02020603050405020304" pitchFamily="18" charset="0"/>
                <a:cs typeface="Times New Roman" panose="02020603050405020304" pitchFamily="18" charset="0"/>
              </a:rPr>
            </a:br>
            <a:r>
              <a:rPr lang="en-US" sz="3700" dirty="0">
                <a:highlight>
                  <a:srgbClr val="FFFFFF"/>
                </a:highlight>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Có</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4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hộp</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quà</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bí</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mật</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tương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ứng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với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bốn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câu</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hỏi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học</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sinh</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cần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phải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trả</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Học</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sinh</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sẽ</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lựa</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chọn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hộp</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quà</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bất</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kì</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và</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trả</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câu</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hỏi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của</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hộp</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quà</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đó</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trong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thời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gian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10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giây</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Trả</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đúng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nhận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được</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phần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thưởng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trong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hộp</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quà</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trả</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sai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nhường</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cơ</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hội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trả</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lời</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cho</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bạn</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khác</a:t>
            </a:r>
            <a:r>
              <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4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 name="Freeform 10"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0908B51C-2C13-96C2-263B-D997AB5DBABE}"/>
              </a:ext>
            </a:extLst>
          </p:cNvPr>
          <p:cNvSpPr/>
          <p:nvPr/>
        </p:nvSpPr>
        <p:spPr>
          <a:xfrm>
            <a:off x="1789505" y="3083482"/>
            <a:ext cx="2427033" cy="3301156"/>
          </a:xfrm>
          <a:custGeom>
            <a:avLst/>
            <a:gdLst/>
            <a:ahLst/>
            <a:cxnLst/>
            <a:rect l="l" t="t" r="r" b="b"/>
            <a:pathLst>
              <a:path w="3187639" h="3893300">
                <a:moveTo>
                  <a:pt x="0" y="0"/>
                </a:moveTo>
                <a:lnTo>
                  <a:pt x="3187639" y="0"/>
                </a:lnTo>
                <a:lnTo>
                  <a:pt x="3187639" y="3893300"/>
                </a:lnTo>
                <a:lnTo>
                  <a:pt x="0" y="3893300"/>
                </a:lnTo>
                <a:lnTo>
                  <a:pt x="0" y="0"/>
                </a:lnTo>
                <a:close/>
              </a:path>
            </a:pathLst>
          </a:custGeom>
          <a:blipFill>
            <a:blip r:embed="rId5"/>
            <a:stretch>
              <a:fillRect/>
            </a:stretch>
          </a:blipFill>
        </p:spPr>
      </p:sp>
      <p:pic>
        <p:nvPicPr>
          <p:cNvPr id="6" name="Picture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99300F3-51D1-AA97-E347-E0F03DB54112}"/>
              </a:ext>
            </a:extLst>
          </p:cNvPr>
          <p:cNvPicPr>
            <a:picLocks noChangeAspect="1"/>
          </p:cNvPicPr>
          <p:nvPr/>
        </p:nvPicPr>
        <p:blipFill>
          <a:blip r:embed="rId6"/>
          <a:srcRect/>
          <a:stretch>
            <a:fillRect/>
          </a:stretch>
        </p:blipFill>
        <p:spPr>
          <a:xfrm rot="-2440081">
            <a:off x="-158194" y="-250719"/>
            <a:ext cx="2290425" cy="2279435"/>
          </a:xfrm>
          <a:prstGeom prst="rect">
            <a:avLst/>
          </a:prstGeom>
        </p:spPr>
      </p:pic>
      <p:sp>
        <p:nvSpPr>
          <p:cNvPr id="3" name="Slide Number Placeholder 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A25D9A4-BE43-1FDE-9CC5-D96B46221EB6}"/>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1211303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OPL20U25GSXzBJYl68kk8uQGfFKzs7yb1M4KJWUiLk6ZEvGF+qCIPSnY57AbBFCvTW$2023 15 71$71+K4lPs7H94VUqPe2XwIsfPRnrXQE//QTEXxb8/8N4CNc6FpgZahzpTjFhMzSA7T/nHJa11DE8Ng2TP3iAmRczFlmslSuUNOgUeb6yRvs0=">
            <a:hlinkClick r:id="rId3" action="ppaction://hlinksldjump"/>
            <a:extLst>
              <a:ext uri="{FF2B5EF4-FFF2-40B4-BE49-F238E27FC236}">
                <a16:creationId xmlns:a16="http://schemas.microsoft.com/office/drawing/2014/main" xmlns="" id="{681F100A-B5FF-3CCE-6DC3-5136F211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27" y="-121556"/>
            <a:ext cx="3537015" cy="3537015"/>
          </a:xfrm>
          <a:prstGeom prst="rect">
            <a:avLst/>
          </a:prstGeom>
        </p:spPr>
      </p:pic>
      <p:pic>
        <p:nvPicPr>
          <p:cNvPr id="4" name="Picture 3" descr="OPL20U25GSXzBJYl68kk8uQGfFKzs7yb1M4KJWUiLk6ZEvGF+qCIPSnY57AbBFCvTW$2023 15 71$71+K4lPs7H94VUqPe2XwIsfPRnrXQE//QTEXxb8/8N4CNc6FpgZahzpTjFhMzSA7T/nHJa11DE8Ng2TP3iAmRczFlmslSuUNOgUeb6yRvs0=">
            <a:hlinkClick r:id="rId5" action="ppaction://hlinksldjump"/>
            <a:extLst>
              <a:ext uri="{FF2B5EF4-FFF2-40B4-BE49-F238E27FC236}">
                <a16:creationId xmlns:a16="http://schemas.microsoft.com/office/drawing/2014/main" xmlns="" id="{E18B5F60-EAC6-A259-6A52-A644ED1C6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880" y="-121556"/>
            <a:ext cx="3705981" cy="3541445"/>
          </a:xfrm>
          <a:prstGeom prst="rect">
            <a:avLst/>
          </a:prstGeom>
        </p:spPr>
      </p:pic>
      <p:sp>
        <p:nvSpPr>
          <p:cNvPr id="12" name="Rectangle: Rounded Corners 1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A1AA527B-EBB4-9F09-CDBE-2ABBC9A3758C}"/>
              </a:ext>
            </a:extLst>
          </p:cNvPr>
          <p:cNvSpPr/>
          <p:nvPr/>
        </p:nvSpPr>
        <p:spPr>
          <a:xfrm>
            <a:off x="2657812" y="2192865"/>
            <a:ext cx="6387008" cy="26638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sp>
        <p:nvSpPr>
          <p:cNvPr id="2" name="Slide Number Placeholder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4DA8017-3875-35B7-F537-7A2E6654035D}"/>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26</a:t>
            </a:fld>
            <a:endParaRPr lang="en-US">
              <a:solidFill>
                <a:prstClr val="black">
                  <a:tint val="75000"/>
                </a:prstClr>
              </a:solidFill>
            </a:endParaRPr>
          </a:p>
        </p:txBody>
      </p:sp>
      <p:pic>
        <p:nvPicPr>
          <p:cNvPr id="5" name="Picture 4" descr="OPL20U25GSXzBJYl68kk8uQGfFKzs7yb1M4KJWUiLk6ZEvGF+qCIPSnY57AbBFCvTW$2023 15 71$71+K4lPs7H94VUqPe2XwIsfPRnrXQE//QTEXxb8/8N4CNc6FpgZahzpTjFhMzSA7T/nHJa11DE8Ng2TP3iAmRczFlmslSuUNOgUeb6yRvs0=">
            <a:hlinkClick r:id="rId7" action="ppaction://hlinksldjump"/>
            <a:extLst>
              <a:ext uri="{FF2B5EF4-FFF2-40B4-BE49-F238E27FC236}">
                <a16:creationId xmlns:a16="http://schemas.microsoft.com/office/drawing/2014/main" xmlns="" id="{619F3579-A93C-C072-5047-E92224EACC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173" y="3568530"/>
            <a:ext cx="3297787" cy="3262999"/>
          </a:xfrm>
          <a:prstGeom prst="rect">
            <a:avLst/>
          </a:prstGeom>
        </p:spPr>
      </p:pic>
      <p:pic>
        <p:nvPicPr>
          <p:cNvPr id="6" name="Picture 5" descr="OPL20U25GSXzBJYl68kk8uQGfFKzs7yb1M4KJWUiLk6ZEvGF+qCIPSnY57AbBFCvTW$2023 15 71$71+K4lPs7H94VUqPe2XwIsfPRnrXQE//QTEXxb8/8N4CNc6FpgZahzpTjFhMzSA7T/nHJa11DE8Ng2TP3iAmRczFlmslSuUNOgUeb6yRvs0=">
            <a:hlinkClick r:id="rId9" action="ppaction://hlinksldjump"/>
            <a:extLst>
              <a:ext uri="{FF2B5EF4-FFF2-40B4-BE49-F238E27FC236}">
                <a16:creationId xmlns:a16="http://schemas.microsoft.com/office/drawing/2014/main" xmlns="" id="{03388EFC-75D8-3292-FB28-5442AADF65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0160" y="3084006"/>
            <a:ext cx="3297787" cy="4232044"/>
          </a:xfrm>
          <a:prstGeom prst="rect">
            <a:avLst/>
          </a:prstGeom>
        </p:spPr>
      </p:pic>
      <p:sp>
        <p:nvSpPr>
          <p:cNvPr id="8" name="TextBox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618E98B-B35A-C23E-E042-B54D145A784E}"/>
              </a:ext>
            </a:extLst>
          </p:cNvPr>
          <p:cNvSpPr txBox="1"/>
          <p:nvPr/>
        </p:nvSpPr>
        <p:spPr>
          <a:xfrm>
            <a:off x="3048000" y="3179149"/>
            <a:ext cx="6096000" cy="492443"/>
          </a:xfrm>
          <a:prstGeom prst="rect">
            <a:avLst/>
          </a:prstGeom>
          <a:noFill/>
        </p:spPr>
        <p:txBody>
          <a:bodyPr wrap="square" lIns="121914" tIns="60957" rIns="121914" bIns="60957">
            <a:spAutoFit/>
          </a:bodyPr>
          <a:lstStyle/>
          <a:p>
            <a:pPr defTabSz="1219140"/>
            <a:endParaRPr lang="en-US" sz="2400" dirty="0">
              <a:solidFill>
                <a:prstClr val="black"/>
              </a:solidFill>
            </a:endParaRPr>
          </a:p>
        </p:txBody>
      </p:sp>
      <p:sp>
        <p:nvSpPr>
          <p:cNvPr id="10" name="Slide Number Placeholder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088B4A65-E5C0-D382-05DB-918406E13958}"/>
              </a:ext>
            </a:extLst>
          </p:cNvPr>
          <p:cNvSpPr txBox="1">
            <a:spLocks/>
          </p:cNvSpPr>
          <p:nvPr/>
        </p:nvSpPr>
        <p:spPr>
          <a:xfrm>
            <a:off x="8737600" y="6356352"/>
            <a:ext cx="2844800" cy="365125"/>
          </a:xfrm>
          <a:prstGeom prst="rect">
            <a:avLst/>
          </a:prstGeom>
        </p:spPr>
        <p:txBody>
          <a:bodyPr vert="horz" lIns="121914" tIns="60957" rIns="121914" bIns="60957"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E1D2B-0CA4-49DE-8ACE-2DF230ACA4E4}" type="slidenum">
              <a:rPr lang="en-US" smtClean="0">
                <a:solidFill>
                  <a:prstClr val="black">
                    <a:tint val="75000"/>
                  </a:prstClr>
                </a:solidFill>
              </a:rPr>
              <a:pPr/>
              <a:t>26</a:t>
            </a:fld>
            <a:endParaRPr lang="en-US">
              <a:solidFill>
                <a:prstClr val="black">
                  <a:tint val="75000"/>
                </a:prstClr>
              </a:solidFill>
            </a:endParaRPr>
          </a:p>
        </p:txBody>
      </p:sp>
      <p:sp>
        <p:nvSpPr>
          <p:cNvPr id="11" name="TextBox 10"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0B0153D1-5D73-E825-7AD6-1E447C35FE9A}"/>
              </a:ext>
            </a:extLst>
          </p:cNvPr>
          <p:cNvSpPr txBox="1"/>
          <p:nvPr/>
        </p:nvSpPr>
        <p:spPr>
          <a:xfrm>
            <a:off x="2723544" y="2398979"/>
            <a:ext cx="6154056" cy="2339101"/>
          </a:xfrm>
          <a:prstGeom prst="rect">
            <a:avLst/>
          </a:prstGeom>
          <a:noFill/>
        </p:spPr>
        <p:txBody>
          <a:bodyPr wrap="square" lIns="121914" tIns="60957" rIns="121914" bIns="60957">
            <a:spAutoFit/>
          </a:bodyPr>
          <a:lstStyle/>
          <a:p>
            <a:pPr algn="ctr" defTabSz="1219140"/>
            <a:r>
              <a:rPr lang="en-US" sz="7200" b="1" dirty="0">
                <a:solidFill>
                  <a:srgbClr val="1F497D">
                    <a:lumMod val="50000"/>
                  </a:srgbClr>
                </a:solidFill>
                <a:ea typeface="Calibri" panose="020F0502020204030204" pitchFamily="34" charset="0"/>
              </a:rPr>
              <a:t> HỘP QUÀ</a:t>
            </a:r>
          </a:p>
          <a:p>
            <a:pPr algn="ctr" defTabSz="1219140"/>
            <a:r>
              <a:rPr lang="en-US" sz="7200" b="1" dirty="0">
                <a:solidFill>
                  <a:srgbClr val="1F497D">
                    <a:lumMod val="50000"/>
                  </a:srgbClr>
                </a:solidFill>
                <a:ea typeface="Calibri" panose="020F0502020204030204" pitchFamily="34" charset="0"/>
              </a:rPr>
              <a:t> </a:t>
            </a:r>
            <a:r>
              <a:rPr lang="en-US" sz="7200" b="1" dirty="0" smtClean="0">
                <a:solidFill>
                  <a:srgbClr val="1F497D">
                    <a:lumMod val="50000"/>
                  </a:srgbClr>
                </a:solidFill>
                <a:ea typeface="Calibri" panose="020F0502020204030204" pitchFamily="34" charset="0"/>
              </a:rPr>
              <a:t>MAY MẮN</a:t>
            </a:r>
            <a:endParaRPr lang="en-US" sz="7200" dirty="0">
              <a:solidFill>
                <a:srgbClr val="1F497D">
                  <a:lumMod val="50000"/>
                </a:srgbClr>
              </a:solidFill>
              <a:cs typeface="Times New Roman" panose="02020603050405020304" pitchFamily="18" charset="0"/>
            </a:endParaRPr>
          </a:p>
        </p:txBody>
      </p:sp>
      <p:pic>
        <p:nvPicPr>
          <p:cNvPr id="3" name="Picture 2" descr="OPL20U25GSXzBJYl68kk8uQGfFKzs7yb1M4KJWUiLk6ZEvGF+qCIPSnY57AbBFCvTW$2023 15 71$71+K4lPs7H94VUqPe2XwIsfPRnrXQE//QTEXxb8/8N4CNc6FpgZahzpTjFhMzSA7T/nHJa11DE8Ng2TP3iAmRczFlmslSuUNOgUeb6yRvs0=">
            <a:hlinkClick r:id="rId11" action="ppaction://hlinksldjump"/>
            <a:extLst>
              <a:ext uri="{FF2B5EF4-FFF2-40B4-BE49-F238E27FC236}">
                <a16:creationId xmlns:a16="http://schemas.microsoft.com/office/drawing/2014/main" xmlns="" id="{9E716D35-0531-513F-0FE8-1BB17DDE1B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2593136" y="2323104"/>
            <a:ext cx="1267664" cy="1267664"/>
          </a:xfrm>
          <a:prstGeom prst="rect">
            <a:avLst/>
          </a:prstGeom>
        </p:spPr>
      </p:pic>
    </p:spTree>
    <p:extLst>
      <p:ext uri="{BB962C8B-B14F-4D97-AF65-F5344CB8AC3E}">
        <p14:creationId xmlns:p14="http://schemas.microsoft.com/office/powerpoint/2010/main" val="3555888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300" fill="hold">
                                          <p:stCondLst>
                                            <p:cond delay="0"/>
                                          </p:stCondLst>
                                        </p:cTn>
                                        <p:tgtEl>
                                          <p:spTgt spid="4"/>
                                        </p:tgtEl>
                                        <p:attrNameLst>
                                          <p:attrName>r</p:attrName>
                                        </p:attrNameLst>
                                      </p:cBhvr>
                                    </p:animRot>
                                    <p:animRot by="-240000">
                                      <p:cBhvr>
                                        <p:cTn id="15" dur="600" fill="hold">
                                          <p:stCondLst>
                                            <p:cond delay="600"/>
                                          </p:stCondLst>
                                        </p:cTn>
                                        <p:tgtEl>
                                          <p:spTgt spid="4"/>
                                        </p:tgtEl>
                                        <p:attrNameLst>
                                          <p:attrName>r</p:attrName>
                                        </p:attrNameLst>
                                      </p:cBhvr>
                                    </p:animRot>
                                    <p:animRot by="240000">
                                      <p:cBhvr>
                                        <p:cTn id="16" dur="600" fill="hold">
                                          <p:stCondLst>
                                            <p:cond delay="1200"/>
                                          </p:stCondLst>
                                        </p:cTn>
                                        <p:tgtEl>
                                          <p:spTgt spid="4"/>
                                        </p:tgtEl>
                                        <p:attrNameLst>
                                          <p:attrName>r</p:attrName>
                                        </p:attrNameLst>
                                      </p:cBhvr>
                                    </p:animRot>
                                    <p:animRot by="-240000">
                                      <p:cBhvr>
                                        <p:cTn id="17" dur="600" fill="hold">
                                          <p:stCondLst>
                                            <p:cond delay="1800"/>
                                          </p:stCondLst>
                                        </p:cTn>
                                        <p:tgtEl>
                                          <p:spTgt spid="4"/>
                                        </p:tgtEl>
                                        <p:attrNameLst>
                                          <p:attrName>r</p:attrName>
                                        </p:attrNameLst>
                                      </p:cBhvr>
                                    </p:animRot>
                                    <p:animRot by="120000">
                                      <p:cBhvr>
                                        <p:cTn id="18" dur="600" fill="hold">
                                          <p:stCondLst>
                                            <p:cond delay="24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00" fill="hold">
                                          <p:stCondLst>
                                            <p:cond delay="0"/>
                                          </p:stCondLst>
                                        </p:cTn>
                                        <p:tgtEl>
                                          <p:spTgt spid="5"/>
                                        </p:tgtEl>
                                        <p:attrNameLst>
                                          <p:attrName>r</p:attrName>
                                        </p:attrNameLst>
                                      </p:cBhvr>
                                    </p:animRot>
                                    <p:animRot by="-240000">
                                      <p:cBhvr>
                                        <p:cTn id="23" dur="600" fill="hold">
                                          <p:stCondLst>
                                            <p:cond delay="600"/>
                                          </p:stCondLst>
                                        </p:cTn>
                                        <p:tgtEl>
                                          <p:spTgt spid="5"/>
                                        </p:tgtEl>
                                        <p:attrNameLst>
                                          <p:attrName>r</p:attrName>
                                        </p:attrNameLst>
                                      </p:cBhvr>
                                    </p:animRot>
                                    <p:animRot by="240000">
                                      <p:cBhvr>
                                        <p:cTn id="24" dur="600" fill="hold">
                                          <p:stCondLst>
                                            <p:cond delay="1200"/>
                                          </p:stCondLst>
                                        </p:cTn>
                                        <p:tgtEl>
                                          <p:spTgt spid="5"/>
                                        </p:tgtEl>
                                        <p:attrNameLst>
                                          <p:attrName>r</p:attrName>
                                        </p:attrNameLst>
                                      </p:cBhvr>
                                    </p:animRot>
                                    <p:animRot by="-240000">
                                      <p:cBhvr>
                                        <p:cTn id="25" dur="600" fill="hold">
                                          <p:stCondLst>
                                            <p:cond delay="1800"/>
                                          </p:stCondLst>
                                        </p:cTn>
                                        <p:tgtEl>
                                          <p:spTgt spid="5"/>
                                        </p:tgtEl>
                                        <p:attrNameLst>
                                          <p:attrName>r</p:attrName>
                                        </p:attrNameLst>
                                      </p:cBhvr>
                                    </p:animRot>
                                    <p:animRot by="120000">
                                      <p:cBhvr>
                                        <p:cTn id="26" dur="600" fill="hold">
                                          <p:stCondLst>
                                            <p:cond delay="24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300" fill="hold">
                                          <p:stCondLst>
                                            <p:cond delay="0"/>
                                          </p:stCondLst>
                                        </p:cTn>
                                        <p:tgtEl>
                                          <p:spTgt spid="6"/>
                                        </p:tgtEl>
                                        <p:attrNameLst>
                                          <p:attrName>r</p:attrName>
                                        </p:attrNameLst>
                                      </p:cBhvr>
                                    </p:animRot>
                                    <p:animRot by="-240000">
                                      <p:cBhvr>
                                        <p:cTn id="31" dur="600" fill="hold">
                                          <p:stCondLst>
                                            <p:cond delay="600"/>
                                          </p:stCondLst>
                                        </p:cTn>
                                        <p:tgtEl>
                                          <p:spTgt spid="6"/>
                                        </p:tgtEl>
                                        <p:attrNameLst>
                                          <p:attrName>r</p:attrName>
                                        </p:attrNameLst>
                                      </p:cBhvr>
                                    </p:animRot>
                                    <p:animRot by="240000">
                                      <p:cBhvr>
                                        <p:cTn id="32" dur="600" fill="hold">
                                          <p:stCondLst>
                                            <p:cond delay="1200"/>
                                          </p:stCondLst>
                                        </p:cTn>
                                        <p:tgtEl>
                                          <p:spTgt spid="6"/>
                                        </p:tgtEl>
                                        <p:attrNameLst>
                                          <p:attrName>r</p:attrName>
                                        </p:attrNameLst>
                                      </p:cBhvr>
                                    </p:animRot>
                                    <p:animRot by="-240000">
                                      <p:cBhvr>
                                        <p:cTn id="33" dur="600" fill="hold">
                                          <p:stCondLst>
                                            <p:cond delay="1800"/>
                                          </p:stCondLst>
                                        </p:cTn>
                                        <p:tgtEl>
                                          <p:spTgt spid="6"/>
                                        </p:tgtEl>
                                        <p:attrNameLst>
                                          <p:attrName>r</p:attrName>
                                        </p:attrNameLst>
                                      </p:cBhvr>
                                    </p:animRot>
                                    <p:animRot by="120000">
                                      <p:cBhvr>
                                        <p:cTn id="34"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nodeType="clickEffect">
                                  <p:stCondLst>
                                    <p:cond delay="0"/>
                                  </p:stCondLst>
                                  <p:childTnLst>
                                    <p:animEffect transition="out" filter="barn(inVertical)">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E5F5DC9-C10A-40E7-4973-E7327DF5E14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797549" y="1600200"/>
            <a:ext cx="2933856" cy="1633624"/>
          </a:xfrm>
          <a:prstGeom prst="rect">
            <a:avLst/>
          </a:prstGeom>
        </p:spPr>
      </p:pic>
      <p:pic>
        <p:nvPicPr>
          <p:cNvPr id="3" name="Graphic 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A40D6E72-F0FB-DA89-64CF-F6812AA1A3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806055" y="6757467"/>
            <a:ext cx="2171700" cy="1371600"/>
          </a:xfrm>
          <a:prstGeom prst="rect">
            <a:avLst/>
          </a:prstGeom>
        </p:spPr>
      </p:pic>
      <p:pic>
        <p:nvPicPr>
          <p:cNvPr id="4" name="Graphic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C5834697-B849-11E3-993B-6CD78C08DC9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1200" y="-543115"/>
            <a:ext cx="2032000" cy="1295400"/>
          </a:xfrm>
          <a:prstGeom prst="rect">
            <a:avLst/>
          </a:prstGeom>
        </p:spPr>
      </p:pic>
      <p:grpSp>
        <p:nvGrpSpPr>
          <p:cNvPr id="5" name="Group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59059D04-230E-25C0-F7AB-0027CF8CC0E3}"/>
              </a:ext>
            </a:extLst>
          </p:cNvPr>
          <p:cNvGrpSpPr/>
          <p:nvPr/>
        </p:nvGrpSpPr>
        <p:grpSpPr>
          <a:xfrm>
            <a:off x="13817601" y="-66919"/>
            <a:ext cx="5854699" cy="2967048"/>
            <a:chOff x="7800976" y="1924071"/>
            <a:chExt cx="4391024" cy="2225286"/>
          </a:xfrm>
          <a:solidFill>
            <a:schemeClr val="accent1">
              <a:lumMod val="60000"/>
              <a:lumOff val="40000"/>
            </a:schemeClr>
          </a:solidFill>
        </p:grpSpPr>
        <p:pic>
          <p:nvPicPr>
            <p:cNvPr id="6" name="Graphic 5">
              <a:extLst>
                <a:ext uri="{FF2B5EF4-FFF2-40B4-BE49-F238E27FC236}">
                  <a16:creationId xmlns:a16="http://schemas.microsoft.com/office/drawing/2014/main" xmlns="" id="{4238E78F-A353-986C-9273-C6642E93024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xmlns="" id="{19011A3C-740F-F4AC-844F-DC2B60A6A5A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830416" y="2371302"/>
              <a:ext cx="1590675" cy="904875"/>
            </a:xfrm>
            <a:prstGeom prst="rect">
              <a:avLst/>
            </a:prstGeom>
          </p:spPr>
        </p:pic>
      </p:grpSp>
      <p:pic>
        <p:nvPicPr>
          <p:cNvPr id="15" name="Graphic 1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D487838-1D54-9E73-800F-3C142429E7B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xmlns="" id="{2529A0E1-BD0B-104E-E104-2640004F929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xmlns="" id="{5C64682D-47A2-B265-E388-681F3D4707A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xmlns="" id="{EA1B5C23-E099-685B-320C-81BA9A9957D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xmlns="" id="{F5238DAD-0EC1-ED1E-BDE6-5F901B7EBC6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xmlns="" id="{A3D6E1FA-EBA3-2665-3BD4-B244B93C4F7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915149" y="5810185"/>
            <a:ext cx="279400" cy="279400"/>
          </a:xfrm>
          <a:prstGeom prst="rect">
            <a:avLst/>
          </a:prstGeom>
        </p:spPr>
      </p:pic>
      <p:sp>
        <p:nvSpPr>
          <p:cNvPr id="25" name="Freeform 19">
            <a:extLst>
              <a:ext uri="{FF2B5EF4-FFF2-40B4-BE49-F238E27FC236}">
                <a16:creationId xmlns:a16="http://schemas.microsoft.com/office/drawing/2014/main" xmlns="" id="{3F76E152-B9FA-C0F2-0BF7-FF2F6B56F4DA}"/>
              </a:ext>
            </a:extLst>
          </p:cNvPr>
          <p:cNvSpPr/>
          <p:nvPr/>
        </p:nvSpPr>
        <p:spPr>
          <a:xfrm>
            <a:off x="7620001" y="2797354"/>
            <a:ext cx="4676539" cy="4083633"/>
          </a:xfrm>
          <a:custGeom>
            <a:avLst/>
            <a:gdLst/>
            <a:ahLst/>
            <a:cxnLst/>
            <a:rect l="l" t="t" r="r" b="b"/>
            <a:pathLst>
              <a:path w="5762172" h="3839047">
                <a:moveTo>
                  <a:pt x="0" y="0"/>
                </a:moveTo>
                <a:lnTo>
                  <a:pt x="5762173" y="0"/>
                </a:lnTo>
                <a:lnTo>
                  <a:pt x="5762173" y="3839047"/>
                </a:lnTo>
                <a:lnTo>
                  <a:pt x="0" y="3839047"/>
                </a:lnTo>
                <a:lnTo>
                  <a:pt x="0" y="0"/>
                </a:lnTo>
                <a:close/>
              </a:path>
            </a:pathLst>
          </a:custGeom>
          <a:blipFill>
            <a:blip r:embed="rId17"/>
            <a:stretch>
              <a:fillRect/>
            </a:stretch>
          </a:blipFill>
        </p:spPr>
        <p:txBody>
          <a:bodyPr lIns="121914" tIns="60957" rIns="121914" bIns="60957"/>
          <a:lstStyle/>
          <a:p>
            <a:pPr defTabSz="1219140"/>
            <a:endParaRPr lang="en-US" sz="2400">
              <a:solidFill>
                <a:prstClr val="black"/>
              </a:solidFill>
            </a:endParaRPr>
          </a:p>
        </p:txBody>
      </p:sp>
      <p:pic>
        <p:nvPicPr>
          <p:cNvPr id="26" name="Picture 6">
            <a:extLst>
              <a:ext uri="{FF2B5EF4-FFF2-40B4-BE49-F238E27FC236}">
                <a16:creationId xmlns:a16="http://schemas.microsoft.com/office/drawing/2014/main" xmlns="" id="{091D5FE9-351E-9289-3D1A-A867B19AC383}"/>
              </a:ext>
            </a:extLst>
          </p:cNvPr>
          <p:cNvPicPr>
            <a:picLocks noChangeAspect="1"/>
          </p:cNvPicPr>
          <p:nvPr/>
        </p:nvPicPr>
        <p:blipFill>
          <a:blip r:embed="rId18"/>
          <a:srcRect/>
          <a:stretch>
            <a:fillRect/>
          </a:stretch>
        </p:blipFill>
        <p:spPr>
          <a:xfrm rot="-593336">
            <a:off x="10099281" y="1339078"/>
            <a:ext cx="2244345" cy="1967884"/>
          </a:xfrm>
          <a:prstGeom prst="rect">
            <a:avLst/>
          </a:prstGeom>
        </p:spPr>
      </p:pic>
      <p:sp>
        <p:nvSpPr>
          <p:cNvPr id="11" name="Slide Number Placeholder 10">
            <a:extLst>
              <a:ext uri="{FF2B5EF4-FFF2-40B4-BE49-F238E27FC236}">
                <a16:creationId xmlns:a16="http://schemas.microsoft.com/office/drawing/2014/main" xmlns="" id="{C83B0053-8831-A4CF-CB79-8AB9D9038448}"/>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27</a:t>
            </a:fld>
            <a:endParaRPr lang="en-US">
              <a:solidFill>
                <a:prstClr val="black">
                  <a:tint val="75000"/>
                </a:prstClr>
              </a:solidFill>
            </a:endParaRPr>
          </a:p>
        </p:txBody>
      </p:sp>
      <p:pic>
        <p:nvPicPr>
          <p:cNvPr id="14" name="Picture 13">
            <a:hlinkClick r:id="rId19" action="ppaction://hlinksldjump"/>
            <a:extLst>
              <a:ext uri="{FF2B5EF4-FFF2-40B4-BE49-F238E27FC236}">
                <a16:creationId xmlns:a16="http://schemas.microsoft.com/office/drawing/2014/main" xmlns="" id="{F80E35A6-4883-A6AE-FE7E-0F8892727583}"/>
              </a:ext>
            </a:extLst>
          </p:cNvPr>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3054" y="5277933"/>
            <a:ext cx="1907724" cy="1686543"/>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495122" y="359651"/>
            <a:ext cx="9870621" cy="2271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lvl="0" algn="ctr"/>
            <a:r>
              <a:rPr lang="en-US" sz="3200" b="1" dirty="0">
                <a:solidFill>
                  <a:srgbClr val="FF0000"/>
                </a:solidFill>
                <a:latin typeface="Times New Roman" pitchFamily="18" charset="0"/>
                <a:ea typeface="Tahoma" panose="020B0604030504040204" pitchFamily="34" charset="0"/>
                <a:cs typeface="Times New Roman" pitchFamily="18" charset="0"/>
              </a:rPr>
              <a:t>Câu 1: </a:t>
            </a:r>
            <a:r>
              <a:rPr lang="en-US" sz="3200" dirty="0">
                <a:solidFill>
                  <a:schemeClr val="tx1"/>
                </a:solidFill>
                <a:latin typeface="Times New Roman" pitchFamily="18" charset="0"/>
                <a:ea typeface="Tahoma" panose="020B0604030504040204" pitchFamily="34" charset="0"/>
                <a:cs typeface="Times New Roman" pitchFamily="18" charset="0"/>
              </a:rPr>
              <a:t>Phương trình nào sau đây là phương trình bậc </a:t>
            </a:r>
            <a:r>
              <a:rPr lang="en-US" sz="3200" dirty="0" err="1">
                <a:solidFill>
                  <a:schemeClr val="tx1"/>
                </a:solidFill>
                <a:latin typeface="Times New Roman" pitchFamily="18" charset="0"/>
                <a:ea typeface="Tahoma" panose="020B0604030504040204" pitchFamily="34" charset="0"/>
                <a:cs typeface="Times New Roman" pitchFamily="18" charset="0"/>
              </a:rPr>
              <a:t>nhất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hai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ẩn?</a:t>
            </a:r>
          </a:p>
          <a:p>
            <a:pPr lvl="0" algn="ctr"/>
            <a:endParaRPr lang="en-US" sz="3200" b="1" dirty="0">
              <a:solidFill>
                <a:schemeClr val="tx1"/>
              </a:solidFill>
              <a:latin typeface="Times New Roman" pitchFamily="18" charset="0"/>
              <a:ea typeface="Tahoma" panose="020B0604030504040204" pitchFamily="34" charset="0"/>
              <a:cs typeface="Times New Roman" pitchFamily="18" charset="0"/>
            </a:endParaRPr>
          </a:p>
          <a:p>
            <a:pPr algn="ctr"/>
            <a:endParaRPr lang="en-US" sz="3200" b="1" i="1" dirty="0">
              <a:solidFill>
                <a:srgbClr val="002060"/>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3054" y="2933099"/>
            <a:ext cx="9145075"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lvl="0" algn="ctr"/>
            <a:endParaRPr lang="en-US" sz="3200" b="1" dirty="0">
              <a:solidFill>
                <a:srgbClr val="FF0000"/>
              </a:solidFill>
              <a:latin typeface="Times New Roman" pitchFamily="18" charset="0"/>
              <a:ea typeface="Tahoma" panose="020B0604030504040204" pitchFamily="34" charset="0"/>
              <a:cs typeface="Times New Roman" pitchFamily="18" charset="0"/>
            </a:endParaRPr>
          </a:p>
          <a:p>
            <a:pPr lvl="0" algn="ctr"/>
            <a:r>
              <a:rPr lang="en-US" sz="3200" b="1" dirty="0">
                <a:solidFill>
                  <a:srgbClr val="FF0000"/>
                </a:solidFill>
                <a:latin typeface="Times New Roman" pitchFamily="18" charset="0"/>
                <a:ea typeface="Tahoma" panose="020B0604030504040204" pitchFamily="34" charset="0"/>
                <a:cs typeface="Times New Roman" pitchFamily="18" charset="0"/>
              </a:rPr>
              <a:t>Phương trình ở câu a), c), d) là phương </a:t>
            </a:r>
            <a:r>
              <a:rPr lang="en-US" sz="3200" b="1" dirty="0" err="1">
                <a:solidFill>
                  <a:srgbClr val="FF0000"/>
                </a:solidFill>
                <a:latin typeface="Times New Roman" pitchFamily="18" charset="0"/>
                <a:ea typeface="Tahoma" panose="020B0604030504040204" pitchFamily="34" charset="0"/>
                <a:cs typeface="Times New Roman" pitchFamily="18" charset="0"/>
              </a:rPr>
              <a:t>trình</a:t>
            </a:r>
            <a:r>
              <a:rPr lang="en-US" sz="3200" b="1" dirty="0">
                <a:solidFill>
                  <a:srgbClr val="FF0000"/>
                </a:solidFill>
                <a:latin typeface="Times New Roman" pitchFamily="18" charset="0"/>
                <a:ea typeface="Tahoma" panose="020B0604030504040204" pitchFamily="34" charset="0"/>
                <a:cs typeface="Times New Roman" pitchFamily="18" charset="0"/>
              </a:rPr>
              <a:t> </a:t>
            </a:r>
            <a:endParaRPr lang="en-US" sz="3200" b="1" dirty="0" smtClean="0">
              <a:solidFill>
                <a:srgbClr val="FF0000"/>
              </a:solidFill>
              <a:latin typeface="Times New Roman" pitchFamily="18" charset="0"/>
              <a:ea typeface="Tahoma" panose="020B0604030504040204" pitchFamily="34" charset="0"/>
              <a:cs typeface="Times New Roman" pitchFamily="18" charset="0"/>
            </a:endParaRPr>
          </a:p>
          <a:p>
            <a:pPr lvl="0" algn="ctr"/>
            <a:r>
              <a:rPr lang="en-US" sz="3200" b="1" dirty="0" err="1" smtClean="0">
                <a:solidFill>
                  <a:srgbClr val="FF0000"/>
                </a:solidFill>
                <a:latin typeface="Times New Roman" pitchFamily="18" charset="0"/>
                <a:ea typeface="Tahoma" panose="020B0604030504040204" pitchFamily="34" charset="0"/>
                <a:cs typeface="Times New Roman" pitchFamily="18" charset="0"/>
              </a:rPr>
              <a:t>bậc</a:t>
            </a:r>
            <a:r>
              <a:rPr lang="en-US" sz="3200" b="1" dirty="0" smtClean="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nhất</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hai</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a:solidFill>
                  <a:srgbClr val="FF0000"/>
                </a:solidFill>
                <a:latin typeface="Times New Roman" pitchFamily="18" charset="0"/>
                <a:ea typeface="Tahoma" panose="020B0604030504040204" pitchFamily="34" charset="0"/>
                <a:cs typeface="Times New Roman" pitchFamily="18" charset="0"/>
              </a:rPr>
              <a:t>ẩn</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935265997"/>
              </p:ext>
            </p:extLst>
          </p:nvPr>
        </p:nvGraphicFramePr>
        <p:xfrm>
          <a:off x="3030538" y="1279525"/>
          <a:ext cx="4657725" cy="1387475"/>
        </p:xfrm>
        <a:graphic>
          <a:graphicData uri="http://schemas.openxmlformats.org/presentationml/2006/ole">
            <mc:AlternateContent xmlns:mc="http://schemas.openxmlformats.org/markup-compatibility/2006">
              <mc:Choice xmlns:v="urn:schemas-microsoft-com:vml" Requires="v">
                <p:oleObj spid="_x0000_s22545" name="Equation" r:id="rId21" imgW="2514600" imgH="749160" progId="Equation.DSMT4">
                  <p:embed/>
                </p:oleObj>
              </mc:Choice>
              <mc:Fallback>
                <p:oleObj name="Equation" r:id="rId21" imgW="2514600" imgH="749160" progId="Equation.DSMT4">
                  <p:embed/>
                  <p:pic>
                    <p:nvPicPr>
                      <p:cNvPr id="0" name=""/>
                      <p:cNvPicPr/>
                      <p:nvPr/>
                    </p:nvPicPr>
                    <p:blipFill>
                      <a:blip r:embed="rId22"/>
                      <a:stretch>
                        <a:fillRect/>
                      </a:stretch>
                    </p:blipFill>
                    <p:spPr>
                      <a:xfrm>
                        <a:off x="3030538" y="1279525"/>
                        <a:ext cx="4657725" cy="1387475"/>
                      </a:xfrm>
                      <a:prstGeom prst="rect">
                        <a:avLst/>
                      </a:prstGeom>
                    </p:spPr>
                  </p:pic>
                </p:oleObj>
              </mc:Fallback>
            </mc:AlternateContent>
          </a:graphicData>
        </a:graphic>
      </p:graphicFrame>
    </p:spTree>
    <p:extLst>
      <p:ext uri="{BB962C8B-B14F-4D97-AF65-F5344CB8AC3E}">
        <p14:creationId xmlns:p14="http://schemas.microsoft.com/office/powerpoint/2010/main" val="22681217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repeatCount="108" accel="28000" decel="28108" autoRev="1" fill="hold" nodeType="withEffect">
                                  <p:stCondLst>
                                    <p:cond delay="0"/>
                                  </p:stCondLst>
                                  <p:childTnLst>
                                    <p:animMotion origin="layout" path="M 3.33333E-6 0 L -0.04497 -0.00154 " pathEditMode="relative" rAng="0" ptsTypes="AA">
                                      <p:cBhvr>
                                        <p:cTn id="9" dur="3700" fill="hold"/>
                                        <p:tgtEl>
                                          <p:spTgt spid="4"/>
                                        </p:tgtEl>
                                        <p:attrNameLst>
                                          <p:attrName>ppt_x</p:attrName>
                                          <p:attrName>ppt_y</p:attrName>
                                        </p:attrNameLst>
                                      </p:cBhvr>
                                      <p:rCtr x="-2240" y="-62"/>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repeatCount="14" accel="28000" decel="28108" autoRev="1" fill="hold" nodeType="withEffect">
                                  <p:stCondLst>
                                    <p:cond delay="0"/>
                                  </p:stCondLst>
                                  <p:childTnLst>
                                    <p:animMotion origin="layout" path="M 1.66667E-6 8.64198E-7 L 0.0434 0.00648 " pathEditMode="relative" rAng="0" ptsTypes="AA">
                                      <p:cBhvr>
                                        <p:cTn id="14" dur="14800" fill="hold"/>
                                        <p:tgtEl>
                                          <p:spTgt spid="2"/>
                                        </p:tgtEl>
                                        <p:attrNameLst>
                                          <p:attrName>ppt_x</p:attrName>
                                          <p:attrName>ppt_y</p:attrName>
                                        </p:attrNameLst>
                                      </p:cBhvr>
                                      <p:rCtr x="2170" y="309"/>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repeatCount="81" accel="28000" decel="28108" autoRev="1" fill="hold" nodeType="withEffect">
                                  <p:stCondLst>
                                    <p:cond delay="0"/>
                                  </p:stCondLst>
                                  <p:childTnLst>
                                    <p:animMotion origin="layout" path="M 2.22222E-6 -3.82716E-6 L -0.04983 -0.00277 " pathEditMode="relative" rAng="0" ptsTypes="AA">
                                      <p:cBhvr>
                                        <p:cTn id="19" dur="3700" fill="hold"/>
                                        <p:tgtEl>
                                          <p:spTgt spid="3"/>
                                        </p:tgtEl>
                                        <p:attrNameLst>
                                          <p:attrName>ppt_x</p:attrName>
                                          <p:attrName>ppt_y</p:attrName>
                                        </p:attrNameLst>
                                      </p:cBhvr>
                                      <p:rCtr x="-2500" y="-154"/>
                                    </p:animMotion>
                                  </p:childTnLst>
                                </p:cTn>
                              </p:par>
                              <p:par>
                                <p:cTn id="20" presetID="10" presetClass="entr" presetSubtype="0" repeatCount="700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
                                        <p:tgtEl>
                                          <p:spTgt spid="16"/>
                                        </p:tgtEl>
                                      </p:cBhvr>
                                    </p:animEffect>
                                  </p:childTnLst>
                                </p:cTn>
                              </p:par>
                              <p:par>
                                <p:cTn id="23" presetID="6" presetClass="emph" presetSubtype="0" repeatCount="100" autoRev="1" fill="hold" nodeType="withEffect">
                                  <p:stCondLst>
                                    <p:cond delay="0"/>
                                  </p:stCondLst>
                                  <p:childTnLst>
                                    <p:animScale>
                                      <p:cBhvr>
                                        <p:cTn id="24" dur="2000" fill="hold"/>
                                        <p:tgtEl>
                                          <p:spTgt spid="16"/>
                                        </p:tgtEl>
                                      </p:cBhvr>
                                      <p:by x="0" y="0"/>
                                    </p:animScale>
                                  </p:childTnLst>
                                </p:cTn>
                              </p:par>
                              <p:par>
                                <p:cTn id="25" presetID="10" presetClass="entr" presetSubtype="0" repeatCount="7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
                                        <p:tgtEl>
                                          <p:spTgt spid="15"/>
                                        </p:tgtEl>
                                      </p:cBhvr>
                                    </p:animEffect>
                                  </p:childTnLst>
                                </p:cTn>
                              </p:par>
                              <p:par>
                                <p:cTn id="28" presetID="6" presetClass="emph" presetSubtype="0" repeatCount="25" autoRev="1" fill="hold" nodeType="withEffect">
                                  <p:stCondLst>
                                    <p:cond delay="0"/>
                                  </p:stCondLst>
                                  <p:childTnLst>
                                    <p:animScale>
                                      <p:cBhvr>
                                        <p:cTn id="29" dur="2000" fill="hold"/>
                                        <p:tgtEl>
                                          <p:spTgt spid="15"/>
                                        </p:tgtEl>
                                      </p:cBhvr>
                                      <p:by x="0" y="0"/>
                                    </p:animScale>
                                  </p:childTnLst>
                                </p:cTn>
                              </p:par>
                              <p:par>
                                <p:cTn id="30" presetID="10" presetClass="entr" presetSubtype="0" repeatCount="700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
                                        <p:tgtEl>
                                          <p:spTgt spid="17"/>
                                        </p:tgtEl>
                                      </p:cBhvr>
                                    </p:animEffect>
                                  </p:childTnLst>
                                </p:cTn>
                              </p:par>
                              <p:par>
                                <p:cTn id="33" presetID="6" presetClass="emph" presetSubtype="0" repeatCount="25" autoRev="1" fill="hold" nodeType="withEffect">
                                  <p:stCondLst>
                                    <p:cond delay="0"/>
                                  </p:stCondLst>
                                  <p:childTnLst>
                                    <p:animScale>
                                      <p:cBhvr>
                                        <p:cTn id="34" dur="2000" fill="hold"/>
                                        <p:tgtEl>
                                          <p:spTgt spid="17"/>
                                        </p:tgtEl>
                                      </p:cBhvr>
                                      <p:by x="0" y="0"/>
                                    </p:animScale>
                                  </p:childTnLst>
                                </p:cTn>
                              </p:par>
                              <p:par>
                                <p:cTn id="35" presetID="10" presetClass="entr" presetSubtype="0" repeatCount="700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
                                        <p:tgtEl>
                                          <p:spTgt spid="20"/>
                                        </p:tgtEl>
                                      </p:cBhvr>
                                    </p:animEffect>
                                  </p:childTnLst>
                                </p:cTn>
                              </p:par>
                              <p:par>
                                <p:cTn id="38" presetID="6" presetClass="emph" presetSubtype="0" repeatCount="100" autoRev="1" fill="hold" nodeType="withEffect">
                                  <p:stCondLst>
                                    <p:cond delay="0"/>
                                  </p:stCondLst>
                                  <p:childTnLst>
                                    <p:animScale>
                                      <p:cBhvr>
                                        <p:cTn id="39" dur="2000" fill="hold"/>
                                        <p:tgtEl>
                                          <p:spTgt spid="20"/>
                                        </p:tgtEl>
                                      </p:cBhvr>
                                      <p:by x="0" y="0"/>
                                    </p:animScale>
                                  </p:childTnLst>
                                </p:cTn>
                              </p:par>
                              <p:par>
                                <p:cTn id="40" presetID="10" presetClass="entr" presetSubtype="0" repeatCount="700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
                                        <p:tgtEl>
                                          <p:spTgt spid="19"/>
                                        </p:tgtEl>
                                      </p:cBhvr>
                                    </p:animEffect>
                                  </p:childTnLst>
                                </p:cTn>
                              </p:par>
                              <p:par>
                                <p:cTn id="43" presetID="6" presetClass="emph" presetSubtype="0" repeatCount="25" autoRev="1" fill="hold" nodeType="withEffect">
                                  <p:stCondLst>
                                    <p:cond delay="0"/>
                                  </p:stCondLst>
                                  <p:childTnLst>
                                    <p:animScale>
                                      <p:cBhvr>
                                        <p:cTn id="44" dur="2000" fill="hold"/>
                                        <p:tgtEl>
                                          <p:spTgt spid="19"/>
                                        </p:tgtEl>
                                      </p:cBhvr>
                                      <p:by x="0" y="0"/>
                                    </p:animScale>
                                  </p:childTnLst>
                                </p:cTn>
                              </p:par>
                              <p:par>
                                <p:cTn id="45" presetID="10" presetClass="entr" presetSubtype="0" repeatCount="700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4"/>
                                        <p:tgtEl>
                                          <p:spTgt spid="18"/>
                                        </p:tgtEl>
                                      </p:cBhvr>
                                    </p:animEffect>
                                  </p:childTnLst>
                                </p:cTn>
                              </p:par>
                              <p:par>
                                <p:cTn id="48" presetID="6" presetClass="emph" presetSubtype="0" repeatCount="25" autoRev="1" fill="hold" nodeType="withEffect">
                                  <p:stCondLst>
                                    <p:cond delay="0"/>
                                  </p:stCondLst>
                                  <p:childTnLst>
                                    <p:animScale>
                                      <p:cBhvr>
                                        <p:cTn id="49" dur="2000" fill="hold"/>
                                        <p:tgtEl>
                                          <p:spTgt spid="18"/>
                                        </p:tgtEl>
                                      </p:cBhvr>
                                      <p:by x="0" y="0"/>
                                    </p:animScale>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par>
                                <p:cTn id="55" presetID="16" presetClass="entr" presetSubtype="21"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BDAD9B7-A238-F3A2-94D8-0B92E0FB5B40}"/>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28</a:t>
            </a:fld>
            <a:endParaRPr lang="en-US">
              <a:solidFill>
                <a:prstClr val="black">
                  <a:tint val="75000"/>
                </a:prstClr>
              </a:solidFill>
            </a:endParaRPr>
          </a:p>
        </p:txBody>
      </p:sp>
      <p:pic>
        <p:nvPicPr>
          <p:cNvPr id="4" name="Picture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2F780369-FA21-12C8-6765-CFF326CE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128" y="3429000"/>
            <a:ext cx="2540000" cy="2794000"/>
          </a:xfrm>
          <a:prstGeom prst="rect">
            <a:avLst/>
          </a:prstGeom>
        </p:spPr>
      </p:pic>
      <p:pic>
        <p:nvPicPr>
          <p:cNvPr id="5" name="Picture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8242937-A3DE-B17F-D6AF-E8DB81F89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FFC73A1-5EDB-C37C-D43F-BC52727AC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677" y="1057856"/>
            <a:ext cx="2540000" cy="2794000"/>
          </a:xfrm>
          <a:prstGeom prst="rect">
            <a:avLst/>
          </a:prstGeom>
        </p:spPr>
      </p:pic>
      <p:pic>
        <p:nvPicPr>
          <p:cNvPr id="7" name="Picture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4AF7F92-9221-7AD6-848C-231F0E728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04136" y="1016320"/>
            <a:ext cx="2540000" cy="2794000"/>
          </a:xfrm>
          <a:prstGeom prst="rect">
            <a:avLst/>
          </a:prstGeom>
        </p:spPr>
      </p:pic>
      <p:pic>
        <p:nvPicPr>
          <p:cNvPr id="8" name="Picture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84A23F1-3985-82BA-09A7-450D6752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090313" y="3794220"/>
            <a:ext cx="2540000" cy="2794000"/>
          </a:xfrm>
          <a:prstGeom prst="rect">
            <a:avLst/>
          </a:prstGeom>
        </p:spPr>
      </p:pic>
      <p:sp>
        <p:nvSpPr>
          <p:cNvPr id="14" name="Rectangle 1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977CA1-59E6-3C1A-BF92-97AD16BCE59F}"/>
              </a:ext>
            </a:extLst>
          </p:cNvPr>
          <p:cNvSpPr/>
          <p:nvPr/>
        </p:nvSpPr>
        <p:spPr>
          <a:xfrm>
            <a:off x="1506887" y="-78341"/>
            <a:ext cx="9178223" cy="2235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4300" b="1" dirty="0">
                <a:solidFill>
                  <a:srgbClr val="002060"/>
                </a:solidFill>
              </a:rPr>
              <a:t>BẠN NHẬN ĐƯỢC 1 CÂY BÚT CHÌ</a:t>
            </a:r>
          </a:p>
        </p:txBody>
      </p:sp>
      <p:sp>
        <p:nvSpPr>
          <p:cNvPr id="15" name="Right Arrow 1" descr="OPL20U25GSXzBJYl68kk8uQGfFKzs7yb1M4KJWUiLk6ZEvGF+qCIPSnY57AbBFCvTW$2023 15 71$71+K4lPs7H94VUqPe2XwIsfPRnrXQE//QTEXxb8/8N4CNc6FpgZahzpTjFhMzSA7T/nHJa11DE8Ng2TP3iAmRczFlmslSuUNOgUeb6yRvs0=">
            <a:hlinkClick r:id="rId3" action="ppaction://hlinksldjump"/>
            <a:extLst>
              <a:ext uri="{FF2B5EF4-FFF2-40B4-BE49-F238E27FC236}">
                <a16:creationId xmlns:a16="http://schemas.microsoft.com/office/drawing/2014/main" xmlns="" id="{602B9DB9-E4C1-59DE-0546-B4CC41A7DCC4}"/>
              </a:ext>
            </a:extLst>
          </p:cNvPr>
          <p:cNvSpPr/>
          <p:nvPr/>
        </p:nvSpPr>
        <p:spPr>
          <a:xfrm flipH="1">
            <a:off x="232315"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pic>
        <p:nvPicPr>
          <p:cNvPr id="16" name="Picture 15" descr="OPL20U25GSXzBJYl68kk8uQGfFKzs7yb1M4KJWUiLk6ZEvGF+qCIPSnY57AbBFCvTW$2023 15 71$71+K4lPs7H94VUqPe2XwIsfPRnrXQE//QTEXxb8/8N4CNc6FpgZahzpTjFhMzSA7T/nHJa11DE8Ng2TP3iAmRczFlmslSuUNOgUeb6yRvs0=">
            <a:hlinkClick r:id="rId4" action="ppaction://hlinksldjump"/>
            <a:extLst>
              <a:ext uri="{FF2B5EF4-FFF2-40B4-BE49-F238E27FC236}">
                <a16:creationId xmlns:a16="http://schemas.microsoft.com/office/drawing/2014/main" xmlns="" id="{9C95933C-74F7-6B05-CDE2-2E7D8095835A}"/>
              </a:ext>
            </a:extLst>
          </p:cNvPr>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07602" y="5132241"/>
            <a:ext cx="1952087" cy="1725761"/>
          </a:xfrm>
          <a:prstGeom prst="rect">
            <a:avLst/>
          </a:prstGeom>
        </p:spPr>
      </p:pic>
      <p:pic>
        <p:nvPicPr>
          <p:cNvPr id="9" name="Picture 8"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4FE3BBD6-7513-D965-35ED-C45801AC3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753" y="1395392"/>
            <a:ext cx="6366935" cy="5326085"/>
          </a:xfrm>
          <a:prstGeom prst="rect">
            <a:avLst/>
          </a:prstGeom>
        </p:spPr>
      </p:pic>
    </p:spTree>
    <p:extLst>
      <p:ext uri="{BB962C8B-B14F-4D97-AF65-F5344CB8AC3E}">
        <p14:creationId xmlns:p14="http://schemas.microsoft.com/office/powerpoint/2010/main" val="92793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06">
                                          <p:stCondLst>
                                            <p:cond delay="0"/>
                                          </p:stCondLst>
                                        </p:cTn>
                                        <p:tgtEl>
                                          <p:spTgt spid="14"/>
                                        </p:tgtEl>
                                      </p:cBhvr>
                                    </p:animEffect>
                                    <p:anim calcmode="lin" valueType="num">
                                      <p:cBhvr>
                                        <p:cTn id="8"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13" dur="18">
                                          <p:stCondLst>
                                            <p:cond delay="455"/>
                                          </p:stCondLst>
                                        </p:cTn>
                                        <p:tgtEl>
                                          <p:spTgt spid="14"/>
                                        </p:tgtEl>
                                      </p:cBhvr>
                                      <p:to x="100000" y="60000"/>
                                    </p:animScale>
                                    <p:animScale>
                                      <p:cBhvr>
                                        <p:cTn id="14" dur="116" decel="50000">
                                          <p:stCondLst>
                                            <p:cond delay="473"/>
                                          </p:stCondLst>
                                        </p:cTn>
                                        <p:tgtEl>
                                          <p:spTgt spid="14"/>
                                        </p:tgtEl>
                                      </p:cBhvr>
                                      <p:to x="100000" y="100000"/>
                                    </p:animScale>
                                    <p:animScale>
                                      <p:cBhvr>
                                        <p:cTn id="15" dur="18">
                                          <p:stCondLst>
                                            <p:cond delay="918"/>
                                          </p:stCondLst>
                                        </p:cTn>
                                        <p:tgtEl>
                                          <p:spTgt spid="14"/>
                                        </p:tgtEl>
                                      </p:cBhvr>
                                      <p:to x="100000" y="80000"/>
                                    </p:animScale>
                                    <p:animScale>
                                      <p:cBhvr>
                                        <p:cTn id="16" dur="116" decel="50000">
                                          <p:stCondLst>
                                            <p:cond delay="937"/>
                                          </p:stCondLst>
                                        </p:cTn>
                                        <p:tgtEl>
                                          <p:spTgt spid="14"/>
                                        </p:tgtEl>
                                      </p:cBhvr>
                                      <p:to x="100000" y="100000"/>
                                    </p:animScale>
                                    <p:animScale>
                                      <p:cBhvr>
                                        <p:cTn id="17" dur="18">
                                          <p:stCondLst>
                                            <p:cond delay="1149"/>
                                          </p:stCondLst>
                                        </p:cTn>
                                        <p:tgtEl>
                                          <p:spTgt spid="14"/>
                                        </p:tgtEl>
                                      </p:cBhvr>
                                      <p:to x="100000" y="90000"/>
                                    </p:animScale>
                                    <p:animScale>
                                      <p:cBhvr>
                                        <p:cTn id="18" dur="116" decel="50000">
                                          <p:stCondLst>
                                            <p:cond delay="1168"/>
                                          </p:stCondLst>
                                        </p:cTn>
                                        <p:tgtEl>
                                          <p:spTgt spid="14"/>
                                        </p:tgtEl>
                                      </p:cBhvr>
                                      <p:to x="100000" y="100000"/>
                                    </p:animScale>
                                    <p:animScale>
                                      <p:cBhvr>
                                        <p:cTn id="19" dur="18">
                                          <p:stCondLst>
                                            <p:cond delay="1266"/>
                                          </p:stCondLst>
                                        </p:cTn>
                                        <p:tgtEl>
                                          <p:spTgt spid="14"/>
                                        </p:tgtEl>
                                      </p:cBhvr>
                                      <p:to x="100000" y="95000"/>
                                    </p:animScale>
                                    <p:animScale>
                                      <p:cBhvr>
                                        <p:cTn id="20" dur="116" decel="50000">
                                          <p:stCondLst>
                                            <p:cond delay="1284"/>
                                          </p:stCondLst>
                                        </p:cTn>
                                        <p:tgtEl>
                                          <p:spTgt spid="14"/>
                                        </p:tgtEl>
                                      </p:cBhvr>
                                      <p:to x="100000" y="100000"/>
                                    </p:animScale>
                                  </p:childTnLst>
                                </p:cTn>
                              </p:par>
                            </p:childTnLst>
                          </p:cTn>
                        </p:par>
                        <p:par>
                          <p:cTn id="21" fill="hold">
                            <p:stCondLst>
                              <p:cond delay="140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BA07A5F9-A73A-0DD1-20BE-4DE16969F8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344452" y="5969000"/>
            <a:ext cx="2235200" cy="1244600"/>
          </a:xfrm>
          <a:prstGeom prst="rect">
            <a:avLst/>
          </a:prstGeom>
        </p:spPr>
      </p:pic>
      <p:pic>
        <p:nvPicPr>
          <p:cNvPr id="3" name="Graphic 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EB57F72-F28A-B0D1-1FF3-23D6A9A04F6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084302" y="7560135"/>
            <a:ext cx="2171700" cy="1371600"/>
          </a:xfrm>
          <a:prstGeom prst="rect">
            <a:avLst/>
          </a:prstGeom>
        </p:spPr>
      </p:pic>
      <p:pic>
        <p:nvPicPr>
          <p:cNvPr id="4" name="Graphic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C0F4FB65-653D-B8FB-39FB-853E8C502E0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2800" y="-545805"/>
            <a:ext cx="2032000" cy="1295400"/>
          </a:xfrm>
          <a:prstGeom prst="rect">
            <a:avLst/>
          </a:prstGeom>
        </p:spPr>
      </p:pic>
      <p:grpSp>
        <p:nvGrpSpPr>
          <p:cNvPr id="5" name="Group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C3232F1C-DF7A-CAE0-0069-747B00AD34DB}"/>
              </a:ext>
            </a:extLst>
          </p:cNvPr>
          <p:cNvGrpSpPr/>
          <p:nvPr/>
        </p:nvGrpSpPr>
        <p:grpSpPr>
          <a:xfrm>
            <a:off x="8465167" y="1041272"/>
            <a:ext cx="5301663" cy="2488777"/>
            <a:chOff x="7800976" y="1924071"/>
            <a:chExt cx="4391024" cy="2225286"/>
          </a:xfrm>
          <a:solidFill>
            <a:schemeClr val="tx2">
              <a:lumMod val="20000"/>
              <a:lumOff val="80000"/>
            </a:schemeClr>
          </a:solidFill>
        </p:grpSpPr>
        <p:pic>
          <p:nvPicPr>
            <p:cNvPr id="6" name="Graphic 5">
              <a:extLst>
                <a:ext uri="{FF2B5EF4-FFF2-40B4-BE49-F238E27FC236}">
                  <a16:creationId xmlns:a16="http://schemas.microsoft.com/office/drawing/2014/main" xmlns="" id="{84E06741-D75A-DB7F-8B92-9549071F5F2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xmlns="" id="{7638BFC4-F80A-7692-D6E7-487CD4C1AE5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0416" y="2371302"/>
              <a:ext cx="1590675" cy="904875"/>
            </a:xfrm>
            <a:prstGeom prst="rect">
              <a:avLst/>
            </a:prstGeom>
          </p:spPr>
        </p:pic>
      </p:grpSp>
      <p:pic>
        <p:nvPicPr>
          <p:cNvPr id="15" name="Graphic 1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2C747BE-8BFC-3682-F9FF-5250A301594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xmlns="" id="{F81320EA-B780-E5DA-2463-5AA6E91346D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xmlns="" id="{2D2F7A70-3A63-8EE7-E4FC-0C764EF0604B}"/>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xmlns="" id="{4D66EDAA-BEFC-6070-BF99-5378749C4BA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xmlns="" id="{D58852E7-E33F-B26C-3D41-21577E9777B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xmlns="" id="{28D0D2F3-B1B6-FDA0-BE6F-DCD60C15051B}"/>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915149" y="5810185"/>
            <a:ext cx="279400" cy="279400"/>
          </a:xfrm>
          <a:prstGeom prst="rect">
            <a:avLst/>
          </a:prstGeom>
        </p:spPr>
      </p:pic>
      <p:sp>
        <p:nvSpPr>
          <p:cNvPr id="25" name="Freeform 26">
            <a:extLst>
              <a:ext uri="{FF2B5EF4-FFF2-40B4-BE49-F238E27FC236}">
                <a16:creationId xmlns:a16="http://schemas.microsoft.com/office/drawing/2014/main" xmlns="" id="{12EADD4D-E33F-D71D-B072-941178AC6649}"/>
              </a:ext>
            </a:extLst>
          </p:cNvPr>
          <p:cNvSpPr/>
          <p:nvPr/>
        </p:nvSpPr>
        <p:spPr>
          <a:xfrm>
            <a:off x="9168121" y="1518705"/>
            <a:ext cx="3623571" cy="5571647"/>
          </a:xfrm>
          <a:custGeom>
            <a:avLst/>
            <a:gdLst/>
            <a:ahLst/>
            <a:cxnLst/>
            <a:rect l="l" t="t" r="r" b="b"/>
            <a:pathLst>
              <a:path w="2399407" h="3349426">
                <a:moveTo>
                  <a:pt x="0" y="0"/>
                </a:moveTo>
                <a:lnTo>
                  <a:pt x="2399407" y="0"/>
                </a:lnTo>
                <a:lnTo>
                  <a:pt x="2399407" y="3349427"/>
                </a:lnTo>
                <a:lnTo>
                  <a:pt x="0" y="33494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Slide Number Placeholder 10">
            <a:extLst>
              <a:ext uri="{FF2B5EF4-FFF2-40B4-BE49-F238E27FC236}">
                <a16:creationId xmlns:a16="http://schemas.microsoft.com/office/drawing/2014/main" xmlns="" id="{D0C8E8D8-3511-55EE-F0C2-2C37B08583D6}"/>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29</a:t>
            </a:fld>
            <a:endParaRPr lang="en-US">
              <a:solidFill>
                <a:prstClr val="black">
                  <a:tint val="75000"/>
                </a:prstClr>
              </a:solidFill>
            </a:endParaRPr>
          </a:p>
        </p:txBody>
      </p:sp>
      <p:pic>
        <p:nvPicPr>
          <p:cNvPr id="14" name="Picture 13">
            <a:hlinkClick r:id="rId18" action="ppaction://hlinksldjump"/>
            <a:extLst>
              <a:ext uri="{FF2B5EF4-FFF2-40B4-BE49-F238E27FC236}">
                <a16:creationId xmlns:a16="http://schemas.microsoft.com/office/drawing/2014/main" xmlns="" id="{146F80E8-744B-D80D-5D19-F0651C3FD319}"/>
              </a:ext>
            </a:extLst>
          </p:cNvPr>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616" y="5337992"/>
            <a:ext cx="1944317" cy="1718893"/>
          </a:xfrm>
          <a:prstGeom prst="rect">
            <a:avLst/>
          </a:prstGeom>
        </p:spPr>
      </p:pic>
      <p:sp>
        <p:nvSpPr>
          <p:cNvPr id="29" name="Rectangle: Folded Corner 26">
            <a:extLst>
              <a:ext uri="{FF2B5EF4-FFF2-40B4-BE49-F238E27FC236}">
                <a16:creationId xmlns="" xmlns:a16="http://schemas.microsoft.com/office/drawing/2014/main" id="{A468FF43-48BE-45C8-AE0E-72371E21D00D}"/>
              </a:ext>
            </a:extLst>
          </p:cNvPr>
          <p:cNvSpPr/>
          <p:nvPr/>
        </p:nvSpPr>
        <p:spPr>
          <a:xfrm>
            <a:off x="374651" y="1028247"/>
            <a:ext cx="9622971" cy="22356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200" b="1" dirty="0">
              <a:solidFill>
                <a:srgbClr val="002060"/>
              </a:solidFill>
              <a:latin typeface="Times New Roman" pitchFamily="18" charset="0"/>
              <a:ea typeface="Tahoma" panose="020B0604030504040204" pitchFamily="34" charset="0"/>
              <a:cs typeface="Times New Roman" pitchFamily="18" charset="0"/>
            </a:endParaRPr>
          </a:p>
          <a:p>
            <a:pPr algn="ctr"/>
            <a:r>
              <a:rPr lang="en-US" sz="3200" b="1" dirty="0">
                <a:solidFill>
                  <a:srgbClr val="FF0000"/>
                </a:solidFill>
                <a:latin typeface="Times New Roman" pitchFamily="18" charset="0"/>
                <a:ea typeface="Tahoma" panose="020B0604030504040204" pitchFamily="34" charset="0"/>
                <a:cs typeface="Times New Roman" pitchFamily="18" charset="0"/>
              </a:rPr>
              <a:t>Câu 2 : </a:t>
            </a:r>
            <a:r>
              <a:rPr lang="en-US" sz="3200" dirty="0">
                <a:solidFill>
                  <a:schemeClr val="tx1"/>
                </a:solidFill>
                <a:latin typeface="Times New Roman" pitchFamily="18" charset="0"/>
                <a:ea typeface="Tahoma" panose="020B0604030504040204" pitchFamily="34" charset="0"/>
                <a:cs typeface="Times New Roman" pitchFamily="18" charset="0"/>
              </a:rPr>
              <a:t>Chỉ ra các hệ số </a:t>
            </a:r>
            <a:r>
              <a:rPr lang="en-US" sz="3200" i="1" dirty="0">
                <a:solidFill>
                  <a:schemeClr val="tx1"/>
                </a:solidFill>
                <a:latin typeface="Times New Roman" pitchFamily="18" charset="0"/>
                <a:ea typeface="Tahoma" panose="020B0604030504040204" pitchFamily="34" charset="0"/>
                <a:cs typeface="Times New Roman" pitchFamily="18" charset="0"/>
              </a:rPr>
              <a:t>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i="1" dirty="0">
                <a:solidFill>
                  <a:schemeClr val="tx1"/>
                </a:solidFill>
                <a:latin typeface="Times New Roman" pitchFamily="18" charset="0"/>
                <a:ea typeface="Tahoma" panose="020B0604030504040204" pitchFamily="34" charset="0"/>
                <a:cs typeface="Times New Roman" pitchFamily="18" charset="0"/>
              </a:rPr>
              <a:t>b</a:t>
            </a:r>
            <a:r>
              <a:rPr lang="en-US" sz="3200" dirty="0">
                <a:solidFill>
                  <a:schemeClr val="tx1"/>
                </a:solidFill>
                <a:latin typeface="Times New Roman" pitchFamily="18" charset="0"/>
                <a:ea typeface="Tahoma" panose="020B0604030504040204" pitchFamily="34" charset="0"/>
                <a:cs typeface="Times New Roman" pitchFamily="18" charset="0"/>
              </a:rPr>
              <a:t> của phương trình bậc </a:t>
            </a:r>
            <a:r>
              <a:rPr lang="en-US" sz="3200" dirty="0" err="1">
                <a:solidFill>
                  <a:schemeClr val="tx1"/>
                </a:solidFill>
                <a:latin typeface="Times New Roman" pitchFamily="18" charset="0"/>
                <a:ea typeface="Tahoma" panose="020B0604030504040204" pitchFamily="34" charset="0"/>
                <a:cs typeface="Times New Roman" pitchFamily="18" charset="0"/>
              </a:rPr>
              <a:t>nhất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hai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ẩn sau: </a:t>
            </a:r>
            <a:endParaRPr lang="en-US" sz="3200" i="1" dirty="0">
              <a:solidFill>
                <a:schemeClr val="tx1"/>
              </a:solidFill>
              <a:latin typeface="Times New Roman" pitchFamily="18" charset="0"/>
              <a:ea typeface="Tahoma" panose="020B0604030504040204" pitchFamily="34" charset="0"/>
              <a:cs typeface="Times New Roman" pitchFamily="18" charset="0"/>
            </a:endParaRPr>
          </a:p>
          <a:p>
            <a:pPr algn="ctr">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Folded Corner 27">
            <a:extLst>
              <a:ext uri="{FF2B5EF4-FFF2-40B4-BE49-F238E27FC236}">
                <a16:creationId xmlns="" xmlns:a16="http://schemas.microsoft.com/office/drawing/2014/main" id="{02105D08-1F14-416F-86C2-51DFEA1D8826}"/>
              </a:ext>
            </a:extLst>
          </p:cNvPr>
          <p:cNvSpPr/>
          <p:nvPr/>
        </p:nvSpPr>
        <p:spPr>
          <a:xfrm>
            <a:off x="533759" y="3633027"/>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414675727"/>
              </p:ext>
            </p:extLst>
          </p:nvPr>
        </p:nvGraphicFramePr>
        <p:xfrm>
          <a:off x="4022208" y="2591558"/>
          <a:ext cx="2327855" cy="554156"/>
        </p:xfrm>
        <a:graphic>
          <a:graphicData uri="http://schemas.openxmlformats.org/presentationml/2006/ole">
            <mc:AlternateContent xmlns:mc="http://schemas.openxmlformats.org/markup-compatibility/2006">
              <mc:Choice xmlns:v="urn:schemas-microsoft-com:vml" Requires="v">
                <p:oleObj spid="_x0000_s23584" name="Equation" r:id="rId20" imgW="838080" imgH="203040" progId="Equation.DSMT4">
                  <p:embed/>
                </p:oleObj>
              </mc:Choice>
              <mc:Fallback>
                <p:oleObj name="Equation" r:id="rId20" imgW="838080" imgH="203040" progId="Equation.DSMT4">
                  <p:embed/>
                  <p:pic>
                    <p:nvPicPr>
                      <p:cNvPr id="0" name=""/>
                      <p:cNvPicPr/>
                      <p:nvPr/>
                    </p:nvPicPr>
                    <p:blipFill>
                      <a:blip r:embed="rId21"/>
                      <a:stretch>
                        <a:fillRect/>
                      </a:stretch>
                    </p:blipFill>
                    <p:spPr>
                      <a:xfrm>
                        <a:off x="4022208" y="2591558"/>
                        <a:ext cx="2327855" cy="554156"/>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453462975"/>
              </p:ext>
            </p:extLst>
          </p:nvPr>
        </p:nvGraphicFramePr>
        <p:xfrm>
          <a:off x="3752851" y="3946525"/>
          <a:ext cx="2973388" cy="500471"/>
        </p:xfrm>
        <a:graphic>
          <a:graphicData uri="http://schemas.openxmlformats.org/presentationml/2006/ole">
            <mc:AlternateContent xmlns:mc="http://schemas.openxmlformats.org/markup-compatibility/2006">
              <mc:Choice xmlns:v="urn:schemas-microsoft-com:vml" Requires="v">
                <p:oleObj spid="_x0000_s23585" name="Equation" r:id="rId22" imgW="1282680" imgH="215640" progId="Equation.DSMT4">
                  <p:embed/>
                </p:oleObj>
              </mc:Choice>
              <mc:Fallback>
                <p:oleObj name="Equation" r:id="rId22" imgW="1282680" imgH="215640" progId="Equation.DSMT4">
                  <p:embed/>
                  <p:pic>
                    <p:nvPicPr>
                      <p:cNvPr id="0" name=""/>
                      <p:cNvPicPr/>
                      <p:nvPr/>
                    </p:nvPicPr>
                    <p:blipFill>
                      <a:blip r:embed="rId23"/>
                      <a:stretch>
                        <a:fillRect/>
                      </a:stretch>
                    </p:blipFill>
                    <p:spPr>
                      <a:xfrm>
                        <a:off x="3752851" y="3946525"/>
                        <a:ext cx="2973388" cy="500471"/>
                      </a:xfrm>
                      <a:prstGeom prst="rect">
                        <a:avLst/>
                      </a:prstGeom>
                    </p:spPr>
                  </p:pic>
                </p:oleObj>
              </mc:Fallback>
            </mc:AlternateContent>
          </a:graphicData>
        </a:graphic>
      </p:graphicFrame>
    </p:spTree>
    <p:extLst>
      <p:ext uri="{BB962C8B-B14F-4D97-AF65-F5344CB8AC3E}">
        <p14:creationId xmlns:p14="http://schemas.microsoft.com/office/powerpoint/2010/main" val="210208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3.33333E-6 -4.81481E-6 L -0.04497 -0.00154 " pathEditMode="relative" rAng="0" ptsTypes="AA">
                                      <p:cBhvr>
                                        <p:cTn id="9" dur="500" fill="hold"/>
                                        <p:tgtEl>
                                          <p:spTgt spid="4"/>
                                        </p:tgtEl>
                                        <p:attrNameLst>
                                          <p:attrName>ppt_x</p:attrName>
                                          <p:attrName>ppt_y</p:attrName>
                                        </p:attrNameLst>
                                      </p:cBhvr>
                                      <p:rCtr x="-2240"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6" presetClass="emph" presetSubtype="0" autoRev="1" fill="hold" nodeType="withEffect">
                                  <p:stCondLst>
                                    <p:cond delay="0"/>
                                  </p:stCondLst>
                                  <p:childTnLst>
                                    <p:animScale>
                                      <p:cBhvr>
                                        <p:cTn id="24" dur="500" fill="hold"/>
                                        <p:tgtEl>
                                          <p:spTgt spid="16"/>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6" presetClass="emph" presetSubtype="0" autoRev="1" fill="hold" nodeType="withEffect">
                                  <p:stCondLst>
                                    <p:cond delay="0"/>
                                  </p:stCondLst>
                                  <p:childTnLst>
                                    <p:animScale>
                                      <p:cBhvr>
                                        <p:cTn id="29" dur="500" fill="hold"/>
                                        <p:tgtEl>
                                          <p:spTgt spid="15"/>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6" presetClass="emph" presetSubtype="0" autoRev="1" fill="hold" nodeType="withEffect">
                                  <p:stCondLst>
                                    <p:cond delay="0"/>
                                  </p:stCondLst>
                                  <p:childTnLst>
                                    <p:animScale>
                                      <p:cBhvr>
                                        <p:cTn id="34" dur="500" fill="hold"/>
                                        <p:tgtEl>
                                          <p:spTgt spid="17"/>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6" presetClass="emph" presetSubtype="0" autoRev="1" fill="hold" nodeType="withEffect">
                                  <p:stCondLst>
                                    <p:cond delay="0"/>
                                  </p:stCondLst>
                                  <p:childTnLst>
                                    <p:animScale>
                                      <p:cBhvr>
                                        <p:cTn id="39" dur="500" fill="hold"/>
                                        <p:tgtEl>
                                          <p:spTgt spid="20"/>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6" presetClass="emph" presetSubtype="0" autoRev="1" fill="hold" nodeType="withEffect">
                                  <p:stCondLst>
                                    <p:cond delay="0"/>
                                  </p:stCondLst>
                                  <p:childTnLst>
                                    <p:animScale>
                                      <p:cBhvr>
                                        <p:cTn id="44" dur="500" fill="hold"/>
                                        <p:tgtEl>
                                          <p:spTgt spid="19"/>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6" presetClass="emph" presetSubtype="0" autoRev="1" fill="hold" nodeType="withEffect">
                                  <p:stCondLst>
                                    <p:cond delay="0"/>
                                  </p:stCondLst>
                                  <p:childTnLst>
                                    <p:animScale>
                                      <p:cBhvr>
                                        <p:cTn id="49" dur="500" fill="hold"/>
                                        <p:tgtEl>
                                          <p:spTgt spid="18"/>
                                        </p:tgtEl>
                                      </p:cBhvr>
                                      <p:by x="0" y="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0" fill="hold"/>
                                        <p:tgtEl>
                                          <p:spTgt spid="29"/>
                                        </p:tgtEl>
                                        <p:attrNameLst>
                                          <p:attrName>ppt_w</p:attrName>
                                        </p:attrNameLst>
                                      </p:cBhvr>
                                      <p:tavLst>
                                        <p:tav tm="0">
                                          <p:val>
                                            <p:fltVal val="0"/>
                                          </p:val>
                                        </p:tav>
                                        <p:tav tm="100000">
                                          <p:val>
                                            <p:strVal val="#ppt_w"/>
                                          </p:val>
                                        </p:tav>
                                      </p:tavLst>
                                    </p:anim>
                                    <p:anim calcmode="lin" valueType="num">
                                      <p:cBhvr>
                                        <p:cTn id="55" dur="1000" fill="hold"/>
                                        <p:tgtEl>
                                          <p:spTgt spid="29"/>
                                        </p:tgtEl>
                                        <p:attrNameLst>
                                          <p:attrName>ppt_h</p:attrName>
                                        </p:attrNameLst>
                                      </p:cBhvr>
                                      <p:tavLst>
                                        <p:tav tm="0">
                                          <p:val>
                                            <p:fltVal val="0"/>
                                          </p:val>
                                        </p:tav>
                                        <p:tav tm="100000">
                                          <p:val>
                                            <p:strVal val="#ppt_h"/>
                                          </p:val>
                                        </p:tav>
                                      </p:tavLst>
                                    </p:anim>
                                    <p:anim calcmode="lin" valueType="num">
                                      <p:cBhvr>
                                        <p:cTn id="56" dur="1000" fill="hold"/>
                                        <p:tgtEl>
                                          <p:spTgt spid="29"/>
                                        </p:tgtEl>
                                        <p:attrNameLst>
                                          <p:attrName>style.rotation</p:attrName>
                                        </p:attrNameLst>
                                      </p:cBhvr>
                                      <p:tavLst>
                                        <p:tav tm="0">
                                          <p:val>
                                            <p:fltVal val="90"/>
                                          </p:val>
                                        </p:tav>
                                        <p:tav tm="100000">
                                          <p:val>
                                            <p:fltVal val="0"/>
                                          </p:val>
                                        </p:tav>
                                      </p:tavLst>
                                    </p:anim>
                                    <p:animEffect transition="in" filter="fade">
                                      <p:cBhvr>
                                        <p:cTn id="57" dur="1000"/>
                                        <p:tgtEl>
                                          <p:spTgt spid="29"/>
                                        </p:tgtEl>
                                      </p:cBhvr>
                                    </p:animEffect>
                                  </p:childTnLst>
                                </p:cTn>
                              </p:par>
                              <p:par>
                                <p:cTn id="58" presetID="3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 calcmode="lin" valueType="num">
                                      <p:cBhvr>
                                        <p:cTn id="62" dur="1000" fill="hold"/>
                                        <p:tgtEl>
                                          <p:spTgt spid="31"/>
                                        </p:tgtEl>
                                        <p:attrNameLst>
                                          <p:attrName>style.rotation</p:attrName>
                                        </p:attrNameLst>
                                      </p:cBhvr>
                                      <p:tavLst>
                                        <p:tav tm="0">
                                          <p:val>
                                            <p:fltVal val="90"/>
                                          </p:val>
                                        </p:tav>
                                        <p:tav tm="100000">
                                          <p:val>
                                            <p:fltVal val="0"/>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1000"/>
                                        <p:tgtEl>
                                          <p:spTgt spid="30"/>
                                        </p:tgtEl>
                                      </p:cBhvr>
                                    </p:animEffect>
                                    <p:anim calcmode="lin" valueType="num">
                                      <p:cBhvr>
                                        <p:cTn id="69" dur="1000" fill="hold"/>
                                        <p:tgtEl>
                                          <p:spTgt spid="30"/>
                                        </p:tgtEl>
                                        <p:attrNameLst>
                                          <p:attrName>ppt_x</p:attrName>
                                        </p:attrNameLst>
                                      </p:cBhvr>
                                      <p:tavLst>
                                        <p:tav tm="0">
                                          <p:val>
                                            <p:strVal val="#ppt_x"/>
                                          </p:val>
                                        </p:tav>
                                        <p:tav tm="100000">
                                          <p:val>
                                            <p:strVal val="#ppt_x"/>
                                          </p:val>
                                        </p:tav>
                                      </p:tavLst>
                                    </p:anim>
                                    <p:anim calcmode="lin" valueType="num">
                                      <p:cBhvr>
                                        <p:cTn id="70" dur="1000" fill="hold"/>
                                        <p:tgtEl>
                                          <p:spTgt spid="3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0626957-CBD8-91C3-6597-4769CC51323E}"/>
              </a:ext>
            </a:extLst>
          </p:cNvPr>
          <p:cNvSpPr/>
          <p:nvPr/>
        </p:nvSpPr>
        <p:spPr>
          <a:xfrm>
            <a:off x="1" y="-2943"/>
            <a:ext cx="3427571"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0349" r="20345" b="-4"/>
          <a:stretch/>
        </p:blipFill>
        <p:spPr>
          <a:xfrm>
            <a:off x="1922773"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36012" r="14448" b="2"/>
          <a:stretch/>
        </p:blipFill>
        <p:spPr>
          <a:xfrm>
            <a:off x="6770306" y="2940095"/>
            <a:ext cx="2455455" cy="279803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1"/>
            <a:ext cx="2327672" cy="2327672"/>
          </a:xfrm>
          <a:prstGeom prst="rect">
            <a:avLst/>
          </a:prstGeom>
        </p:spPr>
      </p:pic>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1" cy="1561731"/>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E9B910C-D3DB-53B0-DD9C-04FA3835DC6E}"/>
              </a:ext>
            </a:extLst>
          </p:cNvPr>
          <p:cNvPicPr>
            <a:picLocks noChangeAspect="1"/>
          </p:cNvPicPr>
          <p:nvPr/>
        </p:nvPicPr>
        <p:blipFill>
          <a:blip r:embed="rId11"/>
          <a:stretch>
            <a:fillRect/>
          </a:stretch>
        </p:blipFill>
        <p:spPr>
          <a:xfrm>
            <a:off x="2434294" y="1727805"/>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F6AAD02-B751-B406-D267-474378C247A6}"/>
              </a:ext>
            </a:extLst>
          </p:cNvPr>
          <p:cNvPicPr>
            <a:picLocks noChangeAspect="1"/>
          </p:cNvPicPr>
          <p:nvPr/>
        </p:nvPicPr>
        <p:blipFill>
          <a:blip r:embed="rId13"/>
          <a:stretch>
            <a:fillRect/>
          </a:stretch>
        </p:blipFill>
        <p:spPr>
          <a:xfrm>
            <a:off x="7386431" y="1483303"/>
            <a:ext cx="2176461" cy="1385436"/>
          </a:xfrm>
          <a:prstGeom prst="rect">
            <a:avLst/>
          </a:prstGeom>
        </p:spPr>
      </p:pic>
      <p:sp>
        <p:nvSpPr>
          <p:cNvPr id="2" name="Title 1">
            <a:extLst>
              <a:ext uri="{FF2B5EF4-FFF2-40B4-BE49-F238E27FC236}">
                <a16:creationId xmlns:a16="http://schemas.microsoft.com/office/drawing/2014/main" xmlns="" id="{4D74833E-C762-DD91-2784-FA20F15EA24A}"/>
              </a:ext>
            </a:extLst>
          </p:cNvPr>
          <p:cNvSpPr>
            <a:spLocks noGrp="1"/>
          </p:cNvSpPr>
          <p:nvPr>
            <p:ph type="title"/>
          </p:nvPr>
        </p:nvSpPr>
        <p:spPr>
          <a:xfrm>
            <a:off x="209456" y="294856"/>
            <a:ext cx="3218115" cy="854075"/>
          </a:xfrm>
        </p:spPr>
        <p:txBody>
          <a:bodyPr>
            <a:normAutofit/>
          </a:bodyPr>
          <a:lstStyle/>
          <a:p>
            <a:r>
              <a:rPr lang="en-US" sz="3200" b="1" dirty="0">
                <a:solidFill>
                  <a:schemeClr val="bg1"/>
                </a:solidFill>
                <a:latin typeface="Times New Roman" panose="02020603050405020304" pitchFamily="18" charset="0"/>
                <a:cs typeface="Times New Roman" panose="02020603050405020304" pitchFamily="18" charset="0"/>
              </a:rPr>
              <a:t>B. CHÚ THÍCH</a:t>
            </a:r>
            <a:endParaRPr lang="en-US" sz="3200" dirty="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BDAD9B7-A238-F3A2-94D8-0B92E0FB5B40}"/>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30</a:t>
            </a:fld>
            <a:endParaRPr lang="en-US">
              <a:solidFill>
                <a:prstClr val="black">
                  <a:tint val="75000"/>
                </a:prstClr>
              </a:solidFill>
            </a:endParaRPr>
          </a:p>
        </p:txBody>
      </p:sp>
      <p:pic>
        <p:nvPicPr>
          <p:cNvPr id="3" name="Picture 2" descr="OPL20U25GSXzBJYl68kk8uQGfFKzs7yb1M4KJWUiLk6ZEvGF+qCIPSnY57AbBFCvTW$2023 15 71$71+K4lPs7H94VUqPe2XwIsfPRnrXQE//QTEXxb8/8N4CNc6FpgZahzpTjFhMzSA7T/nHJa11DE8Ng2TP3iAmRczFlmslSuUNOgUeb6yRvs0=">
            <a:hlinkClick r:id="rId3" action="ppaction://hlinksldjump"/>
            <a:extLst>
              <a:ext uri="{FF2B5EF4-FFF2-40B4-BE49-F238E27FC236}">
                <a16:creationId xmlns:a16="http://schemas.microsoft.com/office/drawing/2014/main" xmlns=""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97748" y="5002584"/>
            <a:ext cx="1944317" cy="1718893"/>
          </a:xfrm>
          <a:prstGeom prst="rect">
            <a:avLst/>
          </a:prstGeom>
        </p:spPr>
      </p:pic>
      <p:pic>
        <p:nvPicPr>
          <p:cNvPr id="4" name="Picture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545" y="3581729"/>
            <a:ext cx="2540000" cy="2794000"/>
          </a:xfrm>
          <a:prstGeom prst="rect">
            <a:avLst/>
          </a:prstGeom>
        </p:spPr>
      </p:pic>
      <p:pic>
        <p:nvPicPr>
          <p:cNvPr id="5" name="Picture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777" y="1076207"/>
            <a:ext cx="2540000" cy="2794000"/>
          </a:xfrm>
          <a:prstGeom prst="rect">
            <a:avLst/>
          </a:prstGeom>
        </p:spPr>
      </p:pic>
      <p:pic>
        <p:nvPicPr>
          <p:cNvPr id="7" name="Picture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30685" y="957733"/>
            <a:ext cx="2540000" cy="2794000"/>
          </a:xfrm>
          <a:prstGeom prst="rect">
            <a:avLst/>
          </a:prstGeom>
        </p:spPr>
      </p:pic>
      <p:pic>
        <p:nvPicPr>
          <p:cNvPr id="8" name="Picture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84A23F1-3985-82BA-09A7-450D67524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791872" y="2047565"/>
            <a:ext cx="2540000" cy="2794000"/>
          </a:xfrm>
          <a:prstGeom prst="rect">
            <a:avLst/>
          </a:prstGeom>
        </p:spPr>
      </p:pic>
      <p:sp>
        <p:nvSpPr>
          <p:cNvPr id="14" name="Rectangle 1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977CA1-59E6-3C1A-BF92-97AD16BCE59F}"/>
              </a:ext>
            </a:extLst>
          </p:cNvPr>
          <p:cNvSpPr/>
          <p:nvPr/>
        </p:nvSpPr>
        <p:spPr>
          <a:xfrm>
            <a:off x="1489780" y="63936"/>
            <a:ext cx="8977337" cy="209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4300" b="1" dirty="0">
                <a:solidFill>
                  <a:srgbClr val="002060"/>
                </a:solidFill>
              </a:rPr>
              <a:t>BẠN NHẬN ĐƯỢC 1 THƯỚC KẺ</a:t>
            </a:r>
          </a:p>
        </p:txBody>
      </p:sp>
      <p:sp>
        <p:nvSpPr>
          <p:cNvPr id="15" name="Right Arrow 1" descr="OPL20U25GSXzBJYl68kk8uQGfFKzs7yb1M4KJWUiLk6ZEvGF+qCIPSnY57AbBFCvTW$2023 15 71$71+K4lPs7H94VUqPe2XwIsfPRnrXQE//QTEXxb8/8N4CNc6FpgZahzpTjFhMzSA7T/nHJa11DE8Ng2TP3iAmRczFlmslSuUNOgUeb6yRvs0=">
            <a:hlinkClick r:id="rId6" action="ppaction://hlinksldjump"/>
            <a:extLst>
              <a:ext uri="{FF2B5EF4-FFF2-40B4-BE49-F238E27FC236}">
                <a16:creationId xmlns:a16="http://schemas.microsoft.com/office/drawing/2014/main" xmlns="" id="{602B9DB9-E4C1-59DE-0546-B4CC41A7DCC4}"/>
              </a:ext>
            </a:extLst>
          </p:cNvPr>
          <p:cNvSpPr/>
          <p:nvPr/>
        </p:nvSpPr>
        <p:spPr>
          <a:xfrm flipH="1">
            <a:off x="232315"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pic>
        <p:nvPicPr>
          <p:cNvPr id="10" name="Picture 9"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A1B8CB03-09DE-FD94-4454-CEC8FDFC6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826124" y="-520107"/>
            <a:ext cx="6219353" cy="9518336"/>
          </a:xfrm>
          <a:prstGeom prst="rect">
            <a:avLst/>
          </a:prstGeom>
        </p:spPr>
      </p:pic>
    </p:spTree>
    <p:extLst>
      <p:ext uri="{BB962C8B-B14F-4D97-AF65-F5344CB8AC3E}">
        <p14:creationId xmlns:p14="http://schemas.microsoft.com/office/powerpoint/2010/main" val="2532356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06">
                                          <p:stCondLst>
                                            <p:cond delay="0"/>
                                          </p:stCondLst>
                                        </p:cTn>
                                        <p:tgtEl>
                                          <p:spTgt spid="14"/>
                                        </p:tgtEl>
                                      </p:cBhvr>
                                    </p:animEffect>
                                    <p:anim calcmode="lin" valueType="num">
                                      <p:cBhvr>
                                        <p:cTn id="8"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13" dur="18">
                                          <p:stCondLst>
                                            <p:cond delay="455"/>
                                          </p:stCondLst>
                                        </p:cTn>
                                        <p:tgtEl>
                                          <p:spTgt spid="14"/>
                                        </p:tgtEl>
                                      </p:cBhvr>
                                      <p:to x="100000" y="60000"/>
                                    </p:animScale>
                                    <p:animScale>
                                      <p:cBhvr>
                                        <p:cTn id="14" dur="116" decel="50000">
                                          <p:stCondLst>
                                            <p:cond delay="473"/>
                                          </p:stCondLst>
                                        </p:cTn>
                                        <p:tgtEl>
                                          <p:spTgt spid="14"/>
                                        </p:tgtEl>
                                      </p:cBhvr>
                                      <p:to x="100000" y="100000"/>
                                    </p:animScale>
                                    <p:animScale>
                                      <p:cBhvr>
                                        <p:cTn id="15" dur="18">
                                          <p:stCondLst>
                                            <p:cond delay="918"/>
                                          </p:stCondLst>
                                        </p:cTn>
                                        <p:tgtEl>
                                          <p:spTgt spid="14"/>
                                        </p:tgtEl>
                                      </p:cBhvr>
                                      <p:to x="100000" y="80000"/>
                                    </p:animScale>
                                    <p:animScale>
                                      <p:cBhvr>
                                        <p:cTn id="16" dur="116" decel="50000">
                                          <p:stCondLst>
                                            <p:cond delay="937"/>
                                          </p:stCondLst>
                                        </p:cTn>
                                        <p:tgtEl>
                                          <p:spTgt spid="14"/>
                                        </p:tgtEl>
                                      </p:cBhvr>
                                      <p:to x="100000" y="100000"/>
                                    </p:animScale>
                                    <p:animScale>
                                      <p:cBhvr>
                                        <p:cTn id="17" dur="18">
                                          <p:stCondLst>
                                            <p:cond delay="1149"/>
                                          </p:stCondLst>
                                        </p:cTn>
                                        <p:tgtEl>
                                          <p:spTgt spid="14"/>
                                        </p:tgtEl>
                                      </p:cBhvr>
                                      <p:to x="100000" y="90000"/>
                                    </p:animScale>
                                    <p:animScale>
                                      <p:cBhvr>
                                        <p:cTn id="18" dur="116" decel="50000">
                                          <p:stCondLst>
                                            <p:cond delay="1168"/>
                                          </p:stCondLst>
                                        </p:cTn>
                                        <p:tgtEl>
                                          <p:spTgt spid="14"/>
                                        </p:tgtEl>
                                      </p:cBhvr>
                                      <p:to x="100000" y="100000"/>
                                    </p:animScale>
                                    <p:animScale>
                                      <p:cBhvr>
                                        <p:cTn id="19" dur="18">
                                          <p:stCondLst>
                                            <p:cond delay="1266"/>
                                          </p:stCondLst>
                                        </p:cTn>
                                        <p:tgtEl>
                                          <p:spTgt spid="14"/>
                                        </p:tgtEl>
                                      </p:cBhvr>
                                      <p:to x="100000" y="95000"/>
                                    </p:animScale>
                                    <p:animScale>
                                      <p:cBhvr>
                                        <p:cTn id="20" dur="116" decel="50000">
                                          <p:stCondLst>
                                            <p:cond delay="1284"/>
                                          </p:stCondLst>
                                        </p:cTn>
                                        <p:tgtEl>
                                          <p:spTgt spid="14"/>
                                        </p:tgtEl>
                                      </p:cBhvr>
                                      <p:to x="100000" y="100000"/>
                                    </p:animScale>
                                  </p:childTnLst>
                                </p:cTn>
                              </p:par>
                            </p:childTnLst>
                          </p:cTn>
                        </p:par>
                        <p:par>
                          <p:cTn id="21" fill="hold">
                            <p:stCondLst>
                              <p:cond delay="14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E5F5DC9-C10A-40E7-4973-E7327DF5E14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344452" y="5969000"/>
            <a:ext cx="2235200" cy="1244600"/>
          </a:xfrm>
          <a:prstGeom prst="rect">
            <a:avLst/>
          </a:prstGeom>
        </p:spPr>
      </p:pic>
      <p:pic>
        <p:nvPicPr>
          <p:cNvPr id="3" name="Graphic 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A40D6E72-F0FB-DA89-64CF-F6812AA1A33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084302" y="7560135"/>
            <a:ext cx="2171700" cy="1371600"/>
          </a:xfrm>
          <a:prstGeom prst="rect">
            <a:avLst/>
          </a:prstGeom>
        </p:spPr>
      </p:pic>
      <p:pic>
        <p:nvPicPr>
          <p:cNvPr id="4" name="Graphic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C5834697-B849-11E3-993B-6CD78C08DC9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12800" y="-647700"/>
            <a:ext cx="2032000" cy="1295400"/>
          </a:xfrm>
          <a:prstGeom prst="rect">
            <a:avLst/>
          </a:prstGeom>
        </p:spPr>
      </p:pic>
      <p:grpSp>
        <p:nvGrpSpPr>
          <p:cNvPr id="5" name="Group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59059D04-230E-25C0-F7AB-0027CF8CC0E3}"/>
              </a:ext>
            </a:extLst>
          </p:cNvPr>
          <p:cNvGrpSpPr/>
          <p:nvPr/>
        </p:nvGrpSpPr>
        <p:grpSpPr>
          <a:xfrm>
            <a:off x="9074677" y="1799172"/>
            <a:ext cx="5854699" cy="2967048"/>
            <a:chOff x="7800976" y="1924071"/>
            <a:chExt cx="4391024" cy="2225286"/>
          </a:xfrm>
          <a:solidFill>
            <a:schemeClr val="accent1">
              <a:lumMod val="40000"/>
              <a:lumOff val="60000"/>
            </a:schemeClr>
          </a:solidFill>
        </p:grpSpPr>
        <p:pic>
          <p:nvPicPr>
            <p:cNvPr id="6" name="Graphic 5">
              <a:extLst>
                <a:ext uri="{FF2B5EF4-FFF2-40B4-BE49-F238E27FC236}">
                  <a16:creationId xmlns:a16="http://schemas.microsoft.com/office/drawing/2014/main" xmlns="" id="{4238E78F-A353-986C-9273-C6642E9302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xmlns="" id="{19011A3C-740F-F4AC-844F-DC2B60A6A5A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0416" y="2371302"/>
              <a:ext cx="1590675" cy="904875"/>
            </a:xfrm>
            <a:prstGeom prst="rect">
              <a:avLst/>
            </a:prstGeom>
          </p:spPr>
        </p:pic>
      </p:grpSp>
      <p:pic>
        <p:nvPicPr>
          <p:cNvPr id="15" name="Graphic 1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D487838-1D54-9E73-800F-3C142429E7B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xmlns="" id="{2529A0E1-BD0B-104E-E104-2640004F929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xmlns="" id="{5C64682D-47A2-B265-E388-681F3D4707A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xmlns="" id="{EA1B5C23-E099-685B-320C-81BA9A9957D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xmlns="" id="{F5238DAD-0EC1-ED1E-BDE6-5F901B7EBC6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xmlns="" id="{A3D6E1FA-EBA3-2665-3BD4-B244B93C4F7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915149" y="5810185"/>
            <a:ext cx="279400" cy="279400"/>
          </a:xfrm>
          <a:prstGeom prst="rect">
            <a:avLst/>
          </a:prstGeom>
        </p:spPr>
      </p:pic>
      <p:sp>
        <p:nvSpPr>
          <p:cNvPr id="11" name="Freeform 4">
            <a:extLst>
              <a:ext uri="{FF2B5EF4-FFF2-40B4-BE49-F238E27FC236}">
                <a16:creationId xmlns:a16="http://schemas.microsoft.com/office/drawing/2014/main" xmlns="" id="{C1F64443-B7D7-33AD-63EA-3D0CF2183514}"/>
              </a:ext>
            </a:extLst>
          </p:cNvPr>
          <p:cNvSpPr/>
          <p:nvPr/>
        </p:nvSpPr>
        <p:spPr>
          <a:xfrm>
            <a:off x="7185264" y="4038530"/>
            <a:ext cx="6130304" cy="2892396"/>
          </a:xfrm>
          <a:custGeom>
            <a:avLst/>
            <a:gdLst/>
            <a:ahLst/>
            <a:cxnLst/>
            <a:rect l="l" t="t" r="r" b="b"/>
            <a:pathLst>
              <a:path w="5754238" h="3042554">
                <a:moveTo>
                  <a:pt x="0" y="0"/>
                </a:moveTo>
                <a:lnTo>
                  <a:pt x="5754238" y="0"/>
                </a:lnTo>
                <a:lnTo>
                  <a:pt x="5754238" y="3042554"/>
                </a:lnTo>
                <a:lnTo>
                  <a:pt x="0" y="3042554"/>
                </a:lnTo>
                <a:lnTo>
                  <a:pt x="0" y="0"/>
                </a:lnTo>
                <a:close/>
              </a:path>
            </a:pathLst>
          </a:custGeom>
          <a:blipFill>
            <a:blip r:embed="rId16"/>
            <a:stretch>
              <a:fillRect/>
            </a:stretch>
          </a:blipFill>
        </p:spPr>
      </p:sp>
      <p:sp>
        <p:nvSpPr>
          <p:cNvPr id="25" name="Slide Number Placeholder 24">
            <a:extLst>
              <a:ext uri="{FF2B5EF4-FFF2-40B4-BE49-F238E27FC236}">
                <a16:creationId xmlns:a16="http://schemas.microsoft.com/office/drawing/2014/main" xmlns="" id="{9AE036FA-287F-1C2F-73BA-C2A1A5398226}"/>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31</a:t>
            </a:fld>
            <a:endParaRPr lang="en-US">
              <a:solidFill>
                <a:prstClr val="black">
                  <a:tint val="75000"/>
                </a:prstClr>
              </a:solidFill>
            </a:endParaRPr>
          </a:p>
        </p:txBody>
      </p:sp>
      <p:pic>
        <p:nvPicPr>
          <p:cNvPr id="26" name="Picture 25">
            <a:hlinkClick r:id="rId17" action="ppaction://hlinksldjump"/>
            <a:extLst>
              <a:ext uri="{FF2B5EF4-FFF2-40B4-BE49-F238E27FC236}">
                <a16:creationId xmlns:a16="http://schemas.microsoft.com/office/drawing/2014/main" xmlns="" id="{E6A94027-0078-34D6-48AE-2EBB24CADD5D}"/>
              </a:ext>
            </a:extLst>
          </p:cNvPr>
          <p:cNvPicPr>
            <a:picLocks noChangeAspect="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9261" y="5466896"/>
            <a:ext cx="1812824" cy="1602645"/>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82029" y="751807"/>
            <a:ext cx="9622971" cy="125006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dirty="0">
                <a:solidFill>
                  <a:srgbClr val="FF0000"/>
                </a:solidFill>
                <a:latin typeface="Times New Roman" pitchFamily="18" charset="0"/>
                <a:ea typeface="Tahoma" panose="020B0604030504040204" pitchFamily="34" charset="0"/>
                <a:cs typeface="Times New Roman" pitchFamily="18" charset="0"/>
              </a:rPr>
              <a:t>Câu 3 : </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là nghiệm của phương trình</a:t>
            </a:r>
          </a:p>
          <a:p>
            <a:pPr algn="ctr"/>
            <a:r>
              <a:rPr lang="en-US" sz="3200" dirty="0">
                <a:solidFill>
                  <a:schemeClr val="tx1"/>
                </a:solidFill>
                <a:latin typeface="Times New Roman" pitchFamily="18" charset="0"/>
                <a:ea typeface="Tahoma" panose="020B0604030504040204" pitchFamily="34" charset="0"/>
                <a:cs typeface="Times New Roman" pitchFamily="18" charset="0"/>
              </a:rPr>
              <a:t> không?</a:t>
            </a:r>
            <a:endParaRPr lang="en-US" sz="3200" i="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412531" y="2927915"/>
            <a:ext cx="10459259"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lvl="0" algn="ctr">
              <a:defRPr/>
            </a:pPr>
            <a:r>
              <a:rPr lang="en-US" sz="3200" dirty="0" err="1">
                <a:solidFill>
                  <a:schemeClr val="tx1"/>
                </a:solidFill>
                <a:latin typeface="Times New Roman" pitchFamily="18" charset="0"/>
                <a:ea typeface="Tahoma" panose="020B0604030504040204" pitchFamily="34" charset="0"/>
                <a:cs typeface="Times New Roman" pitchFamily="18" charset="0"/>
              </a:rPr>
              <a:t>Thay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                 , </a:t>
            </a:r>
            <a:r>
              <a:rPr lang="en-US" sz="3200" dirty="0">
                <a:solidFill>
                  <a:schemeClr val="tx1"/>
                </a:solidFill>
                <a:latin typeface="Times New Roman" pitchFamily="18" charset="0"/>
                <a:ea typeface="Tahoma" panose="020B0604030504040204" pitchFamily="34" charset="0"/>
                <a:cs typeface="Times New Roman" pitchFamily="18" charset="0"/>
              </a:rPr>
              <a:t>ta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a:t>
            </a:r>
          </a:p>
          <a:p>
            <a:pPr lvl="0">
              <a:defRPr/>
            </a:pPr>
            <a:r>
              <a:rPr lang="en-US" sz="3200" dirty="0" err="1">
                <a:solidFill>
                  <a:schemeClr val="tx1"/>
                </a:solidFill>
                <a:latin typeface="Times New Roman" pitchFamily="18" charset="0"/>
                <a:ea typeface="Tahoma" panose="020B0604030504040204" pitchFamily="34" charset="0"/>
                <a:cs typeface="Times New Roman" pitchFamily="18" charset="0"/>
              </a:rPr>
              <a:t>Vậy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nghiệm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của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phương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trình</a:t>
            </a:r>
            <a:r>
              <a:rPr lang="en-US" sz="3200" dirty="0">
                <a:solidFill>
                  <a:schemeClr val="tx1"/>
                </a:solidFill>
                <a:latin typeface="Times New Roman" pitchFamily="18" charset="0"/>
                <a:ea typeface="Tahoma" panose="020B0604030504040204" pitchFamily="34" charset="0"/>
                <a:cs typeface="Times New Roman" pitchFamily="18" charset="0"/>
              </a:rPr>
              <a:t>  </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18758551"/>
              </p:ext>
            </p:extLst>
          </p:nvPr>
        </p:nvGraphicFramePr>
        <p:xfrm>
          <a:off x="3005139" y="1344614"/>
          <a:ext cx="2084387" cy="477837"/>
        </p:xfrm>
        <a:graphic>
          <a:graphicData uri="http://schemas.openxmlformats.org/presentationml/2006/ole">
            <mc:AlternateContent xmlns:mc="http://schemas.openxmlformats.org/markup-compatibility/2006">
              <mc:Choice xmlns:v="urn:schemas-microsoft-com:vml" Requires="v">
                <p:oleObj spid="_x0000_s24668" name="Equation" r:id="rId19" imgW="1066680" imgH="203040" progId="Equation.DSMT4">
                  <p:embed/>
                </p:oleObj>
              </mc:Choice>
              <mc:Fallback>
                <p:oleObj name="Equation" r:id="rId19" imgW="1066680" imgH="203040" progId="Equation.DSMT4">
                  <p:embed/>
                  <p:pic>
                    <p:nvPicPr>
                      <p:cNvPr id="0" name=""/>
                      <p:cNvPicPr/>
                      <p:nvPr/>
                    </p:nvPicPr>
                    <p:blipFill>
                      <a:blip r:embed="rId20"/>
                      <a:stretch>
                        <a:fillRect/>
                      </a:stretch>
                    </p:blipFill>
                    <p:spPr>
                      <a:xfrm>
                        <a:off x="3005139" y="1344614"/>
                        <a:ext cx="2084387" cy="477837"/>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0988450"/>
              </p:ext>
            </p:extLst>
          </p:nvPr>
        </p:nvGraphicFramePr>
        <p:xfrm>
          <a:off x="2633197" y="811200"/>
          <a:ext cx="1767787" cy="496221"/>
        </p:xfrm>
        <a:graphic>
          <a:graphicData uri="http://schemas.openxmlformats.org/presentationml/2006/ole">
            <mc:AlternateContent xmlns:mc="http://schemas.openxmlformats.org/markup-compatibility/2006">
              <mc:Choice xmlns:v="urn:schemas-microsoft-com:vml" Requires="v">
                <p:oleObj spid="_x0000_s24669" name="Equation" r:id="rId21" imgW="723600" imgH="203040" progId="Equation.DSMT4">
                  <p:embed/>
                </p:oleObj>
              </mc:Choice>
              <mc:Fallback>
                <p:oleObj name="Equation" r:id="rId21" imgW="723600" imgH="203040" progId="Equation.DSMT4">
                  <p:embed/>
                  <p:pic>
                    <p:nvPicPr>
                      <p:cNvPr id="0" name=""/>
                      <p:cNvPicPr/>
                      <p:nvPr/>
                    </p:nvPicPr>
                    <p:blipFill>
                      <a:blip r:embed="rId22"/>
                      <a:stretch>
                        <a:fillRect/>
                      </a:stretch>
                    </p:blipFill>
                    <p:spPr>
                      <a:xfrm>
                        <a:off x="2633197" y="811200"/>
                        <a:ext cx="1767787" cy="496221"/>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145180068"/>
              </p:ext>
            </p:extLst>
          </p:nvPr>
        </p:nvGraphicFramePr>
        <p:xfrm>
          <a:off x="4720617" y="2975542"/>
          <a:ext cx="1766887" cy="496887"/>
        </p:xfrm>
        <a:graphic>
          <a:graphicData uri="http://schemas.openxmlformats.org/presentationml/2006/ole">
            <mc:AlternateContent xmlns:mc="http://schemas.openxmlformats.org/markup-compatibility/2006">
              <mc:Choice xmlns:v="urn:schemas-microsoft-com:vml" Requires="v">
                <p:oleObj spid="_x0000_s24670" name="Equation" r:id="rId23" imgW="1766880" imgH="496800" progId="Equation.DSMT4">
                  <p:embed/>
                </p:oleObj>
              </mc:Choice>
              <mc:Fallback>
                <p:oleObj name="Equation" r:id="rId23" imgW="1766880" imgH="496800" progId="Equation.DSMT4">
                  <p:embed/>
                  <p:pic>
                    <p:nvPicPr>
                      <p:cNvPr id="0" name=""/>
                      <p:cNvPicPr/>
                      <p:nvPr/>
                    </p:nvPicPr>
                    <p:blipFill>
                      <a:blip r:embed="rId24"/>
                      <a:stretch>
                        <a:fillRect/>
                      </a:stretch>
                    </p:blipFill>
                    <p:spPr>
                      <a:xfrm>
                        <a:off x="4720617" y="2975542"/>
                        <a:ext cx="1766887" cy="49688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185792793"/>
              </p:ext>
            </p:extLst>
          </p:nvPr>
        </p:nvGraphicFramePr>
        <p:xfrm>
          <a:off x="1164058" y="3475374"/>
          <a:ext cx="1766887" cy="496887"/>
        </p:xfrm>
        <a:graphic>
          <a:graphicData uri="http://schemas.openxmlformats.org/presentationml/2006/ole">
            <mc:AlternateContent xmlns:mc="http://schemas.openxmlformats.org/markup-compatibility/2006">
              <mc:Choice xmlns:v="urn:schemas-microsoft-com:vml" Requires="v">
                <p:oleObj spid="_x0000_s24671" name="Equation" r:id="rId25" imgW="1766880" imgH="496800" progId="Equation.DSMT4">
                  <p:embed/>
                </p:oleObj>
              </mc:Choice>
              <mc:Fallback>
                <p:oleObj name="Equation" r:id="rId25" imgW="1766880" imgH="496800" progId="Equation.DSMT4">
                  <p:embed/>
                  <p:pic>
                    <p:nvPicPr>
                      <p:cNvPr id="0" name=""/>
                      <p:cNvPicPr/>
                      <p:nvPr/>
                    </p:nvPicPr>
                    <p:blipFill>
                      <a:blip r:embed="rId26"/>
                      <a:stretch>
                        <a:fillRect/>
                      </a:stretch>
                    </p:blipFill>
                    <p:spPr>
                      <a:xfrm>
                        <a:off x="1164058" y="3475374"/>
                        <a:ext cx="1766887" cy="496887"/>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572812076"/>
              </p:ext>
            </p:extLst>
          </p:nvPr>
        </p:nvGraphicFramePr>
        <p:xfrm>
          <a:off x="7491413" y="3483046"/>
          <a:ext cx="2084387" cy="477837"/>
        </p:xfrm>
        <a:graphic>
          <a:graphicData uri="http://schemas.openxmlformats.org/presentationml/2006/ole">
            <mc:AlternateContent xmlns:mc="http://schemas.openxmlformats.org/markup-compatibility/2006">
              <mc:Choice xmlns:v="urn:schemas-microsoft-com:vml" Requires="v">
                <p:oleObj spid="_x0000_s24672" name="Equation" r:id="rId27" imgW="2084400" imgH="477720" progId="Equation.DSMT4">
                  <p:embed/>
                </p:oleObj>
              </mc:Choice>
              <mc:Fallback>
                <p:oleObj name="Equation" r:id="rId27" imgW="2084400" imgH="477720" progId="Equation.DSMT4">
                  <p:embed/>
                  <p:pic>
                    <p:nvPicPr>
                      <p:cNvPr id="0" name=""/>
                      <p:cNvPicPr/>
                      <p:nvPr/>
                    </p:nvPicPr>
                    <p:blipFill>
                      <a:blip r:embed="rId28"/>
                      <a:stretch>
                        <a:fillRect/>
                      </a:stretch>
                    </p:blipFill>
                    <p:spPr>
                      <a:xfrm>
                        <a:off x="7491413" y="3483046"/>
                        <a:ext cx="2084387" cy="47783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140057199"/>
              </p:ext>
            </p:extLst>
          </p:nvPr>
        </p:nvGraphicFramePr>
        <p:xfrm>
          <a:off x="7631112" y="2978151"/>
          <a:ext cx="2667077" cy="484923"/>
        </p:xfrm>
        <a:graphic>
          <a:graphicData uri="http://schemas.openxmlformats.org/presentationml/2006/ole">
            <mc:AlternateContent xmlns:mc="http://schemas.openxmlformats.org/markup-compatibility/2006">
              <mc:Choice xmlns:v="urn:schemas-microsoft-com:vml" Requires="v">
                <p:oleObj spid="_x0000_s24673" name="Equation" r:id="rId29" imgW="1117440" imgH="203040" progId="Equation.DSMT4">
                  <p:embed/>
                </p:oleObj>
              </mc:Choice>
              <mc:Fallback>
                <p:oleObj name="Equation" r:id="rId29" imgW="1117440" imgH="203040" progId="Equation.DSMT4">
                  <p:embed/>
                  <p:pic>
                    <p:nvPicPr>
                      <p:cNvPr id="0" name=""/>
                      <p:cNvPicPr/>
                      <p:nvPr/>
                    </p:nvPicPr>
                    <p:blipFill>
                      <a:blip r:embed="rId30"/>
                      <a:stretch>
                        <a:fillRect/>
                      </a:stretch>
                    </p:blipFill>
                    <p:spPr>
                      <a:xfrm>
                        <a:off x="7631112" y="2978151"/>
                        <a:ext cx="2667077" cy="484923"/>
                      </a:xfrm>
                      <a:prstGeom prst="rect">
                        <a:avLst/>
                      </a:prstGeom>
                    </p:spPr>
                  </p:pic>
                </p:oleObj>
              </mc:Fallback>
            </mc:AlternateContent>
          </a:graphicData>
        </a:graphic>
      </p:graphicFrame>
    </p:spTree>
    <p:extLst>
      <p:ext uri="{BB962C8B-B14F-4D97-AF65-F5344CB8AC3E}">
        <p14:creationId xmlns:p14="http://schemas.microsoft.com/office/powerpoint/2010/main" val="12210597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8000" decel="28108" autoRev="1" fill="hold" nodeType="withEffect">
                                  <p:stCondLst>
                                    <p:cond delay="500"/>
                                  </p:stCondLst>
                                  <p:childTnLst>
                                    <p:animMotion origin="layout" path="M 3.33333E-6 0 L -0.04497 -0.00154 " pathEditMode="relative" rAng="0" ptsTypes="AA">
                                      <p:cBhvr>
                                        <p:cTn id="6" dur="500" fill="hold"/>
                                        <p:tgtEl>
                                          <p:spTgt spid="4"/>
                                        </p:tgtEl>
                                        <p:attrNameLst>
                                          <p:attrName>ppt_x</p:attrName>
                                          <p:attrName>ppt_y</p:attrName>
                                        </p:attrNameLst>
                                      </p:cBhvr>
                                      <p:rCtr x="-2240" y="-62"/>
                                    </p:animMotion>
                                  </p:childTnLst>
                                </p:cTn>
                              </p:par>
                              <p:par>
                                <p:cTn id="7" presetID="9" presetClass="entr" presetSubtype="0"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63" presetClass="path" presetSubtype="0" accel="28000" decel="28108" autoRev="1" fill="hold" nodeType="withEffect">
                                  <p:stCondLst>
                                    <p:cond delay="500"/>
                                  </p:stCondLst>
                                  <p:childTnLst>
                                    <p:animMotion origin="layout" path="M 5E-6 -3.33333E-6 L 0.04336 0.00648 " pathEditMode="relative" rAng="0" ptsTypes="AA">
                                      <p:cBhvr>
                                        <p:cTn id="11" dur="500" fill="hold"/>
                                        <p:tgtEl>
                                          <p:spTgt spid="2"/>
                                        </p:tgtEl>
                                        <p:attrNameLst>
                                          <p:attrName>ppt_x</p:attrName>
                                          <p:attrName>ppt_y</p:attrName>
                                        </p:attrNameLst>
                                      </p:cBhvr>
                                      <p:rCtr x="2161" y="324"/>
                                    </p:animMotion>
                                  </p:childTnLst>
                                </p:cTn>
                              </p:par>
                              <p:par>
                                <p:cTn id="12" presetID="9"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par>
                                <p:cTn id="15" presetID="63" presetClass="path" presetSubtype="0" accel="28000" decel="28108" autoRev="1" fill="hold" nodeType="withEffect">
                                  <p:stCondLst>
                                    <p:cond delay="500"/>
                                  </p:stCondLst>
                                  <p:childTnLst>
                                    <p:animMotion origin="layout" path="M -3.125E-6 -1.85185E-6 L -0.04974 -0.00278 " pathEditMode="relative" rAng="0" ptsTypes="AA">
                                      <p:cBhvr>
                                        <p:cTn id="16" dur="500" fill="hold"/>
                                        <p:tgtEl>
                                          <p:spTgt spid="3"/>
                                        </p:tgtEl>
                                        <p:attrNameLst>
                                          <p:attrName>ppt_x</p:attrName>
                                          <p:attrName>ppt_y</p:attrName>
                                        </p:attrNameLst>
                                      </p:cBhvr>
                                      <p:rCtr x="-2487" y="-139"/>
                                    </p:animMotion>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 presetClass="emph" presetSubtype="0" autoRev="1" fill="hold" nodeType="withEffect">
                                  <p:stCondLst>
                                    <p:cond delay="500"/>
                                  </p:stCondLst>
                                  <p:childTnLst>
                                    <p:animScale>
                                      <p:cBhvr>
                                        <p:cTn id="21" dur="500" fill="hold"/>
                                        <p:tgtEl>
                                          <p:spTgt spid="16"/>
                                        </p:tgtEl>
                                      </p:cBhvr>
                                      <p:by x="0" y="0"/>
                                    </p:animScale>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6" presetClass="emph" presetSubtype="0" autoRev="1" fill="hold" nodeType="withEffect">
                                  <p:stCondLst>
                                    <p:cond delay="500"/>
                                  </p:stCondLst>
                                  <p:childTnLst>
                                    <p:animScale>
                                      <p:cBhvr>
                                        <p:cTn id="26" dur="500" fill="hold"/>
                                        <p:tgtEl>
                                          <p:spTgt spid="15"/>
                                        </p:tgtEl>
                                      </p:cBhvr>
                                      <p:by x="0" y="0"/>
                                    </p:animScale>
                                  </p:childTnLst>
                                </p:cTn>
                              </p:par>
                              <p:par>
                                <p:cTn id="27" presetID="10" presetClass="entr" presetSubtype="0"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 presetClass="emph" presetSubtype="0" autoRev="1" fill="hold" nodeType="withEffect">
                                  <p:stCondLst>
                                    <p:cond delay="500"/>
                                  </p:stCondLst>
                                  <p:childTnLst>
                                    <p:animScale>
                                      <p:cBhvr>
                                        <p:cTn id="31" dur="500" fill="hold"/>
                                        <p:tgtEl>
                                          <p:spTgt spid="17"/>
                                        </p:tgtEl>
                                      </p:cBhvr>
                                      <p:by x="0" y="0"/>
                                    </p:animScale>
                                  </p:childTnLst>
                                </p:cTn>
                              </p:par>
                              <p:par>
                                <p:cTn id="32" presetID="10" presetClass="entr" presetSubtype="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6" presetClass="emph" presetSubtype="0" autoRev="1" fill="hold" nodeType="withEffect">
                                  <p:stCondLst>
                                    <p:cond delay="500"/>
                                  </p:stCondLst>
                                  <p:childTnLst>
                                    <p:animScale>
                                      <p:cBhvr>
                                        <p:cTn id="36" dur="500" fill="hold"/>
                                        <p:tgtEl>
                                          <p:spTgt spid="20"/>
                                        </p:tgtEl>
                                      </p:cBhvr>
                                      <p:by x="0" y="0"/>
                                    </p:animScale>
                                  </p:childTnLst>
                                </p:cTn>
                              </p:par>
                              <p:par>
                                <p:cTn id="37" presetID="10"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6" presetClass="emph" presetSubtype="0" autoRev="1" fill="hold" nodeType="withEffect">
                                  <p:stCondLst>
                                    <p:cond delay="500"/>
                                  </p:stCondLst>
                                  <p:childTnLst>
                                    <p:animScale>
                                      <p:cBhvr>
                                        <p:cTn id="41" dur="500" fill="hold"/>
                                        <p:tgtEl>
                                          <p:spTgt spid="19"/>
                                        </p:tgtEl>
                                      </p:cBhvr>
                                      <p:by x="0" y="0"/>
                                    </p:animScale>
                                  </p:childTnLst>
                                </p:cTn>
                              </p:par>
                              <p:par>
                                <p:cTn id="42" presetID="10" presetClass="entr" presetSubtype="0" fill="hold" nodeType="with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6" presetClass="emph" presetSubtype="0" autoRev="1" fill="hold" nodeType="withEffect">
                                  <p:stCondLst>
                                    <p:cond delay="500"/>
                                  </p:stCondLst>
                                  <p:childTnLst>
                                    <p:animScale>
                                      <p:cBhvr>
                                        <p:cTn id="46" dur="500" fill="hold"/>
                                        <p:tgtEl>
                                          <p:spTgt spid="18"/>
                                        </p:tgtEl>
                                      </p:cBhvr>
                                      <p:by x="0" y="0"/>
                                    </p:animScale>
                                  </p:childTnLst>
                                </p:cTn>
                              </p:par>
                              <p:par>
                                <p:cTn id="47" presetID="6" presetClass="emph" presetSubtype="0" autoRev="1" fill="hold" nodeType="withEffect">
                                  <p:stCondLst>
                                    <p:cond delay="500"/>
                                  </p:stCondLst>
                                  <p:childTnLst>
                                    <p:animScale>
                                      <p:cBhvr>
                                        <p:cTn id="48" dur="500" fill="hold"/>
                                        <p:tgtEl>
                                          <p:spTgt spid="5"/>
                                        </p:tgtEl>
                                      </p:cBhvr>
                                      <p:by x="103000" y="103000"/>
                                    </p:animScale>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BDAD9B7-A238-F3A2-94D8-0B92E0FB5B40}"/>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32</a:t>
            </a:fld>
            <a:endParaRPr lang="en-US">
              <a:solidFill>
                <a:prstClr val="black">
                  <a:tint val="75000"/>
                </a:prstClr>
              </a:solidFill>
            </a:endParaRPr>
          </a:p>
        </p:txBody>
      </p:sp>
      <p:pic>
        <p:nvPicPr>
          <p:cNvPr id="3" name="Picture 2" descr="OPL20U25GSXzBJYl68kk8uQGfFKzs7yb1M4KJWUiLk6ZEvGF+qCIPSnY57AbBFCvTW$2023 15 71$71+K4lPs7H94VUqPe2XwIsfPRnrXQE//QTEXxb8/8N4CNc6FpgZahzpTjFhMzSA7T/nHJa11DE8Ng2TP3iAmRczFlmslSuUNOgUeb6yRvs0=">
            <a:hlinkClick r:id="rId3" action="ppaction://hlinksldjump"/>
            <a:extLst>
              <a:ext uri="{FF2B5EF4-FFF2-40B4-BE49-F238E27FC236}">
                <a16:creationId xmlns:a16="http://schemas.microsoft.com/office/drawing/2014/main" xmlns=""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97748" y="5002584"/>
            <a:ext cx="1944317" cy="1718893"/>
          </a:xfrm>
          <a:prstGeom prst="rect">
            <a:avLst/>
          </a:prstGeom>
        </p:spPr>
      </p:pic>
      <p:pic>
        <p:nvPicPr>
          <p:cNvPr id="4" name="Picture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397" y="3393679"/>
            <a:ext cx="2540000" cy="2794000"/>
          </a:xfrm>
          <a:prstGeom prst="rect">
            <a:avLst/>
          </a:prstGeom>
        </p:spPr>
      </p:pic>
      <p:pic>
        <p:nvPicPr>
          <p:cNvPr id="5" name="Picture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864" y="902805"/>
            <a:ext cx="2540000" cy="2794000"/>
          </a:xfrm>
          <a:prstGeom prst="rect">
            <a:avLst/>
          </a:prstGeom>
        </p:spPr>
      </p:pic>
      <p:pic>
        <p:nvPicPr>
          <p:cNvPr id="7" name="Picture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30429" y="820556"/>
            <a:ext cx="2540000" cy="2794000"/>
          </a:xfrm>
          <a:prstGeom prst="rect">
            <a:avLst/>
          </a:prstGeom>
        </p:spPr>
      </p:pic>
      <p:pic>
        <p:nvPicPr>
          <p:cNvPr id="8" name="Picture 7"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84A23F1-3985-82BA-09A7-450D67524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627879" y="3751733"/>
            <a:ext cx="2540000" cy="2794000"/>
          </a:xfrm>
          <a:prstGeom prst="rect">
            <a:avLst/>
          </a:prstGeom>
        </p:spPr>
      </p:pic>
      <p:sp>
        <p:nvSpPr>
          <p:cNvPr id="14" name="Rectangle 1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977CA1-59E6-3C1A-BF92-97AD16BCE59F}"/>
              </a:ext>
            </a:extLst>
          </p:cNvPr>
          <p:cNvSpPr/>
          <p:nvPr/>
        </p:nvSpPr>
        <p:spPr>
          <a:xfrm>
            <a:off x="1660211" y="-81212"/>
            <a:ext cx="8871580" cy="1977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4300" b="1" dirty="0">
                <a:solidFill>
                  <a:srgbClr val="002060"/>
                </a:solidFill>
              </a:rPr>
              <a:t>BẠN NHẬN ĐƯỢC 1 PHẦN KẸO</a:t>
            </a:r>
          </a:p>
        </p:txBody>
      </p:sp>
      <p:sp>
        <p:nvSpPr>
          <p:cNvPr id="15" name="Right Arrow 1" descr="OPL20U25GSXzBJYl68kk8uQGfFKzs7yb1M4KJWUiLk6ZEvGF+qCIPSnY57AbBFCvTW$2023 15 71$71+K4lPs7H94VUqPe2XwIsfPRnrXQE//QTEXxb8/8N4CNc6FpgZahzpTjFhMzSA7T/nHJa11DE8Ng2TP3iAmRczFlmslSuUNOgUeb6yRvs0=">
            <a:hlinkClick r:id="rId6" action="ppaction://hlinksldjump"/>
            <a:extLst>
              <a:ext uri="{FF2B5EF4-FFF2-40B4-BE49-F238E27FC236}">
                <a16:creationId xmlns:a16="http://schemas.microsoft.com/office/drawing/2014/main" xmlns="" id="{602B9DB9-E4C1-59DE-0546-B4CC41A7DCC4}"/>
              </a:ext>
            </a:extLst>
          </p:cNvPr>
          <p:cNvSpPr/>
          <p:nvPr/>
        </p:nvSpPr>
        <p:spPr>
          <a:xfrm flipH="1">
            <a:off x="232315"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pic>
        <p:nvPicPr>
          <p:cNvPr id="13" name="Picture 1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51C552E-5AE6-7B33-A355-F4E2A487CEF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7584" y="2217458"/>
            <a:ext cx="5689275" cy="4777319"/>
          </a:xfrm>
          <a:prstGeom prst="rect">
            <a:avLst/>
          </a:prstGeom>
        </p:spPr>
      </p:pic>
    </p:spTree>
    <p:extLst>
      <p:ext uri="{BB962C8B-B14F-4D97-AF65-F5344CB8AC3E}">
        <p14:creationId xmlns:p14="http://schemas.microsoft.com/office/powerpoint/2010/main" val="1830708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400" fill="hold"/>
                                        <p:tgtEl>
                                          <p:spTgt spid="14"/>
                                        </p:tgtEl>
                                        <p:attrNameLst>
                                          <p:attrName>ppt_w</p:attrName>
                                        </p:attrNameLst>
                                      </p:cBhvr>
                                      <p:tavLst>
                                        <p:tav tm="0">
                                          <p:val>
                                            <p:fltVal val="0"/>
                                          </p:val>
                                        </p:tav>
                                        <p:tav tm="100000">
                                          <p:val>
                                            <p:strVal val="#ppt_w"/>
                                          </p:val>
                                        </p:tav>
                                      </p:tavLst>
                                    </p:anim>
                                    <p:anim calcmode="lin" valueType="num">
                                      <p:cBhvr>
                                        <p:cTn id="8" dur="1400" fill="hold"/>
                                        <p:tgtEl>
                                          <p:spTgt spid="14"/>
                                        </p:tgtEl>
                                        <p:attrNameLst>
                                          <p:attrName>ppt_h</p:attrName>
                                        </p:attrNameLst>
                                      </p:cBhvr>
                                      <p:tavLst>
                                        <p:tav tm="0">
                                          <p:val>
                                            <p:fltVal val="0"/>
                                          </p:val>
                                        </p:tav>
                                        <p:tav tm="100000">
                                          <p:val>
                                            <p:strVal val="#ppt_h"/>
                                          </p:val>
                                        </p:tav>
                                      </p:tavLst>
                                    </p:anim>
                                    <p:anim calcmode="lin" valueType="num">
                                      <p:cBhvr>
                                        <p:cTn id="9" dur="1400" fill="hold"/>
                                        <p:tgtEl>
                                          <p:spTgt spid="14"/>
                                        </p:tgtEl>
                                        <p:attrNameLst>
                                          <p:attrName>style.rotation</p:attrName>
                                        </p:attrNameLst>
                                      </p:cBhvr>
                                      <p:tavLst>
                                        <p:tav tm="0">
                                          <p:val>
                                            <p:fltVal val="90"/>
                                          </p:val>
                                        </p:tav>
                                        <p:tav tm="100000">
                                          <p:val>
                                            <p:fltVal val="0"/>
                                          </p:val>
                                        </p:tav>
                                      </p:tavLst>
                                    </p:anim>
                                    <p:animEffect transition="in" filter="fade">
                                      <p:cBhvr>
                                        <p:cTn id="10" dur="1400"/>
                                        <p:tgtEl>
                                          <p:spTgt spid="14"/>
                                        </p:tgtEl>
                                      </p:cBhvr>
                                    </p:animEffect>
                                  </p:childTnLst>
                                </p:cTn>
                              </p:par>
                            </p:childTnLst>
                          </p:cTn>
                        </p:par>
                        <p:par>
                          <p:cTn id="11" fill="hold">
                            <p:stCondLst>
                              <p:cond delay="1400"/>
                            </p:stCondLst>
                            <p:childTnLst>
                              <p:par>
                                <p:cTn id="12" presetID="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D456F022-9B3C-0FFF-42D4-97528B438D7A}"/>
              </a:ext>
            </a:extLst>
          </p:cNvPr>
          <p:cNvSpPr/>
          <p:nvPr/>
        </p:nvSpPr>
        <p:spPr>
          <a:xfrm>
            <a:off x="10493368" y="1105796"/>
            <a:ext cx="1221753" cy="1221752"/>
          </a:xfrm>
          <a:custGeom>
            <a:avLst/>
            <a:gdLst>
              <a:gd name="connsiteX0" fmla="*/ 458158 w 916315"/>
              <a:gd name="connsiteY0" fmla="*/ 0 h 916314"/>
              <a:gd name="connsiteX1" fmla="*/ 0 w 916315"/>
              <a:gd name="connsiteY1" fmla="*/ 458157 h 916314"/>
              <a:gd name="connsiteX2" fmla="*/ 458158 w 916315"/>
              <a:gd name="connsiteY2" fmla="*/ 916315 h 916314"/>
              <a:gd name="connsiteX3" fmla="*/ 916316 w 916315"/>
              <a:gd name="connsiteY3" fmla="*/ 458157 h 916314"/>
              <a:gd name="connsiteX4" fmla="*/ 458158 w 916315"/>
              <a:gd name="connsiteY4" fmla="*/ 0 h 91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5" h="916314">
                <a:moveTo>
                  <a:pt x="458158" y="0"/>
                </a:moveTo>
                <a:cubicBezTo>
                  <a:pt x="205206" y="0"/>
                  <a:pt x="0" y="205206"/>
                  <a:pt x="0" y="458157"/>
                </a:cubicBezTo>
                <a:cubicBezTo>
                  <a:pt x="0" y="711109"/>
                  <a:pt x="205206" y="916315"/>
                  <a:pt x="458158" y="916315"/>
                </a:cubicBezTo>
                <a:cubicBezTo>
                  <a:pt x="711110" y="916315"/>
                  <a:pt x="916316" y="711109"/>
                  <a:pt x="916316" y="458157"/>
                </a:cubicBezTo>
                <a:cubicBezTo>
                  <a:pt x="916316" y="205206"/>
                  <a:pt x="711110" y="0"/>
                  <a:pt x="458158" y="0"/>
                </a:cubicBezTo>
                <a:close/>
              </a:path>
            </a:pathLst>
          </a:custGeom>
          <a:solidFill>
            <a:srgbClr val="FFE843"/>
          </a:solidFill>
          <a:ln w="10100" cap="flat">
            <a:noFill/>
            <a:prstDash val="solid"/>
            <a:miter/>
          </a:ln>
        </p:spPr>
        <p:txBody>
          <a:bodyPr lIns="121914" tIns="60957" rIns="121914" bIns="60957" rtlCol="0" anchor="ctr"/>
          <a:lstStyle/>
          <a:p>
            <a:pPr defTabSz="1219140"/>
            <a:endParaRPr lang="en-US" sz="2400">
              <a:solidFill>
                <a:prstClr val="black"/>
              </a:solidFill>
            </a:endParaRPr>
          </a:p>
        </p:txBody>
      </p:sp>
      <p:pic>
        <p:nvPicPr>
          <p:cNvPr id="2" name="Graphic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D0F49E6-08E8-D69E-4453-953C0CC313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5D8FA109-D359-8F70-007A-7F53A38C4D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2" y="7560135"/>
            <a:ext cx="2171700" cy="1371600"/>
          </a:xfrm>
          <a:prstGeom prst="rect">
            <a:avLst/>
          </a:prstGeom>
        </p:spPr>
      </p:pic>
      <p:pic>
        <p:nvPicPr>
          <p:cNvPr id="4" name="Graphic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8343322-7E39-0606-A05D-50DCCEE291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7197" y="-523833"/>
            <a:ext cx="2354396" cy="1500928"/>
          </a:xfrm>
          <a:prstGeom prst="rect">
            <a:avLst/>
          </a:prstGeom>
        </p:spPr>
      </p:pic>
      <p:sp>
        <p:nvSpPr>
          <p:cNvPr id="5" name="Freeform: Shape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39ECCE8B-38A3-21C2-E32B-52E35A4EA1DB}"/>
              </a:ext>
            </a:extLst>
          </p:cNvPr>
          <p:cNvSpPr/>
          <p:nvPr/>
        </p:nvSpPr>
        <p:spPr>
          <a:xfrm>
            <a:off x="13496401" y="1554997"/>
            <a:ext cx="152109" cy="51471"/>
          </a:xfrm>
          <a:custGeom>
            <a:avLst/>
            <a:gdLst>
              <a:gd name="connsiteX0" fmla="*/ 56629 w 114082"/>
              <a:gd name="connsiteY0" fmla="*/ 38603 h 38603"/>
              <a:gd name="connsiteX1" fmla="*/ 3804 w 114082"/>
              <a:gd name="connsiteY1" fmla="*/ 20317 h 38603"/>
              <a:gd name="connsiteX2" fmla="*/ 1772 w 114082"/>
              <a:gd name="connsiteY2" fmla="*/ 6095 h 38603"/>
              <a:gd name="connsiteX3" fmla="*/ 15994 w 114082"/>
              <a:gd name="connsiteY3" fmla="*/ 4063 h 38603"/>
              <a:gd name="connsiteX4" fmla="*/ 56629 w 114082"/>
              <a:gd name="connsiteY4" fmla="*/ 17270 h 38603"/>
              <a:gd name="connsiteX5" fmla="*/ 95232 w 114082"/>
              <a:gd name="connsiteY5" fmla="*/ 4063 h 38603"/>
              <a:gd name="connsiteX6" fmla="*/ 103359 w 114082"/>
              <a:gd name="connsiteY6" fmla="*/ 0 h 38603"/>
              <a:gd name="connsiteX7" fmla="*/ 113518 w 114082"/>
              <a:gd name="connsiteY7" fmla="*/ 7111 h 38603"/>
              <a:gd name="connsiteX8" fmla="*/ 110470 w 114082"/>
              <a:gd name="connsiteY8" fmla="*/ 18286 h 38603"/>
              <a:gd name="connsiteX9" fmla="*/ 56629 w 114082"/>
              <a:gd name="connsiteY9" fmla="*/ 38603 h 38603"/>
              <a:gd name="connsiteX10" fmla="*/ 56629 w 114082"/>
              <a:gd name="connsiteY10"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82" h="38603">
                <a:moveTo>
                  <a:pt x="56629" y="38603"/>
                </a:moveTo>
                <a:cubicBezTo>
                  <a:pt x="37327" y="38603"/>
                  <a:pt x="19042" y="32508"/>
                  <a:pt x="3804" y="20317"/>
                </a:cubicBezTo>
                <a:cubicBezTo>
                  <a:pt x="-260" y="17270"/>
                  <a:pt x="-1276" y="10159"/>
                  <a:pt x="1772" y="6095"/>
                </a:cubicBezTo>
                <a:cubicBezTo>
                  <a:pt x="4820" y="2032"/>
                  <a:pt x="11931" y="1016"/>
                  <a:pt x="15994" y="4063"/>
                </a:cubicBezTo>
                <a:cubicBezTo>
                  <a:pt x="27169" y="13206"/>
                  <a:pt x="41391" y="18286"/>
                  <a:pt x="56629" y="17270"/>
                </a:cubicBezTo>
                <a:cubicBezTo>
                  <a:pt x="70851" y="17270"/>
                  <a:pt x="84058" y="12190"/>
                  <a:pt x="95232" y="4063"/>
                </a:cubicBezTo>
                <a:cubicBezTo>
                  <a:pt x="97264" y="2032"/>
                  <a:pt x="100312" y="0"/>
                  <a:pt x="103359" y="0"/>
                </a:cubicBezTo>
                <a:cubicBezTo>
                  <a:pt x="107423" y="0"/>
                  <a:pt x="111486" y="3048"/>
                  <a:pt x="113518" y="7111"/>
                </a:cubicBezTo>
                <a:cubicBezTo>
                  <a:pt x="114534" y="11175"/>
                  <a:pt x="114534" y="15238"/>
                  <a:pt x="110470" y="18286"/>
                </a:cubicBezTo>
                <a:cubicBezTo>
                  <a:pt x="95232" y="30476"/>
                  <a:pt x="76946" y="37587"/>
                  <a:pt x="56629" y="38603"/>
                </a:cubicBezTo>
                <a:lnTo>
                  <a:pt x="56629" y="38603"/>
                </a:lnTo>
                <a:close/>
              </a:path>
            </a:pathLst>
          </a:custGeom>
          <a:solidFill>
            <a:srgbClr val="3F0B07"/>
          </a:solidFill>
          <a:ln w="10100" cap="flat">
            <a:noFill/>
            <a:prstDash val="solid"/>
            <a:miter/>
          </a:ln>
        </p:spPr>
        <p:txBody>
          <a:bodyPr lIns="121914" tIns="60957" rIns="121914" bIns="60957" rtlCol="0" anchor="ctr"/>
          <a:lstStyle/>
          <a:p>
            <a:pPr defTabSz="1219140"/>
            <a:endParaRPr lang="en-US" sz="2400">
              <a:solidFill>
                <a:prstClr val="black"/>
              </a:solidFill>
            </a:endParaRPr>
          </a:p>
        </p:txBody>
      </p:sp>
      <p:grpSp>
        <p:nvGrpSpPr>
          <p:cNvPr id="6" name="Graphic 25"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42C48A00-9F13-2EA2-D1A9-C25A403DB82C}"/>
              </a:ext>
            </a:extLst>
          </p:cNvPr>
          <p:cNvGrpSpPr/>
          <p:nvPr/>
        </p:nvGrpSpPr>
        <p:grpSpPr>
          <a:xfrm>
            <a:off x="10488263" y="1458297"/>
            <a:ext cx="1254144" cy="471363"/>
            <a:chOff x="9708118" y="893993"/>
            <a:chExt cx="940608" cy="353522"/>
          </a:xfrm>
        </p:grpSpPr>
        <p:sp>
          <p:nvSpPr>
            <p:cNvPr id="7" name="Freeform: Shape 6">
              <a:extLst>
                <a:ext uri="{FF2B5EF4-FFF2-40B4-BE49-F238E27FC236}">
                  <a16:creationId xmlns:a16="http://schemas.microsoft.com/office/drawing/2014/main" xmlns="" id="{B1A03C61-C5F1-680C-91AD-66CCC2B209CE}"/>
                </a:ext>
              </a:extLst>
            </p:cNvPr>
            <p:cNvSpPr/>
            <p:nvPr/>
          </p:nvSpPr>
          <p:spPr>
            <a:xfrm>
              <a:off x="10235710" y="932596"/>
              <a:ext cx="375829" cy="274284"/>
            </a:xfrm>
            <a:custGeom>
              <a:avLst/>
              <a:gdLst>
                <a:gd name="connsiteX0" fmla="*/ 374966 w 375829"/>
                <a:gd name="connsiteY0" fmla="*/ 76190 h 274284"/>
                <a:gd name="connsiteX1" fmla="*/ 362775 w 375829"/>
                <a:gd name="connsiteY1" fmla="*/ 148317 h 274284"/>
                <a:gd name="connsiteX2" fmla="*/ 215474 w 375829"/>
                <a:gd name="connsiteY2" fmla="*/ 274285 h 274284"/>
                <a:gd name="connsiteX3" fmla="*/ 152490 w 375829"/>
                <a:gd name="connsiteY3" fmla="*/ 274285 h 274284"/>
                <a:gd name="connsiteX4" fmla="*/ 130141 w 375829"/>
                <a:gd name="connsiteY4" fmla="*/ 272253 h 274284"/>
                <a:gd name="connsiteX5" fmla="*/ 47855 w 375829"/>
                <a:gd name="connsiteY5" fmla="*/ 230602 h 274284"/>
                <a:gd name="connsiteX6" fmla="*/ 3157 w 375829"/>
                <a:gd name="connsiteY6" fmla="*/ 129015 h 274284"/>
                <a:gd name="connsiteX7" fmla="*/ 109 w 375829"/>
                <a:gd name="connsiteY7" fmla="*/ 68063 h 274284"/>
                <a:gd name="connsiteX8" fmla="*/ 17379 w 375829"/>
                <a:gd name="connsiteY8" fmla="*/ 20317 h 274284"/>
                <a:gd name="connsiteX9" fmla="*/ 63093 w 375829"/>
                <a:gd name="connsiteY9" fmla="*/ 0 h 274284"/>
                <a:gd name="connsiteX10" fmla="*/ 311982 w 375829"/>
                <a:gd name="connsiteY10" fmla="*/ 0 h 274284"/>
                <a:gd name="connsiteX11" fmla="*/ 315029 w 375829"/>
                <a:gd name="connsiteY11" fmla="*/ 0 h 274284"/>
                <a:gd name="connsiteX12" fmla="*/ 360743 w 375829"/>
                <a:gd name="connsiteY12" fmla="*/ 22349 h 274284"/>
                <a:gd name="connsiteX13" fmla="*/ 374966 w 375829"/>
                <a:gd name="connsiteY13" fmla="*/ 76190 h 2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829" h="274284">
                  <a:moveTo>
                    <a:pt x="374966" y="76190"/>
                  </a:moveTo>
                  <a:lnTo>
                    <a:pt x="362775" y="148317"/>
                  </a:lnTo>
                  <a:cubicBezTo>
                    <a:pt x="350585" y="221460"/>
                    <a:pt x="288617" y="274285"/>
                    <a:pt x="215474" y="274285"/>
                  </a:cubicBezTo>
                  <a:lnTo>
                    <a:pt x="152490" y="274285"/>
                  </a:lnTo>
                  <a:cubicBezTo>
                    <a:pt x="145379" y="274285"/>
                    <a:pt x="137252" y="274285"/>
                    <a:pt x="130141" y="272253"/>
                  </a:cubicBezTo>
                  <a:cubicBezTo>
                    <a:pt x="98649" y="267174"/>
                    <a:pt x="70204" y="252952"/>
                    <a:pt x="47855" y="230602"/>
                  </a:cubicBezTo>
                  <a:cubicBezTo>
                    <a:pt x="21443" y="205206"/>
                    <a:pt x="4173" y="168634"/>
                    <a:pt x="3157" y="129015"/>
                  </a:cubicBezTo>
                  <a:lnTo>
                    <a:pt x="109" y="68063"/>
                  </a:lnTo>
                  <a:cubicBezTo>
                    <a:pt x="-907" y="49778"/>
                    <a:pt x="5189" y="33524"/>
                    <a:pt x="17379" y="20317"/>
                  </a:cubicBezTo>
                  <a:cubicBezTo>
                    <a:pt x="29569" y="7111"/>
                    <a:pt x="45823" y="0"/>
                    <a:pt x="63093" y="0"/>
                  </a:cubicBezTo>
                  <a:lnTo>
                    <a:pt x="311982" y="0"/>
                  </a:lnTo>
                  <a:cubicBezTo>
                    <a:pt x="312998" y="0"/>
                    <a:pt x="314013" y="0"/>
                    <a:pt x="315029" y="0"/>
                  </a:cubicBezTo>
                  <a:cubicBezTo>
                    <a:pt x="333315" y="1016"/>
                    <a:pt x="349569" y="9143"/>
                    <a:pt x="360743" y="22349"/>
                  </a:cubicBezTo>
                  <a:cubicBezTo>
                    <a:pt x="372934" y="38603"/>
                    <a:pt x="378013" y="57905"/>
                    <a:pt x="374966" y="76190"/>
                  </a:cubicBezTo>
                  <a:close/>
                </a:path>
              </a:pathLst>
            </a:custGeom>
            <a:solidFill>
              <a:srgbClr val="6469A0"/>
            </a:solidFill>
            <a:ln w="10100" cap="flat">
              <a:noFill/>
              <a:prstDash val="solid"/>
              <a:miter/>
            </a:ln>
          </p:spPr>
          <p:txBody>
            <a:bodyPr rtlCol="0" anchor="ctr"/>
            <a:lstStyle/>
            <a:p>
              <a:pPr defTabSz="1219140"/>
              <a:endParaRPr lang="en-US" sz="2400">
                <a:solidFill>
                  <a:prstClr val="black"/>
                </a:solidFill>
              </a:endParaRPr>
            </a:p>
          </p:txBody>
        </p:sp>
        <p:sp>
          <p:nvSpPr>
            <p:cNvPr id="8" name="Freeform: Shape 7">
              <a:extLst>
                <a:ext uri="{FF2B5EF4-FFF2-40B4-BE49-F238E27FC236}">
                  <a16:creationId xmlns:a16="http://schemas.microsoft.com/office/drawing/2014/main" xmlns="" id="{9CE4A79A-4C40-B6C0-1065-F7E98045C148}"/>
                </a:ext>
              </a:extLst>
            </p:cNvPr>
            <p:cNvSpPr/>
            <p:nvPr/>
          </p:nvSpPr>
          <p:spPr>
            <a:xfrm>
              <a:off x="9746321" y="931580"/>
              <a:ext cx="375829" cy="274284"/>
            </a:xfrm>
            <a:custGeom>
              <a:avLst/>
              <a:gdLst>
                <a:gd name="connsiteX0" fmla="*/ 375720 w 375829"/>
                <a:gd name="connsiteY0" fmla="*/ 69079 h 274284"/>
                <a:gd name="connsiteX1" fmla="*/ 372673 w 375829"/>
                <a:gd name="connsiteY1" fmla="*/ 130031 h 274284"/>
                <a:gd name="connsiteX2" fmla="*/ 228419 w 375829"/>
                <a:gd name="connsiteY2" fmla="*/ 274285 h 274284"/>
                <a:gd name="connsiteX3" fmla="*/ 223340 w 375829"/>
                <a:gd name="connsiteY3" fmla="*/ 274285 h 274284"/>
                <a:gd name="connsiteX4" fmla="*/ 160356 w 375829"/>
                <a:gd name="connsiteY4" fmla="*/ 274285 h 274284"/>
                <a:gd name="connsiteX5" fmla="*/ 143086 w 375829"/>
                <a:gd name="connsiteY5" fmla="*/ 273269 h 274284"/>
                <a:gd name="connsiteX6" fmla="*/ 59785 w 375829"/>
                <a:gd name="connsiteY6" fmla="*/ 234666 h 274284"/>
                <a:gd name="connsiteX7" fmla="*/ 13054 w 375829"/>
                <a:gd name="connsiteY7" fmla="*/ 148317 h 274284"/>
                <a:gd name="connsiteX8" fmla="*/ 864 w 375829"/>
                <a:gd name="connsiteY8" fmla="*/ 76190 h 274284"/>
                <a:gd name="connsiteX9" fmla="*/ 15086 w 375829"/>
                <a:gd name="connsiteY9" fmla="*/ 23365 h 274284"/>
                <a:gd name="connsiteX10" fmla="*/ 63848 w 375829"/>
                <a:gd name="connsiteY10" fmla="*/ 0 h 274284"/>
                <a:gd name="connsiteX11" fmla="*/ 312736 w 375829"/>
                <a:gd name="connsiteY11" fmla="*/ 0 h 274284"/>
                <a:gd name="connsiteX12" fmla="*/ 326959 w 375829"/>
                <a:gd name="connsiteY12" fmla="*/ 2032 h 274284"/>
                <a:gd name="connsiteX13" fmla="*/ 358451 w 375829"/>
                <a:gd name="connsiteY13" fmla="*/ 20317 h 274284"/>
                <a:gd name="connsiteX14" fmla="*/ 375720 w 375829"/>
                <a:gd name="connsiteY14" fmla="*/ 69079 h 2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829" h="274284">
                  <a:moveTo>
                    <a:pt x="375720" y="69079"/>
                  </a:moveTo>
                  <a:lnTo>
                    <a:pt x="372673" y="130031"/>
                  </a:lnTo>
                  <a:cubicBezTo>
                    <a:pt x="368609" y="209269"/>
                    <a:pt x="305625" y="272253"/>
                    <a:pt x="228419" y="274285"/>
                  </a:cubicBezTo>
                  <a:cubicBezTo>
                    <a:pt x="227403" y="274285"/>
                    <a:pt x="225372" y="274285"/>
                    <a:pt x="223340" y="274285"/>
                  </a:cubicBezTo>
                  <a:lnTo>
                    <a:pt x="160356" y="274285"/>
                  </a:lnTo>
                  <a:cubicBezTo>
                    <a:pt x="154261" y="274285"/>
                    <a:pt x="148165" y="274285"/>
                    <a:pt x="143086" y="273269"/>
                  </a:cubicBezTo>
                  <a:cubicBezTo>
                    <a:pt x="111594" y="269206"/>
                    <a:pt x="82134" y="254983"/>
                    <a:pt x="59785" y="234666"/>
                  </a:cubicBezTo>
                  <a:cubicBezTo>
                    <a:pt x="36419" y="212317"/>
                    <a:pt x="19150" y="182857"/>
                    <a:pt x="13054" y="148317"/>
                  </a:cubicBezTo>
                  <a:lnTo>
                    <a:pt x="864" y="76190"/>
                  </a:lnTo>
                  <a:cubicBezTo>
                    <a:pt x="-2184" y="57905"/>
                    <a:pt x="2896" y="38603"/>
                    <a:pt x="15086" y="23365"/>
                  </a:cubicBezTo>
                  <a:cubicBezTo>
                    <a:pt x="27277" y="9143"/>
                    <a:pt x="44546" y="0"/>
                    <a:pt x="63848" y="0"/>
                  </a:cubicBezTo>
                  <a:lnTo>
                    <a:pt x="312736" y="0"/>
                  </a:lnTo>
                  <a:cubicBezTo>
                    <a:pt x="317816" y="0"/>
                    <a:pt x="322895" y="1016"/>
                    <a:pt x="326959" y="2032"/>
                  </a:cubicBezTo>
                  <a:cubicBezTo>
                    <a:pt x="339149" y="5079"/>
                    <a:pt x="349308" y="11175"/>
                    <a:pt x="358451" y="20317"/>
                  </a:cubicBezTo>
                  <a:cubicBezTo>
                    <a:pt x="370641" y="34540"/>
                    <a:pt x="376736" y="51809"/>
                    <a:pt x="375720" y="69079"/>
                  </a:cubicBezTo>
                  <a:close/>
                </a:path>
              </a:pathLst>
            </a:custGeom>
            <a:solidFill>
              <a:srgbClr val="6469A0"/>
            </a:solidFill>
            <a:ln w="10100" cap="flat">
              <a:noFill/>
              <a:prstDash val="solid"/>
              <a:miter/>
            </a:ln>
          </p:spPr>
          <p:txBody>
            <a:bodyPr rtlCol="0" anchor="ctr"/>
            <a:lstStyle/>
            <a:p>
              <a:pPr defTabSz="1219140"/>
              <a:endParaRPr lang="en-US" sz="2400">
                <a:solidFill>
                  <a:prstClr val="black"/>
                </a:solidFill>
              </a:endParaRPr>
            </a:p>
          </p:txBody>
        </p:sp>
        <p:sp>
          <p:nvSpPr>
            <p:cNvPr id="9" name="Freeform: Shape 8">
              <a:extLst>
                <a:ext uri="{FF2B5EF4-FFF2-40B4-BE49-F238E27FC236}">
                  <a16:creationId xmlns:a16="http://schemas.microsoft.com/office/drawing/2014/main" xmlns="" id="{67ABF516-CED1-A608-3103-AE1651B98695}"/>
                </a:ext>
              </a:extLst>
            </p:cNvPr>
            <p:cNvSpPr/>
            <p:nvPr/>
          </p:nvSpPr>
          <p:spPr>
            <a:xfrm>
              <a:off x="9708118" y="893993"/>
              <a:ext cx="940608" cy="353522"/>
            </a:xfrm>
            <a:custGeom>
              <a:avLst/>
              <a:gdLst>
                <a:gd name="connsiteX0" fmla="*/ 839574 w 940608"/>
                <a:gd name="connsiteY0" fmla="*/ 0 h 353522"/>
                <a:gd name="connsiteX1" fmla="*/ 591701 w 940608"/>
                <a:gd name="connsiteY1" fmla="*/ 0 h 353522"/>
                <a:gd name="connsiteX2" fmla="*/ 517543 w 940608"/>
                <a:gd name="connsiteY2" fmla="*/ 32508 h 353522"/>
                <a:gd name="connsiteX3" fmla="*/ 492146 w 940608"/>
                <a:gd name="connsiteY3" fmla="*/ 80254 h 353522"/>
                <a:gd name="connsiteX4" fmla="*/ 451511 w 940608"/>
                <a:gd name="connsiteY4" fmla="*/ 82285 h 353522"/>
                <a:gd name="connsiteX5" fmla="*/ 425098 w 940608"/>
                <a:gd name="connsiteY5" fmla="*/ 32508 h 353522"/>
                <a:gd name="connsiteX6" fmla="*/ 350940 w 940608"/>
                <a:gd name="connsiteY6" fmla="*/ 0 h 353522"/>
                <a:gd name="connsiteX7" fmla="*/ 102051 w 940608"/>
                <a:gd name="connsiteY7" fmla="*/ 0 h 353522"/>
                <a:gd name="connsiteX8" fmla="*/ 23829 w 940608"/>
                <a:gd name="connsiteY8" fmla="*/ 37587 h 353522"/>
                <a:gd name="connsiteX9" fmla="*/ 1480 w 940608"/>
                <a:gd name="connsiteY9" fmla="*/ 122920 h 353522"/>
                <a:gd name="connsiteX10" fmla="*/ 13670 w 940608"/>
                <a:gd name="connsiteY10" fmla="*/ 195047 h 353522"/>
                <a:gd name="connsiteX11" fmla="*/ 199575 w 940608"/>
                <a:gd name="connsiteY11" fmla="*/ 353523 h 353522"/>
                <a:gd name="connsiteX12" fmla="*/ 261543 w 940608"/>
                <a:gd name="connsiteY12" fmla="*/ 353523 h 353522"/>
                <a:gd name="connsiteX13" fmla="*/ 449479 w 940608"/>
                <a:gd name="connsiteY13" fmla="*/ 170666 h 353522"/>
                <a:gd name="connsiteX14" fmla="*/ 451511 w 940608"/>
                <a:gd name="connsiteY14" fmla="*/ 122920 h 353522"/>
                <a:gd name="connsiteX15" fmla="*/ 488082 w 940608"/>
                <a:gd name="connsiteY15" fmla="*/ 120889 h 353522"/>
                <a:gd name="connsiteX16" fmla="*/ 490114 w 940608"/>
                <a:gd name="connsiteY16" fmla="*/ 170666 h 353522"/>
                <a:gd name="connsiteX17" fmla="*/ 678050 w 940608"/>
                <a:gd name="connsiteY17" fmla="*/ 353523 h 353522"/>
                <a:gd name="connsiteX18" fmla="*/ 741034 w 940608"/>
                <a:gd name="connsiteY18" fmla="*/ 353523 h 353522"/>
                <a:gd name="connsiteX19" fmla="*/ 926939 w 940608"/>
                <a:gd name="connsiteY19" fmla="*/ 195047 h 353522"/>
                <a:gd name="connsiteX20" fmla="*/ 939129 w 940608"/>
                <a:gd name="connsiteY20" fmla="*/ 122920 h 353522"/>
                <a:gd name="connsiteX21" fmla="*/ 916780 w 940608"/>
                <a:gd name="connsiteY21" fmla="*/ 37587 h 353522"/>
                <a:gd name="connsiteX22" fmla="*/ 839574 w 940608"/>
                <a:gd name="connsiteY22" fmla="*/ 0 h 353522"/>
                <a:gd name="connsiteX23" fmla="*/ 410876 w 940608"/>
                <a:gd name="connsiteY23" fmla="*/ 167619 h 353522"/>
                <a:gd name="connsiteX24" fmla="*/ 261543 w 940608"/>
                <a:gd name="connsiteY24" fmla="*/ 311872 h 353522"/>
                <a:gd name="connsiteX25" fmla="*/ 198559 w 940608"/>
                <a:gd name="connsiteY25" fmla="*/ 311872 h 353522"/>
                <a:gd name="connsiteX26" fmla="*/ 51258 w 940608"/>
                <a:gd name="connsiteY26" fmla="*/ 185904 h 353522"/>
                <a:gd name="connsiteX27" fmla="*/ 39067 w 940608"/>
                <a:gd name="connsiteY27" fmla="*/ 113777 h 353522"/>
                <a:gd name="connsiteX28" fmla="*/ 53289 w 940608"/>
                <a:gd name="connsiteY28" fmla="*/ 60952 h 353522"/>
                <a:gd name="connsiteX29" fmla="*/ 102051 w 940608"/>
                <a:gd name="connsiteY29" fmla="*/ 37587 h 353522"/>
                <a:gd name="connsiteX30" fmla="*/ 350940 w 940608"/>
                <a:gd name="connsiteY30" fmla="*/ 37587 h 353522"/>
                <a:gd name="connsiteX31" fmla="*/ 396654 w 940608"/>
                <a:gd name="connsiteY31" fmla="*/ 57905 h 353522"/>
                <a:gd name="connsiteX32" fmla="*/ 413924 w 940608"/>
                <a:gd name="connsiteY32" fmla="*/ 105650 h 353522"/>
                <a:gd name="connsiteX33" fmla="*/ 410876 w 940608"/>
                <a:gd name="connsiteY33" fmla="*/ 167619 h 353522"/>
                <a:gd name="connsiteX34" fmla="*/ 902558 w 940608"/>
                <a:gd name="connsiteY34" fmla="*/ 114793 h 353522"/>
                <a:gd name="connsiteX35" fmla="*/ 890367 w 940608"/>
                <a:gd name="connsiteY35" fmla="*/ 186920 h 353522"/>
                <a:gd name="connsiteX36" fmla="*/ 743066 w 940608"/>
                <a:gd name="connsiteY36" fmla="*/ 312888 h 353522"/>
                <a:gd name="connsiteX37" fmla="*/ 680082 w 940608"/>
                <a:gd name="connsiteY37" fmla="*/ 312888 h 353522"/>
                <a:gd name="connsiteX38" fmla="*/ 530749 w 940608"/>
                <a:gd name="connsiteY38" fmla="*/ 168634 h 353522"/>
                <a:gd name="connsiteX39" fmla="*/ 527701 w 940608"/>
                <a:gd name="connsiteY39" fmla="*/ 107682 h 353522"/>
                <a:gd name="connsiteX40" fmla="*/ 544971 w 940608"/>
                <a:gd name="connsiteY40" fmla="*/ 59936 h 353522"/>
                <a:gd name="connsiteX41" fmla="*/ 590685 w 940608"/>
                <a:gd name="connsiteY41" fmla="*/ 39619 h 353522"/>
                <a:gd name="connsiteX42" fmla="*/ 839574 w 940608"/>
                <a:gd name="connsiteY42" fmla="*/ 39619 h 353522"/>
                <a:gd name="connsiteX43" fmla="*/ 888335 w 940608"/>
                <a:gd name="connsiteY43" fmla="*/ 62984 h 353522"/>
                <a:gd name="connsiteX44" fmla="*/ 902558 w 940608"/>
                <a:gd name="connsiteY44" fmla="*/ 114793 h 3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0608" h="353522">
                  <a:moveTo>
                    <a:pt x="839574" y="0"/>
                  </a:moveTo>
                  <a:lnTo>
                    <a:pt x="591701" y="0"/>
                  </a:lnTo>
                  <a:cubicBezTo>
                    <a:pt x="563257" y="0"/>
                    <a:pt x="536844" y="11175"/>
                    <a:pt x="517543" y="32508"/>
                  </a:cubicBezTo>
                  <a:cubicBezTo>
                    <a:pt x="504336" y="46730"/>
                    <a:pt x="496209" y="62984"/>
                    <a:pt x="492146" y="80254"/>
                  </a:cubicBezTo>
                  <a:cubicBezTo>
                    <a:pt x="478939" y="79238"/>
                    <a:pt x="464717" y="80254"/>
                    <a:pt x="451511" y="82285"/>
                  </a:cubicBezTo>
                  <a:cubicBezTo>
                    <a:pt x="447447" y="64000"/>
                    <a:pt x="439320" y="46730"/>
                    <a:pt x="425098" y="32508"/>
                  </a:cubicBezTo>
                  <a:cubicBezTo>
                    <a:pt x="405797" y="11175"/>
                    <a:pt x="379384" y="0"/>
                    <a:pt x="350940" y="0"/>
                  </a:cubicBezTo>
                  <a:lnTo>
                    <a:pt x="102051" y="0"/>
                  </a:lnTo>
                  <a:cubicBezTo>
                    <a:pt x="71575" y="0"/>
                    <a:pt x="43131" y="13206"/>
                    <a:pt x="23829" y="37587"/>
                  </a:cubicBezTo>
                  <a:cubicBezTo>
                    <a:pt x="4528" y="60952"/>
                    <a:pt x="-3599" y="92444"/>
                    <a:pt x="1480" y="122920"/>
                  </a:cubicBezTo>
                  <a:lnTo>
                    <a:pt x="13670" y="195047"/>
                  </a:lnTo>
                  <a:cubicBezTo>
                    <a:pt x="29924" y="286475"/>
                    <a:pt x="107131" y="353523"/>
                    <a:pt x="199575" y="353523"/>
                  </a:cubicBezTo>
                  <a:lnTo>
                    <a:pt x="261543" y="353523"/>
                  </a:lnTo>
                  <a:cubicBezTo>
                    <a:pt x="362114" y="353523"/>
                    <a:pt x="445416" y="273269"/>
                    <a:pt x="449479" y="170666"/>
                  </a:cubicBezTo>
                  <a:lnTo>
                    <a:pt x="451511" y="122920"/>
                  </a:lnTo>
                  <a:cubicBezTo>
                    <a:pt x="463701" y="120889"/>
                    <a:pt x="475892" y="119873"/>
                    <a:pt x="488082" y="120889"/>
                  </a:cubicBezTo>
                  <a:lnTo>
                    <a:pt x="490114" y="170666"/>
                  </a:lnTo>
                  <a:cubicBezTo>
                    <a:pt x="495193" y="273269"/>
                    <a:pt x="577479" y="353523"/>
                    <a:pt x="678050" y="353523"/>
                  </a:cubicBezTo>
                  <a:lnTo>
                    <a:pt x="741034" y="353523"/>
                  </a:lnTo>
                  <a:cubicBezTo>
                    <a:pt x="832463" y="353523"/>
                    <a:pt x="910685" y="286475"/>
                    <a:pt x="926939" y="195047"/>
                  </a:cubicBezTo>
                  <a:lnTo>
                    <a:pt x="939129" y="122920"/>
                  </a:lnTo>
                  <a:cubicBezTo>
                    <a:pt x="944208" y="92444"/>
                    <a:pt x="936081" y="61968"/>
                    <a:pt x="916780" y="37587"/>
                  </a:cubicBezTo>
                  <a:cubicBezTo>
                    <a:pt x="898494" y="13206"/>
                    <a:pt x="870050" y="0"/>
                    <a:pt x="839574" y="0"/>
                  </a:cubicBezTo>
                  <a:close/>
                  <a:moveTo>
                    <a:pt x="410876" y="167619"/>
                  </a:moveTo>
                  <a:cubicBezTo>
                    <a:pt x="406813" y="248888"/>
                    <a:pt x="341797" y="311872"/>
                    <a:pt x="261543" y="311872"/>
                  </a:cubicBezTo>
                  <a:lnTo>
                    <a:pt x="198559" y="311872"/>
                  </a:lnTo>
                  <a:cubicBezTo>
                    <a:pt x="125416" y="311872"/>
                    <a:pt x="63448" y="259047"/>
                    <a:pt x="51258" y="185904"/>
                  </a:cubicBezTo>
                  <a:lnTo>
                    <a:pt x="39067" y="113777"/>
                  </a:lnTo>
                  <a:cubicBezTo>
                    <a:pt x="36020" y="94476"/>
                    <a:pt x="41099" y="76190"/>
                    <a:pt x="53289" y="60952"/>
                  </a:cubicBezTo>
                  <a:cubicBezTo>
                    <a:pt x="65480" y="46730"/>
                    <a:pt x="82750" y="37587"/>
                    <a:pt x="102051" y="37587"/>
                  </a:cubicBezTo>
                  <a:lnTo>
                    <a:pt x="350940" y="37587"/>
                  </a:lnTo>
                  <a:cubicBezTo>
                    <a:pt x="368209" y="37587"/>
                    <a:pt x="384463" y="44698"/>
                    <a:pt x="396654" y="57905"/>
                  </a:cubicBezTo>
                  <a:cubicBezTo>
                    <a:pt x="408844" y="71111"/>
                    <a:pt x="414940" y="87365"/>
                    <a:pt x="413924" y="105650"/>
                  </a:cubicBezTo>
                  <a:lnTo>
                    <a:pt x="410876" y="167619"/>
                  </a:lnTo>
                  <a:close/>
                  <a:moveTo>
                    <a:pt x="902558" y="114793"/>
                  </a:moveTo>
                  <a:lnTo>
                    <a:pt x="890367" y="186920"/>
                  </a:lnTo>
                  <a:cubicBezTo>
                    <a:pt x="878177" y="260063"/>
                    <a:pt x="816209" y="312888"/>
                    <a:pt x="743066" y="312888"/>
                  </a:cubicBezTo>
                  <a:lnTo>
                    <a:pt x="680082" y="312888"/>
                  </a:lnTo>
                  <a:cubicBezTo>
                    <a:pt x="599828" y="312888"/>
                    <a:pt x="534812" y="248888"/>
                    <a:pt x="530749" y="168634"/>
                  </a:cubicBezTo>
                  <a:lnTo>
                    <a:pt x="527701" y="107682"/>
                  </a:lnTo>
                  <a:cubicBezTo>
                    <a:pt x="526685" y="89397"/>
                    <a:pt x="532781" y="73143"/>
                    <a:pt x="544971" y="59936"/>
                  </a:cubicBezTo>
                  <a:cubicBezTo>
                    <a:pt x="557162" y="46730"/>
                    <a:pt x="573415" y="39619"/>
                    <a:pt x="590685" y="39619"/>
                  </a:cubicBezTo>
                  <a:lnTo>
                    <a:pt x="839574" y="39619"/>
                  </a:lnTo>
                  <a:cubicBezTo>
                    <a:pt x="858875" y="39619"/>
                    <a:pt x="876145" y="47746"/>
                    <a:pt x="888335" y="62984"/>
                  </a:cubicBezTo>
                  <a:cubicBezTo>
                    <a:pt x="900526" y="77206"/>
                    <a:pt x="905605" y="96508"/>
                    <a:pt x="902558" y="114793"/>
                  </a:cubicBezTo>
                  <a:close/>
                </a:path>
              </a:pathLst>
            </a:custGeom>
            <a:solidFill>
              <a:srgbClr val="3F0B07"/>
            </a:solidFill>
            <a:ln w="10100" cap="flat">
              <a:noFill/>
              <a:prstDash val="solid"/>
              <a:miter/>
            </a:ln>
          </p:spPr>
          <p:txBody>
            <a:bodyPr rtlCol="0" anchor="ctr"/>
            <a:lstStyle/>
            <a:p>
              <a:pPr defTabSz="1219140"/>
              <a:endParaRPr lang="en-US" sz="2400">
                <a:solidFill>
                  <a:prstClr val="black"/>
                </a:solidFill>
              </a:endParaRPr>
            </a:p>
          </p:txBody>
        </p:sp>
        <p:grpSp>
          <p:nvGrpSpPr>
            <p:cNvPr id="10" name="Graphic 25">
              <a:extLst>
                <a:ext uri="{FF2B5EF4-FFF2-40B4-BE49-F238E27FC236}">
                  <a16:creationId xmlns:a16="http://schemas.microsoft.com/office/drawing/2014/main" xmlns="" id="{EE4B546D-5540-FE4A-26A5-FB6291247B39}"/>
                </a:ext>
              </a:extLst>
            </p:cNvPr>
            <p:cNvGrpSpPr/>
            <p:nvPr/>
          </p:nvGrpSpPr>
          <p:grpSpPr>
            <a:xfrm>
              <a:off x="9806106" y="933612"/>
              <a:ext cx="267174" cy="273268"/>
              <a:chOff x="9806106" y="933612"/>
              <a:chExt cx="267174" cy="273268"/>
            </a:xfrm>
            <a:solidFill>
              <a:srgbClr val="8BA2CC"/>
            </a:solidFill>
          </p:grpSpPr>
          <p:sp>
            <p:nvSpPr>
              <p:cNvPr id="15" name="Freeform: Shape 14">
                <a:extLst>
                  <a:ext uri="{FF2B5EF4-FFF2-40B4-BE49-F238E27FC236}">
                    <a16:creationId xmlns:a16="http://schemas.microsoft.com/office/drawing/2014/main" xmlns="" id="{B233A913-FF66-E8C1-8224-1912E356D5F6}"/>
                  </a:ext>
                </a:extLst>
              </p:cNvPr>
              <p:cNvSpPr/>
              <p:nvPr/>
            </p:nvSpPr>
            <p:spPr>
              <a:xfrm>
                <a:off x="9806106" y="933612"/>
                <a:ext cx="181840" cy="272253"/>
              </a:xfrm>
              <a:custGeom>
                <a:avLst/>
                <a:gdLst>
                  <a:gd name="connsiteX0" fmla="*/ 181841 w 181840"/>
                  <a:gd name="connsiteY0" fmla="*/ 0 h 272253"/>
                  <a:gd name="connsiteX1" fmla="*/ 83301 w 181840"/>
                  <a:gd name="connsiteY1" fmla="*/ 272253 h 272253"/>
                  <a:gd name="connsiteX2" fmla="*/ 0 w 181840"/>
                  <a:gd name="connsiteY2" fmla="*/ 233650 h 272253"/>
                  <a:gd name="connsiteX3" fmla="*/ 85333 w 181840"/>
                  <a:gd name="connsiteY3" fmla="*/ 0 h 272253"/>
                  <a:gd name="connsiteX4" fmla="*/ 181841 w 181840"/>
                  <a:gd name="connsiteY4" fmla="*/ 0 h 27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0" h="272253">
                    <a:moveTo>
                      <a:pt x="181841" y="0"/>
                    </a:moveTo>
                    <a:lnTo>
                      <a:pt x="83301" y="272253"/>
                    </a:lnTo>
                    <a:cubicBezTo>
                      <a:pt x="51809" y="268190"/>
                      <a:pt x="22349" y="253967"/>
                      <a:pt x="0" y="233650"/>
                    </a:cubicBezTo>
                    <a:lnTo>
                      <a:pt x="85333" y="0"/>
                    </a:lnTo>
                    <a:lnTo>
                      <a:pt x="181841" y="0"/>
                    </a:lnTo>
                    <a:close/>
                  </a:path>
                </a:pathLst>
              </a:custGeom>
              <a:solidFill>
                <a:srgbClr val="8BA2CC"/>
              </a:solidFill>
              <a:ln w="10100" cap="flat">
                <a:noFill/>
                <a:prstDash val="solid"/>
                <a:miter/>
              </a:ln>
            </p:spPr>
            <p:txBody>
              <a:bodyPr rtlCol="0" anchor="ctr"/>
              <a:lstStyle/>
              <a:p>
                <a:pPr defTabSz="1219140"/>
                <a:endParaRPr lang="en-US" sz="2400">
                  <a:solidFill>
                    <a:prstClr val="black"/>
                  </a:solidFill>
                </a:endParaRPr>
              </a:p>
            </p:txBody>
          </p:sp>
          <p:sp>
            <p:nvSpPr>
              <p:cNvPr id="16" name="Freeform: Shape 15">
                <a:extLst>
                  <a:ext uri="{FF2B5EF4-FFF2-40B4-BE49-F238E27FC236}">
                    <a16:creationId xmlns:a16="http://schemas.microsoft.com/office/drawing/2014/main" xmlns="" id="{724A1300-90D8-9393-FB7C-2BE25BB7E7D6}"/>
                  </a:ext>
                </a:extLst>
              </p:cNvPr>
              <p:cNvSpPr/>
              <p:nvPr/>
            </p:nvSpPr>
            <p:spPr>
              <a:xfrm>
                <a:off x="9919883" y="933612"/>
                <a:ext cx="153396" cy="273268"/>
              </a:xfrm>
              <a:custGeom>
                <a:avLst/>
                <a:gdLst>
                  <a:gd name="connsiteX0" fmla="*/ 153397 w 153396"/>
                  <a:gd name="connsiteY0" fmla="*/ 2032 h 273268"/>
                  <a:gd name="connsiteX1" fmla="*/ 54857 w 153396"/>
                  <a:gd name="connsiteY1" fmla="*/ 273269 h 273268"/>
                  <a:gd name="connsiteX2" fmla="*/ 49778 w 153396"/>
                  <a:gd name="connsiteY2" fmla="*/ 273269 h 273268"/>
                  <a:gd name="connsiteX3" fmla="*/ 0 w 153396"/>
                  <a:gd name="connsiteY3" fmla="*/ 273269 h 273268"/>
                  <a:gd name="connsiteX4" fmla="*/ 99555 w 153396"/>
                  <a:gd name="connsiteY4" fmla="*/ 0 h 273268"/>
                  <a:gd name="connsiteX5" fmla="*/ 138159 w 153396"/>
                  <a:gd name="connsiteY5" fmla="*/ 0 h 273268"/>
                  <a:gd name="connsiteX6" fmla="*/ 153397 w 153396"/>
                  <a:gd name="connsiteY6" fmla="*/ 2032 h 27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96" h="273268">
                    <a:moveTo>
                      <a:pt x="153397" y="2032"/>
                    </a:moveTo>
                    <a:lnTo>
                      <a:pt x="54857" y="273269"/>
                    </a:lnTo>
                    <a:cubicBezTo>
                      <a:pt x="53841" y="273269"/>
                      <a:pt x="51809" y="273269"/>
                      <a:pt x="49778" y="273269"/>
                    </a:cubicBezTo>
                    <a:lnTo>
                      <a:pt x="0" y="273269"/>
                    </a:lnTo>
                    <a:lnTo>
                      <a:pt x="99555" y="0"/>
                    </a:lnTo>
                    <a:lnTo>
                      <a:pt x="138159" y="0"/>
                    </a:lnTo>
                    <a:cubicBezTo>
                      <a:pt x="143238" y="0"/>
                      <a:pt x="148317" y="0"/>
                      <a:pt x="153397" y="2032"/>
                    </a:cubicBezTo>
                    <a:close/>
                  </a:path>
                </a:pathLst>
              </a:custGeom>
              <a:solidFill>
                <a:srgbClr val="8BA2CC"/>
              </a:solidFill>
              <a:ln w="10100" cap="flat">
                <a:noFill/>
                <a:prstDash val="solid"/>
                <a:miter/>
              </a:ln>
            </p:spPr>
            <p:txBody>
              <a:bodyPr rtlCol="0" anchor="ctr"/>
              <a:lstStyle/>
              <a:p>
                <a:pPr defTabSz="1219140"/>
                <a:endParaRPr lang="en-US" sz="2400">
                  <a:solidFill>
                    <a:prstClr val="black"/>
                  </a:solidFill>
                </a:endParaRPr>
              </a:p>
            </p:txBody>
          </p:sp>
        </p:grpSp>
        <p:grpSp>
          <p:nvGrpSpPr>
            <p:cNvPr id="12" name="Graphic 25">
              <a:extLst>
                <a:ext uri="{FF2B5EF4-FFF2-40B4-BE49-F238E27FC236}">
                  <a16:creationId xmlns:a16="http://schemas.microsoft.com/office/drawing/2014/main" xmlns="" id="{32F08172-16A5-EF20-573B-A34F6C79AB97}"/>
                </a:ext>
              </a:extLst>
            </p:cNvPr>
            <p:cNvGrpSpPr/>
            <p:nvPr/>
          </p:nvGrpSpPr>
          <p:grpSpPr>
            <a:xfrm>
              <a:off x="10283565" y="932596"/>
              <a:ext cx="267174" cy="273268"/>
              <a:chOff x="10283565" y="932596"/>
              <a:chExt cx="267174" cy="273268"/>
            </a:xfrm>
            <a:solidFill>
              <a:srgbClr val="8BA2CC"/>
            </a:solidFill>
          </p:grpSpPr>
          <p:sp>
            <p:nvSpPr>
              <p:cNvPr id="13" name="Freeform: Shape 12">
                <a:extLst>
                  <a:ext uri="{FF2B5EF4-FFF2-40B4-BE49-F238E27FC236}">
                    <a16:creationId xmlns:a16="http://schemas.microsoft.com/office/drawing/2014/main" xmlns="" id="{684FD82D-915A-A50C-FBD7-ED48ABD08130}"/>
                  </a:ext>
                </a:extLst>
              </p:cNvPr>
              <p:cNvSpPr/>
              <p:nvPr/>
            </p:nvSpPr>
            <p:spPr>
              <a:xfrm>
                <a:off x="10283565" y="932596"/>
                <a:ext cx="181840" cy="272253"/>
              </a:xfrm>
              <a:custGeom>
                <a:avLst/>
                <a:gdLst>
                  <a:gd name="connsiteX0" fmla="*/ 181841 w 181840"/>
                  <a:gd name="connsiteY0" fmla="*/ 1016 h 272253"/>
                  <a:gd name="connsiteX1" fmla="*/ 82286 w 181840"/>
                  <a:gd name="connsiteY1" fmla="*/ 272253 h 272253"/>
                  <a:gd name="connsiteX2" fmla="*/ 0 w 181840"/>
                  <a:gd name="connsiteY2" fmla="*/ 230602 h 272253"/>
                  <a:gd name="connsiteX3" fmla="*/ 83301 w 181840"/>
                  <a:gd name="connsiteY3" fmla="*/ 0 h 272253"/>
                  <a:gd name="connsiteX4" fmla="*/ 181841 w 181840"/>
                  <a:gd name="connsiteY4" fmla="*/ 0 h 27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0" h="272253">
                    <a:moveTo>
                      <a:pt x="181841" y="1016"/>
                    </a:moveTo>
                    <a:lnTo>
                      <a:pt x="82286" y="272253"/>
                    </a:lnTo>
                    <a:cubicBezTo>
                      <a:pt x="50794" y="267174"/>
                      <a:pt x="22349" y="252952"/>
                      <a:pt x="0" y="230602"/>
                    </a:cubicBezTo>
                    <a:lnTo>
                      <a:pt x="83301" y="0"/>
                    </a:lnTo>
                    <a:lnTo>
                      <a:pt x="181841" y="0"/>
                    </a:lnTo>
                    <a:close/>
                  </a:path>
                </a:pathLst>
              </a:custGeom>
              <a:solidFill>
                <a:srgbClr val="8BA2CC"/>
              </a:solidFill>
              <a:ln w="10100" cap="flat">
                <a:noFill/>
                <a:prstDash val="solid"/>
                <a:miter/>
              </a:ln>
            </p:spPr>
            <p:txBody>
              <a:bodyPr rtlCol="0" anchor="ctr"/>
              <a:lstStyle/>
              <a:p>
                <a:pPr defTabSz="1219140"/>
                <a:endParaRPr lang="en-US" sz="2400" dirty="0">
                  <a:solidFill>
                    <a:prstClr val="black"/>
                  </a:solidFill>
                </a:endParaRPr>
              </a:p>
            </p:txBody>
          </p:sp>
          <p:sp>
            <p:nvSpPr>
              <p:cNvPr id="14" name="Freeform: Shape 13">
                <a:extLst>
                  <a:ext uri="{FF2B5EF4-FFF2-40B4-BE49-F238E27FC236}">
                    <a16:creationId xmlns:a16="http://schemas.microsoft.com/office/drawing/2014/main" xmlns="" id="{3166A25C-754D-A491-1BC2-9EAC1317332F}"/>
                  </a:ext>
                </a:extLst>
              </p:cNvPr>
              <p:cNvSpPr/>
              <p:nvPr/>
            </p:nvSpPr>
            <p:spPr>
              <a:xfrm>
                <a:off x="10397343" y="932596"/>
                <a:ext cx="153396" cy="273268"/>
              </a:xfrm>
              <a:custGeom>
                <a:avLst/>
                <a:gdLst>
                  <a:gd name="connsiteX0" fmla="*/ 153397 w 153396"/>
                  <a:gd name="connsiteY0" fmla="*/ 1016 h 273268"/>
                  <a:gd name="connsiteX1" fmla="*/ 53841 w 153396"/>
                  <a:gd name="connsiteY1" fmla="*/ 273269 h 273268"/>
                  <a:gd name="connsiteX2" fmla="*/ 0 w 153396"/>
                  <a:gd name="connsiteY2" fmla="*/ 273269 h 273268"/>
                  <a:gd name="connsiteX3" fmla="*/ 99555 w 153396"/>
                  <a:gd name="connsiteY3" fmla="*/ 0 h 273268"/>
                  <a:gd name="connsiteX4" fmla="*/ 151365 w 153396"/>
                  <a:gd name="connsiteY4" fmla="*/ 0 h 273268"/>
                  <a:gd name="connsiteX5" fmla="*/ 153397 w 153396"/>
                  <a:gd name="connsiteY5" fmla="*/ 1016 h 27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6" h="273268">
                    <a:moveTo>
                      <a:pt x="153397" y="1016"/>
                    </a:moveTo>
                    <a:lnTo>
                      <a:pt x="53841" y="273269"/>
                    </a:lnTo>
                    <a:lnTo>
                      <a:pt x="0" y="273269"/>
                    </a:lnTo>
                    <a:lnTo>
                      <a:pt x="99555" y="0"/>
                    </a:lnTo>
                    <a:lnTo>
                      <a:pt x="151365" y="0"/>
                    </a:lnTo>
                    <a:cubicBezTo>
                      <a:pt x="151365" y="1016"/>
                      <a:pt x="152381" y="1016"/>
                      <a:pt x="153397" y="1016"/>
                    </a:cubicBezTo>
                    <a:close/>
                  </a:path>
                </a:pathLst>
              </a:custGeom>
              <a:solidFill>
                <a:srgbClr val="8BA2CC"/>
              </a:solidFill>
              <a:ln w="10100" cap="flat">
                <a:noFill/>
                <a:prstDash val="solid"/>
                <a:miter/>
              </a:ln>
            </p:spPr>
            <p:txBody>
              <a:bodyPr rtlCol="0" anchor="ctr"/>
              <a:lstStyle/>
              <a:p>
                <a:pPr defTabSz="1219140"/>
                <a:endParaRPr lang="en-US" sz="2400">
                  <a:solidFill>
                    <a:prstClr val="black"/>
                  </a:solidFill>
                </a:endParaRPr>
              </a:p>
            </p:txBody>
          </p:sp>
        </p:grpSp>
      </p:grpSp>
      <p:grpSp>
        <p:nvGrpSpPr>
          <p:cNvPr id="17" name="Group 1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FCE7925-08E8-9540-B613-82EF35209585}"/>
              </a:ext>
            </a:extLst>
          </p:cNvPr>
          <p:cNvGrpSpPr/>
          <p:nvPr/>
        </p:nvGrpSpPr>
        <p:grpSpPr>
          <a:xfrm>
            <a:off x="8906757" y="2144124"/>
            <a:ext cx="5854699" cy="2967048"/>
            <a:chOff x="7800976" y="1924071"/>
            <a:chExt cx="4391024" cy="2225286"/>
          </a:xfrm>
          <a:solidFill>
            <a:schemeClr val="accent1">
              <a:lumMod val="40000"/>
              <a:lumOff val="60000"/>
            </a:schemeClr>
          </a:solidFill>
        </p:grpSpPr>
        <p:pic>
          <p:nvPicPr>
            <p:cNvPr id="18" name="Graphic 17">
              <a:extLst>
                <a:ext uri="{FF2B5EF4-FFF2-40B4-BE49-F238E27FC236}">
                  <a16:creationId xmlns:a16="http://schemas.microsoft.com/office/drawing/2014/main" xmlns="" id="{94FF9D7E-0245-6797-2793-9955D70CEAE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19" name="Graphic 18">
              <a:extLst>
                <a:ext uri="{FF2B5EF4-FFF2-40B4-BE49-F238E27FC236}">
                  <a16:creationId xmlns:a16="http://schemas.microsoft.com/office/drawing/2014/main" xmlns="" id="{4A891272-3D07-9307-0F36-9F3869CB37B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p:pic>
        <p:nvPicPr>
          <p:cNvPr id="26" name="Graphic 25">
            <a:extLst>
              <a:ext uri="{FF2B5EF4-FFF2-40B4-BE49-F238E27FC236}">
                <a16:creationId xmlns:a16="http://schemas.microsoft.com/office/drawing/2014/main" xmlns="" id="{ABB6D7AD-3E8D-6A2E-C41A-ED134B6C16D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40800" y="8026400"/>
            <a:ext cx="279400" cy="279400"/>
          </a:xfrm>
          <a:prstGeom prst="rect">
            <a:avLst/>
          </a:prstGeom>
        </p:spPr>
      </p:pic>
      <p:pic>
        <p:nvPicPr>
          <p:cNvPr id="27" name="Graphic 26">
            <a:extLst>
              <a:ext uri="{FF2B5EF4-FFF2-40B4-BE49-F238E27FC236}">
                <a16:creationId xmlns:a16="http://schemas.microsoft.com/office/drawing/2014/main" xmlns="" id="{44F50FDA-12CE-AC96-365F-12E1D37E21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128000" y="8369300"/>
            <a:ext cx="374064" cy="374064"/>
          </a:xfrm>
          <a:prstGeom prst="rect">
            <a:avLst/>
          </a:prstGeom>
        </p:spPr>
      </p:pic>
      <p:pic>
        <p:nvPicPr>
          <p:cNvPr id="28" name="Graphic 27">
            <a:extLst>
              <a:ext uri="{FF2B5EF4-FFF2-40B4-BE49-F238E27FC236}">
                <a16:creationId xmlns:a16="http://schemas.microsoft.com/office/drawing/2014/main" xmlns="" id="{32EE2E55-B741-0AAD-360D-9B6598DBA18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482617" y="8026400"/>
            <a:ext cx="374064" cy="374064"/>
          </a:xfrm>
          <a:prstGeom prst="rect">
            <a:avLst/>
          </a:prstGeom>
        </p:spPr>
      </p:pic>
      <p:pic>
        <p:nvPicPr>
          <p:cNvPr id="29" name="Graphic 28">
            <a:extLst>
              <a:ext uri="{FF2B5EF4-FFF2-40B4-BE49-F238E27FC236}">
                <a16:creationId xmlns:a16="http://schemas.microsoft.com/office/drawing/2014/main" xmlns="" id="{695A9517-E875-0B7D-9B64-5B2CF234A5A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5488236" y="6105028"/>
            <a:ext cx="374064" cy="374064"/>
          </a:xfrm>
          <a:prstGeom prst="rect">
            <a:avLst/>
          </a:prstGeom>
        </p:spPr>
      </p:pic>
      <p:pic>
        <p:nvPicPr>
          <p:cNvPr id="30" name="Graphic 29">
            <a:extLst>
              <a:ext uri="{FF2B5EF4-FFF2-40B4-BE49-F238E27FC236}">
                <a16:creationId xmlns:a16="http://schemas.microsoft.com/office/drawing/2014/main" xmlns="" id="{B45FA5B3-07A2-6263-23CB-8A170D005D5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2925377" y="5735389"/>
            <a:ext cx="279400" cy="279400"/>
          </a:xfrm>
          <a:prstGeom prst="rect">
            <a:avLst/>
          </a:prstGeom>
        </p:spPr>
      </p:pic>
      <p:pic>
        <p:nvPicPr>
          <p:cNvPr id="31" name="Graphic 30">
            <a:extLst>
              <a:ext uri="{FF2B5EF4-FFF2-40B4-BE49-F238E27FC236}">
                <a16:creationId xmlns:a16="http://schemas.microsoft.com/office/drawing/2014/main" xmlns="" id="{FD597B76-463F-589D-218B-9E5D0751214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915149" y="5810185"/>
            <a:ext cx="279400" cy="279400"/>
          </a:xfrm>
          <a:prstGeom prst="rect">
            <a:avLst/>
          </a:prstGeom>
        </p:spPr>
      </p:pic>
      <p:sp>
        <p:nvSpPr>
          <p:cNvPr id="36" name="Freeform: Shape 35">
            <a:extLst>
              <a:ext uri="{FF2B5EF4-FFF2-40B4-BE49-F238E27FC236}">
                <a16:creationId xmlns:a16="http://schemas.microsoft.com/office/drawing/2014/main" xmlns="" id="{3E60F4A4-B6CC-A10A-20C1-6C143314F87E}"/>
              </a:ext>
            </a:extLst>
          </p:cNvPr>
          <p:cNvSpPr/>
          <p:nvPr/>
        </p:nvSpPr>
        <p:spPr>
          <a:xfrm>
            <a:off x="10179126" y="746392"/>
            <a:ext cx="1875975" cy="1886808"/>
          </a:xfrm>
          <a:custGeom>
            <a:avLst/>
            <a:gdLst>
              <a:gd name="connsiteX0" fmla="*/ 1319617 w 1406981"/>
              <a:gd name="connsiteY0" fmla="*/ 668442 h 1415106"/>
              <a:gd name="connsiteX1" fmla="*/ 1334855 w 1406981"/>
              <a:gd name="connsiteY1" fmla="*/ 629839 h 1415106"/>
              <a:gd name="connsiteX2" fmla="*/ 1399871 w 1406981"/>
              <a:gd name="connsiteY2" fmla="*/ 578030 h 1415106"/>
              <a:gd name="connsiteX3" fmla="*/ 1372442 w 1406981"/>
              <a:gd name="connsiteY3" fmla="*/ 566855 h 1415106"/>
              <a:gd name="connsiteX4" fmla="*/ 1349077 w 1406981"/>
              <a:gd name="connsiteY4" fmla="*/ 556697 h 1415106"/>
              <a:gd name="connsiteX5" fmla="*/ 1320633 w 1406981"/>
              <a:gd name="connsiteY5" fmla="*/ 521141 h 1415106"/>
              <a:gd name="connsiteX6" fmla="*/ 1335871 w 1406981"/>
              <a:gd name="connsiteY6" fmla="*/ 478475 h 1415106"/>
              <a:gd name="connsiteX7" fmla="*/ 1343998 w 1406981"/>
              <a:gd name="connsiteY7" fmla="*/ 471364 h 1415106"/>
              <a:gd name="connsiteX8" fmla="*/ 1305395 w 1406981"/>
              <a:gd name="connsiteY8" fmla="*/ 465268 h 1415106"/>
              <a:gd name="connsiteX9" fmla="*/ 1269839 w 1406981"/>
              <a:gd name="connsiteY9" fmla="*/ 439872 h 1415106"/>
              <a:gd name="connsiteX10" fmla="*/ 1270855 w 1406981"/>
              <a:gd name="connsiteY10" fmla="*/ 396189 h 1415106"/>
              <a:gd name="connsiteX11" fmla="*/ 1301331 w 1406981"/>
              <a:gd name="connsiteY11" fmla="*/ 347427 h 1415106"/>
              <a:gd name="connsiteX12" fmla="*/ 1246474 w 1406981"/>
              <a:gd name="connsiteY12" fmla="*/ 341332 h 1415106"/>
              <a:gd name="connsiteX13" fmla="*/ 1210918 w 1406981"/>
              <a:gd name="connsiteY13" fmla="*/ 315936 h 1415106"/>
              <a:gd name="connsiteX14" fmla="*/ 1210918 w 1406981"/>
              <a:gd name="connsiteY14" fmla="*/ 272253 h 1415106"/>
              <a:gd name="connsiteX15" fmla="*/ 1223109 w 1406981"/>
              <a:gd name="connsiteY15" fmla="*/ 248888 h 1415106"/>
              <a:gd name="connsiteX16" fmla="*/ 1159109 w 1406981"/>
              <a:gd name="connsiteY16" fmla="*/ 252952 h 1415106"/>
              <a:gd name="connsiteX17" fmla="*/ 1120506 w 1406981"/>
              <a:gd name="connsiteY17" fmla="*/ 237714 h 1415106"/>
              <a:gd name="connsiteX18" fmla="*/ 1109331 w 1406981"/>
              <a:gd name="connsiteY18" fmla="*/ 197079 h 1415106"/>
              <a:gd name="connsiteX19" fmla="*/ 1110347 w 1406981"/>
              <a:gd name="connsiteY19" fmla="*/ 193015 h 1415106"/>
              <a:gd name="connsiteX20" fmla="*/ 1086982 w 1406981"/>
              <a:gd name="connsiteY20" fmla="*/ 201142 h 1415106"/>
              <a:gd name="connsiteX21" fmla="*/ 1044316 w 1406981"/>
              <a:gd name="connsiteY21" fmla="*/ 195047 h 1415106"/>
              <a:gd name="connsiteX22" fmla="*/ 1023998 w 1406981"/>
              <a:gd name="connsiteY22" fmla="*/ 156444 h 1415106"/>
              <a:gd name="connsiteX23" fmla="*/ 1022982 w 1406981"/>
              <a:gd name="connsiteY23" fmla="*/ 94476 h 1415106"/>
              <a:gd name="connsiteX24" fmla="*/ 968125 w 1406981"/>
              <a:gd name="connsiteY24" fmla="*/ 130031 h 1415106"/>
              <a:gd name="connsiteX25" fmla="*/ 926475 w 1406981"/>
              <a:gd name="connsiteY25" fmla="*/ 131047 h 1415106"/>
              <a:gd name="connsiteX26" fmla="*/ 900062 w 1406981"/>
              <a:gd name="connsiteY26" fmla="*/ 97524 h 1415106"/>
              <a:gd name="connsiteX27" fmla="*/ 892951 w 1406981"/>
              <a:gd name="connsiteY27" fmla="*/ 65016 h 1415106"/>
              <a:gd name="connsiteX28" fmla="*/ 853332 w 1406981"/>
              <a:gd name="connsiteY28" fmla="*/ 100571 h 1415106"/>
              <a:gd name="connsiteX29" fmla="*/ 814729 w 1406981"/>
              <a:gd name="connsiteY29" fmla="*/ 112762 h 1415106"/>
              <a:gd name="connsiteX30" fmla="*/ 781205 w 1406981"/>
              <a:gd name="connsiteY30" fmla="*/ 90412 h 1415106"/>
              <a:gd name="connsiteX31" fmla="*/ 763935 w 1406981"/>
              <a:gd name="connsiteY31" fmla="*/ 64000 h 1415106"/>
              <a:gd name="connsiteX32" fmla="*/ 735491 w 1406981"/>
              <a:gd name="connsiteY32" fmla="*/ 72127 h 1415106"/>
              <a:gd name="connsiteX33" fmla="*/ 694856 w 1406981"/>
              <a:gd name="connsiteY33" fmla="*/ 45714 h 1415106"/>
              <a:gd name="connsiteX34" fmla="*/ 671491 w 1406981"/>
              <a:gd name="connsiteY34" fmla="*/ 0 h 1415106"/>
              <a:gd name="connsiteX35" fmla="*/ 624761 w 1406981"/>
              <a:gd name="connsiteY35" fmla="*/ 112762 h 1415106"/>
              <a:gd name="connsiteX36" fmla="*/ 595301 w 1406981"/>
              <a:gd name="connsiteY36" fmla="*/ 141206 h 1415106"/>
              <a:gd name="connsiteX37" fmla="*/ 554666 w 1406981"/>
              <a:gd name="connsiteY37" fmla="*/ 135111 h 1415106"/>
              <a:gd name="connsiteX38" fmla="*/ 442920 w 1406981"/>
              <a:gd name="connsiteY38" fmla="*/ 59936 h 1415106"/>
              <a:gd name="connsiteX39" fmla="*/ 443936 w 1406981"/>
              <a:gd name="connsiteY39" fmla="*/ 114793 h 1415106"/>
              <a:gd name="connsiteX40" fmla="*/ 422602 w 1406981"/>
              <a:gd name="connsiteY40" fmla="*/ 152380 h 1415106"/>
              <a:gd name="connsiteX41" fmla="*/ 380952 w 1406981"/>
              <a:gd name="connsiteY41" fmla="*/ 157460 h 1415106"/>
              <a:gd name="connsiteX42" fmla="*/ 354539 w 1406981"/>
              <a:gd name="connsiteY42" fmla="*/ 146285 h 1415106"/>
              <a:gd name="connsiteX43" fmla="*/ 355555 w 1406981"/>
              <a:gd name="connsiteY43" fmla="*/ 166603 h 1415106"/>
              <a:gd name="connsiteX44" fmla="*/ 357587 w 1406981"/>
              <a:gd name="connsiteY44" fmla="*/ 198095 h 1415106"/>
              <a:gd name="connsiteX45" fmla="*/ 344380 w 1406981"/>
              <a:gd name="connsiteY45" fmla="*/ 234666 h 1415106"/>
              <a:gd name="connsiteX46" fmla="*/ 308825 w 1406981"/>
              <a:gd name="connsiteY46" fmla="*/ 248888 h 1415106"/>
              <a:gd name="connsiteX47" fmla="*/ 180825 w 1406981"/>
              <a:gd name="connsiteY47" fmla="*/ 235682 h 1415106"/>
              <a:gd name="connsiteX48" fmla="*/ 211301 w 1406981"/>
              <a:gd name="connsiteY48" fmla="*/ 331174 h 1415106"/>
              <a:gd name="connsiteX49" fmla="*/ 203174 w 1406981"/>
              <a:gd name="connsiteY49" fmla="*/ 371808 h 1415106"/>
              <a:gd name="connsiteX50" fmla="*/ 166603 w 1406981"/>
              <a:gd name="connsiteY50" fmla="*/ 390094 h 1415106"/>
              <a:gd name="connsiteX51" fmla="*/ 68063 w 1406981"/>
              <a:gd name="connsiteY51" fmla="*/ 392126 h 1415106"/>
              <a:gd name="connsiteX52" fmla="*/ 109714 w 1406981"/>
              <a:gd name="connsiteY52" fmla="*/ 465268 h 1415106"/>
              <a:gd name="connsiteX53" fmla="*/ 113778 w 1406981"/>
              <a:gd name="connsiteY53" fmla="*/ 503871 h 1415106"/>
              <a:gd name="connsiteX54" fmla="*/ 87365 w 1406981"/>
              <a:gd name="connsiteY54" fmla="*/ 532316 h 1415106"/>
              <a:gd name="connsiteX55" fmla="*/ 60952 w 1406981"/>
              <a:gd name="connsiteY55" fmla="*/ 542475 h 1415106"/>
              <a:gd name="connsiteX56" fmla="*/ 79238 w 1406981"/>
              <a:gd name="connsiteY56" fmla="*/ 553649 h 1415106"/>
              <a:gd name="connsiteX57" fmla="*/ 99555 w 1406981"/>
              <a:gd name="connsiteY57" fmla="*/ 591236 h 1415106"/>
              <a:gd name="connsiteX58" fmla="*/ 81270 w 1406981"/>
              <a:gd name="connsiteY58" fmla="*/ 629839 h 1415106"/>
              <a:gd name="connsiteX59" fmla="*/ 48762 w 1406981"/>
              <a:gd name="connsiteY59" fmla="*/ 654220 h 1415106"/>
              <a:gd name="connsiteX60" fmla="*/ 69079 w 1406981"/>
              <a:gd name="connsiteY60" fmla="*/ 667427 h 1415106"/>
              <a:gd name="connsiteX61" fmla="*/ 88381 w 1406981"/>
              <a:gd name="connsiteY61" fmla="*/ 707045 h 1415106"/>
              <a:gd name="connsiteX62" fmla="*/ 67047 w 1406981"/>
              <a:gd name="connsiteY62" fmla="*/ 745648 h 1415106"/>
              <a:gd name="connsiteX63" fmla="*/ 0 w 1406981"/>
              <a:gd name="connsiteY63" fmla="*/ 782220 h 1415106"/>
              <a:gd name="connsiteX64" fmla="*/ 61968 w 1406981"/>
              <a:gd name="connsiteY64" fmla="*/ 806601 h 1415106"/>
              <a:gd name="connsiteX65" fmla="*/ 90413 w 1406981"/>
              <a:gd name="connsiteY65" fmla="*/ 838093 h 1415106"/>
              <a:gd name="connsiteX66" fmla="*/ 81270 w 1406981"/>
              <a:gd name="connsiteY66" fmla="*/ 880759 h 1415106"/>
              <a:gd name="connsiteX67" fmla="*/ 28444 w 1406981"/>
              <a:gd name="connsiteY67" fmla="*/ 947807 h 1415106"/>
              <a:gd name="connsiteX68" fmla="*/ 140190 w 1406981"/>
              <a:gd name="connsiteY68" fmla="*/ 961013 h 1415106"/>
              <a:gd name="connsiteX69" fmla="*/ 172698 w 1406981"/>
              <a:gd name="connsiteY69" fmla="*/ 981330 h 1415106"/>
              <a:gd name="connsiteX70" fmla="*/ 179809 w 1406981"/>
              <a:gd name="connsiteY70" fmla="*/ 1018917 h 1415106"/>
              <a:gd name="connsiteX71" fmla="*/ 156444 w 1406981"/>
              <a:gd name="connsiteY71" fmla="*/ 1116441 h 1415106"/>
              <a:gd name="connsiteX72" fmla="*/ 180825 w 1406981"/>
              <a:gd name="connsiteY72" fmla="*/ 1113393 h 1415106"/>
              <a:gd name="connsiteX73" fmla="*/ 220444 w 1406981"/>
              <a:gd name="connsiteY73" fmla="*/ 1127616 h 1415106"/>
              <a:gd name="connsiteX74" fmla="*/ 233650 w 1406981"/>
              <a:gd name="connsiteY74" fmla="*/ 1167234 h 1415106"/>
              <a:gd name="connsiteX75" fmla="*/ 231619 w 1406981"/>
              <a:gd name="connsiteY75" fmla="*/ 1183488 h 1415106"/>
              <a:gd name="connsiteX76" fmla="*/ 261079 w 1406981"/>
              <a:gd name="connsiteY76" fmla="*/ 1176377 h 1415106"/>
              <a:gd name="connsiteX77" fmla="*/ 304761 w 1406981"/>
              <a:gd name="connsiteY77" fmla="*/ 1186536 h 1415106"/>
              <a:gd name="connsiteX78" fmla="*/ 321015 w 1406981"/>
              <a:gd name="connsiteY78" fmla="*/ 1228187 h 1415106"/>
              <a:gd name="connsiteX79" fmla="*/ 303745 w 1406981"/>
              <a:gd name="connsiteY79" fmla="*/ 1311488 h 1415106"/>
              <a:gd name="connsiteX80" fmla="*/ 399237 w 1406981"/>
              <a:gd name="connsiteY80" fmla="*/ 1286091 h 1415106"/>
              <a:gd name="connsiteX81" fmla="*/ 437840 w 1406981"/>
              <a:gd name="connsiteY81" fmla="*/ 1292186 h 1415106"/>
              <a:gd name="connsiteX82" fmla="*/ 459174 w 1406981"/>
              <a:gd name="connsiteY82" fmla="*/ 1324694 h 1415106"/>
              <a:gd name="connsiteX83" fmla="*/ 465269 w 1406981"/>
              <a:gd name="connsiteY83" fmla="*/ 1364313 h 1415106"/>
              <a:gd name="connsiteX84" fmla="*/ 523174 w 1406981"/>
              <a:gd name="connsiteY84" fmla="*/ 1324694 h 1415106"/>
              <a:gd name="connsiteX85" fmla="*/ 550602 w 1406981"/>
              <a:gd name="connsiteY85" fmla="*/ 1316567 h 1415106"/>
              <a:gd name="connsiteX86" fmla="*/ 561777 w 1406981"/>
              <a:gd name="connsiteY86" fmla="*/ 1317583 h 1415106"/>
              <a:gd name="connsiteX87" fmla="*/ 592253 w 1406981"/>
              <a:gd name="connsiteY87" fmla="*/ 1340948 h 1415106"/>
              <a:gd name="connsiteX88" fmla="*/ 628824 w 1406981"/>
              <a:gd name="connsiteY88" fmla="*/ 1415107 h 1415106"/>
              <a:gd name="connsiteX89" fmla="*/ 686729 w 1406981"/>
              <a:gd name="connsiteY89" fmla="*/ 1331805 h 1415106"/>
              <a:gd name="connsiteX90" fmla="*/ 727364 w 1406981"/>
              <a:gd name="connsiteY90" fmla="*/ 1313520 h 1415106"/>
              <a:gd name="connsiteX91" fmla="*/ 764951 w 1406981"/>
              <a:gd name="connsiteY91" fmla="*/ 1336885 h 1415106"/>
              <a:gd name="connsiteX92" fmla="*/ 810665 w 1406981"/>
              <a:gd name="connsiteY92" fmla="*/ 1411043 h 1415106"/>
              <a:gd name="connsiteX93" fmla="*/ 834030 w 1406981"/>
              <a:gd name="connsiteY93" fmla="*/ 1348059 h 1415106"/>
              <a:gd name="connsiteX94" fmla="*/ 858411 w 1406981"/>
              <a:gd name="connsiteY94" fmla="*/ 1319615 h 1415106"/>
              <a:gd name="connsiteX95" fmla="*/ 894983 w 1406981"/>
              <a:gd name="connsiteY95" fmla="*/ 1317583 h 1415106"/>
              <a:gd name="connsiteX96" fmla="*/ 1003681 w 1406981"/>
              <a:gd name="connsiteY96" fmla="*/ 1360250 h 1415106"/>
              <a:gd name="connsiteX97" fmla="*/ 1022982 w 1406981"/>
              <a:gd name="connsiteY97" fmla="*/ 1218028 h 1415106"/>
              <a:gd name="connsiteX98" fmla="*/ 1044316 w 1406981"/>
              <a:gd name="connsiteY98" fmla="*/ 1184504 h 1415106"/>
              <a:gd name="connsiteX99" fmla="*/ 1083935 w 1406981"/>
              <a:gd name="connsiteY99" fmla="*/ 1179425 h 1415106"/>
              <a:gd name="connsiteX100" fmla="*/ 1155046 w 1406981"/>
              <a:gd name="connsiteY100" fmla="*/ 1201774 h 1415106"/>
              <a:gd name="connsiteX101" fmla="*/ 1141839 w 1406981"/>
              <a:gd name="connsiteY101" fmla="*/ 1140822 h 1415106"/>
              <a:gd name="connsiteX102" fmla="*/ 1154030 w 1406981"/>
              <a:gd name="connsiteY102" fmla="*/ 1099171 h 1415106"/>
              <a:gd name="connsiteX103" fmla="*/ 1194665 w 1406981"/>
              <a:gd name="connsiteY103" fmla="*/ 1084949 h 1415106"/>
              <a:gd name="connsiteX104" fmla="*/ 1285077 w 1406981"/>
              <a:gd name="connsiteY104" fmla="*/ 1096124 h 1415106"/>
              <a:gd name="connsiteX105" fmla="*/ 1237331 w 1406981"/>
              <a:gd name="connsiteY105" fmla="*/ 1028060 h 1415106"/>
              <a:gd name="connsiteX106" fmla="*/ 1236315 w 1406981"/>
              <a:gd name="connsiteY106" fmla="*/ 983362 h 1415106"/>
              <a:gd name="connsiteX107" fmla="*/ 1272887 w 1406981"/>
              <a:gd name="connsiteY107" fmla="*/ 957965 h 1415106"/>
              <a:gd name="connsiteX108" fmla="*/ 1371426 w 1406981"/>
              <a:gd name="connsiteY108" fmla="*/ 948822 h 1415106"/>
              <a:gd name="connsiteX109" fmla="*/ 1343998 w 1406981"/>
              <a:gd name="connsiteY109" fmla="*/ 916315 h 1415106"/>
              <a:gd name="connsiteX110" fmla="*/ 1334855 w 1406981"/>
              <a:gd name="connsiteY110" fmla="*/ 871616 h 1415106"/>
              <a:gd name="connsiteX111" fmla="*/ 1368378 w 1406981"/>
              <a:gd name="connsiteY111" fmla="*/ 840124 h 1415106"/>
              <a:gd name="connsiteX112" fmla="*/ 1374474 w 1406981"/>
              <a:gd name="connsiteY112" fmla="*/ 839108 h 1415106"/>
              <a:gd name="connsiteX113" fmla="*/ 1364315 w 1406981"/>
              <a:gd name="connsiteY113" fmla="*/ 831997 h 1415106"/>
              <a:gd name="connsiteX114" fmla="*/ 1346029 w 1406981"/>
              <a:gd name="connsiteY114" fmla="*/ 786283 h 1415106"/>
              <a:gd name="connsiteX115" fmla="*/ 1377521 w 1406981"/>
              <a:gd name="connsiteY115" fmla="*/ 748696 h 1415106"/>
              <a:gd name="connsiteX116" fmla="*/ 1406982 w 1406981"/>
              <a:gd name="connsiteY116" fmla="*/ 738537 h 1415106"/>
              <a:gd name="connsiteX117" fmla="*/ 1341966 w 1406981"/>
              <a:gd name="connsiteY117" fmla="*/ 702982 h 1415106"/>
              <a:gd name="connsiteX118" fmla="*/ 1319617 w 1406981"/>
              <a:gd name="connsiteY118" fmla="*/ 668442 h 1415106"/>
              <a:gd name="connsiteX119" fmla="*/ 703999 w 1406981"/>
              <a:gd name="connsiteY119" fmla="*/ 1215996 h 1415106"/>
              <a:gd name="connsiteX120" fmla="*/ 216381 w 1406981"/>
              <a:gd name="connsiteY120" fmla="*/ 728379 h 1415106"/>
              <a:gd name="connsiteX121" fmla="*/ 703999 w 1406981"/>
              <a:gd name="connsiteY121" fmla="*/ 240761 h 1415106"/>
              <a:gd name="connsiteX122" fmla="*/ 1191617 w 1406981"/>
              <a:gd name="connsiteY122" fmla="*/ 728379 h 1415106"/>
              <a:gd name="connsiteX123" fmla="*/ 703999 w 1406981"/>
              <a:gd name="connsiteY123" fmla="*/ 1215996 h 141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406981" h="1415106">
                <a:moveTo>
                  <a:pt x="1319617" y="668442"/>
                </a:moveTo>
                <a:cubicBezTo>
                  <a:pt x="1318601" y="653204"/>
                  <a:pt x="1323680" y="638982"/>
                  <a:pt x="1334855" y="629839"/>
                </a:cubicBezTo>
                <a:cubicBezTo>
                  <a:pt x="1354156" y="611554"/>
                  <a:pt x="1375490" y="595300"/>
                  <a:pt x="1399871" y="578030"/>
                </a:cubicBezTo>
                <a:cubicBezTo>
                  <a:pt x="1390728" y="573966"/>
                  <a:pt x="1381585" y="569903"/>
                  <a:pt x="1372442" y="566855"/>
                </a:cubicBezTo>
                <a:cubicBezTo>
                  <a:pt x="1364315" y="563808"/>
                  <a:pt x="1357204" y="560760"/>
                  <a:pt x="1349077" y="556697"/>
                </a:cubicBezTo>
                <a:cubicBezTo>
                  <a:pt x="1333839" y="550601"/>
                  <a:pt x="1323680" y="537395"/>
                  <a:pt x="1320633" y="521141"/>
                </a:cubicBezTo>
                <a:cubicBezTo>
                  <a:pt x="1317585" y="504887"/>
                  <a:pt x="1323680" y="489649"/>
                  <a:pt x="1335871" y="478475"/>
                </a:cubicBezTo>
                <a:cubicBezTo>
                  <a:pt x="1338918" y="476443"/>
                  <a:pt x="1340950" y="473395"/>
                  <a:pt x="1343998" y="471364"/>
                </a:cubicBezTo>
                <a:cubicBezTo>
                  <a:pt x="1331807" y="469332"/>
                  <a:pt x="1318601" y="467300"/>
                  <a:pt x="1305395" y="465268"/>
                </a:cubicBezTo>
                <a:cubicBezTo>
                  <a:pt x="1290156" y="463237"/>
                  <a:pt x="1276950" y="453078"/>
                  <a:pt x="1269839" y="439872"/>
                </a:cubicBezTo>
                <a:cubicBezTo>
                  <a:pt x="1262728" y="425649"/>
                  <a:pt x="1262728" y="409396"/>
                  <a:pt x="1270855" y="396189"/>
                </a:cubicBezTo>
                <a:cubicBezTo>
                  <a:pt x="1279998" y="379935"/>
                  <a:pt x="1290156" y="363681"/>
                  <a:pt x="1301331" y="347427"/>
                </a:cubicBezTo>
                <a:cubicBezTo>
                  <a:pt x="1283045" y="346412"/>
                  <a:pt x="1264760" y="344380"/>
                  <a:pt x="1246474" y="341332"/>
                </a:cubicBezTo>
                <a:cubicBezTo>
                  <a:pt x="1231236" y="339301"/>
                  <a:pt x="1218030" y="330158"/>
                  <a:pt x="1210918" y="315936"/>
                </a:cubicBezTo>
                <a:cubicBezTo>
                  <a:pt x="1203807" y="302729"/>
                  <a:pt x="1203807" y="286475"/>
                  <a:pt x="1210918" y="272253"/>
                </a:cubicBezTo>
                <a:cubicBezTo>
                  <a:pt x="1214982" y="264126"/>
                  <a:pt x="1219045" y="255999"/>
                  <a:pt x="1223109" y="248888"/>
                </a:cubicBezTo>
                <a:cubicBezTo>
                  <a:pt x="1202791" y="249904"/>
                  <a:pt x="1181458" y="250920"/>
                  <a:pt x="1159109" y="252952"/>
                </a:cubicBezTo>
                <a:cubicBezTo>
                  <a:pt x="1144887" y="253967"/>
                  <a:pt x="1130665" y="248888"/>
                  <a:pt x="1120506" y="237714"/>
                </a:cubicBezTo>
                <a:cubicBezTo>
                  <a:pt x="1110347" y="226539"/>
                  <a:pt x="1106284" y="212317"/>
                  <a:pt x="1109331" y="197079"/>
                </a:cubicBezTo>
                <a:cubicBezTo>
                  <a:pt x="1109331" y="196063"/>
                  <a:pt x="1109331" y="194031"/>
                  <a:pt x="1110347" y="193015"/>
                </a:cubicBezTo>
                <a:cubicBezTo>
                  <a:pt x="1102220" y="196063"/>
                  <a:pt x="1094093" y="198095"/>
                  <a:pt x="1086982" y="201142"/>
                </a:cubicBezTo>
                <a:cubicBezTo>
                  <a:pt x="1072760" y="206222"/>
                  <a:pt x="1056506" y="204190"/>
                  <a:pt x="1044316" y="195047"/>
                </a:cubicBezTo>
                <a:cubicBezTo>
                  <a:pt x="1032125" y="185904"/>
                  <a:pt x="1023998" y="172698"/>
                  <a:pt x="1023998" y="156444"/>
                </a:cubicBezTo>
                <a:cubicBezTo>
                  <a:pt x="1023998" y="133079"/>
                  <a:pt x="1022982" y="113777"/>
                  <a:pt x="1022982" y="94476"/>
                </a:cubicBezTo>
                <a:cubicBezTo>
                  <a:pt x="1005712" y="107682"/>
                  <a:pt x="987427" y="119873"/>
                  <a:pt x="968125" y="130031"/>
                </a:cubicBezTo>
                <a:cubicBezTo>
                  <a:pt x="954919" y="137142"/>
                  <a:pt x="939681" y="137142"/>
                  <a:pt x="926475" y="131047"/>
                </a:cubicBezTo>
                <a:cubicBezTo>
                  <a:pt x="913268" y="124952"/>
                  <a:pt x="903109" y="112762"/>
                  <a:pt x="900062" y="97524"/>
                </a:cubicBezTo>
                <a:cubicBezTo>
                  <a:pt x="898030" y="85333"/>
                  <a:pt x="894983" y="75174"/>
                  <a:pt x="892951" y="65016"/>
                </a:cubicBezTo>
                <a:cubicBezTo>
                  <a:pt x="879744" y="76190"/>
                  <a:pt x="866538" y="88381"/>
                  <a:pt x="853332" y="100571"/>
                </a:cubicBezTo>
                <a:cubicBezTo>
                  <a:pt x="843173" y="110730"/>
                  <a:pt x="828951" y="114793"/>
                  <a:pt x="814729" y="112762"/>
                </a:cubicBezTo>
                <a:cubicBezTo>
                  <a:pt x="800506" y="110730"/>
                  <a:pt x="788316" y="102603"/>
                  <a:pt x="781205" y="90412"/>
                </a:cubicBezTo>
                <a:cubicBezTo>
                  <a:pt x="775110" y="80254"/>
                  <a:pt x="770030" y="72127"/>
                  <a:pt x="763935" y="64000"/>
                </a:cubicBezTo>
                <a:cubicBezTo>
                  <a:pt x="755808" y="70095"/>
                  <a:pt x="745649" y="73143"/>
                  <a:pt x="735491" y="72127"/>
                </a:cubicBezTo>
                <a:cubicBezTo>
                  <a:pt x="718221" y="71111"/>
                  <a:pt x="701967" y="60952"/>
                  <a:pt x="694856" y="45714"/>
                </a:cubicBezTo>
                <a:cubicBezTo>
                  <a:pt x="686729" y="29460"/>
                  <a:pt x="679618" y="14222"/>
                  <a:pt x="671491" y="0"/>
                </a:cubicBezTo>
                <a:cubicBezTo>
                  <a:pt x="655237" y="36571"/>
                  <a:pt x="638983" y="74158"/>
                  <a:pt x="624761" y="112762"/>
                </a:cubicBezTo>
                <a:cubicBezTo>
                  <a:pt x="619681" y="126984"/>
                  <a:pt x="608507" y="137142"/>
                  <a:pt x="595301" y="141206"/>
                </a:cubicBezTo>
                <a:cubicBezTo>
                  <a:pt x="581078" y="145269"/>
                  <a:pt x="566856" y="143238"/>
                  <a:pt x="554666" y="135111"/>
                </a:cubicBezTo>
                <a:cubicBezTo>
                  <a:pt x="520126" y="111746"/>
                  <a:pt x="483555" y="86349"/>
                  <a:pt x="442920" y="59936"/>
                </a:cubicBezTo>
                <a:cubicBezTo>
                  <a:pt x="443936" y="79238"/>
                  <a:pt x="444952" y="97524"/>
                  <a:pt x="443936" y="114793"/>
                </a:cubicBezTo>
                <a:cubicBezTo>
                  <a:pt x="442920" y="130031"/>
                  <a:pt x="435809" y="143238"/>
                  <a:pt x="422602" y="152380"/>
                </a:cubicBezTo>
                <a:cubicBezTo>
                  <a:pt x="410412" y="160507"/>
                  <a:pt x="395174" y="162539"/>
                  <a:pt x="380952" y="157460"/>
                </a:cubicBezTo>
                <a:cubicBezTo>
                  <a:pt x="371809" y="154412"/>
                  <a:pt x="362666" y="150349"/>
                  <a:pt x="354539" y="146285"/>
                </a:cubicBezTo>
                <a:cubicBezTo>
                  <a:pt x="354539" y="153396"/>
                  <a:pt x="355555" y="159492"/>
                  <a:pt x="355555" y="166603"/>
                </a:cubicBezTo>
                <a:cubicBezTo>
                  <a:pt x="356571" y="176761"/>
                  <a:pt x="356571" y="187936"/>
                  <a:pt x="357587" y="198095"/>
                </a:cubicBezTo>
                <a:cubicBezTo>
                  <a:pt x="358603" y="211301"/>
                  <a:pt x="353523" y="224507"/>
                  <a:pt x="344380" y="234666"/>
                </a:cubicBezTo>
                <a:cubicBezTo>
                  <a:pt x="335237" y="244825"/>
                  <a:pt x="322031" y="249904"/>
                  <a:pt x="308825" y="248888"/>
                </a:cubicBezTo>
                <a:cubicBezTo>
                  <a:pt x="266158" y="247872"/>
                  <a:pt x="222476" y="242793"/>
                  <a:pt x="180825" y="235682"/>
                </a:cubicBezTo>
                <a:cubicBezTo>
                  <a:pt x="193016" y="267174"/>
                  <a:pt x="203174" y="298666"/>
                  <a:pt x="211301" y="331174"/>
                </a:cubicBezTo>
                <a:cubicBezTo>
                  <a:pt x="215365" y="345396"/>
                  <a:pt x="212317" y="359618"/>
                  <a:pt x="203174" y="371808"/>
                </a:cubicBezTo>
                <a:cubicBezTo>
                  <a:pt x="194031" y="382983"/>
                  <a:pt x="180825" y="390094"/>
                  <a:pt x="166603" y="390094"/>
                </a:cubicBezTo>
                <a:lnTo>
                  <a:pt x="68063" y="392126"/>
                </a:lnTo>
                <a:cubicBezTo>
                  <a:pt x="81270" y="415491"/>
                  <a:pt x="95492" y="439872"/>
                  <a:pt x="109714" y="465268"/>
                </a:cubicBezTo>
                <a:cubicBezTo>
                  <a:pt x="116825" y="477459"/>
                  <a:pt x="117841" y="491681"/>
                  <a:pt x="113778" y="503871"/>
                </a:cubicBezTo>
                <a:cubicBezTo>
                  <a:pt x="109714" y="517078"/>
                  <a:pt x="99555" y="527236"/>
                  <a:pt x="87365" y="532316"/>
                </a:cubicBezTo>
                <a:cubicBezTo>
                  <a:pt x="79238" y="536379"/>
                  <a:pt x="70095" y="539427"/>
                  <a:pt x="60952" y="542475"/>
                </a:cubicBezTo>
                <a:cubicBezTo>
                  <a:pt x="67047" y="546538"/>
                  <a:pt x="73143" y="549586"/>
                  <a:pt x="79238" y="553649"/>
                </a:cubicBezTo>
                <a:cubicBezTo>
                  <a:pt x="92444" y="562792"/>
                  <a:pt x="99555" y="575998"/>
                  <a:pt x="99555" y="591236"/>
                </a:cubicBezTo>
                <a:cubicBezTo>
                  <a:pt x="99555" y="606474"/>
                  <a:pt x="93460" y="620696"/>
                  <a:pt x="81270" y="629839"/>
                </a:cubicBezTo>
                <a:cubicBezTo>
                  <a:pt x="70095" y="637966"/>
                  <a:pt x="59936" y="646093"/>
                  <a:pt x="48762" y="654220"/>
                </a:cubicBezTo>
                <a:cubicBezTo>
                  <a:pt x="55873" y="658284"/>
                  <a:pt x="61968" y="663363"/>
                  <a:pt x="69079" y="667427"/>
                </a:cubicBezTo>
                <a:cubicBezTo>
                  <a:pt x="82286" y="676569"/>
                  <a:pt x="89397" y="691807"/>
                  <a:pt x="88381" y="707045"/>
                </a:cubicBezTo>
                <a:cubicBezTo>
                  <a:pt x="88381" y="722283"/>
                  <a:pt x="80254" y="737521"/>
                  <a:pt x="67047" y="745648"/>
                </a:cubicBezTo>
                <a:cubicBezTo>
                  <a:pt x="45714" y="759871"/>
                  <a:pt x="23365" y="771045"/>
                  <a:pt x="0" y="782220"/>
                </a:cubicBezTo>
                <a:cubicBezTo>
                  <a:pt x="20317" y="790347"/>
                  <a:pt x="41651" y="798474"/>
                  <a:pt x="61968" y="806601"/>
                </a:cubicBezTo>
                <a:cubicBezTo>
                  <a:pt x="76190" y="811680"/>
                  <a:pt x="87365" y="823870"/>
                  <a:pt x="90413" y="838093"/>
                </a:cubicBezTo>
                <a:cubicBezTo>
                  <a:pt x="94476" y="853331"/>
                  <a:pt x="91428" y="868569"/>
                  <a:pt x="81270" y="880759"/>
                </a:cubicBezTo>
                <a:cubicBezTo>
                  <a:pt x="66032" y="899045"/>
                  <a:pt x="46730" y="922410"/>
                  <a:pt x="28444" y="947807"/>
                </a:cubicBezTo>
                <a:cubicBezTo>
                  <a:pt x="65016" y="951870"/>
                  <a:pt x="101587" y="956949"/>
                  <a:pt x="140190" y="961013"/>
                </a:cubicBezTo>
                <a:cubicBezTo>
                  <a:pt x="153397" y="963045"/>
                  <a:pt x="165587" y="970156"/>
                  <a:pt x="172698" y="981330"/>
                </a:cubicBezTo>
                <a:cubicBezTo>
                  <a:pt x="180825" y="992505"/>
                  <a:pt x="182857" y="1005711"/>
                  <a:pt x="179809" y="1018917"/>
                </a:cubicBezTo>
                <a:cubicBezTo>
                  <a:pt x="173714" y="1047362"/>
                  <a:pt x="165587" y="1079870"/>
                  <a:pt x="156444" y="1116441"/>
                </a:cubicBezTo>
                <a:lnTo>
                  <a:pt x="180825" y="1113393"/>
                </a:lnTo>
                <a:cubicBezTo>
                  <a:pt x="195047" y="1111362"/>
                  <a:pt x="210285" y="1116441"/>
                  <a:pt x="220444" y="1127616"/>
                </a:cubicBezTo>
                <a:cubicBezTo>
                  <a:pt x="230603" y="1137774"/>
                  <a:pt x="235682" y="1153012"/>
                  <a:pt x="233650" y="1167234"/>
                </a:cubicBezTo>
                <a:cubicBezTo>
                  <a:pt x="232635" y="1172314"/>
                  <a:pt x="231619" y="1178409"/>
                  <a:pt x="231619" y="1183488"/>
                </a:cubicBezTo>
                <a:cubicBezTo>
                  <a:pt x="241777" y="1181457"/>
                  <a:pt x="250920" y="1178409"/>
                  <a:pt x="261079" y="1176377"/>
                </a:cubicBezTo>
                <a:cubicBezTo>
                  <a:pt x="276317" y="1172314"/>
                  <a:pt x="292571" y="1176377"/>
                  <a:pt x="304761" y="1186536"/>
                </a:cubicBezTo>
                <a:cubicBezTo>
                  <a:pt x="316952" y="1196695"/>
                  <a:pt x="323047" y="1212949"/>
                  <a:pt x="321015" y="1228187"/>
                </a:cubicBezTo>
                <a:cubicBezTo>
                  <a:pt x="316952" y="1256631"/>
                  <a:pt x="311872" y="1284059"/>
                  <a:pt x="303745" y="1311488"/>
                </a:cubicBezTo>
                <a:cubicBezTo>
                  <a:pt x="335237" y="1303361"/>
                  <a:pt x="366730" y="1295234"/>
                  <a:pt x="399237" y="1286091"/>
                </a:cubicBezTo>
                <a:cubicBezTo>
                  <a:pt x="412444" y="1283044"/>
                  <a:pt x="426666" y="1285075"/>
                  <a:pt x="437840" y="1292186"/>
                </a:cubicBezTo>
                <a:cubicBezTo>
                  <a:pt x="449015" y="1299298"/>
                  <a:pt x="457142" y="1311488"/>
                  <a:pt x="459174" y="1324694"/>
                </a:cubicBezTo>
                <a:cubicBezTo>
                  <a:pt x="461206" y="1337901"/>
                  <a:pt x="463237" y="1351107"/>
                  <a:pt x="465269" y="1364313"/>
                </a:cubicBezTo>
                <a:cubicBezTo>
                  <a:pt x="483555" y="1351107"/>
                  <a:pt x="502856" y="1338916"/>
                  <a:pt x="523174" y="1324694"/>
                </a:cubicBezTo>
                <a:cubicBezTo>
                  <a:pt x="531301" y="1319615"/>
                  <a:pt x="540443" y="1316567"/>
                  <a:pt x="550602" y="1316567"/>
                </a:cubicBezTo>
                <a:cubicBezTo>
                  <a:pt x="554666" y="1316567"/>
                  <a:pt x="557713" y="1316567"/>
                  <a:pt x="561777" y="1317583"/>
                </a:cubicBezTo>
                <a:cubicBezTo>
                  <a:pt x="574983" y="1320631"/>
                  <a:pt x="586158" y="1328758"/>
                  <a:pt x="592253" y="1340948"/>
                </a:cubicBezTo>
                <a:cubicBezTo>
                  <a:pt x="604443" y="1363297"/>
                  <a:pt x="616634" y="1388694"/>
                  <a:pt x="628824" y="1415107"/>
                </a:cubicBezTo>
                <a:cubicBezTo>
                  <a:pt x="646094" y="1386662"/>
                  <a:pt x="665396" y="1359234"/>
                  <a:pt x="686729" y="1331805"/>
                </a:cubicBezTo>
                <a:cubicBezTo>
                  <a:pt x="696888" y="1319615"/>
                  <a:pt x="711110" y="1312504"/>
                  <a:pt x="727364" y="1313520"/>
                </a:cubicBezTo>
                <a:cubicBezTo>
                  <a:pt x="742602" y="1314536"/>
                  <a:pt x="756824" y="1322663"/>
                  <a:pt x="764951" y="1336885"/>
                </a:cubicBezTo>
                <a:cubicBezTo>
                  <a:pt x="778157" y="1359234"/>
                  <a:pt x="793395" y="1384631"/>
                  <a:pt x="810665" y="1411043"/>
                </a:cubicBezTo>
                <a:cubicBezTo>
                  <a:pt x="818792" y="1390726"/>
                  <a:pt x="826919" y="1370408"/>
                  <a:pt x="834030" y="1348059"/>
                </a:cubicBezTo>
                <a:cubicBezTo>
                  <a:pt x="838094" y="1335869"/>
                  <a:pt x="847237" y="1325710"/>
                  <a:pt x="858411" y="1319615"/>
                </a:cubicBezTo>
                <a:cubicBezTo>
                  <a:pt x="870602" y="1314536"/>
                  <a:pt x="882792" y="1313520"/>
                  <a:pt x="894983" y="1317583"/>
                </a:cubicBezTo>
                <a:cubicBezTo>
                  <a:pt x="929522" y="1330790"/>
                  <a:pt x="966093" y="1345012"/>
                  <a:pt x="1003681" y="1360250"/>
                </a:cubicBezTo>
                <a:cubicBezTo>
                  <a:pt x="1009776" y="1314536"/>
                  <a:pt x="1015871" y="1268821"/>
                  <a:pt x="1022982" y="1218028"/>
                </a:cubicBezTo>
                <a:cubicBezTo>
                  <a:pt x="1025014" y="1203806"/>
                  <a:pt x="1033141" y="1191615"/>
                  <a:pt x="1044316" y="1184504"/>
                </a:cubicBezTo>
                <a:cubicBezTo>
                  <a:pt x="1056506" y="1177393"/>
                  <a:pt x="1070728" y="1175361"/>
                  <a:pt x="1083935" y="1179425"/>
                </a:cubicBezTo>
                <a:cubicBezTo>
                  <a:pt x="1105268" y="1186536"/>
                  <a:pt x="1128633" y="1193647"/>
                  <a:pt x="1155046" y="1201774"/>
                </a:cubicBezTo>
                <a:cubicBezTo>
                  <a:pt x="1150982" y="1182473"/>
                  <a:pt x="1145903" y="1162155"/>
                  <a:pt x="1141839" y="1140822"/>
                </a:cubicBezTo>
                <a:cubicBezTo>
                  <a:pt x="1138792" y="1125584"/>
                  <a:pt x="1143871" y="1110346"/>
                  <a:pt x="1154030" y="1099171"/>
                </a:cubicBezTo>
                <a:cubicBezTo>
                  <a:pt x="1164188" y="1087997"/>
                  <a:pt x="1179426" y="1082917"/>
                  <a:pt x="1194665" y="1084949"/>
                </a:cubicBezTo>
                <a:cubicBezTo>
                  <a:pt x="1221077" y="1089013"/>
                  <a:pt x="1251553" y="1093076"/>
                  <a:pt x="1285077" y="1096124"/>
                </a:cubicBezTo>
                <a:cubicBezTo>
                  <a:pt x="1266791" y="1074790"/>
                  <a:pt x="1250537" y="1052441"/>
                  <a:pt x="1237331" y="1028060"/>
                </a:cubicBezTo>
                <a:cubicBezTo>
                  <a:pt x="1229204" y="1013838"/>
                  <a:pt x="1229204" y="997584"/>
                  <a:pt x="1236315" y="983362"/>
                </a:cubicBezTo>
                <a:cubicBezTo>
                  <a:pt x="1243426" y="969140"/>
                  <a:pt x="1257649" y="959997"/>
                  <a:pt x="1272887" y="957965"/>
                </a:cubicBezTo>
                <a:cubicBezTo>
                  <a:pt x="1302347" y="954918"/>
                  <a:pt x="1334855" y="950854"/>
                  <a:pt x="1371426" y="948822"/>
                </a:cubicBezTo>
                <a:cubicBezTo>
                  <a:pt x="1363299" y="938664"/>
                  <a:pt x="1354156" y="928505"/>
                  <a:pt x="1343998" y="916315"/>
                </a:cubicBezTo>
                <a:cubicBezTo>
                  <a:pt x="1332823" y="904124"/>
                  <a:pt x="1329775" y="886854"/>
                  <a:pt x="1334855" y="871616"/>
                </a:cubicBezTo>
                <a:cubicBezTo>
                  <a:pt x="1339934" y="856378"/>
                  <a:pt x="1352124" y="844188"/>
                  <a:pt x="1368378" y="840124"/>
                </a:cubicBezTo>
                <a:cubicBezTo>
                  <a:pt x="1370410" y="840124"/>
                  <a:pt x="1372442" y="839108"/>
                  <a:pt x="1374474" y="839108"/>
                </a:cubicBezTo>
                <a:cubicBezTo>
                  <a:pt x="1371426" y="837077"/>
                  <a:pt x="1367363" y="834029"/>
                  <a:pt x="1364315" y="831997"/>
                </a:cubicBezTo>
                <a:cubicBezTo>
                  <a:pt x="1350093" y="821839"/>
                  <a:pt x="1342982" y="803553"/>
                  <a:pt x="1346029" y="786283"/>
                </a:cubicBezTo>
                <a:cubicBezTo>
                  <a:pt x="1349077" y="769014"/>
                  <a:pt x="1361267" y="754791"/>
                  <a:pt x="1377521" y="748696"/>
                </a:cubicBezTo>
                <a:cubicBezTo>
                  <a:pt x="1387680" y="745648"/>
                  <a:pt x="1397839" y="741585"/>
                  <a:pt x="1406982" y="738537"/>
                </a:cubicBezTo>
                <a:cubicBezTo>
                  <a:pt x="1383617" y="727363"/>
                  <a:pt x="1362283" y="715172"/>
                  <a:pt x="1341966" y="702982"/>
                </a:cubicBezTo>
                <a:cubicBezTo>
                  <a:pt x="1328760" y="696887"/>
                  <a:pt x="1321648" y="683680"/>
                  <a:pt x="1319617" y="668442"/>
                </a:cubicBezTo>
                <a:close/>
                <a:moveTo>
                  <a:pt x="703999" y="1215996"/>
                </a:moveTo>
                <a:cubicBezTo>
                  <a:pt x="434793" y="1215996"/>
                  <a:pt x="216381" y="997584"/>
                  <a:pt x="216381" y="728379"/>
                </a:cubicBezTo>
                <a:cubicBezTo>
                  <a:pt x="216381" y="459173"/>
                  <a:pt x="434793" y="240761"/>
                  <a:pt x="703999" y="240761"/>
                </a:cubicBezTo>
                <a:cubicBezTo>
                  <a:pt x="973205" y="240761"/>
                  <a:pt x="1191617" y="459173"/>
                  <a:pt x="1191617" y="728379"/>
                </a:cubicBezTo>
                <a:cubicBezTo>
                  <a:pt x="1191617" y="996568"/>
                  <a:pt x="973205" y="1215996"/>
                  <a:pt x="703999" y="1215996"/>
                </a:cubicBezTo>
                <a:close/>
              </a:path>
            </a:pathLst>
          </a:custGeom>
          <a:solidFill>
            <a:srgbClr val="FFC033"/>
          </a:solidFill>
          <a:ln w="10100" cap="flat">
            <a:noFill/>
            <a:prstDash val="solid"/>
            <a:miter/>
          </a:ln>
        </p:spPr>
        <p:txBody>
          <a:bodyPr lIns="121914" tIns="60957" rIns="121914" bIns="60957" rtlCol="0" anchor="ctr"/>
          <a:lstStyle/>
          <a:p>
            <a:pPr defTabSz="1219140"/>
            <a:endParaRPr lang="en-US" sz="2400">
              <a:solidFill>
                <a:prstClr val="black"/>
              </a:solidFill>
            </a:endParaRPr>
          </a:p>
        </p:txBody>
      </p:sp>
      <p:sp>
        <p:nvSpPr>
          <p:cNvPr id="38" name="Freeform 11">
            <a:extLst>
              <a:ext uri="{FF2B5EF4-FFF2-40B4-BE49-F238E27FC236}">
                <a16:creationId xmlns:a16="http://schemas.microsoft.com/office/drawing/2014/main" xmlns="" id="{B3BC362E-D8F5-18DA-FAC7-D5A0C51582E9}"/>
              </a:ext>
            </a:extLst>
          </p:cNvPr>
          <p:cNvSpPr/>
          <p:nvPr/>
        </p:nvSpPr>
        <p:spPr>
          <a:xfrm>
            <a:off x="9080500" y="3946932"/>
            <a:ext cx="3269928" cy="2960425"/>
          </a:xfrm>
          <a:custGeom>
            <a:avLst/>
            <a:gdLst/>
            <a:ahLst/>
            <a:cxnLst/>
            <a:rect l="l" t="t" r="r" b="b"/>
            <a:pathLst>
              <a:path w="3641573" h="2999332">
                <a:moveTo>
                  <a:pt x="0" y="0"/>
                </a:moveTo>
                <a:lnTo>
                  <a:pt x="3641573" y="0"/>
                </a:lnTo>
                <a:lnTo>
                  <a:pt x="3641573" y="2999332"/>
                </a:lnTo>
                <a:lnTo>
                  <a:pt x="0" y="29993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Slide Number Placeholder 10">
            <a:extLst>
              <a:ext uri="{FF2B5EF4-FFF2-40B4-BE49-F238E27FC236}">
                <a16:creationId xmlns:a16="http://schemas.microsoft.com/office/drawing/2014/main" xmlns="" id="{D770973D-76B0-1EBE-295E-523C6C7142A9}"/>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33</a:t>
            </a:fld>
            <a:endParaRPr lang="en-US">
              <a:solidFill>
                <a:prstClr val="black">
                  <a:tint val="75000"/>
                </a:prstClr>
              </a:solidFill>
            </a:endParaRPr>
          </a:p>
        </p:txBody>
      </p:sp>
      <p:pic>
        <p:nvPicPr>
          <p:cNvPr id="35" name="Picture 34">
            <a:hlinkClick r:id="rId17" action="ppaction://hlinksldjump"/>
            <a:extLst>
              <a:ext uri="{FF2B5EF4-FFF2-40B4-BE49-F238E27FC236}">
                <a16:creationId xmlns:a16="http://schemas.microsoft.com/office/drawing/2014/main" xmlns="" id="{6C560044-3076-63EE-AC5C-E25EDE1D4B38}"/>
              </a:ext>
            </a:extLst>
          </p:cNvPr>
          <p:cNvPicPr>
            <a:picLocks noChangeAspect="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51452" y="5276495"/>
            <a:ext cx="1944317" cy="1718893"/>
          </a:xfrm>
          <a:prstGeom prst="rect">
            <a:avLst/>
          </a:prstGeom>
        </p:spPr>
      </p:pic>
      <p:sp>
        <p:nvSpPr>
          <p:cNvPr id="39" name="Rectangle: Folded Corner 26">
            <a:extLst>
              <a:ext uri="{FF2B5EF4-FFF2-40B4-BE49-F238E27FC236}">
                <a16:creationId xmlns="" xmlns:a16="http://schemas.microsoft.com/office/drawing/2014/main" id="{A468FF43-48BE-45C8-AE0E-72371E21D00D}"/>
              </a:ext>
            </a:extLst>
          </p:cNvPr>
          <p:cNvSpPr/>
          <p:nvPr/>
        </p:nvSpPr>
        <p:spPr>
          <a:xfrm>
            <a:off x="508001" y="687656"/>
            <a:ext cx="9622971" cy="135029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dirty="0">
                <a:solidFill>
                  <a:srgbClr val="FF0000"/>
                </a:solidFill>
                <a:latin typeface="Times New Roman" pitchFamily="18" charset="0"/>
                <a:ea typeface="Tahoma" panose="020B0604030504040204" pitchFamily="34" charset="0"/>
                <a:cs typeface="Times New Roman" pitchFamily="18" charset="0"/>
              </a:rPr>
              <a:t>Câu 4 : </a:t>
            </a:r>
            <a:r>
              <a:rPr lang="en-US" sz="3200" i="1" dirty="0">
                <a:solidFill>
                  <a:schemeClr val="tx1"/>
                </a:solidFill>
                <a:latin typeface="Times New Roman" pitchFamily="18" charset="0"/>
                <a:ea typeface="Tahoma" panose="020B0604030504040204" pitchFamily="34" charset="0"/>
                <a:cs typeface="Times New Roman" pitchFamily="18" charset="0"/>
              </a:rPr>
              <a:t> </a:t>
            </a:r>
            <a:r>
              <a:rPr lang="en-US" sz="3200" i="1"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có là nghiệm của phương trình</a:t>
            </a:r>
          </a:p>
          <a:p>
            <a:pPr algn="ctr"/>
            <a:r>
              <a:rPr lang="en-US" sz="3200" dirty="0">
                <a:solidFill>
                  <a:schemeClr val="tx1"/>
                </a:solidFill>
                <a:latin typeface="Times New Roman" pitchFamily="18" charset="0"/>
                <a:ea typeface="Tahoma" panose="020B0604030504040204" pitchFamily="34" charset="0"/>
                <a:cs typeface="Times New Roman" pitchFamily="18" charset="0"/>
              </a:rPr>
              <a:t>không? </a:t>
            </a:r>
            <a:endParaRPr lang="en-US" sz="3200" i="1" dirty="0">
              <a:solidFill>
                <a:schemeClr val="tx1"/>
              </a:solidFill>
              <a:latin typeface="Times New Roman" pitchFamily="18" charset="0"/>
              <a:ea typeface="Tahoma" panose="020B0604030504040204" pitchFamily="34" charset="0"/>
              <a:cs typeface="Times New Roman" pitchFamily="18" charset="0"/>
            </a:endParaRPr>
          </a:p>
        </p:txBody>
      </p:sp>
      <p:sp>
        <p:nvSpPr>
          <p:cNvPr id="40" name="Rectangle: Folded Corner 27">
            <a:extLst>
              <a:ext uri="{FF2B5EF4-FFF2-40B4-BE49-F238E27FC236}">
                <a16:creationId xmlns="" xmlns:a16="http://schemas.microsoft.com/office/drawing/2014/main" id="{02105D08-1F14-416F-86C2-51DFEA1D8826}"/>
              </a:ext>
            </a:extLst>
          </p:cNvPr>
          <p:cNvSpPr/>
          <p:nvPr/>
        </p:nvSpPr>
        <p:spPr>
          <a:xfrm>
            <a:off x="508000" y="2762193"/>
            <a:ext cx="10602587"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lvl="0" algn="ctr">
              <a:defRPr/>
            </a:pPr>
            <a:r>
              <a:rPr lang="en-US" sz="3200" dirty="0" err="1">
                <a:solidFill>
                  <a:schemeClr val="tx1"/>
                </a:solidFill>
                <a:latin typeface="Times New Roman" pitchFamily="18" charset="0"/>
                <a:ea typeface="Tahoma" panose="020B0604030504040204" pitchFamily="34" charset="0"/>
                <a:cs typeface="Times New Roman" pitchFamily="18" charset="0"/>
              </a:rPr>
              <a:t>Thay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                , </a:t>
            </a:r>
            <a:r>
              <a:rPr lang="en-US" sz="3200" dirty="0">
                <a:solidFill>
                  <a:schemeClr val="tx1"/>
                </a:solidFill>
                <a:latin typeface="Times New Roman" pitchFamily="18" charset="0"/>
                <a:ea typeface="Tahoma" panose="020B0604030504040204" pitchFamily="34" charset="0"/>
                <a:cs typeface="Times New Roman" pitchFamily="18" charset="0"/>
              </a:rPr>
              <a:t>ta có:</a:t>
            </a:r>
          </a:p>
          <a:p>
            <a:pPr lvl="0">
              <a:defRPr/>
            </a:pPr>
            <a:r>
              <a:rPr lang="en-US" sz="3200" dirty="0" err="1">
                <a:solidFill>
                  <a:schemeClr val="tx1"/>
                </a:solidFill>
                <a:latin typeface="Times New Roman" pitchFamily="18" charset="0"/>
                <a:ea typeface="Tahoma" panose="020B0604030504040204" pitchFamily="34" charset="0"/>
                <a:cs typeface="Times New Roman" pitchFamily="18" charset="0"/>
              </a:rPr>
              <a:t>Vậy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không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nghiệm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smtClean="0">
                <a:solidFill>
                  <a:schemeClr val="tx1"/>
                </a:solidFill>
                <a:latin typeface="Times New Roman" pitchFamily="18" charset="0"/>
                <a:ea typeface="Tahoma" panose="020B0604030504040204" pitchFamily="34" charset="0"/>
                <a:cs typeface="Times New Roman" pitchFamily="18" charset="0"/>
              </a:rPr>
              <a:t>của</a:t>
            </a:r>
            <a:r>
              <a:rPr lang="en-US" sz="3200" dirty="0" smtClean="0">
                <a:solidFill>
                  <a:schemeClr val="tx1"/>
                </a:solidFill>
                <a:latin typeface="Times New Roman" pitchFamily="18" charset="0"/>
                <a:ea typeface="Tahoma" panose="020B0604030504040204" pitchFamily="34" charset="0"/>
                <a:cs typeface="Times New Roman" pitchFamily="18" charset="0"/>
              </a:rPr>
              <a:t> </a:t>
            </a:r>
            <a:r>
              <a:rPr lang="en-US" sz="3200" dirty="0">
                <a:solidFill>
                  <a:schemeClr val="tx1"/>
                </a:solidFill>
                <a:latin typeface="Times New Roman" pitchFamily="18" charset="0"/>
                <a:ea typeface="Tahoma" panose="020B0604030504040204" pitchFamily="34" charset="0"/>
                <a:cs typeface="Times New Roman" pitchFamily="18" charset="0"/>
              </a:rPr>
              <a:t>phương trình  </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1" name="Object 40"/>
          <p:cNvGraphicFramePr>
            <a:graphicFrameLocks noChangeAspect="1"/>
          </p:cNvGraphicFramePr>
          <p:nvPr>
            <p:extLst>
              <p:ext uri="{D42A27DB-BD31-4B8C-83A1-F6EECF244321}">
                <p14:modId xmlns:p14="http://schemas.microsoft.com/office/powerpoint/2010/main" val="2086561542"/>
              </p:ext>
            </p:extLst>
          </p:nvPr>
        </p:nvGraphicFramePr>
        <p:xfrm>
          <a:off x="3241676" y="1289051"/>
          <a:ext cx="1801813" cy="517525"/>
        </p:xfrm>
        <a:graphic>
          <a:graphicData uri="http://schemas.openxmlformats.org/presentationml/2006/ole">
            <mc:AlternateContent xmlns:mc="http://schemas.openxmlformats.org/markup-compatibility/2006">
              <mc:Choice xmlns:v="urn:schemas-microsoft-com:vml" Requires="v">
                <p:oleObj spid="_x0000_s25692" name="Equation" r:id="rId19" imgW="850680" imgH="203040" progId="Equation.DSMT4">
                  <p:embed/>
                </p:oleObj>
              </mc:Choice>
              <mc:Fallback>
                <p:oleObj name="Equation" r:id="rId19" imgW="850680" imgH="203040" progId="Equation.DSMT4">
                  <p:embed/>
                  <p:pic>
                    <p:nvPicPr>
                      <p:cNvPr id="0" name=""/>
                      <p:cNvPicPr/>
                      <p:nvPr/>
                    </p:nvPicPr>
                    <p:blipFill>
                      <a:blip r:embed="rId20"/>
                      <a:stretch>
                        <a:fillRect/>
                      </a:stretch>
                    </p:blipFill>
                    <p:spPr>
                      <a:xfrm>
                        <a:off x="3241676" y="1289051"/>
                        <a:ext cx="1801813" cy="517525"/>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695772433"/>
              </p:ext>
            </p:extLst>
          </p:nvPr>
        </p:nvGraphicFramePr>
        <p:xfrm>
          <a:off x="2575381" y="811199"/>
          <a:ext cx="1788168" cy="484927"/>
        </p:xfrm>
        <a:graphic>
          <a:graphicData uri="http://schemas.openxmlformats.org/presentationml/2006/ole">
            <mc:AlternateContent xmlns:mc="http://schemas.openxmlformats.org/markup-compatibility/2006">
              <mc:Choice xmlns:v="urn:schemas-microsoft-com:vml" Requires="v">
                <p:oleObj spid="_x0000_s25693" name="Equation" r:id="rId21" imgW="749160" imgH="203040" progId="Equation.DSMT4">
                  <p:embed/>
                </p:oleObj>
              </mc:Choice>
              <mc:Fallback>
                <p:oleObj name="Equation" r:id="rId21" imgW="749160" imgH="203040" progId="Equation.DSMT4">
                  <p:embed/>
                  <p:pic>
                    <p:nvPicPr>
                      <p:cNvPr id="0" name=""/>
                      <p:cNvPicPr/>
                      <p:nvPr/>
                    </p:nvPicPr>
                    <p:blipFill>
                      <a:blip r:embed="rId22"/>
                      <a:stretch>
                        <a:fillRect/>
                      </a:stretch>
                    </p:blipFill>
                    <p:spPr>
                      <a:xfrm>
                        <a:off x="2575381" y="811199"/>
                        <a:ext cx="1788168" cy="484927"/>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985341396"/>
              </p:ext>
            </p:extLst>
          </p:nvPr>
        </p:nvGraphicFramePr>
        <p:xfrm>
          <a:off x="4800437" y="2800295"/>
          <a:ext cx="1789113" cy="484187"/>
        </p:xfrm>
        <a:graphic>
          <a:graphicData uri="http://schemas.openxmlformats.org/presentationml/2006/ole">
            <mc:AlternateContent xmlns:mc="http://schemas.openxmlformats.org/markup-compatibility/2006">
              <mc:Choice xmlns:v="urn:schemas-microsoft-com:vml" Requires="v">
                <p:oleObj spid="_x0000_s25694" name="Equation" r:id="rId23" imgW="1789200" imgH="484200" progId="Equation.DSMT4">
                  <p:embed/>
                </p:oleObj>
              </mc:Choice>
              <mc:Fallback>
                <p:oleObj name="Equation" r:id="rId23" imgW="1789200" imgH="484200" progId="Equation.DSMT4">
                  <p:embed/>
                  <p:pic>
                    <p:nvPicPr>
                      <p:cNvPr id="0" name=""/>
                      <p:cNvPicPr/>
                      <p:nvPr/>
                    </p:nvPicPr>
                    <p:blipFill>
                      <a:blip r:embed="rId24"/>
                      <a:stretch>
                        <a:fillRect/>
                      </a:stretch>
                    </p:blipFill>
                    <p:spPr>
                      <a:xfrm>
                        <a:off x="4800437" y="2800295"/>
                        <a:ext cx="1789113" cy="484187"/>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029753391"/>
              </p:ext>
            </p:extLst>
          </p:nvPr>
        </p:nvGraphicFramePr>
        <p:xfrm>
          <a:off x="7764987" y="2847919"/>
          <a:ext cx="1936351" cy="455612"/>
        </p:xfrm>
        <a:graphic>
          <a:graphicData uri="http://schemas.openxmlformats.org/presentationml/2006/ole">
            <mc:AlternateContent xmlns:mc="http://schemas.openxmlformats.org/markup-compatibility/2006">
              <mc:Choice xmlns:v="urn:schemas-microsoft-com:vml" Requires="v">
                <p:oleObj spid="_x0000_s25695" name="Equation" r:id="rId25" imgW="863280" imgH="203040" progId="Equation.DSMT4">
                  <p:embed/>
                </p:oleObj>
              </mc:Choice>
              <mc:Fallback>
                <p:oleObj name="Equation" r:id="rId25" imgW="863280" imgH="203040" progId="Equation.DSMT4">
                  <p:embed/>
                  <p:pic>
                    <p:nvPicPr>
                      <p:cNvPr id="0" name=""/>
                      <p:cNvPicPr/>
                      <p:nvPr/>
                    </p:nvPicPr>
                    <p:blipFill>
                      <a:blip r:embed="rId26"/>
                      <a:stretch>
                        <a:fillRect/>
                      </a:stretch>
                    </p:blipFill>
                    <p:spPr>
                      <a:xfrm>
                        <a:off x="7764987" y="2847919"/>
                        <a:ext cx="1936351" cy="455612"/>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393621455"/>
              </p:ext>
            </p:extLst>
          </p:nvPr>
        </p:nvGraphicFramePr>
        <p:xfrm>
          <a:off x="1304926" y="3270480"/>
          <a:ext cx="1789113" cy="484187"/>
        </p:xfrm>
        <a:graphic>
          <a:graphicData uri="http://schemas.openxmlformats.org/presentationml/2006/ole">
            <mc:AlternateContent xmlns:mc="http://schemas.openxmlformats.org/markup-compatibility/2006">
              <mc:Choice xmlns:v="urn:schemas-microsoft-com:vml" Requires="v">
                <p:oleObj spid="_x0000_s25696" name="Equation" r:id="rId27" imgW="1789200" imgH="484200" progId="Equation.DSMT4">
                  <p:embed/>
                </p:oleObj>
              </mc:Choice>
              <mc:Fallback>
                <p:oleObj name="Equation" r:id="rId27" imgW="1789200" imgH="484200" progId="Equation.DSMT4">
                  <p:embed/>
                  <p:pic>
                    <p:nvPicPr>
                      <p:cNvPr id="0" name=""/>
                      <p:cNvPicPr/>
                      <p:nvPr/>
                    </p:nvPicPr>
                    <p:blipFill>
                      <a:blip r:embed="rId28"/>
                      <a:stretch>
                        <a:fillRect/>
                      </a:stretch>
                    </p:blipFill>
                    <p:spPr>
                      <a:xfrm>
                        <a:off x="1304926" y="3270480"/>
                        <a:ext cx="1789113" cy="484187"/>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4107088967"/>
              </p:ext>
            </p:extLst>
          </p:nvPr>
        </p:nvGraphicFramePr>
        <p:xfrm>
          <a:off x="8797620" y="3256884"/>
          <a:ext cx="1801813" cy="517525"/>
        </p:xfrm>
        <a:graphic>
          <a:graphicData uri="http://schemas.openxmlformats.org/presentationml/2006/ole">
            <mc:AlternateContent xmlns:mc="http://schemas.openxmlformats.org/markup-compatibility/2006">
              <mc:Choice xmlns:v="urn:schemas-microsoft-com:vml" Requires="v">
                <p:oleObj spid="_x0000_s25697" name="Equation" r:id="rId29" imgW="1801800" imgH="517680" progId="Equation.DSMT4">
                  <p:embed/>
                </p:oleObj>
              </mc:Choice>
              <mc:Fallback>
                <p:oleObj name="Equation" r:id="rId29" imgW="1801800" imgH="517680" progId="Equation.DSMT4">
                  <p:embed/>
                  <p:pic>
                    <p:nvPicPr>
                      <p:cNvPr id="0" name=""/>
                      <p:cNvPicPr/>
                      <p:nvPr/>
                    </p:nvPicPr>
                    <p:blipFill>
                      <a:blip r:embed="rId30"/>
                      <a:stretch>
                        <a:fillRect/>
                      </a:stretch>
                    </p:blipFill>
                    <p:spPr>
                      <a:xfrm>
                        <a:off x="8797620" y="3256884"/>
                        <a:ext cx="1801813" cy="517525"/>
                      </a:xfrm>
                      <a:prstGeom prst="rect">
                        <a:avLst/>
                      </a:prstGeom>
                    </p:spPr>
                  </p:pic>
                </p:oleObj>
              </mc:Fallback>
            </mc:AlternateContent>
          </a:graphicData>
        </a:graphic>
      </p:graphicFrame>
    </p:spTree>
    <p:extLst>
      <p:ext uri="{BB962C8B-B14F-4D97-AF65-F5344CB8AC3E}">
        <p14:creationId xmlns:p14="http://schemas.microsoft.com/office/powerpoint/2010/main" val="32407433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1.11111E-6 -4.69136E-6 L -0.04497 -0.00154 " pathEditMode="relative" rAng="0" ptsTypes="AA">
                                      <p:cBhvr>
                                        <p:cTn id="9" dur="500" fill="hold"/>
                                        <p:tgtEl>
                                          <p:spTgt spid="4"/>
                                        </p:tgtEl>
                                        <p:attrNameLst>
                                          <p:attrName>ppt_x</p:attrName>
                                          <p:attrName>ppt_y</p:attrName>
                                        </p:attrNameLst>
                                      </p:cBhvr>
                                      <p:rCtr x="-2257"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utoRev="1" fill="hold" nodeType="withEffect">
                                  <p:stCondLst>
                                    <p:cond delay="0"/>
                                  </p:stCondLst>
                                  <p:childTnLst>
                                    <p:animScale>
                                      <p:cBhvr>
                                        <p:cTn id="24" dur="500" fill="hold"/>
                                        <p:tgtEl>
                                          <p:spTgt spid="27"/>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 presetClass="emph" presetSubtype="0" autoRev="1" fill="hold" nodeType="withEffect">
                                  <p:stCondLst>
                                    <p:cond delay="0"/>
                                  </p:stCondLst>
                                  <p:childTnLst>
                                    <p:animScale>
                                      <p:cBhvr>
                                        <p:cTn id="29" dur="500" fill="hold"/>
                                        <p:tgtEl>
                                          <p:spTgt spid="26"/>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6" presetClass="emph" presetSubtype="0" autoRev="1" fill="hold" nodeType="withEffect">
                                  <p:stCondLst>
                                    <p:cond delay="0"/>
                                  </p:stCondLst>
                                  <p:childTnLst>
                                    <p:animScale>
                                      <p:cBhvr>
                                        <p:cTn id="34" dur="500" fill="hold"/>
                                        <p:tgtEl>
                                          <p:spTgt spid="28"/>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6" presetClass="emph" presetSubtype="0" autoRev="1" fill="hold" nodeType="withEffect">
                                  <p:stCondLst>
                                    <p:cond delay="0"/>
                                  </p:stCondLst>
                                  <p:childTnLst>
                                    <p:animScale>
                                      <p:cBhvr>
                                        <p:cTn id="39" dur="500" fill="hold"/>
                                        <p:tgtEl>
                                          <p:spTgt spid="31"/>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6" presetClass="emph" presetSubtype="0" autoRev="1" fill="hold" nodeType="withEffect">
                                  <p:stCondLst>
                                    <p:cond delay="0"/>
                                  </p:stCondLst>
                                  <p:childTnLst>
                                    <p:animScale>
                                      <p:cBhvr>
                                        <p:cTn id="44" dur="500" fill="hold"/>
                                        <p:tgtEl>
                                          <p:spTgt spid="30"/>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circle(in)">
                                      <p:cBhvr>
                                        <p:cTn id="52" dur="2000"/>
                                        <p:tgtEl>
                                          <p:spTgt spid="42"/>
                                        </p:tgtEl>
                                      </p:cBhvr>
                                    </p:animEffect>
                                  </p:childTnLst>
                                </p:cTn>
                              </p:par>
                              <p:par>
                                <p:cTn id="53" presetID="6"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ircle(in)">
                                      <p:cBhvr>
                                        <p:cTn id="58" dur="2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par>
                                <p:cTn id="64" presetID="16" presetClass="entr" presetSubtype="21"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par>
                                <p:cTn id="73" presetID="16" presetClass="entr" presetSubtype="21"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1BDAD9B7-A238-F3A2-94D8-0B92E0FB5B40}"/>
              </a:ext>
            </a:extLst>
          </p:cNvPr>
          <p:cNvSpPr>
            <a:spLocks noGrp="1"/>
          </p:cNvSpPr>
          <p:nvPr>
            <p:ph type="sldNum" sz="quarter" idx="12"/>
          </p:nvPr>
        </p:nvSpPr>
        <p:spPr/>
        <p:txBody>
          <a:bodyPr/>
          <a:lstStyle/>
          <a:p>
            <a:fld id="{B86E1D2B-0CA4-49DE-8ACE-2DF230ACA4E4}" type="slidenum">
              <a:rPr lang="en-US" smtClean="0">
                <a:solidFill>
                  <a:prstClr val="black">
                    <a:tint val="75000"/>
                  </a:prstClr>
                </a:solidFill>
              </a:rPr>
              <a:pPr/>
              <a:t>34</a:t>
            </a:fld>
            <a:endParaRPr lang="en-US">
              <a:solidFill>
                <a:prstClr val="black">
                  <a:tint val="75000"/>
                </a:prstClr>
              </a:solidFill>
            </a:endParaRPr>
          </a:p>
        </p:txBody>
      </p:sp>
      <p:pic>
        <p:nvPicPr>
          <p:cNvPr id="3" name="Picture 2" descr="OPL20U25GSXzBJYl68kk8uQGfFKzs7yb1M4KJWUiLk6ZEvGF+qCIPSnY57AbBFCvTW$2023 15 71$71+K4lPs7H94VUqPe2XwIsfPRnrXQE//QTEXxb8/8N4CNc6FpgZahzpTjFhMzSA7T/nHJa11DE8Ng2TP3iAmRczFlmslSuUNOgUeb6yRvs0=">
            <a:hlinkClick r:id="rId3" action="ppaction://hlinksldjump"/>
            <a:extLst>
              <a:ext uri="{FF2B5EF4-FFF2-40B4-BE49-F238E27FC236}">
                <a16:creationId xmlns:a16="http://schemas.microsoft.com/office/drawing/2014/main" xmlns=""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58400" y="5139108"/>
            <a:ext cx="1944317" cy="1718893"/>
          </a:xfrm>
          <a:prstGeom prst="rect">
            <a:avLst/>
          </a:prstGeom>
        </p:spPr>
      </p:pic>
      <p:pic>
        <p:nvPicPr>
          <p:cNvPr id="4" name="Picture 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49" y="3695216"/>
            <a:ext cx="2540000" cy="2794000"/>
          </a:xfrm>
          <a:prstGeom prst="rect">
            <a:avLst/>
          </a:prstGeom>
        </p:spPr>
      </p:pic>
      <p:pic>
        <p:nvPicPr>
          <p:cNvPr id="5" name="Picture 4"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043" y="915016"/>
            <a:ext cx="2540000" cy="2794000"/>
          </a:xfrm>
          <a:prstGeom prst="rect">
            <a:avLst/>
          </a:prstGeom>
        </p:spPr>
      </p:pic>
      <p:pic>
        <p:nvPicPr>
          <p:cNvPr id="7" name="Picture 6"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43080" y="847301"/>
            <a:ext cx="2540000" cy="2794000"/>
          </a:xfrm>
          <a:prstGeom prst="rect">
            <a:avLst/>
          </a:prstGeom>
        </p:spPr>
      </p:pic>
      <p:sp>
        <p:nvSpPr>
          <p:cNvPr id="14" name="Rectangle 13"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83977CA1-59E6-3C1A-BF92-97AD16BCE59F}"/>
              </a:ext>
            </a:extLst>
          </p:cNvPr>
          <p:cNvSpPr/>
          <p:nvPr/>
        </p:nvSpPr>
        <p:spPr>
          <a:xfrm>
            <a:off x="1625527" y="-8059"/>
            <a:ext cx="8871580" cy="1977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4300" b="1" dirty="0">
                <a:solidFill>
                  <a:srgbClr val="002060"/>
                </a:solidFill>
              </a:rPr>
              <a:t>BẠN NHẬN ĐƯỢC QUYỂN VỞ</a:t>
            </a:r>
          </a:p>
        </p:txBody>
      </p:sp>
      <p:sp>
        <p:nvSpPr>
          <p:cNvPr id="15" name="Right Arrow 1" descr="OPL20U25GSXzBJYl68kk8uQGfFKzs7yb1M4KJWUiLk6ZEvGF+qCIPSnY57AbBFCvTW$2023 15 71$71+K4lPs7H94VUqPe2XwIsfPRnrXQE//QTEXxb8/8N4CNc6FpgZahzpTjFhMzSA7T/nHJa11DE8Ng2TP3iAmRczFlmslSuUNOgUeb6yRvs0=">
            <a:hlinkClick r:id="rId6" action="ppaction://hlinksldjump"/>
            <a:extLst>
              <a:ext uri="{FF2B5EF4-FFF2-40B4-BE49-F238E27FC236}">
                <a16:creationId xmlns:a16="http://schemas.microsoft.com/office/drawing/2014/main" xmlns="" id="{602B9DB9-E4C1-59DE-0546-B4CC41A7DCC4}"/>
              </a:ext>
            </a:extLst>
          </p:cNvPr>
          <p:cNvSpPr/>
          <p:nvPr/>
        </p:nvSpPr>
        <p:spPr>
          <a:xfrm flipH="1">
            <a:off x="232315"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lang="en-US" sz="2400">
              <a:solidFill>
                <a:prstClr val="white"/>
              </a:solidFill>
            </a:endParaRPr>
          </a:p>
        </p:txBody>
      </p:sp>
      <p:pic>
        <p:nvPicPr>
          <p:cNvPr id="11" name="Picture 10" descr="OPL20U25GSXzBJYl68kk8uQGfFKzs7yb1M4KJWUiLk6ZEvGF+qCIPSnY57AbBFCvTW$2023 15 71$71+K4lPs7H94VUqPe2XwIsfPRnrXQE//QTEXxb8/8N4CNc6FpgZahzpTjFhMzSA7T/nHJa11DE8Ng2TP3iAmRczFlmslSuUNOgUeb6yRvs0=">
            <a:extLst>
              <a:ext uri="{FF2B5EF4-FFF2-40B4-BE49-F238E27FC236}">
                <a16:creationId xmlns:a16="http://schemas.microsoft.com/office/drawing/2014/main" xmlns="" id="{3B0116FF-FC41-42D8-CD97-62297A7C9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811" y="2051508"/>
            <a:ext cx="3966543" cy="4669968"/>
          </a:xfrm>
          <a:prstGeom prst="rect">
            <a:avLst/>
          </a:prstGeom>
        </p:spPr>
      </p:pic>
    </p:spTree>
    <p:extLst>
      <p:ext uri="{BB962C8B-B14F-4D97-AF65-F5344CB8AC3E}">
        <p14:creationId xmlns:p14="http://schemas.microsoft.com/office/powerpoint/2010/main" val="704633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400" fill="hold"/>
                                        <p:tgtEl>
                                          <p:spTgt spid="14"/>
                                        </p:tgtEl>
                                        <p:attrNameLst>
                                          <p:attrName>ppt_w</p:attrName>
                                        </p:attrNameLst>
                                      </p:cBhvr>
                                      <p:tavLst>
                                        <p:tav tm="0">
                                          <p:val>
                                            <p:fltVal val="0"/>
                                          </p:val>
                                        </p:tav>
                                        <p:tav tm="100000">
                                          <p:val>
                                            <p:strVal val="#ppt_w"/>
                                          </p:val>
                                        </p:tav>
                                      </p:tavLst>
                                    </p:anim>
                                    <p:anim calcmode="lin" valueType="num">
                                      <p:cBhvr>
                                        <p:cTn id="8" dur="1400" fill="hold"/>
                                        <p:tgtEl>
                                          <p:spTgt spid="14"/>
                                        </p:tgtEl>
                                        <p:attrNameLst>
                                          <p:attrName>ppt_h</p:attrName>
                                        </p:attrNameLst>
                                      </p:cBhvr>
                                      <p:tavLst>
                                        <p:tav tm="0">
                                          <p:val>
                                            <p:fltVal val="0"/>
                                          </p:val>
                                        </p:tav>
                                        <p:tav tm="100000">
                                          <p:val>
                                            <p:strVal val="#ppt_h"/>
                                          </p:val>
                                        </p:tav>
                                      </p:tavLst>
                                    </p:anim>
                                    <p:anim calcmode="lin" valueType="num">
                                      <p:cBhvr>
                                        <p:cTn id="9" dur="1400" fill="hold"/>
                                        <p:tgtEl>
                                          <p:spTgt spid="14"/>
                                        </p:tgtEl>
                                        <p:attrNameLst>
                                          <p:attrName>style.rotation</p:attrName>
                                        </p:attrNameLst>
                                      </p:cBhvr>
                                      <p:tavLst>
                                        <p:tav tm="0">
                                          <p:val>
                                            <p:fltVal val="90"/>
                                          </p:val>
                                        </p:tav>
                                        <p:tav tm="100000">
                                          <p:val>
                                            <p:fltVal val="0"/>
                                          </p:val>
                                        </p:tav>
                                      </p:tavLst>
                                    </p:anim>
                                    <p:animEffect transition="in" filter="fade">
                                      <p:cBhvr>
                                        <p:cTn id="10" dur="1400"/>
                                        <p:tgtEl>
                                          <p:spTgt spid="14"/>
                                        </p:tgtEl>
                                      </p:cBhvr>
                                    </p:animEffect>
                                  </p:childTnLst>
                                </p:cTn>
                              </p:par>
                            </p:childTnLst>
                          </p:cTn>
                        </p:par>
                        <p:par>
                          <p:cTn id="11" fill="hold">
                            <p:stCondLst>
                              <p:cond delay="14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31887" y="2733331"/>
            <a:ext cx="3940207" cy="5380020"/>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0AE8C0B-F0B3-F38F-9134-38AB8564D00A}"/>
              </a:ext>
            </a:extLst>
          </p:cNvPr>
          <p:cNvSpPr/>
          <p:nvPr/>
        </p:nvSpPr>
        <p:spPr>
          <a:xfrm>
            <a:off x="162988" y="215404"/>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defRPr/>
            </a:pPr>
            <a:r>
              <a:rPr lang="en-US" sz="3500" b="1" kern="0" dirty="0">
                <a:solidFill>
                  <a:srgbClr val="FFFF00"/>
                </a:solidFill>
                <a:latin typeface="Times New Roman" panose="02020603050405020304" pitchFamily="18" charset="0"/>
                <a:cs typeface="Times New Roman" panose="02020603050405020304" pitchFamily="18" charset="0"/>
                <a:sym typeface="Arial"/>
              </a:rPr>
              <a:t>HƯỚNG DẪN VỀ NHÀ</a:t>
            </a: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93BB5D9-B701-B99A-B334-6D8023462F41}"/>
              </a:ext>
            </a:extLst>
          </p:cNvPr>
          <p:cNvSpPr txBox="1"/>
          <p:nvPr/>
        </p:nvSpPr>
        <p:spPr>
          <a:xfrm>
            <a:off x="162987" y="1611770"/>
            <a:ext cx="10204175" cy="4985980"/>
          </a:xfrm>
          <a:prstGeom prst="rect">
            <a:avLst/>
          </a:prstGeom>
          <a:noFill/>
        </p:spPr>
        <p:txBody>
          <a:bodyPr wrap="square" lIns="91438" tIns="45719" rIns="91438" bIns="45719" rtlCol="0">
            <a:spAutoFit/>
          </a:bodyPr>
          <a:lstStyle/>
          <a:p>
            <a:pPr lvl="0"/>
            <a:r>
              <a:rPr lang="vi-VN" sz="3200" dirty="0">
                <a:solidFill>
                  <a:schemeClr val="bg1"/>
                </a:solidFill>
                <a:latin typeface="Times New Roman" pitchFamily="18" charset="0"/>
                <a:cs typeface="Times New Roman" pitchFamily="18" charset="0"/>
              </a:rPr>
              <a:t>   -Học </a:t>
            </a:r>
            <a:r>
              <a:rPr lang="vi-VN" sz="3200" dirty="0">
                <a:solidFill>
                  <a:schemeClr val="bg1"/>
                </a:solidFill>
                <a:latin typeface="Times New Roman" pitchFamily="18" charset="0"/>
                <a:cs typeface="Times New Roman" pitchFamily="18" charset="0"/>
              </a:rPr>
              <a:t>thuộc </a:t>
            </a:r>
            <a:r>
              <a:rPr lang="en-US" sz="3200" dirty="0" err="1">
                <a:solidFill>
                  <a:schemeClr val="bg1"/>
                </a:solidFill>
                <a:latin typeface="Times New Roman" pitchFamily="18" charset="0"/>
                <a:cs typeface="Times New Roman" pitchFamily="18" charset="0"/>
              </a:rPr>
              <a:t>khái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niệm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bậc</a:t>
            </a:r>
            <a:r>
              <a:rPr lang="vi-VN" sz="3200" dirty="0">
                <a:solidFill>
                  <a:schemeClr val="bg1"/>
                </a:solidFill>
                <a:latin typeface="Times New Roman" pitchFamily="18" charset="0"/>
                <a:cs typeface="Times New Roman" pitchFamily="18" charset="0"/>
              </a:rPr>
              <a:t> nhất hai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ẩn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nghiệm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bậc</a:t>
            </a:r>
            <a:r>
              <a:rPr lang="vi-VN" sz="3200" dirty="0">
                <a:solidFill>
                  <a:schemeClr val="bg1"/>
                </a:solidFill>
                <a:latin typeface="Times New Roman" pitchFamily="18" charset="0"/>
                <a:cs typeface="Times New Roman" pitchFamily="18" charset="0"/>
              </a:rPr>
              <a:t> nhất hai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ẩn</a:t>
            </a:r>
            <a:r>
              <a:rPr lang="en-US" sz="3200" dirty="0">
                <a:solidFill>
                  <a:schemeClr val="bg1"/>
                </a:solidFill>
                <a:latin typeface="Times New Roman" pitchFamily="18" charset="0"/>
                <a:cs typeface="Times New Roman" pitchFamily="18" charset="0"/>
              </a:rPr>
              <a:t>.</a:t>
            </a:r>
            <a:endParaRPr lang="vi-VN" sz="3200" dirty="0">
              <a:solidFill>
                <a:schemeClr val="bg1"/>
              </a:solidFill>
              <a:latin typeface="Times New Roman" pitchFamily="18" charset="0"/>
              <a:cs typeface="Times New Roman" pitchFamily="18" charset="0"/>
            </a:endParaRPr>
          </a:p>
          <a:p>
            <a:pPr lvl="0"/>
            <a:r>
              <a:rPr lang="en-US" sz="3200" dirty="0">
                <a:solidFill>
                  <a:schemeClr val="bg1"/>
                </a:solidFill>
                <a:latin typeface="Times New Roman" pitchFamily="18" charset="0"/>
                <a:cs typeface="Times New Roman" pitchFamily="18" charset="0"/>
              </a:rPr>
              <a:t>   - </a:t>
            </a:r>
            <a:r>
              <a:rPr lang="en-US" sz="3200" dirty="0" err="1">
                <a:solidFill>
                  <a:schemeClr val="bg1"/>
                </a:solidFill>
                <a:latin typeface="Times New Roman" pitchFamily="18" charset="0"/>
                <a:cs typeface="Times New Roman" pitchFamily="18" charset="0"/>
              </a:rPr>
              <a:t>Cách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kiểm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một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số</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nghiệm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bậc</a:t>
            </a:r>
            <a:r>
              <a:rPr lang="vi-VN" sz="3200" dirty="0">
                <a:solidFill>
                  <a:schemeClr val="bg1"/>
                </a:solidFill>
                <a:latin typeface="Times New Roman" pitchFamily="18" charset="0"/>
                <a:cs typeface="Times New Roman" pitchFamily="18" charset="0"/>
              </a:rPr>
              <a:t> nhất hai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ẩn</a:t>
            </a:r>
            <a:r>
              <a:rPr lang="en-US" sz="3200" dirty="0">
                <a:solidFill>
                  <a:schemeClr val="bg1"/>
                </a:solidFill>
                <a:latin typeface="Times New Roman" pitchFamily="18" charset="0"/>
                <a:cs typeface="Times New Roman" pitchFamily="18" charset="0"/>
              </a:rPr>
              <a:t> hay </a:t>
            </a:r>
            <a:r>
              <a:rPr lang="en-US" sz="3200" dirty="0" err="1">
                <a:solidFill>
                  <a:schemeClr val="bg1"/>
                </a:solidFill>
                <a:latin typeface="Times New Roman" pitchFamily="18" charset="0"/>
                <a:cs typeface="Times New Roman" pitchFamily="18" charset="0"/>
              </a:rPr>
              <a:t>không</a:t>
            </a:r>
            <a:r>
              <a:rPr lang="en-US" sz="3200" dirty="0">
                <a:solidFill>
                  <a:schemeClr val="bg1"/>
                </a:solidFill>
                <a:latin typeface="Times New Roman" pitchFamily="18" charset="0"/>
                <a:cs typeface="Times New Roman" pitchFamily="18" charset="0"/>
              </a:rPr>
              <a:t>. </a:t>
            </a:r>
            <a:endParaRPr lang="vi-VN" sz="3200" dirty="0">
              <a:solidFill>
                <a:schemeClr val="bg1"/>
              </a:solidFill>
              <a:latin typeface="Times New Roman" pitchFamily="18" charset="0"/>
              <a:cs typeface="Times New Roman" pitchFamily="18" charset="0"/>
            </a:endParaRPr>
          </a:p>
          <a:p>
            <a:pPr lvl="0"/>
            <a:r>
              <a:rPr lang="en-US" sz="3200" dirty="0">
                <a:solidFill>
                  <a:schemeClr val="bg1"/>
                </a:solidFill>
                <a:latin typeface="Times New Roman" pitchFamily="18" charset="0"/>
                <a:cs typeface="Times New Roman" pitchFamily="18" charset="0"/>
              </a:rPr>
              <a:t>    - </a:t>
            </a:r>
            <a:r>
              <a:rPr lang="en-US" sz="3200" dirty="0" err="1">
                <a:solidFill>
                  <a:schemeClr val="bg1"/>
                </a:solidFill>
                <a:latin typeface="Times New Roman" pitchFamily="18" charset="0"/>
                <a:cs typeface="Times New Roman" pitchFamily="18" charset="0"/>
              </a:rPr>
              <a:t>Làm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bài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tập</a:t>
            </a:r>
            <a:r>
              <a:rPr lang="en-US" sz="3200" dirty="0">
                <a:solidFill>
                  <a:schemeClr val="bg1"/>
                </a:solidFill>
                <a:latin typeface="Times New Roman" pitchFamily="18" charset="0"/>
                <a:cs typeface="Times New Roman" pitchFamily="18" charset="0"/>
              </a:rPr>
              <a:t> 1 SGK</a:t>
            </a:r>
            <a:endParaRPr lang="vi-VN" sz="3200" dirty="0">
              <a:solidFill>
                <a:schemeClr val="bg1"/>
              </a:solidFill>
              <a:latin typeface="Times New Roman" pitchFamily="18" charset="0"/>
              <a:cs typeface="Times New Roman" pitchFamily="18" charset="0"/>
            </a:endParaRPr>
          </a:p>
          <a:p>
            <a:r>
              <a:rPr lang="vi-VN" sz="3200" dirty="0">
                <a:solidFill>
                  <a:schemeClr val="bg1"/>
                </a:solidFill>
                <a:latin typeface="Times New Roman" pitchFamily="18" charset="0"/>
                <a:cs typeface="Times New Roman" pitchFamily="18" charset="0"/>
              </a:rPr>
              <a:t> </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Times New Roman" pitchFamily="18" charset="0"/>
                <a:cs typeface="Times New Roman" pitchFamily="18" charset="0"/>
              </a:rPr>
              <a:t>-  Đọc và chuẩn bị cho phần II</a:t>
            </a:r>
          </a:p>
          <a:p>
            <a:pPr marL="285744" indent="-285744">
              <a:lnSpc>
                <a:spcPct val="150000"/>
              </a:lnSpc>
              <a:buFontTx/>
              <a:buChar cha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4"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B3E0154-A4F4-4F64-810A-E5FEE04588D9}"/>
              </a:ext>
            </a:extLst>
          </p:cNvPr>
          <p:cNvSpPr txBox="1"/>
          <p:nvPr/>
        </p:nvSpPr>
        <p:spPr>
          <a:xfrm>
            <a:off x="1640348" y="370313"/>
            <a:ext cx="8222568" cy="1200329"/>
          </a:xfrm>
          <a:prstGeom prst="rect">
            <a:avLst/>
          </a:prstGeom>
          <a:noFill/>
        </p:spPr>
        <p:txBody>
          <a:bodyPr wrap="square" lIns="91438" tIns="45719" rIns="91438" bIns="45719" rtlCol="0">
            <a:spAutoFit/>
          </a:bodyPr>
          <a:lstStyle/>
          <a:p>
            <a:pPr algn="ctr">
              <a:buClr>
                <a:srgbClr val="000000"/>
              </a:buClr>
              <a:defRPr/>
            </a:pPr>
            <a:r>
              <a:rPr lang="en-US" altLang="zh-CN" sz="36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algn="ctr">
              <a:buClr>
                <a:srgbClr val="000000"/>
              </a:buClr>
              <a:defRPr/>
            </a:pPr>
            <a:r>
              <a:rPr lang="en-US" altLang="zh-CN" sz="36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lang="zh-CN" altLang="en-US" sz="36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7"/>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2116728" y="1775712"/>
            <a:ext cx="7800384" cy="457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3570047-0C4B-697C-0A36-621A118120EB}"/>
              </a:ext>
            </a:extLst>
          </p:cNvPr>
          <p:cNvSpPr>
            <a:spLocks noGrp="1"/>
          </p:cNvSpPr>
          <p:nvPr>
            <p:ph type="title"/>
          </p:nvPr>
        </p:nvSpPr>
        <p:spPr>
          <a:xfrm>
            <a:off x="352838" y="1339091"/>
            <a:ext cx="11110293" cy="854075"/>
          </a:xfrm>
        </p:spPr>
        <p:txBody>
          <a:bodyPr>
            <a:normAutofit fontScale="90000"/>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a:t>
            </a:r>
            <a:r>
              <a:rPr lang="vi-VN" sz="3200" b="1" dirty="0">
                <a:solidFill>
                  <a:srgbClr val="FFFF00"/>
                </a:solidFill>
                <a:latin typeface="Times New Roman" panose="02020603050405020304" pitchFamily="18" charset="0"/>
                <a:cs typeface="Times New Roman" panose="02020603050405020304" pitchFamily="18" charset="0"/>
              </a:rPr>
              <a:t>2</a:t>
            </a:r>
            <a:r>
              <a:rPr lang="vi-VN" sz="3200" b="1" dirty="0">
                <a:solidFill>
                  <a:srgbClr val="FFFF00"/>
                </a:solidFill>
                <a:latin typeface="Times New Roman" panose="02020603050405020304" pitchFamily="18" charset="0"/>
                <a:cs typeface="Times New Roman" panose="02020603050405020304" pitchFamily="18" charset="0"/>
              </a:rPr>
              <a:t>. PHƯƠNG TRÌNH BẬC NHẤT HAI ẨN</a:t>
            </a:r>
            <a:br>
              <a:rPr lang="vi-VN" sz="3200" b="1" dirty="0">
                <a:solidFill>
                  <a:srgbClr val="FFFF00"/>
                </a:solidFill>
                <a:latin typeface="Times New Roman" panose="02020603050405020304" pitchFamily="18" charset="0"/>
                <a:cs typeface="Times New Roman" panose="02020603050405020304" pitchFamily="18" charset="0"/>
              </a:rPr>
            </a:br>
            <a:r>
              <a:rPr lang="vi-VN" sz="3200" b="1" dirty="0">
                <a:solidFill>
                  <a:srgbClr val="FFFF00"/>
                </a:solidFill>
                <a:latin typeface="Times New Roman" panose="02020603050405020304" pitchFamily="18" charset="0"/>
                <a:cs typeface="Times New Roman" panose="02020603050405020304" pitchFamily="18" charset="0"/>
              </a:rPr>
              <a:t>HỆ HAI PHƯƠNG TRÌNH BẬC NHẤT HAI ẨN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
            </a:r>
            <a:br>
              <a:rPr lang="en-US" sz="3200" b="1" dirty="0">
                <a:solidFill>
                  <a:srgbClr val="FFFF00"/>
                </a:solidFill>
                <a:latin typeface="Times New Roman" panose="02020603050405020304" pitchFamily="18" charset="0"/>
                <a:cs typeface="Times New Roman" panose="02020603050405020304" pitchFamily="18" charset="0"/>
              </a:rPr>
            </a:b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0966A0B-CCC3-E8DD-2DB9-5FDCAFE2E76B}"/>
              </a:ext>
            </a:extLst>
          </p:cNvPr>
          <p:cNvSpPr>
            <a:spLocks noGrp="1"/>
          </p:cNvSpPr>
          <p:nvPr>
            <p:ph idx="1"/>
          </p:nvPr>
        </p:nvSpPr>
        <p:spPr>
          <a:xfrm>
            <a:off x="5211001" y="2706846"/>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a:t>
            </a:r>
            <a:r>
              <a:rPr lang="en-US" b="1" dirty="0" smtClean="0">
                <a:solidFill>
                  <a:srgbClr val="FFFF00"/>
                </a:solidFill>
                <a:latin typeface="Times New Roman" panose="02020603050405020304" pitchFamily="18" charset="0"/>
                <a:cs typeface="Times New Roman" panose="02020603050405020304" pitchFamily="18" charset="0"/>
              </a:rPr>
              <a:t>1)</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D0DC559-E816-6894-91E5-58A8531C2236}"/>
              </a:ext>
            </a:extLst>
          </p:cNvPr>
          <p:cNvPicPr preferRelativeResize="0"/>
          <p:nvPr/>
        </p:nvPicPr>
        <p:blipFill>
          <a:blip r:embed="rId2">
            <a:alphaModFix/>
          </a:blip>
          <a:stretch>
            <a:fillRect/>
          </a:stretch>
        </p:blipFill>
        <p:spPr>
          <a:xfrm>
            <a:off x="9781301"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DDE7E48-2BD0-5D2B-40A4-2A6D3FFB140D}"/>
              </a:ext>
            </a:extLst>
          </p:cNvPr>
          <p:cNvPicPr preferRelativeResize="0"/>
          <p:nvPr/>
        </p:nvPicPr>
        <p:blipFill>
          <a:blip r:embed="rId3">
            <a:alphaModFix/>
          </a:blip>
          <a:stretch>
            <a:fillRect/>
          </a:stretch>
        </p:blipFill>
        <p:spPr>
          <a:xfrm>
            <a:off x="73153" y="4282652"/>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2"/>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1" y="4019900"/>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5"/>
            <a:ext cx="1488403" cy="1488403"/>
          </a:xfrm>
          <a:prstGeom prst="rect">
            <a:avLst/>
          </a:prstGeom>
        </p:spPr>
      </p:pic>
    </p:spTree>
    <p:extLst>
      <p:ext uri="{BB962C8B-B14F-4D97-AF65-F5344CB8AC3E}">
        <p14:creationId xmlns:p14="http://schemas.microsoft.com/office/powerpoint/2010/main" val="369689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25E670A-F252-425E-8FBD-2584A901E93B}"/>
              </a:ext>
            </a:extLst>
          </p:cNvPr>
          <p:cNvSpPr/>
          <p:nvPr/>
        </p:nvSpPr>
        <p:spPr>
          <a:xfrm>
            <a:off x="2114186" y="5478361"/>
            <a:ext cx="8118889" cy="1200329"/>
          </a:xfrm>
          <a:prstGeom prst="rect">
            <a:avLst/>
          </a:prstGeom>
          <a:noFill/>
        </p:spPr>
        <p:txBody>
          <a:bodyPr wrap="none" lIns="91438" tIns="45719" rIns="91438" bIns="45719">
            <a:spAutoFit/>
          </a:bodyPr>
          <a:lstStyle/>
          <a:p>
            <a:pPr algn="ctr">
              <a:defRPr/>
            </a:pPr>
            <a:r>
              <a:rPr lang="en-US" sz="7200" b="1" dirty="0">
                <a:ln w="13462">
                  <a:solidFill>
                    <a:prstClr val="white"/>
                  </a:solidFill>
                  <a:prstDash val="solid"/>
                </a:ln>
                <a:solidFill>
                  <a:schemeClr val="bg1"/>
                </a:solidFill>
                <a:effectLst>
                  <a:outerShdw dist="38100" dir="2700000" algn="bl" rotWithShape="0">
                    <a:srgbClr val="4472C4"/>
                  </a:outerShdw>
                </a:effectLst>
                <a:latin typeface="Times New Roman" pitchFamily="18" charset="0"/>
                <a:cs typeface="Times New Roman" pitchFamily="18" charset="0"/>
              </a:rPr>
              <a:t>CÁC HOẠT ĐỘNG</a:t>
            </a:r>
            <a:endParaRPr lang="vi-VN" sz="7200" b="1" dirty="0">
              <a:ln w="13462">
                <a:solidFill>
                  <a:prstClr val="white"/>
                </a:solidFill>
                <a:prstDash val="solid"/>
              </a:ln>
              <a:solidFill>
                <a:schemeClr val="bg1"/>
              </a:solidFill>
              <a:effectLst>
                <a:outerShdw dist="38100" dir="2700000" algn="bl" rotWithShape="0">
                  <a:srgbClr val="4472C4"/>
                </a:outerShdw>
              </a:effectLst>
              <a:latin typeface="Times New Roman" pitchFamily="18" charset="0"/>
              <a:cs typeface="Times New Roman" pitchFamily="18" charset="0"/>
            </a:endParaRPr>
          </a:p>
        </p:txBody>
      </p:sp>
      <p:grpSp>
        <p:nvGrpSpPr>
          <p:cNvPr id="12" name="Nhóm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FF13D352-FF12-4774-BF7F-7823AED9D71C}"/>
              </a:ext>
            </a:extLst>
          </p:cNvPr>
          <p:cNvGrpSpPr/>
          <p:nvPr/>
        </p:nvGrpSpPr>
        <p:grpSpPr>
          <a:xfrm>
            <a:off x="1774379" y="1423683"/>
            <a:ext cx="2733453" cy="1415771"/>
            <a:chOff x="1774377" y="1423682"/>
            <a:chExt cx="2733453"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500" dirty="0">
                <a:solidFill>
                  <a:schemeClr val="bg1"/>
                </a:solidFill>
                <a:latin typeface="Times New Roman" pitchFamily="18" charset="0"/>
                <a:cs typeface="Times New Roman" pitchFamily="18" charset="0"/>
              </a:endParaRPr>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203616" y="1968370"/>
              <a:ext cx="1563248" cy="584775"/>
            </a:xfrm>
            <a:prstGeom prst="rect">
              <a:avLst/>
            </a:prstGeom>
            <a:noFill/>
          </p:spPr>
          <p:txBody>
            <a:bodyPr wrap="none" rtlCol="0">
              <a:spAutoFit/>
            </a:bodyPr>
            <a:lstStyle/>
            <a:p>
              <a:pPr>
                <a:defRPr/>
              </a:pPr>
              <a:r>
                <a:rPr lang="en-US" sz="3200" b="1" dirty="0" err="1">
                  <a:solidFill>
                    <a:schemeClr val="bg1"/>
                  </a:solidFill>
                  <a:latin typeface="Times New Roman" pitchFamily="18" charset="0"/>
                  <a:cs typeface="Times New Roman" pitchFamily="18" charset="0"/>
                </a:rPr>
                <a:t>Mở</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đầu</a:t>
              </a:r>
              <a:endParaRPr lang="en-US" sz="3200" b="1" dirty="0">
                <a:solidFill>
                  <a:schemeClr val="bg1"/>
                </a:solidFill>
                <a:latin typeface="Times New Roman" pitchFamily="18" charset="0"/>
                <a:cs typeface="Times New Roman" pitchFamily="18" charset="0"/>
              </a:endParaRPr>
            </a:p>
          </p:txBody>
        </p:sp>
      </p:grpSp>
      <p:grpSp>
        <p:nvGrpSpPr>
          <p:cNvPr id="13" name="Nhóm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02197C0D-4039-4F65-A23B-3D8031420B89}"/>
              </a:ext>
            </a:extLst>
          </p:cNvPr>
          <p:cNvGrpSpPr/>
          <p:nvPr/>
        </p:nvGrpSpPr>
        <p:grpSpPr>
          <a:xfrm>
            <a:off x="5991435" y="440484"/>
            <a:ext cx="3028823" cy="1415771"/>
            <a:chOff x="5714125" y="780700"/>
            <a:chExt cx="3028822" cy="1415770"/>
          </a:xfrm>
        </p:grpSpPr>
        <p:sp>
          <p:nvSpPr>
            <p:cNvPr id="28" name="Google Shape;157;p20">
              <a:extLst>
                <a:ext uri="{FF2B5EF4-FFF2-40B4-BE49-F238E27FC236}">
                  <a16:creationId xmlns:a16="http://schemas.microsoft.com/office/drawing/2014/main" xmlns=""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500" dirty="0">
                <a:solidFill>
                  <a:schemeClr val="bg1"/>
                </a:solidFill>
                <a:latin typeface="Times New Roman" pitchFamily="18" charset="0"/>
                <a:cs typeface="Times New Roman" pitchFamily="18" charset="0"/>
              </a:endParaRPr>
            </a:p>
          </p:txBody>
        </p:sp>
        <p:sp>
          <p:nvSpPr>
            <p:cNvPr id="30" name="Hộp Văn bản 29">
              <a:extLst>
                <a:ext uri="{FF2B5EF4-FFF2-40B4-BE49-F238E27FC236}">
                  <a16:creationId xmlns:a16="http://schemas.microsoft.com/office/drawing/2014/main" xmlns="" id="{0C48347C-72DD-4A44-99EC-6A94926D6872}"/>
                </a:ext>
              </a:extLst>
            </p:cNvPr>
            <p:cNvSpPr txBox="1"/>
            <p:nvPr/>
          </p:nvSpPr>
          <p:spPr>
            <a:xfrm>
              <a:off x="5856350" y="1071572"/>
              <a:ext cx="2486463" cy="1107995"/>
            </a:xfrm>
            <a:prstGeom prst="rect">
              <a:avLst/>
            </a:prstGeom>
            <a:noFill/>
          </p:spPr>
          <p:txBody>
            <a:bodyPr wrap="square" rtlCol="0">
              <a:spAutoFit/>
            </a:bodyPr>
            <a:lstStyle/>
            <a:p>
              <a:pPr algn="ctr">
                <a:defRPr/>
              </a:pPr>
              <a:r>
                <a:rPr lang="en-US" sz="3200" b="1" dirty="0" err="1">
                  <a:solidFill>
                    <a:schemeClr val="bg1"/>
                  </a:solidFill>
                  <a:latin typeface="Times New Roman" pitchFamily="18" charset="0"/>
                  <a:cs typeface="Times New Roman" pitchFamily="18" charset="0"/>
                </a:rPr>
                <a:t>Hình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thành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kiến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thức</a:t>
              </a:r>
              <a:endParaRPr lang="en-US" sz="3200" b="1" dirty="0">
                <a:solidFill>
                  <a:schemeClr val="bg1"/>
                </a:solidFill>
                <a:latin typeface="Times New Roman" pitchFamily="18" charset="0"/>
                <a:cs typeface="Times New Roman" pitchFamily="18" charset="0"/>
              </a:endParaRPr>
            </a:p>
          </p:txBody>
        </p:sp>
      </p:grpSp>
      <p:grpSp>
        <p:nvGrpSpPr>
          <p:cNvPr id="15" name="Nhóm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743DAFD-E003-42CA-BE1A-E2285E182AD8}"/>
              </a:ext>
            </a:extLst>
          </p:cNvPr>
          <p:cNvGrpSpPr/>
          <p:nvPr/>
        </p:nvGrpSpPr>
        <p:grpSpPr>
          <a:xfrm>
            <a:off x="8635943" y="1497829"/>
            <a:ext cx="3028823" cy="1415771"/>
            <a:chOff x="6997439" y="2348815"/>
            <a:chExt cx="3028822"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500" dirty="0">
                <a:solidFill>
                  <a:schemeClr val="bg1"/>
                </a:solidFill>
                <a:latin typeface="Times New Roman" pitchFamily="18" charset="0"/>
                <a:cs typeface="Times New Roman" pitchFamily="18" charset="0"/>
              </a:endParaRPr>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494139" y="2939740"/>
              <a:ext cx="2162013" cy="584775"/>
            </a:xfrm>
            <a:prstGeom prst="rect">
              <a:avLst/>
            </a:prstGeom>
            <a:noFill/>
          </p:spPr>
          <p:txBody>
            <a:bodyPr wrap="square" rtlCol="0">
              <a:spAutoFit/>
            </a:bodyPr>
            <a:lstStyle/>
            <a:p>
              <a:pPr>
                <a:defRPr/>
              </a:pPr>
              <a:r>
                <a:rPr lang="en-US" sz="3200" b="1" dirty="0" err="1">
                  <a:solidFill>
                    <a:schemeClr val="bg1"/>
                  </a:solidFill>
                  <a:latin typeface="Times New Roman" pitchFamily="18" charset="0"/>
                  <a:cs typeface="Times New Roman" pitchFamily="18" charset="0"/>
                </a:rPr>
                <a:t>Luyện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tập</a:t>
              </a:r>
              <a:endParaRPr lang="en-US" sz="3200" b="1" dirty="0">
                <a:solidFill>
                  <a:schemeClr val="bg1"/>
                </a:solidFill>
                <a:latin typeface="Times New Roman" pitchFamily="18" charset="0"/>
                <a:cs typeface="Times New Roman" pitchFamily="18" charset="0"/>
              </a:endParaRPr>
            </a:p>
          </p:txBody>
        </p:sp>
      </p:grpSp>
      <p:sp>
        <p:nvSpPr>
          <p:cNvPr id="16" name="Google Shape;162;p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0ADFAA8-8CC7-4D2F-BE3A-F51CE7B478C5}"/>
              </a:ext>
            </a:extLst>
          </p:cNvPr>
          <p:cNvSpPr/>
          <p:nvPr/>
        </p:nvSpPr>
        <p:spPr>
          <a:xfrm>
            <a:off x="4530524"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solidFill>
                <a:schemeClr val="bg1"/>
              </a:solidFill>
              <a:latin typeface="Times New Roman" pitchFamily="18" charset="0"/>
              <a:cs typeface="Times New Roman" pitchFamily="18" charset="0"/>
            </a:endParaRPr>
          </a:p>
        </p:txBody>
      </p:sp>
      <p:grpSp>
        <p:nvGrpSpPr>
          <p:cNvPr id="14" name="Nhóm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5A49C3E4-32FC-415B-B0A0-356A49F60C39}"/>
              </a:ext>
            </a:extLst>
          </p:cNvPr>
          <p:cNvGrpSpPr/>
          <p:nvPr/>
        </p:nvGrpSpPr>
        <p:grpSpPr>
          <a:xfrm>
            <a:off x="7566993" y="3237705"/>
            <a:ext cx="3028823" cy="1415772"/>
            <a:chOff x="6997439" y="2348815"/>
            <a:chExt cx="3028822" cy="1415770"/>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500" dirty="0">
                <a:solidFill>
                  <a:schemeClr val="bg1"/>
                </a:solidFill>
                <a:latin typeface="Times New Roman" pitchFamily="18" charset="0"/>
                <a:cs typeface="Times New Roman" pitchFamily="18" charset="0"/>
              </a:endParaRPr>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01508" y="2913062"/>
              <a:ext cx="2162013" cy="584774"/>
            </a:xfrm>
            <a:prstGeom prst="rect">
              <a:avLst/>
            </a:prstGeom>
            <a:noFill/>
          </p:spPr>
          <p:txBody>
            <a:bodyPr wrap="square" rtlCol="0">
              <a:spAutoFit/>
            </a:bodyPr>
            <a:lstStyle/>
            <a:p>
              <a:pPr>
                <a:defRPr/>
              </a:pPr>
              <a:r>
                <a:rPr lang="en-US" sz="3200" b="1" dirty="0" err="1">
                  <a:solidFill>
                    <a:schemeClr val="bg1"/>
                  </a:solidFill>
                  <a:latin typeface="Times New Roman" pitchFamily="18" charset="0"/>
                  <a:cs typeface="Times New Roman" pitchFamily="18" charset="0"/>
                </a:rPr>
                <a:t>Vận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dụng</a:t>
              </a:r>
              <a:r>
                <a:rPr lang="en-US" sz="3200" b="1" dirty="0">
                  <a:solidFill>
                    <a:schemeClr val="bg1"/>
                  </a:solidFill>
                  <a:latin typeface="Times New Roman" pitchFamily="18" charset="0"/>
                  <a:cs typeface="Times New Roman" pitchFamily="18" charset="0"/>
                </a:rPr>
                <a:t> </a:t>
              </a:r>
            </a:p>
          </p:txBody>
        </p:sp>
      </p:grpSp>
    </p:spTree>
    <p:extLst>
      <p:ext uri="{BB962C8B-B14F-4D97-AF65-F5344CB8AC3E}">
        <p14:creationId xmlns:p14="http://schemas.microsoft.com/office/powerpoint/2010/main" val="3055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F999A4E5-A243-DFE6-12E4-A3A0B1068507}"/>
              </a:ext>
            </a:extLst>
          </p:cNvPr>
          <p:cNvCxnSpPr>
            <a:cxnSpLocks/>
            <a:endCxn id="29" idx="3"/>
          </p:cNvCxnSpPr>
          <p:nvPr/>
        </p:nvCxnSpPr>
        <p:spPr>
          <a:xfrm flipV="1">
            <a:off x="6096002" y="3160869"/>
            <a:ext cx="4108174" cy="68751"/>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82A7B395-02D6-D52D-5BE4-52664FE113B5}"/>
              </a:ext>
            </a:extLst>
          </p:cNvPr>
          <p:cNvCxnSpPr>
            <a:cxnSpLocks/>
          </p:cNvCxnSpPr>
          <p:nvPr/>
        </p:nvCxnSpPr>
        <p:spPr>
          <a:xfrm>
            <a:off x="1948071"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80EFB2E-33A0-E7A3-E43E-8FB31706D493}"/>
              </a:ext>
            </a:extLst>
          </p:cNvPr>
          <p:cNvGrpSpPr/>
          <p:nvPr/>
        </p:nvGrpSpPr>
        <p:grpSpPr>
          <a:xfrm>
            <a:off x="5896108" y="1987015"/>
            <a:ext cx="399784" cy="399784"/>
            <a:chOff x="5896108" y="4064132"/>
            <a:chExt cx="399784" cy="399784"/>
          </a:xfrm>
        </p:grpSpPr>
        <p:sp>
          <p:nvSpPr>
            <p:cNvPr id="16" name="Oval 15">
              <a:extLst>
                <a:ext uri="{FF2B5EF4-FFF2-40B4-BE49-F238E27FC236}">
                  <a16:creationId xmlns:a16="http://schemas.microsoft.com/office/drawing/2014/main" xmlns=""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xmlns=""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0C1360ED-4632-BEFA-4A48-B77224BAB924}"/>
              </a:ext>
            </a:extLst>
          </p:cNvPr>
          <p:cNvSpPr txBox="1"/>
          <p:nvPr/>
        </p:nvSpPr>
        <p:spPr>
          <a:xfrm>
            <a:off x="4929209" y="1415242"/>
            <a:ext cx="1188715" cy="769441"/>
          </a:xfrm>
          <a:prstGeom prst="rect">
            <a:avLst/>
          </a:prstGeom>
          <a:noFill/>
        </p:spPr>
        <p:txBody>
          <a:bodyPr wrap="square" lIns="91438" tIns="45719" rIns="91438" bIns="45719"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146AC5B-9FF7-9652-C60D-2224CF1A734B}"/>
              </a:ext>
            </a:extLst>
          </p:cNvPr>
          <p:cNvSpPr txBox="1"/>
          <p:nvPr/>
        </p:nvSpPr>
        <p:spPr>
          <a:xfrm>
            <a:off x="4984845" y="3811981"/>
            <a:ext cx="1188715" cy="769441"/>
          </a:xfrm>
          <a:prstGeom prst="rect">
            <a:avLst/>
          </a:prstGeom>
          <a:noFill/>
        </p:spPr>
        <p:txBody>
          <a:bodyPr wrap="square" lIns="91438" tIns="45719" rIns="91438" bIns="45719"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7DC6385-D9BA-36A7-4325-F97E5AA57045}"/>
              </a:ext>
            </a:extLst>
          </p:cNvPr>
          <p:cNvSpPr txBox="1"/>
          <p:nvPr/>
        </p:nvSpPr>
        <p:spPr>
          <a:xfrm>
            <a:off x="6144860" y="2462433"/>
            <a:ext cx="1188715" cy="769441"/>
          </a:xfrm>
          <a:prstGeom prst="rect">
            <a:avLst/>
          </a:prstGeom>
          <a:noFill/>
        </p:spPr>
        <p:txBody>
          <a:bodyPr wrap="square" lIns="91438" tIns="45719" rIns="91438" bIns="45719"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CC3F27E-2B9E-506A-A052-C31AE7789F15}"/>
              </a:ext>
            </a:extLst>
          </p:cNvPr>
          <p:cNvSpPr txBox="1"/>
          <p:nvPr/>
        </p:nvSpPr>
        <p:spPr>
          <a:xfrm>
            <a:off x="1643271" y="1538352"/>
            <a:ext cx="3669443" cy="564257"/>
          </a:xfrm>
          <a:prstGeom prst="rect">
            <a:avLst/>
          </a:prstGeom>
          <a:noFill/>
        </p:spPr>
        <p:txBody>
          <a:bodyPr wrap="square" lIns="91438" tIns="45719" rIns="91438" bIns="45719" rtlCol="0">
            <a:spAutoFit/>
          </a:bodyPr>
          <a:lstStyle/>
          <a:p>
            <a:pPr algn="just"/>
            <a:r>
              <a:rPr lang="pt-BR" sz="3100" dirty="0">
                <a:solidFill>
                  <a:srgbClr val="FFFF00"/>
                </a:solidFill>
                <a:latin typeface="Times New Roman" panose="02020603050405020304" pitchFamily="18" charset="0"/>
                <a:cs typeface="Times New Roman" panose="02020603050405020304" pitchFamily="18" charset="0"/>
              </a:rPr>
              <a:t>Bài toán mở đầu</a:t>
            </a:r>
            <a:endParaRPr lang="en-US" sz="31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C1336282-F778-62CF-7A6D-4E41AF3BF946}"/>
              </a:ext>
            </a:extLst>
          </p:cNvPr>
          <p:cNvSpPr txBox="1"/>
          <p:nvPr/>
        </p:nvSpPr>
        <p:spPr>
          <a:xfrm>
            <a:off x="3366779" y="3895614"/>
            <a:ext cx="1967140" cy="584775"/>
          </a:xfrm>
          <a:prstGeom prst="rect">
            <a:avLst/>
          </a:prstGeom>
          <a:noFill/>
        </p:spPr>
        <p:txBody>
          <a:bodyPr wrap="square" lIns="91438" tIns="45719" rIns="91438" bIns="45719"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xmlns=""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xmlns="" id="{3A2C01F8-8AE2-B236-27A2-6D1FCD8557F9}"/>
              </a:ext>
            </a:extLst>
          </p:cNvPr>
          <p:cNvSpPr/>
          <p:nvPr/>
        </p:nvSpPr>
        <p:spPr>
          <a:xfrm>
            <a:off x="6992253" y="2637650"/>
            <a:ext cx="3211923" cy="1046438"/>
          </a:xfrm>
          <a:prstGeom prst="rect">
            <a:avLst/>
          </a:prstGeom>
        </p:spPr>
        <p:txBody>
          <a:bodyPr wrap="square" lIns="91438" tIns="45719" rIns="91438" bIns="45719">
            <a:spAutoFit/>
          </a:bodyPr>
          <a:lstStyle/>
          <a:p>
            <a:pPr lvl="0"/>
            <a:r>
              <a:rPr lang="en-US" sz="3100" dirty="0" err="1">
                <a:solidFill>
                  <a:srgbClr val="FFFF00"/>
                </a:solidFill>
                <a:latin typeface="Times New Roman" panose="02020603050405020304" pitchFamily="18" charset="0"/>
                <a:cs typeface="Times New Roman" panose="02020603050405020304" pitchFamily="18" charset="0"/>
              </a:rPr>
              <a:t>Hình</a:t>
            </a:r>
            <a:r>
              <a:rPr lang="en-US" sz="3100" dirty="0">
                <a:solidFill>
                  <a:srgbClr val="FFFF00"/>
                </a:solidFill>
                <a:latin typeface="Times New Roman" panose="02020603050405020304" pitchFamily="18" charset="0"/>
                <a:cs typeface="Times New Roman" panose="02020603050405020304" pitchFamily="18" charset="0"/>
              </a:rPr>
              <a:t> </a:t>
            </a:r>
            <a:r>
              <a:rPr lang="en-US" sz="3100" dirty="0" err="1">
                <a:solidFill>
                  <a:srgbClr val="FFFF00"/>
                </a:solidFill>
                <a:latin typeface="Times New Roman" panose="02020603050405020304" pitchFamily="18" charset="0"/>
                <a:cs typeface="Times New Roman" panose="02020603050405020304" pitchFamily="18" charset="0"/>
              </a:rPr>
              <a:t>thành</a:t>
            </a:r>
            <a:r>
              <a:rPr lang="en-US" sz="3100" dirty="0">
                <a:solidFill>
                  <a:srgbClr val="FFFF00"/>
                </a:solidFill>
                <a:latin typeface="Times New Roman" panose="02020603050405020304" pitchFamily="18" charset="0"/>
                <a:cs typeface="Times New Roman" panose="02020603050405020304" pitchFamily="18" charset="0"/>
              </a:rPr>
              <a:t> </a:t>
            </a:r>
            <a:r>
              <a:rPr lang="en-US" sz="3100" dirty="0" err="1">
                <a:solidFill>
                  <a:srgbClr val="FFFF00"/>
                </a:solidFill>
                <a:latin typeface="Times New Roman" panose="02020603050405020304" pitchFamily="18" charset="0"/>
                <a:cs typeface="Times New Roman" panose="02020603050405020304" pitchFamily="18" charset="0"/>
              </a:rPr>
              <a:t>kiến</a:t>
            </a:r>
            <a:r>
              <a:rPr lang="en-US" sz="3100" dirty="0">
                <a:solidFill>
                  <a:srgbClr val="FFFF00"/>
                </a:solidFill>
                <a:latin typeface="Times New Roman" panose="02020603050405020304" pitchFamily="18" charset="0"/>
                <a:cs typeface="Times New Roman" panose="02020603050405020304" pitchFamily="18" charset="0"/>
              </a:rPr>
              <a:t> </a:t>
            </a:r>
            <a:r>
              <a:rPr lang="en-US" sz="3100" dirty="0" err="1">
                <a:solidFill>
                  <a:srgbClr val="FFFF00"/>
                </a:solidFill>
                <a:latin typeface="Times New Roman" panose="02020603050405020304" pitchFamily="18" charset="0"/>
                <a:cs typeface="Times New Roman" panose="02020603050405020304" pitchFamily="18" charset="0"/>
              </a:rPr>
              <a:t>thức</a:t>
            </a:r>
            <a:r>
              <a:rPr lang="en-US" sz="3100" dirty="0">
                <a:solidFill>
                  <a:srgbClr val="FFFF00"/>
                </a:solidFill>
                <a:latin typeface="Times New Roman" panose="02020603050405020304" pitchFamily="18" charset="0"/>
                <a:cs typeface="Times New Roman" panose="02020603050405020304" pitchFamily="18" charset="0"/>
              </a:rPr>
              <a:t>: </a:t>
            </a:r>
            <a:endParaRPr lang="en-US" sz="31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xmlns="" id="{9B24E04F-D5D6-70D6-45AE-D1CFCFBE8867}"/>
              </a:ext>
            </a:extLst>
          </p:cNvPr>
          <p:cNvCxnSpPr>
            <a:cxnSpLocks/>
          </p:cNvCxnSpPr>
          <p:nvPr/>
        </p:nvCxnSpPr>
        <p:spPr>
          <a:xfrm>
            <a:off x="6096000" y="1206641"/>
            <a:ext cx="0" cy="5611603"/>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F8053C84-2CAE-9092-30C3-4BB0D1E5F081}"/>
              </a:ext>
            </a:extLst>
          </p:cNvPr>
          <p:cNvCxnSpPr>
            <a:cxnSpLocks/>
          </p:cNvCxnSpPr>
          <p:nvPr/>
        </p:nvCxnSpPr>
        <p:spPr>
          <a:xfrm flipV="1">
            <a:off x="6089378" y="5910353"/>
            <a:ext cx="4114799" cy="29343"/>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xmlns="" id="{7EE7CF08-FF75-738C-2C7D-C87DD8EABD30}"/>
              </a:ext>
            </a:extLst>
          </p:cNvPr>
          <p:cNvGrpSpPr/>
          <p:nvPr/>
        </p:nvGrpSpPr>
        <p:grpSpPr>
          <a:xfrm>
            <a:off x="5889484" y="5739803"/>
            <a:ext cx="399784" cy="399784"/>
            <a:chOff x="5896108" y="5817086"/>
            <a:chExt cx="399784" cy="399784"/>
          </a:xfrm>
        </p:grpSpPr>
        <p:sp>
          <p:nvSpPr>
            <p:cNvPr id="37" name="Oval 36">
              <a:extLst>
                <a:ext uri="{FF2B5EF4-FFF2-40B4-BE49-F238E27FC236}">
                  <a16:creationId xmlns:a16="http://schemas.microsoft.com/office/drawing/2014/main" xmlns=""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xmlns="" id="{C0555476-C589-E22F-6BD1-65FFE32E3C2C}"/>
              </a:ext>
            </a:extLst>
          </p:cNvPr>
          <p:cNvSpPr txBox="1"/>
          <p:nvPr/>
        </p:nvSpPr>
        <p:spPr>
          <a:xfrm>
            <a:off x="6138236" y="5172506"/>
            <a:ext cx="1188715" cy="769441"/>
          </a:xfrm>
          <a:prstGeom prst="rect">
            <a:avLst/>
          </a:prstGeom>
          <a:noFill/>
        </p:spPr>
        <p:txBody>
          <a:bodyPr wrap="square" lIns="91438" tIns="45719" rIns="91438" bIns="45719"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xmlns="" id="{79320571-B8DF-5096-444D-94A0460A13EF}"/>
              </a:ext>
            </a:extLst>
          </p:cNvPr>
          <p:cNvSpPr/>
          <p:nvPr/>
        </p:nvSpPr>
        <p:spPr>
          <a:xfrm>
            <a:off x="7052074" y="5325578"/>
            <a:ext cx="2052167" cy="584775"/>
          </a:xfrm>
          <a:prstGeom prst="rect">
            <a:avLst/>
          </a:prstGeom>
        </p:spPr>
        <p:txBody>
          <a:bodyPr wrap="square" lIns="91438" tIns="45719" rIns="91438" bIns="45719">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1"/>
          <a:ext cx="914400" cy="233363"/>
        </p:xfrm>
        <a:graphic>
          <a:graphicData uri="http://schemas.openxmlformats.org/presentationml/2006/ole">
            <mc:AlternateContent xmlns:mc="http://schemas.openxmlformats.org/markup-compatibility/2006">
              <mc:Choice xmlns:v="urn:schemas-microsoft-com:vml" Requires="v">
                <p:oleObj spid="_x0000_s1064"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1"/>
                        <a:ext cx="914400" cy="233363"/>
                      </a:xfrm>
                      <a:prstGeom prst="rect">
                        <a:avLst/>
                      </a:prstGeom>
                    </p:spPr>
                  </p:pic>
                </p:oleObj>
              </mc:Fallback>
            </mc:AlternateContent>
          </a:graphicData>
        </a:graphic>
      </p:graphicFrame>
      <p:sp>
        <p:nvSpPr>
          <p:cNvPr id="31"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txBox="1">
            <a:spLocks/>
          </p:cNvSpPr>
          <p:nvPr/>
        </p:nvSpPr>
        <p:spPr>
          <a:xfrm>
            <a:off x="0" y="291148"/>
            <a:ext cx="12192000" cy="563225"/>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 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3100" dirty="0">
                <a:solidFill>
                  <a:schemeClr val="bg1"/>
                </a:solidFill>
              </a:rPr>
              <a:t>Một lạng thịt bò chứa 26g protein, một lạng thịt cá chứa 22g protein. Bác An dự định chỉ bổ sung 70g protein từ thịt bò và thịt cá trong một ngày.</a:t>
            </a:r>
            <a:endParaRPr lang="vi-VN" sz="3100" dirty="0">
              <a:solidFill>
                <a:schemeClr val="bg1"/>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6504" y="2011614"/>
            <a:ext cx="3777529" cy="251377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8449" y="2066193"/>
            <a:ext cx="3769467" cy="2523393"/>
          </a:xfrm>
        </p:spPr>
      </p:pic>
      <p:sp>
        <p:nvSpPr>
          <p:cNvPr id="7" name="Title 1"/>
          <p:cNvSpPr txBox="1">
            <a:spLocks/>
          </p:cNvSpPr>
          <p:nvPr/>
        </p:nvSpPr>
        <p:spPr>
          <a:xfrm>
            <a:off x="779585" y="5054356"/>
            <a:ext cx="10515600" cy="1325563"/>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100" dirty="0">
                <a:solidFill>
                  <a:schemeClr val="bg1"/>
                </a:solidFill>
              </a:rPr>
              <a:t>Số lạng thịt bò và số lạng thịt cá mà bác An ăn trong một ngày cần thỏa mãn điều kiện ràng buộc gì để đáp ứng nhu cầu bổ sung protein của bác An?</a:t>
            </a:r>
            <a:endParaRPr lang="vi-VN" sz="3100" dirty="0">
              <a:solidFill>
                <a:schemeClr val="bg1"/>
              </a:solidFill>
            </a:endParaRPr>
          </a:p>
        </p:txBody>
      </p:sp>
    </p:spTree>
    <p:extLst>
      <p:ext uri="{BB962C8B-B14F-4D97-AF65-F5344CB8AC3E}">
        <p14:creationId xmlns:p14="http://schemas.microsoft.com/office/powerpoint/2010/main" val="14738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812FD0D-3345-4D97-BED4-5A0590056D2D}"/>
              </a:ext>
            </a:extLst>
          </p:cNvPr>
          <p:cNvSpPr txBox="1"/>
          <p:nvPr/>
        </p:nvSpPr>
        <p:spPr>
          <a:xfrm>
            <a:off x="6124355" y="2484510"/>
            <a:ext cx="2308447" cy="830997"/>
          </a:xfrm>
          <a:prstGeom prst="rect">
            <a:avLst/>
          </a:prstGeom>
          <a:solidFill>
            <a:srgbClr val="FFFF00"/>
          </a:solidFill>
        </p:spPr>
        <p:txBody>
          <a:bodyPr wrap="square" lIns="91438" tIns="45719" rIns="91438" bIns="45719">
            <a:spAutoFit/>
          </a:bodyPr>
          <a:lstStyle/>
          <a:p>
            <a:pPr>
              <a:defRPr/>
            </a:pPr>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solidFill>
                <a:prstClr val="black"/>
              </a:solidFill>
              <a:latin typeface="Calibri"/>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2"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BFB3FB-90D7-63C6-FEF9-0F275CC29CC6}"/>
              </a:ext>
            </a:extLst>
          </p:cNvPr>
          <p:cNvSpPr>
            <a:spLocks noGrp="1"/>
          </p:cNvSpPr>
          <p:nvPr>
            <p:ph type="title"/>
          </p:nvPr>
        </p:nvSpPr>
        <p:spPr>
          <a:xfrm>
            <a:off x="0" y="395922"/>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2</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PHƯƠNG TRÌNH BẬC NHẤT HAI ẨN</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HỆ HAI PHƯƠNG TRÌNH BẬC NHẤT HAI ẨN</a:t>
            </a:r>
            <a:endParaRPr lang="en-US" sz="28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61" y="1954558"/>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0FC1CF0-44D0-9233-9635-7EFFA79137C9}"/>
              </a:ext>
            </a:extLst>
          </p:cNvPr>
          <p:cNvSpPr txBox="1">
            <a:spLocks/>
          </p:cNvSpPr>
          <p:nvPr/>
        </p:nvSpPr>
        <p:spPr>
          <a:xfrm>
            <a:off x="682487" y="2134898"/>
            <a:ext cx="5241235" cy="785287"/>
          </a:xfrm>
          <a:prstGeom prst="rect">
            <a:avLst/>
          </a:prstGeom>
        </p:spPr>
        <p:txBody>
          <a:bodyPr vert="horz" lIns="91438" tIns="45719" rIns="91438" bIns="45719"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37952358-6350-B399-46AC-7131915460A4}"/>
              </a:ext>
            </a:extLst>
          </p:cNvPr>
          <p:cNvCxnSpPr>
            <a:cxnSpLocks/>
          </p:cNvCxnSpPr>
          <p:nvPr/>
        </p:nvCxnSpPr>
        <p:spPr>
          <a:xfrm>
            <a:off x="682487"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ADDA1E83-A68C-1238-82A7-A36E7F0E8F44}"/>
              </a:ext>
            </a:extLst>
          </p:cNvPr>
          <p:cNvSpPr txBox="1">
            <a:spLocks/>
          </p:cNvSpPr>
          <p:nvPr/>
        </p:nvSpPr>
        <p:spPr>
          <a:xfrm>
            <a:off x="589719" y="3202689"/>
            <a:ext cx="5241235" cy="1806632"/>
          </a:xfrm>
          <a:prstGeom prst="rect">
            <a:avLst/>
          </a:prstGeom>
        </p:spPr>
        <p:txBody>
          <a:bodyPr lIns="91438" tIns="45719" rIns="91438" bIns="45719">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Mở</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đầu</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về</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phương</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trình</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bậc</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nhất</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hai</a:t>
            </a:r>
            <a:r>
              <a:rPr lang="en-US" dirty="0" smtClean="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ẩn</a:t>
            </a:r>
            <a:endParaRPr lang="en-US" dirty="0">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11410</TotalTime>
  <Words>1167</Words>
  <Application>Microsoft Office PowerPoint</Application>
  <PresentationFormat>Custom</PresentationFormat>
  <Paragraphs>178</Paragraphs>
  <Slides>36</Slides>
  <Notes>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36</vt:i4>
      </vt:variant>
    </vt:vector>
  </HeadingPairs>
  <TitlesOfParts>
    <vt:vector size="40" baseType="lpstr">
      <vt:lpstr>1_Office Theme</vt:lpstr>
      <vt:lpstr>Office Theme</vt:lpstr>
      <vt:lpstr>Equation</vt:lpstr>
      <vt:lpstr>MathType 7.0 Equation</vt:lpstr>
      <vt:lpstr>PowerPoint Presentation</vt:lpstr>
      <vt:lpstr>A. THIẾT BỊ DẠY HỌC VÀ HỌC LIỆU</vt:lpstr>
      <vt:lpstr>B. CHÚ THÍCH</vt:lpstr>
      <vt:lpstr>BÀI 2. PHƯƠNG TRÌNH BẬC NHẤT HAI ẨN HỆ HAI PHƯƠNG TRÌNH BẬC NHẤT HAI ẨN  </vt:lpstr>
      <vt:lpstr>PowerPoint Presentation</vt:lpstr>
      <vt:lpstr>PowerPoint Presentation</vt:lpstr>
      <vt:lpstr>Một lạng thịt bò chứa 26g protein, một lạng thịt cá chứa 22g protein. Bác An dự định chỉ bổ sung 70g protein từ thịt bò và thịt cá trong một ngày.</vt:lpstr>
      <vt:lpstr>PowerPoint Presentation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BÀI 2. PHƯƠNG TRÌNH BẬC NHẤT HAI ẨN HỆ HAI PHƯƠNG TRÌNH BẬC NHẤT HAI ẨN</vt:lpstr>
      <vt:lpstr> TRÒ CHƠI</vt:lpstr>
      <vt:lpstr>PowerPoint Presentation</vt:lpstr>
      <vt:lpstr>                LUẬT CHƠI       Có 4 hộp quà bí mật tương ứng với bốn câu hỏi học sinh cần phải trả lời. Học sinh sẽ lựa chọn hộp quà bất kì và trả lời câu hỏi của hộp quà đó trong thời gian 10 giây. Trả lời đúng nhận được phần thưởng trong hộp quà, trả lời sai nhường cơ hội trả lời cho bạn khác.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484</cp:revision>
  <dcterms:created xsi:type="dcterms:W3CDTF">2022-08-03T11:07:12Z</dcterms:created>
  <dcterms:modified xsi:type="dcterms:W3CDTF">2024-07-24T01:26:44Z</dcterms:modified>
</cp:coreProperties>
</file>