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1"/>
  </p:notesMasterIdLst>
  <p:sldIdLst>
    <p:sldId id="317" r:id="rId5"/>
    <p:sldId id="316" r:id="rId6"/>
    <p:sldId id="258" r:id="rId7"/>
    <p:sldId id="323" r:id="rId8"/>
    <p:sldId id="318" r:id="rId9"/>
    <p:sldId id="334" r:id="rId10"/>
    <p:sldId id="329" r:id="rId11"/>
    <p:sldId id="328" r:id="rId12"/>
    <p:sldId id="326" r:id="rId13"/>
    <p:sldId id="340" r:id="rId14"/>
    <p:sldId id="337" r:id="rId15"/>
    <p:sldId id="338" r:id="rId16"/>
    <p:sldId id="332" r:id="rId17"/>
    <p:sldId id="343" r:id="rId18"/>
    <p:sldId id="342" r:id="rId19"/>
    <p:sldId id="344" r:id="rId20"/>
    <p:sldId id="346" r:id="rId21"/>
    <p:sldId id="336" r:id="rId22"/>
    <p:sldId id="350" r:id="rId23"/>
    <p:sldId id="345" r:id="rId24"/>
    <p:sldId id="347" r:id="rId25"/>
    <p:sldId id="297" r:id="rId26"/>
    <p:sldId id="349" r:id="rId27"/>
    <p:sldId id="319" r:id="rId28"/>
    <p:sldId id="351" r:id="rId29"/>
    <p:sldId id="352" r:id="rId30"/>
    <p:sldId id="353" r:id="rId31"/>
    <p:sldId id="365" r:id="rId32"/>
    <p:sldId id="366" r:id="rId33"/>
    <p:sldId id="321" r:id="rId34"/>
    <p:sldId id="355" r:id="rId35"/>
    <p:sldId id="356" r:id="rId36"/>
    <p:sldId id="357" r:id="rId37"/>
    <p:sldId id="358" r:id="rId38"/>
    <p:sldId id="359"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70" d="100"/>
          <a:sy n="70" d="100"/>
        </p:scale>
        <p:origin x="-72"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2023/10/6</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2023/10/6</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2023/10/6</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2023/10/6</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2023/10/6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2023/10/6</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2023/10/6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2023/10/6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2023/10/6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2023/10/6</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42" Type="http://schemas.openxmlformats.org/officeDocument/2006/relationships/slideLayout" Target="../slideLayouts/slideLayout553.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536" Type="http://schemas.openxmlformats.org/officeDocument/2006/relationships/slideLayout" Target="../slideLayouts/slideLayout54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slideLayout" Target="../slideLayouts/slideLayout53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openxmlformats.org/officeDocument/2006/relationships/slideLayout" Target="../slideLayouts/slideLayout538.xml"/><Relationship Id="rId548" Type="http://schemas.openxmlformats.org/officeDocument/2006/relationships/slideLayout" Target="../slideLayouts/slideLayout559.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538" Type="http://schemas.openxmlformats.org/officeDocument/2006/relationships/slideLayout" Target="../slideLayouts/slideLayout549.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slideLayout" Target="../slideLayouts/slideLayout539.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40" Type="http://schemas.openxmlformats.org/officeDocument/2006/relationships/slideLayout" Target="../slideLayouts/slideLayout551.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662" Type="http://schemas.openxmlformats.org/officeDocument/2006/relationships/slideLayout" Target="../slideLayouts/slideLayout1233.xml"/><Relationship Id="rId718" Type="http://schemas.openxmlformats.org/officeDocument/2006/relationships/slideLayout" Target="../slideLayouts/slideLayout1289.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357" Type="http://schemas.openxmlformats.org/officeDocument/2006/relationships/slideLayout" Target="../slideLayouts/slideLayout928.xml"/><Relationship Id="rId522" Type="http://schemas.openxmlformats.org/officeDocument/2006/relationships/slideLayout" Target="../slideLayouts/slideLayout1093.xml"/><Relationship Id="rId54" Type="http://schemas.openxmlformats.org/officeDocument/2006/relationships/slideLayout" Target="../slideLayouts/slideLayout625.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217" Type="http://schemas.openxmlformats.org/officeDocument/2006/relationships/slideLayout" Target="../slideLayouts/slideLayout788.xml"/><Relationship Id="rId399" Type="http://schemas.openxmlformats.org/officeDocument/2006/relationships/slideLayout" Target="../slideLayouts/slideLayout970.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259" Type="http://schemas.openxmlformats.org/officeDocument/2006/relationships/slideLayout" Target="../slideLayouts/slideLayout830.xml"/><Relationship Id="rId424" Type="http://schemas.openxmlformats.org/officeDocument/2006/relationships/slideLayout" Target="../slideLayouts/slideLayout995.xml"/><Relationship Id="rId466" Type="http://schemas.openxmlformats.org/officeDocument/2006/relationships/slideLayout" Target="../slideLayouts/slideLayout1037.xml"/><Relationship Id="rId631" Type="http://schemas.openxmlformats.org/officeDocument/2006/relationships/slideLayout" Target="../slideLayouts/slideLayout1202.xml"/><Relationship Id="rId673" Type="http://schemas.openxmlformats.org/officeDocument/2006/relationships/slideLayout" Target="../slideLayouts/slideLayout1244.xml"/><Relationship Id="rId729" Type="http://schemas.openxmlformats.org/officeDocument/2006/relationships/slideLayout" Target="../slideLayouts/slideLayout1300.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270" Type="http://schemas.openxmlformats.org/officeDocument/2006/relationships/slideLayout" Target="../slideLayouts/slideLayout841.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40" Type="http://schemas.openxmlformats.org/officeDocument/2006/relationships/slideLayout" Target="../slideLayouts/slideLayout1311.xml"/><Relationship Id="rId782" Type="http://schemas.openxmlformats.org/officeDocument/2006/relationships/slideLayout" Target="../slideLayouts/slideLayout1353.xml"/><Relationship Id="rId172" Type="http://schemas.openxmlformats.org/officeDocument/2006/relationships/slideLayout" Target="../slideLayouts/slideLayout74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42" Type="http://schemas.openxmlformats.org/officeDocument/2006/relationships/slideLayout" Target="../slideLayouts/slideLayout1213.xml"/><Relationship Id="rId684" Type="http://schemas.openxmlformats.org/officeDocument/2006/relationships/slideLayout" Target="../slideLayouts/slideLayout1255.xml"/><Relationship Id="rId281" Type="http://schemas.openxmlformats.org/officeDocument/2006/relationships/slideLayout" Target="../slideLayouts/slideLayout852.xml"/><Relationship Id="rId337" Type="http://schemas.openxmlformats.org/officeDocument/2006/relationships/slideLayout" Target="../slideLayouts/slideLayout908.xml"/><Relationship Id="rId502" Type="http://schemas.openxmlformats.org/officeDocument/2006/relationships/slideLayout" Target="../slideLayouts/slideLayout1073.xml"/><Relationship Id="rId34" Type="http://schemas.openxmlformats.org/officeDocument/2006/relationships/slideLayout" Target="../slideLayouts/slideLayout605.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44" Type="http://schemas.openxmlformats.org/officeDocument/2006/relationships/slideLayout" Target="../slideLayouts/slideLayout1115.xml"/><Relationship Id="rId586" Type="http://schemas.openxmlformats.org/officeDocument/2006/relationships/slideLayout" Target="../slideLayouts/slideLayout1157.xml"/><Relationship Id="rId751" Type="http://schemas.openxmlformats.org/officeDocument/2006/relationships/slideLayout" Target="../slideLayouts/slideLayout1322.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183" Type="http://schemas.openxmlformats.org/officeDocument/2006/relationships/slideLayout" Target="../slideLayouts/slideLayout754.xml"/><Relationship Id="rId239" Type="http://schemas.openxmlformats.org/officeDocument/2006/relationships/slideLayout" Target="../slideLayouts/slideLayout810.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446" Type="http://schemas.openxmlformats.org/officeDocument/2006/relationships/slideLayout" Target="../slideLayouts/slideLayout1017.xml"/><Relationship Id="rId611" Type="http://schemas.openxmlformats.org/officeDocument/2006/relationships/slideLayout" Target="../slideLayouts/slideLayout1182.xml"/><Relationship Id="rId653" Type="http://schemas.openxmlformats.org/officeDocument/2006/relationships/slideLayout" Target="../slideLayouts/slideLayout1224.xml"/><Relationship Id="rId250" Type="http://schemas.openxmlformats.org/officeDocument/2006/relationships/slideLayout" Target="../slideLayouts/slideLayout821.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87" Type="http://schemas.openxmlformats.org/officeDocument/2006/relationships/slideLayout" Target="../slideLayouts/slideLayout658.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13" Type="http://schemas.openxmlformats.org/officeDocument/2006/relationships/slideLayout" Target="../slideLayouts/slideLayout1084.xml"/><Relationship Id="rId555" Type="http://schemas.openxmlformats.org/officeDocument/2006/relationships/slideLayout" Target="../slideLayouts/slideLayout1126.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762" Type="http://schemas.openxmlformats.org/officeDocument/2006/relationships/slideLayout" Target="../slideLayouts/slideLayout1333.xml"/><Relationship Id="rId152" Type="http://schemas.openxmlformats.org/officeDocument/2006/relationships/slideLayout" Target="../slideLayouts/slideLayout72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457" Type="http://schemas.openxmlformats.org/officeDocument/2006/relationships/slideLayout" Target="../slideLayouts/slideLayout1028.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56" Type="http://schemas.openxmlformats.org/officeDocument/2006/relationships/slideLayout" Target="../slideLayouts/slideLayout627.xml"/><Relationship Id="rId317" Type="http://schemas.openxmlformats.org/officeDocument/2006/relationships/slideLayout" Target="../slideLayouts/slideLayout888.xml"/><Relationship Id="rId359" Type="http://schemas.openxmlformats.org/officeDocument/2006/relationships/slideLayout" Target="../slideLayouts/slideLayout930.xml"/><Relationship Id="rId524" Type="http://schemas.openxmlformats.org/officeDocument/2006/relationships/slideLayout" Target="../slideLayouts/slideLayout1095.xml"/><Relationship Id="rId566" Type="http://schemas.openxmlformats.org/officeDocument/2006/relationships/slideLayout" Target="../slideLayouts/slideLayout1137.xml"/><Relationship Id="rId731" Type="http://schemas.openxmlformats.org/officeDocument/2006/relationships/slideLayout" Target="../slideLayouts/slideLayout1302.xml"/><Relationship Id="rId773" Type="http://schemas.openxmlformats.org/officeDocument/2006/relationships/slideLayout" Target="../slideLayouts/slideLayout1344.xml"/><Relationship Id="rId98" Type="http://schemas.openxmlformats.org/officeDocument/2006/relationships/slideLayout" Target="../slideLayouts/slideLayout669.xml"/><Relationship Id="rId121" Type="http://schemas.openxmlformats.org/officeDocument/2006/relationships/slideLayout" Target="../slideLayouts/slideLayout692.xml"/><Relationship Id="rId163" Type="http://schemas.openxmlformats.org/officeDocument/2006/relationships/slideLayout" Target="../slideLayouts/slideLayout734.xml"/><Relationship Id="rId219" Type="http://schemas.openxmlformats.org/officeDocument/2006/relationships/slideLayout" Target="../slideLayouts/slideLayout790.xml"/><Relationship Id="rId370" Type="http://schemas.openxmlformats.org/officeDocument/2006/relationships/slideLayout" Target="../slideLayouts/slideLayout941.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742" Type="http://schemas.openxmlformats.org/officeDocument/2006/relationships/slideLayout" Target="../slideLayouts/slideLayout1313.xml"/><Relationship Id="rId132" Type="http://schemas.openxmlformats.org/officeDocument/2006/relationships/slideLayout" Target="../slideLayouts/slideLayout70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784" Type="http://schemas.openxmlformats.org/officeDocument/2006/relationships/slideLayout" Target="../slideLayouts/slideLayout1355.xml"/><Relationship Id="rId241" Type="http://schemas.openxmlformats.org/officeDocument/2006/relationships/slideLayout" Target="../slideLayouts/slideLayout812.xml"/><Relationship Id="rId437" Type="http://schemas.openxmlformats.org/officeDocument/2006/relationships/slideLayout" Target="../slideLayouts/slideLayout1008.xml"/><Relationship Id="rId479" Type="http://schemas.openxmlformats.org/officeDocument/2006/relationships/slideLayout" Target="../slideLayouts/slideLayout1050.xml"/><Relationship Id="rId644" Type="http://schemas.openxmlformats.org/officeDocument/2006/relationships/slideLayout" Target="../slideLayouts/slideLayout1215.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283" Type="http://schemas.openxmlformats.org/officeDocument/2006/relationships/slideLayout" Target="../slideLayouts/slideLayout854.xml"/><Relationship Id="rId339" Type="http://schemas.openxmlformats.org/officeDocument/2006/relationships/slideLayout" Target="../slideLayouts/slideLayout910.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546" Type="http://schemas.openxmlformats.org/officeDocument/2006/relationships/slideLayout" Target="../slideLayouts/slideLayout1117.xml"/><Relationship Id="rId711" Type="http://schemas.openxmlformats.org/officeDocument/2006/relationships/slideLayout" Target="../slideLayouts/slideLayout1282.xml"/><Relationship Id="rId753" Type="http://schemas.openxmlformats.org/officeDocument/2006/relationships/slideLayout" Target="../slideLayouts/slideLayout1324.xml"/><Relationship Id="rId78" Type="http://schemas.openxmlformats.org/officeDocument/2006/relationships/slideLayout" Target="../slideLayouts/slideLayout649.xml"/><Relationship Id="rId101" Type="http://schemas.openxmlformats.org/officeDocument/2006/relationships/slideLayout" Target="../slideLayouts/slideLayout672.xml"/><Relationship Id="rId143" Type="http://schemas.openxmlformats.org/officeDocument/2006/relationships/slideLayout" Target="../slideLayouts/slideLayout714.xml"/><Relationship Id="rId185" Type="http://schemas.openxmlformats.org/officeDocument/2006/relationships/slideLayout" Target="../slideLayouts/slideLayout756.xml"/><Relationship Id="rId350" Type="http://schemas.openxmlformats.org/officeDocument/2006/relationships/slideLayout" Target="../slideLayouts/slideLayout921.xml"/><Relationship Id="rId406" Type="http://schemas.openxmlformats.org/officeDocument/2006/relationships/slideLayout" Target="../slideLayouts/slideLayout977.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392" Type="http://schemas.openxmlformats.org/officeDocument/2006/relationships/slideLayout" Target="../slideLayouts/slideLayout963.xml"/><Relationship Id="rId448" Type="http://schemas.openxmlformats.org/officeDocument/2006/relationships/slideLayout" Target="../slideLayouts/slideLayout1019.xml"/><Relationship Id="rId613" Type="http://schemas.openxmlformats.org/officeDocument/2006/relationships/slideLayout" Target="../slideLayouts/slideLayout1184.xml"/><Relationship Id="rId655" Type="http://schemas.openxmlformats.org/officeDocument/2006/relationships/slideLayout" Target="../slideLayouts/slideLayout1226.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47" Type="http://schemas.openxmlformats.org/officeDocument/2006/relationships/slideLayout" Target="../slideLayouts/slideLayout618.xml"/><Relationship Id="rId89" Type="http://schemas.openxmlformats.org/officeDocument/2006/relationships/slideLayout" Target="../slideLayouts/slideLayout660.xml"/><Relationship Id="rId112" Type="http://schemas.openxmlformats.org/officeDocument/2006/relationships/slideLayout" Target="../slideLayouts/slideLayout683.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57" Type="http://schemas.openxmlformats.org/officeDocument/2006/relationships/slideLayout" Target="../slideLayouts/slideLayout1128.xml"/><Relationship Id="rId599" Type="http://schemas.openxmlformats.org/officeDocument/2006/relationships/slideLayout" Target="../slideLayouts/slideLayout1170.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459" Type="http://schemas.openxmlformats.org/officeDocument/2006/relationships/slideLayout" Target="../slideLayouts/slideLayout1030.xml"/><Relationship Id="rId624" Type="http://schemas.openxmlformats.org/officeDocument/2006/relationships/slideLayout" Target="../slideLayouts/slideLayout1195.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263" Type="http://schemas.openxmlformats.org/officeDocument/2006/relationships/slideLayout" Target="../slideLayouts/slideLayout834.xml"/><Relationship Id="rId319" Type="http://schemas.openxmlformats.org/officeDocument/2006/relationships/slideLayout" Target="../slideLayouts/slideLayout890.xml"/><Relationship Id="rId470" Type="http://schemas.openxmlformats.org/officeDocument/2006/relationships/slideLayout" Target="../slideLayouts/slideLayout1041.xml"/><Relationship Id="rId526" Type="http://schemas.openxmlformats.org/officeDocument/2006/relationships/slideLayout" Target="../slideLayouts/slideLayout1097.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33" Type="http://schemas.openxmlformats.org/officeDocument/2006/relationships/slideLayout" Target="../slideLayouts/slideLayout1304.xml"/><Relationship Id="rId775" Type="http://schemas.openxmlformats.org/officeDocument/2006/relationships/slideLayout" Target="../slideLayouts/slideLayout1346.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27" Type="http://schemas.openxmlformats.org/officeDocument/2006/relationships/slideLayout" Target="../slideLayouts/slideLayout598.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37" Type="http://schemas.openxmlformats.org/officeDocument/2006/relationships/slideLayout" Target="../slideLayouts/slideLayout1108.xml"/><Relationship Id="rId579" Type="http://schemas.openxmlformats.org/officeDocument/2006/relationships/slideLayout" Target="../slideLayouts/slideLayout1150.xml"/><Relationship Id="rId744" Type="http://schemas.openxmlformats.org/officeDocument/2006/relationships/slideLayout" Target="../slideLayouts/slideLayout1315.xml"/><Relationship Id="rId786" Type="http://schemas.openxmlformats.org/officeDocument/2006/relationships/slideLayout" Target="../slideLayouts/slideLayout1357.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41" Type="http://schemas.openxmlformats.org/officeDocument/2006/relationships/slideLayout" Target="../slideLayouts/slideLayout912.xml"/><Relationship Id="rId383" Type="http://schemas.openxmlformats.org/officeDocument/2006/relationships/slideLayout" Target="../slideLayouts/slideLayout954.xml"/><Relationship Id="rId439" Type="http://schemas.openxmlformats.org/officeDocument/2006/relationships/slideLayout" Target="../slideLayouts/slideLayout1010.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646" Type="http://schemas.openxmlformats.org/officeDocument/2006/relationships/slideLayout" Target="../slideLayouts/slideLayout1217.xml"/><Relationship Id="rId811" Type="http://schemas.openxmlformats.org/officeDocument/2006/relationships/image" Target="../media/image11.emf"/><Relationship Id="rId201" Type="http://schemas.openxmlformats.org/officeDocument/2006/relationships/slideLayout" Target="../slideLayouts/slideLayout772.xml"/><Relationship Id="rId243" Type="http://schemas.openxmlformats.org/officeDocument/2006/relationships/slideLayout" Target="../slideLayouts/slideLayout814.xml"/><Relationship Id="rId285" Type="http://schemas.openxmlformats.org/officeDocument/2006/relationships/slideLayout" Target="../slideLayouts/slideLayout856.xml"/><Relationship Id="rId450" Type="http://schemas.openxmlformats.org/officeDocument/2006/relationships/slideLayout" Target="../slideLayouts/slideLayout1021.xml"/><Relationship Id="rId506" Type="http://schemas.openxmlformats.org/officeDocument/2006/relationships/slideLayout" Target="../slideLayouts/slideLayout1077.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492" Type="http://schemas.openxmlformats.org/officeDocument/2006/relationships/slideLayout" Target="../slideLayouts/slideLayout1063.xml"/><Relationship Id="rId548" Type="http://schemas.openxmlformats.org/officeDocument/2006/relationships/slideLayout" Target="../slideLayouts/slideLayout1119.xml"/><Relationship Id="rId713" Type="http://schemas.openxmlformats.org/officeDocument/2006/relationships/slideLayout" Target="../slideLayouts/slideLayout1284.xml"/><Relationship Id="rId755" Type="http://schemas.openxmlformats.org/officeDocument/2006/relationships/slideLayout" Target="../slideLayouts/slideLayout1326.xml"/><Relationship Id="rId797" Type="http://schemas.openxmlformats.org/officeDocument/2006/relationships/slideLayout" Target="../slideLayouts/slideLayout1368.xml"/><Relationship Id="rId91" Type="http://schemas.openxmlformats.org/officeDocument/2006/relationships/slideLayout" Target="../slideLayouts/slideLayout662.xml"/><Relationship Id="rId145" Type="http://schemas.openxmlformats.org/officeDocument/2006/relationships/slideLayout" Target="../slideLayouts/slideLayout716.xml"/><Relationship Id="rId187" Type="http://schemas.openxmlformats.org/officeDocument/2006/relationships/slideLayout" Target="../slideLayouts/slideLayout758.xml"/><Relationship Id="rId352" Type="http://schemas.openxmlformats.org/officeDocument/2006/relationships/slideLayout" Target="../slideLayouts/slideLayout923.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12" Type="http://schemas.openxmlformats.org/officeDocument/2006/relationships/slideLayout" Target="../slideLayouts/slideLayout783.xml"/><Relationship Id="rId254" Type="http://schemas.openxmlformats.org/officeDocument/2006/relationships/slideLayout" Target="../slideLayouts/slideLayout825.xml"/><Relationship Id="rId657" Type="http://schemas.openxmlformats.org/officeDocument/2006/relationships/slideLayout" Target="../slideLayouts/slideLayout1228.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296" Type="http://schemas.openxmlformats.org/officeDocument/2006/relationships/slideLayout" Target="../slideLayouts/slideLayout867.xml"/><Relationship Id="rId461" Type="http://schemas.openxmlformats.org/officeDocument/2006/relationships/slideLayout" Target="../slideLayouts/slideLayout1032.xml"/><Relationship Id="rId517" Type="http://schemas.openxmlformats.org/officeDocument/2006/relationships/slideLayout" Target="../slideLayouts/slideLayout1088.xml"/><Relationship Id="rId559" Type="http://schemas.openxmlformats.org/officeDocument/2006/relationships/slideLayout" Target="../slideLayouts/slideLayout1130.xml"/><Relationship Id="rId724" Type="http://schemas.openxmlformats.org/officeDocument/2006/relationships/slideLayout" Target="../slideLayouts/slideLayout1295.xml"/><Relationship Id="rId766" Type="http://schemas.openxmlformats.org/officeDocument/2006/relationships/slideLayout" Target="../slideLayouts/slideLayout1337.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363" Type="http://schemas.openxmlformats.org/officeDocument/2006/relationships/slideLayout" Target="../slideLayouts/slideLayout934.xml"/><Relationship Id="rId419" Type="http://schemas.openxmlformats.org/officeDocument/2006/relationships/slideLayout" Target="../slideLayouts/slideLayout990.xml"/><Relationship Id="rId570" Type="http://schemas.openxmlformats.org/officeDocument/2006/relationships/slideLayout" Target="../slideLayouts/slideLayout1141.xml"/><Relationship Id="rId626" Type="http://schemas.openxmlformats.org/officeDocument/2006/relationships/slideLayout" Target="../slideLayouts/slideLayout1197.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25" Type="http://schemas.openxmlformats.org/officeDocument/2006/relationships/slideLayout" Target="../slideLayouts/slideLayout696.xml"/><Relationship Id="rId167" Type="http://schemas.openxmlformats.org/officeDocument/2006/relationships/slideLayout" Target="../slideLayouts/slideLayout738.xml"/><Relationship Id="rId332" Type="http://schemas.openxmlformats.org/officeDocument/2006/relationships/slideLayout" Target="../slideLayouts/slideLayout903.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77" Type="http://schemas.openxmlformats.org/officeDocument/2006/relationships/slideLayout" Target="../slideLayouts/slideLayout1348.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37" Type="http://schemas.openxmlformats.org/officeDocument/2006/relationships/slideLayout" Target="../slideLayouts/slideLayout1208.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276" Type="http://schemas.openxmlformats.org/officeDocument/2006/relationships/slideLayout" Target="../slideLayouts/slideLayout847.xml"/><Relationship Id="rId441" Type="http://schemas.openxmlformats.org/officeDocument/2006/relationships/slideLayout" Target="../slideLayouts/slideLayout1012.xml"/><Relationship Id="rId483" Type="http://schemas.openxmlformats.org/officeDocument/2006/relationships/slideLayout" Target="../slideLayouts/slideLayout1054.xml"/><Relationship Id="rId539" Type="http://schemas.openxmlformats.org/officeDocument/2006/relationships/slideLayout" Target="../slideLayouts/slideLayout1110.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746" Type="http://schemas.openxmlformats.org/officeDocument/2006/relationships/slideLayout" Target="../slideLayouts/slideLayout1317.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82" Type="http://schemas.openxmlformats.org/officeDocument/2006/relationships/slideLayout" Target="../slideLayouts/slideLayout653.xml"/><Relationship Id="rId203" Type="http://schemas.openxmlformats.org/officeDocument/2006/relationships/slideLayout" Target="../slideLayouts/slideLayout774.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648" Type="http://schemas.openxmlformats.org/officeDocument/2006/relationships/slideLayout" Target="../slideLayouts/slideLayout1219.xml"/><Relationship Id="rId813" Type="http://schemas.openxmlformats.org/officeDocument/2006/relationships/image" Target="../media/image13.emf"/><Relationship Id="rId245" Type="http://schemas.openxmlformats.org/officeDocument/2006/relationships/slideLayout" Target="../slideLayouts/slideLayout816.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52" Type="http://schemas.openxmlformats.org/officeDocument/2006/relationships/slideLayout" Target="../slideLayouts/slideLayout1023.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05" Type="http://schemas.openxmlformats.org/officeDocument/2006/relationships/slideLayout" Target="../slideLayouts/slideLayout676.xml"/><Relationship Id="rId147" Type="http://schemas.openxmlformats.org/officeDocument/2006/relationships/slideLayout" Target="../slideLayouts/slideLayout718.xml"/><Relationship Id="rId312" Type="http://schemas.openxmlformats.org/officeDocument/2006/relationships/slideLayout" Target="../slideLayouts/slideLayout883.xml"/><Relationship Id="rId354" Type="http://schemas.openxmlformats.org/officeDocument/2006/relationships/slideLayout" Target="../slideLayouts/slideLayout925.xml"/><Relationship Id="rId757" Type="http://schemas.openxmlformats.org/officeDocument/2006/relationships/slideLayout" Target="../slideLayouts/slideLayout1328.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561" Type="http://schemas.openxmlformats.org/officeDocument/2006/relationships/slideLayout" Target="../slideLayouts/slideLayout1132.xml"/><Relationship Id="rId617" Type="http://schemas.openxmlformats.org/officeDocument/2006/relationships/slideLayout" Target="../slideLayouts/slideLayout1188.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56" Type="http://schemas.openxmlformats.org/officeDocument/2006/relationships/slideLayout" Target="../slideLayouts/slideLayout827.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463" Type="http://schemas.openxmlformats.org/officeDocument/2006/relationships/slideLayout" Target="../slideLayouts/slideLayout1034.xml"/><Relationship Id="rId519" Type="http://schemas.openxmlformats.org/officeDocument/2006/relationships/slideLayout" Target="../slideLayouts/slideLayout1090.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158" Type="http://schemas.openxmlformats.org/officeDocument/2006/relationships/slideLayout" Target="../slideLayouts/slideLayout729.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26" Type="http://schemas.openxmlformats.org/officeDocument/2006/relationships/slideLayout" Target="../slideLayouts/slideLayout1297.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628" Type="http://schemas.openxmlformats.org/officeDocument/2006/relationships/slideLayout" Target="../slideLayouts/slideLayout1199.xml"/><Relationship Id="rId225" Type="http://schemas.openxmlformats.org/officeDocument/2006/relationships/slideLayout" Target="../slideLayouts/slideLayout796.xml"/><Relationship Id="rId267" Type="http://schemas.openxmlformats.org/officeDocument/2006/relationships/slideLayout" Target="../slideLayouts/slideLayout838.xml"/><Relationship Id="rId432" Type="http://schemas.openxmlformats.org/officeDocument/2006/relationships/slideLayout" Target="../slideLayouts/slideLayout1003.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37" Type="http://schemas.openxmlformats.org/officeDocument/2006/relationships/slideLayout" Target="../slideLayouts/slideLayout1308.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34" Type="http://schemas.openxmlformats.org/officeDocument/2006/relationships/slideLayout" Target="../slideLayouts/slideLayout905.xml"/><Relationship Id="rId376" Type="http://schemas.openxmlformats.org/officeDocument/2006/relationships/slideLayout" Target="../slideLayouts/slideLayout947.xml"/><Relationship Id="rId541" Type="http://schemas.openxmlformats.org/officeDocument/2006/relationships/slideLayout" Target="../slideLayouts/slideLayout1112.xml"/><Relationship Id="rId583" Type="http://schemas.openxmlformats.org/officeDocument/2006/relationships/slideLayout" Target="../slideLayouts/slideLayout1154.xml"/><Relationship Id="rId639" Type="http://schemas.openxmlformats.org/officeDocument/2006/relationships/slideLayout" Target="../slideLayouts/slideLayout1210.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180" Type="http://schemas.openxmlformats.org/officeDocument/2006/relationships/slideLayout" Target="../slideLayouts/slideLayout751.xml"/><Relationship Id="rId236" Type="http://schemas.openxmlformats.org/officeDocument/2006/relationships/slideLayout" Target="../slideLayouts/slideLayout807.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748" Type="http://schemas.openxmlformats.org/officeDocument/2006/relationships/slideLayout" Target="../slideLayouts/slideLayout1319.xml"/><Relationship Id="rId42" Type="http://schemas.openxmlformats.org/officeDocument/2006/relationships/slideLayout" Target="../slideLayouts/slideLayout613.xml"/><Relationship Id="rId84" Type="http://schemas.openxmlformats.org/officeDocument/2006/relationships/slideLayout" Target="../slideLayouts/slideLayout655.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52" Type="http://schemas.openxmlformats.org/officeDocument/2006/relationships/slideLayout" Target="../slideLayouts/slideLayout1123.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247" Type="http://schemas.openxmlformats.org/officeDocument/2006/relationships/slideLayout" Target="../slideLayouts/slideLayout818.xml"/><Relationship Id="rId412" Type="http://schemas.openxmlformats.org/officeDocument/2006/relationships/slideLayout" Target="../slideLayouts/slideLayout983.xml"/><Relationship Id="rId107" Type="http://schemas.openxmlformats.org/officeDocument/2006/relationships/slideLayout" Target="../slideLayouts/slideLayout678.xml"/><Relationship Id="rId289" Type="http://schemas.openxmlformats.org/officeDocument/2006/relationships/slideLayout" Target="../slideLayouts/slideLayout860.xml"/><Relationship Id="rId454" Type="http://schemas.openxmlformats.org/officeDocument/2006/relationships/slideLayout" Target="../slideLayouts/slideLayout1025.xml"/><Relationship Id="rId496" Type="http://schemas.openxmlformats.org/officeDocument/2006/relationships/slideLayout" Target="../slideLayouts/slideLayout1067.xml"/><Relationship Id="rId661" Type="http://schemas.openxmlformats.org/officeDocument/2006/relationships/slideLayout" Target="../slideLayouts/slideLayout1232.xml"/><Relationship Id="rId717" Type="http://schemas.openxmlformats.org/officeDocument/2006/relationships/slideLayout" Target="../slideLayouts/slideLayout1288.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14" Type="http://schemas.openxmlformats.org/officeDocument/2006/relationships/slideLayout" Target="../slideLayouts/slideLayout885.xml"/><Relationship Id="rId356" Type="http://schemas.openxmlformats.org/officeDocument/2006/relationships/slideLayout" Target="../slideLayouts/slideLayout927.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563" Type="http://schemas.openxmlformats.org/officeDocument/2006/relationships/slideLayout" Target="../slideLayouts/slideLayout1134.xml"/><Relationship Id="rId619" Type="http://schemas.openxmlformats.org/officeDocument/2006/relationships/slideLayout" Target="../slideLayouts/slideLayout1190.xml"/><Relationship Id="rId770" Type="http://schemas.openxmlformats.org/officeDocument/2006/relationships/slideLayout" Target="../slideLayouts/slideLayout1341.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30" Type="http://schemas.openxmlformats.org/officeDocument/2006/relationships/slideLayout" Target="../slideLayouts/slideLayout1201.xml"/><Relationship Id="rId672" Type="http://schemas.openxmlformats.org/officeDocument/2006/relationships/slideLayout" Target="../slideLayouts/slideLayout1243.xml"/><Relationship Id="rId728" Type="http://schemas.openxmlformats.org/officeDocument/2006/relationships/slideLayout" Target="../slideLayouts/slideLayout1299.xml"/><Relationship Id="rId22" Type="http://schemas.openxmlformats.org/officeDocument/2006/relationships/slideLayout" Target="../slideLayouts/slideLayout593.xml"/><Relationship Id="rId64" Type="http://schemas.openxmlformats.org/officeDocument/2006/relationships/slideLayout" Target="../slideLayouts/slideLayout635.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367" Type="http://schemas.openxmlformats.org/officeDocument/2006/relationships/slideLayout" Target="../slideLayouts/slideLayout938.xml"/><Relationship Id="rId532" Type="http://schemas.openxmlformats.org/officeDocument/2006/relationships/slideLayout" Target="../slideLayouts/slideLayout1103.xml"/><Relationship Id="rId574" Type="http://schemas.openxmlformats.org/officeDocument/2006/relationships/slideLayout" Target="../slideLayouts/slideLayout1145.xml"/><Relationship Id="rId171" Type="http://schemas.openxmlformats.org/officeDocument/2006/relationships/slideLayout" Target="../slideLayouts/slideLayout742.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269" Type="http://schemas.openxmlformats.org/officeDocument/2006/relationships/slideLayout" Target="../slideLayouts/slideLayout840.xml"/><Relationship Id="rId434" Type="http://schemas.openxmlformats.org/officeDocument/2006/relationships/slideLayout" Target="../slideLayouts/slideLayout1005.xml"/><Relationship Id="rId476" Type="http://schemas.openxmlformats.org/officeDocument/2006/relationships/slideLayout" Target="../slideLayouts/slideLayout1047.xml"/><Relationship Id="rId641" Type="http://schemas.openxmlformats.org/officeDocument/2006/relationships/slideLayout" Target="../slideLayouts/slideLayout1212.xml"/><Relationship Id="rId683" Type="http://schemas.openxmlformats.org/officeDocument/2006/relationships/slideLayout" Target="../slideLayouts/slideLayout1254.xml"/><Relationship Id="rId739" Type="http://schemas.openxmlformats.org/officeDocument/2006/relationships/slideLayout" Target="../slideLayouts/slideLayout1310.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280" Type="http://schemas.openxmlformats.org/officeDocument/2006/relationships/slideLayout" Target="../slideLayouts/slideLayout851.xml"/><Relationship Id="rId336" Type="http://schemas.openxmlformats.org/officeDocument/2006/relationships/slideLayout" Target="../slideLayouts/slideLayout907.xml"/><Relationship Id="rId501" Type="http://schemas.openxmlformats.org/officeDocument/2006/relationships/slideLayout" Target="../slideLayouts/slideLayout1072.xml"/><Relationship Id="rId543" Type="http://schemas.openxmlformats.org/officeDocument/2006/relationships/slideLayout" Target="../slideLayouts/slideLayout1114.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182" Type="http://schemas.openxmlformats.org/officeDocument/2006/relationships/slideLayout" Target="../slideLayouts/slideLayout753.xml"/><Relationship Id="rId378" Type="http://schemas.openxmlformats.org/officeDocument/2006/relationships/slideLayout" Target="../slideLayouts/slideLayout949.xml"/><Relationship Id="rId403" Type="http://schemas.openxmlformats.org/officeDocument/2006/relationships/slideLayout" Target="../slideLayouts/slideLayout974.xml"/><Relationship Id="rId585" Type="http://schemas.openxmlformats.org/officeDocument/2006/relationships/slideLayout" Target="../slideLayouts/slideLayout1156.xml"/><Relationship Id="rId750" Type="http://schemas.openxmlformats.org/officeDocument/2006/relationships/slideLayout" Target="../slideLayouts/slideLayout1321.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56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wmf"/><Relationship Id="rId4" Type="http://schemas.openxmlformats.org/officeDocument/2006/relationships/image" Target="../media/image2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56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57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41.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4.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40.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21.png"/><Relationship Id="rId9" Type="http://schemas.openxmlformats.org/officeDocument/2006/relationships/image" Target="../media/image58.png"/><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4.png"/><Relationship Id="rId5" Type="http://schemas.openxmlformats.org/officeDocument/2006/relationships/oleObject" Target="../embeddings/oleObject1.bin"/><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6.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KHỞI ĐỘNG</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339967" y="717714"/>
            <a:ext cx="378513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sz="2400" i="1" kern="0" dirty="0" smtClean="0">
                <a:solidFill>
                  <a:srgbClr val="FF0000"/>
                </a:solidFill>
                <a:latin typeface="#9Slide05 Brannboll Ny" panose="02000000000000000000" pitchFamily="2" charset="0"/>
                <a:cs typeface="#9Slide03 Arima Madurai Black" panose="00000A00000000000000" pitchFamily="2" charset="0"/>
              </a:rPr>
              <a:t>=&gt;</a:t>
            </a:r>
            <a:r>
              <a:rPr lang="en-US" sz="2800" i="1" kern="0" dirty="0" smtClean="0">
                <a:solidFill>
                  <a:srgbClr val="FF0000"/>
                </a:solidFill>
                <a:latin typeface="Times" panose="02020603050405020304" pitchFamily="18" charset="0"/>
                <a:cs typeface="Times" panose="02020603050405020304" pitchFamily="18" charset="0"/>
              </a:rPr>
              <a:t>T</a:t>
            </a:r>
            <a:r>
              <a:rPr lang="vi-VN" sz="2800" i="1" kern="0" dirty="0" smtClean="0">
                <a:solidFill>
                  <a:srgbClr val="FF0000"/>
                </a:solidFill>
                <a:latin typeface="Times" panose="02020603050405020304" pitchFamily="18" charset="0"/>
                <a:cs typeface="Times" panose="02020603050405020304" pitchFamily="18" charset="0"/>
              </a:rPr>
              <a:t>ruyền</a:t>
            </a:r>
            <a:r>
              <a:rPr lang="en-US" sz="2800" i="1" kern="0" dirty="0" smtClean="0">
                <a:solidFill>
                  <a:srgbClr val="FF0000"/>
                </a:solidFill>
                <a:latin typeface="Times" panose="02020603050405020304" pitchFamily="18" charset="0"/>
                <a:cs typeface="Times" panose="02020603050405020304" pitchFamily="18" charset="0"/>
              </a:rPr>
              <a:t> </a:t>
            </a:r>
            <a:r>
              <a:rPr lang="vi-VN" sz="2800" i="1" kern="0" dirty="0" smtClean="0">
                <a:solidFill>
                  <a:srgbClr val="FF0000"/>
                </a:solidFill>
                <a:latin typeface="Times" panose="02020603050405020304" pitchFamily="18" charset="0"/>
                <a:cs typeface="Times" panose="02020603050405020304" pitchFamily="18" charset="0"/>
              </a:rPr>
              <a:t>thống</a:t>
            </a:r>
            <a:r>
              <a:rPr lang="en-US" sz="2800" i="1" kern="0" dirty="0" smtClean="0">
                <a:solidFill>
                  <a:srgbClr val="FF0000"/>
                </a:solidFill>
                <a:latin typeface="Times" panose="02020603050405020304" pitchFamily="18" charset="0"/>
                <a:cs typeface="Times" panose="02020603050405020304" pitchFamily="18" charset="0"/>
              </a:rPr>
              <a:t> </a:t>
            </a:r>
            <a:r>
              <a:rPr lang="vi-VN" sz="2800" i="1" kern="0" dirty="0" smtClean="0">
                <a:solidFill>
                  <a:srgbClr val="FF0000"/>
                </a:solidFill>
                <a:latin typeface="Times" panose="02020603050405020304" pitchFamily="18" charset="0"/>
                <a:cs typeface="Times" panose="02020603050405020304" pitchFamily="18" charset="0"/>
              </a:rPr>
              <a:t>gia đình,họ</a:t>
            </a:r>
            <a:r>
              <a:rPr lang="en-US" sz="2800" i="1" kern="0" dirty="0" smtClean="0">
                <a:solidFill>
                  <a:srgbClr val="FF0000"/>
                </a:solidFill>
                <a:latin typeface="Times" panose="02020603050405020304" pitchFamily="18" charset="0"/>
                <a:cs typeface="Times" panose="02020603050405020304" pitchFamily="18" charset="0"/>
              </a:rPr>
              <a:t> </a:t>
            </a:r>
            <a:r>
              <a:rPr lang="vi-VN" sz="2800" i="1" kern="0" dirty="0" smtClean="0">
                <a:solidFill>
                  <a:srgbClr val="FF0000"/>
                </a:solidFill>
                <a:latin typeface="Times" panose="02020603050405020304" pitchFamily="18" charset="0"/>
                <a:cs typeface="Times" panose="02020603050405020304" pitchFamily="18" charset="0"/>
              </a:rPr>
              <a:t>là </a:t>
            </a:r>
            <a:r>
              <a:rPr lang="en-US" sz="2800" i="1" kern="0" dirty="0" err="1" smtClean="0">
                <a:solidFill>
                  <a:srgbClr val="FF0000"/>
                </a:solidFill>
                <a:latin typeface="Times" panose="02020603050405020304" pitchFamily="18" charset="0"/>
                <a:cs typeface="Times" panose="02020603050405020304" pitchFamily="18" charset="0"/>
              </a:rPr>
              <a:t>những</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giá</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trị</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tốt</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đẹp</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mà</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gia</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đình</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dòng</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họ</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đã</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tạo</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ra</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được</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lưu</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truyền</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phát</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huy</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từ</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thế</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hệ</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này</a:t>
            </a:r>
            <a:r>
              <a:rPr lang="en-US" sz="2800" i="1" kern="0" dirty="0" smtClean="0">
                <a:solidFill>
                  <a:srgbClr val="FF0000"/>
                </a:solidFill>
                <a:latin typeface="Times" panose="02020603050405020304" pitchFamily="18" charset="0"/>
                <a:cs typeface="Times" panose="02020603050405020304" pitchFamily="18" charset="0"/>
              </a:rPr>
              <a:t> sang </a:t>
            </a:r>
            <a:r>
              <a:rPr lang="en-US" sz="2800" i="1" kern="0" dirty="0" err="1" smtClean="0">
                <a:solidFill>
                  <a:srgbClr val="FF0000"/>
                </a:solidFill>
                <a:latin typeface="Times" panose="02020603050405020304" pitchFamily="18" charset="0"/>
                <a:cs typeface="Times" panose="02020603050405020304" pitchFamily="18" charset="0"/>
              </a:rPr>
              <a:t>thế</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hệ</a:t>
            </a:r>
            <a:r>
              <a:rPr lang="en-US" sz="2800" i="1" kern="0" dirty="0" smtClean="0">
                <a:solidFill>
                  <a:srgbClr val="FF0000"/>
                </a:solidFill>
                <a:latin typeface="Times" panose="02020603050405020304" pitchFamily="18" charset="0"/>
                <a:cs typeface="Times" panose="02020603050405020304" pitchFamily="18" charset="0"/>
              </a:rPr>
              <a:t> </a:t>
            </a:r>
            <a:r>
              <a:rPr lang="en-US" sz="2800" i="1" kern="0" dirty="0" err="1" smtClean="0">
                <a:solidFill>
                  <a:srgbClr val="FF0000"/>
                </a:solidFill>
                <a:latin typeface="Times" panose="02020603050405020304" pitchFamily="18" charset="0"/>
                <a:cs typeface="Times" panose="02020603050405020304" pitchFamily="18" charset="0"/>
              </a:rPr>
              <a:t>khác</a:t>
            </a:r>
            <a:r>
              <a:rPr lang="en-US" sz="2800" i="1" kern="0" dirty="0" smtClean="0">
                <a:solidFill>
                  <a:srgbClr val="FF0000"/>
                </a:solidFill>
                <a:latin typeface="Times" panose="02020603050405020304" pitchFamily="18" charset="0"/>
                <a:cs typeface="Times" panose="02020603050405020304" pitchFamily="18" charset="0"/>
              </a:rPr>
              <a:t>.</a:t>
            </a:r>
            <a:endParaRPr lang="en-US" altLang="en-US" sz="2800" b="1" kern="0" dirty="0" smtClean="0">
              <a:solidFill>
                <a:srgbClr val="000000"/>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7125107" y="415217"/>
            <a:ext cx="3763352"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i="1" kern="0" dirty="0" smtClean="0">
                <a:solidFill>
                  <a:srgbClr val="00B0F0"/>
                </a:solidFill>
                <a:latin typeface="#9Slide05 Brannboll Ny" panose="02000000000000000000" pitchFamily="2" charset="0"/>
                <a:cs typeface="#9Slide03 Arima Madurai Black" panose="00000A00000000000000" pitchFamily="2" charset="0"/>
              </a:rPr>
              <a:t>-</a:t>
            </a:r>
            <a:r>
              <a:rPr lang="vi-VN" sz="2400" i="1" kern="0" dirty="0" smtClean="0">
                <a:solidFill>
                  <a:srgbClr val="00B0F0"/>
                </a:solidFill>
                <a:latin typeface="#9Slide05 Brannboll Ny" panose="02000000000000000000" pitchFamily="2" charset="0"/>
                <a:cs typeface="#9Slide03 Arima Madurai Black" panose="00000A00000000000000" pitchFamily="2" charset="0"/>
              </a:rPr>
              <a:t>Tự </a:t>
            </a:r>
            <a:r>
              <a:rPr lang="vi-VN" sz="2400" i="1" kern="0" dirty="0">
                <a:solidFill>
                  <a:srgbClr val="00B0F0"/>
                </a:solidFill>
                <a:latin typeface="#9Slide05 Brannboll Ny" panose="020000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kern="0" dirty="0">
              <a:solidFill>
                <a:srgbClr val="00B0F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174999" y="713699"/>
            <a:ext cx="304067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smtClean="0">
                <a:solidFill>
                  <a:srgbClr val="0000FF"/>
                </a:solidFill>
                <a:latin typeface="Times" panose="02020603050405020304" pitchFamily="18" charset="0"/>
                <a:cs typeface="Times" panose="02020603050405020304" pitchFamily="18" charset="0"/>
              </a:rPr>
              <a:t>Truyền</a:t>
            </a:r>
            <a:r>
              <a:rPr lang="en-US" altLang="en-US" sz="2400" b="1" u="sng" dirty="0" smtClean="0">
                <a:solidFill>
                  <a:srgbClr val="0000FF"/>
                </a:solidFill>
                <a:latin typeface="Times" panose="02020603050405020304" pitchFamily="18" charset="0"/>
                <a:cs typeface="Times" panose="02020603050405020304" pitchFamily="18" charset="0"/>
              </a:rPr>
              <a:t> </a:t>
            </a:r>
            <a:r>
              <a:rPr lang="en-US" altLang="en-US" sz="2400" b="1" u="sng" dirty="0" err="1" smtClean="0">
                <a:solidFill>
                  <a:srgbClr val="0000FF"/>
                </a:solidFill>
                <a:latin typeface="Times" panose="02020603050405020304" pitchFamily="18" charset="0"/>
                <a:cs typeface="Times" panose="02020603050405020304" pitchFamily="18" charset="0"/>
              </a:rPr>
              <a:t>thống</a:t>
            </a:r>
            <a:r>
              <a:rPr lang="en-US" altLang="en-US" sz="2400" b="1" dirty="0" smtClean="0">
                <a:solidFill>
                  <a:srgbClr val="0000FF"/>
                </a:solidFill>
                <a:latin typeface="Times" panose="02020603050405020304" pitchFamily="18" charset="0"/>
                <a:cs typeface="Times" panose="02020603050405020304" pitchFamily="18" charset="0"/>
              </a:rPr>
              <a:t>:</a:t>
            </a:r>
            <a:r>
              <a:rPr lang="en-US" altLang="en-US" sz="2400" b="1" dirty="0" smtClean="0">
                <a:solidFill>
                  <a:prstClr val="black"/>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Là</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những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giá</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trị</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tinh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thần</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được</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hình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thành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trong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quá</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trình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lịch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sử</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lâu</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dài</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của</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một</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cộng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đồng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Nó</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bao</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gồm</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những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đức</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tính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tập</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quán</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tư</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tưởng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lối</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sống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và</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ứng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xử</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được</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truyền</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từ</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thế</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hệ</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này</a:t>
            </a:r>
            <a:r>
              <a:rPr lang="en-US" altLang="en-US" sz="2400" b="1" i="1" dirty="0" smtClean="0">
                <a:solidFill>
                  <a:srgbClr val="660066"/>
                </a:solidFill>
                <a:latin typeface="Times" panose="02020603050405020304" pitchFamily="18" charset="0"/>
                <a:cs typeface="Times" panose="02020603050405020304" pitchFamily="18" charset="0"/>
              </a:rPr>
              <a:t> sang </a:t>
            </a:r>
            <a:r>
              <a:rPr lang="en-US" altLang="en-US" sz="2400" b="1" i="1" dirty="0" err="1" smtClean="0">
                <a:solidFill>
                  <a:srgbClr val="660066"/>
                </a:solidFill>
                <a:latin typeface="Times" panose="02020603050405020304" pitchFamily="18" charset="0"/>
                <a:cs typeface="Times" panose="02020603050405020304" pitchFamily="18" charset="0"/>
              </a:rPr>
              <a:t>thế</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hệ</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khác</a:t>
            </a:r>
            <a:r>
              <a:rPr lang="en-US" altLang="en-US" sz="2400" b="1" i="1" dirty="0" smtClean="0">
                <a:solidFill>
                  <a:srgbClr val="660066"/>
                </a:solidFill>
                <a:latin typeface="Times" panose="02020603050405020304" pitchFamily="18" charset="0"/>
                <a:cs typeface="Times" panose="02020603050405020304" pitchFamily="18"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167640" y="-44840"/>
            <a:ext cx="3725955" cy="572230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lide(fromBottom)">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lide(fromBottom)">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600" b="1" dirty="0">
                <a:solidFill>
                  <a:srgbClr val="FF0000"/>
                </a:solidFill>
                <a:latin typeface="Times" panose="02020603050405020304" pitchFamily="18" charset="0"/>
                <a:ea typeface="Helvetica Neue"/>
                <a:cs typeface="Times" panose="02020603050405020304" pitchFamily="18" charset="0"/>
              </a:rPr>
              <a:t>TRÒ CHƠI </a:t>
            </a:r>
          </a:p>
          <a:p>
            <a:pPr algn="ctr" eaLnBrk="0" fontAlgn="base" hangingPunct="0">
              <a:spcBef>
                <a:spcPct val="0"/>
              </a:spcBef>
              <a:spcAft>
                <a:spcPct val="0"/>
              </a:spcAft>
            </a:pPr>
            <a:r>
              <a:rPr lang="en-US" altLang="en-US" sz="6600" b="1" dirty="0">
                <a:solidFill>
                  <a:srgbClr val="FF0000"/>
                </a:solidFill>
                <a:latin typeface="Times" panose="02020603050405020304" pitchFamily="18" charset="0"/>
                <a:ea typeface="Helvetica Neue"/>
                <a:cs typeface="Times" panose="02020603050405020304" pitchFamily="18" charset="0"/>
              </a:rPr>
              <a:t>“THỬ TÀI </a:t>
            </a:r>
            <a:r>
              <a:rPr lang="en-US" altLang="en-US" sz="6600" b="1" dirty="0" smtClean="0">
                <a:solidFill>
                  <a:srgbClr val="FF0000"/>
                </a:solidFill>
                <a:latin typeface="Times" panose="02020603050405020304" pitchFamily="18" charset="0"/>
                <a:ea typeface="Helvetica Neue"/>
                <a:cs typeface="Times" panose="02020603050405020304" pitchFamily="18" charset="0"/>
              </a:rPr>
              <a:t>HIỂU BIẾT”</a:t>
            </a:r>
            <a:endParaRPr lang="en-SG" altLang="en-US" sz="6600" b="1" dirty="0">
              <a:solidFill>
                <a:srgbClr val="FF0000"/>
              </a:solidFill>
              <a:latin typeface="Times" panose="02020603050405020304" pitchFamily="18" charset="0"/>
              <a:cs typeface="Times" panose="02020603050405020304" pitchFamily="18" charset="0"/>
            </a:endParaRPr>
          </a:p>
        </p:txBody>
      </p:sp>
      <p:sp>
        <p:nvSpPr>
          <p:cNvPr id="7" name="椭圆 1">
            <a:extLst>
              <a:ext uri="{FF2B5EF4-FFF2-40B4-BE49-F238E27FC236}">
                <a16:creationId xmlns=""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MỘT SỐ TRUYỀN THỐNG :</a:t>
            </a: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lao</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động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sản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xuất</a:t>
            </a:r>
            <a:r>
              <a:rPr lang="en-US" sz="2000" i="1" dirty="0">
                <a:solidFill>
                  <a:srgbClr val="0000FF"/>
                </a:solidFill>
                <a:latin typeface="Times" panose="02020603050405020304" pitchFamily="18" charset="0"/>
                <a:cs typeface="Times" panose="02020603050405020304" pitchFamily="18"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Times" panose="02020603050405020304" pitchFamily="18" charset="0"/>
                <a:cs typeface="Times" panose="02020603050405020304" pitchFamily="18" charset="0"/>
              </a:rPr>
              <a:t>Kinh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nghiệm</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trồng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lúa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Chữa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bệnh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bằng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cây</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thuốc</a:t>
            </a:r>
            <a:r>
              <a:rPr lang="en-US" sz="2000" i="1" dirty="0">
                <a:solidFill>
                  <a:srgbClr val="FF0000"/>
                </a:solidFill>
                <a:latin typeface="Times" panose="02020603050405020304" pitchFamily="18" charset="0"/>
                <a:cs typeface="Times" panose="02020603050405020304" pitchFamily="18" charset="0"/>
              </a:rPr>
              <a:t> Nam……..</a:t>
            </a:r>
          </a:p>
          <a:p>
            <a:pPr eaLnBrk="1" fontAlgn="base" hangingPunct="1">
              <a:spcBef>
                <a:spcPct val="0"/>
              </a:spcBef>
              <a:spcAft>
                <a:spcPct val="0"/>
              </a:spcAft>
              <a:defRPr/>
            </a:pP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về</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đạo</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đức</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Hiếu</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thảo</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hiếu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học</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Yêu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chống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ngoại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xâm</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Nhân</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nghĩa</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đoàn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kết</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văn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hóa</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Cách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giao</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tiếp</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Trang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phục</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Phong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tục</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tập</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tập</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quán</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nghệ</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thuật</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smtClean="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Tranh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dân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gian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Đông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Hồ</a:t>
            </a: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r>
              <a:rPr lang="en-US" sz="2000" i="1" dirty="0" smtClean="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a:t>
            </a: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Múa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rối</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nước</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điêu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khắc</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000" i="1" dirty="0" smtClean="0">
                <a:solidFill>
                  <a:srgbClr val="FF0000"/>
                </a:solidFill>
                <a:latin typeface="Times" panose="02020603050405020304" pitchFamily="18" charset="0"/>
                <a:cs typeface="Times" panose="02020603050405020304" pitchFamily="18" charset="0"/>
              </a:rPr>
              <a:t>-</a:t>
            </a:r>
            <a:r>
              <a:rPr lang="vi-VN"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Các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làn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điệu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dân</a:t>
            </a:r>
            <a:r>
              <a:rPr lang="en-US" sz="2000" i="1" dirty="0">
                <a:solidFill>
                  <a:srgbClr val="FF0000"/>
                </a:solidFill>
                <a:latin typeface="Times" panose="02020603050405020304" pitchFamily="18" charset="0"/>
                <a:cs typeface="Times" panose="02020603050405020304" pitchFamily="18" charset="0"/>
              </a:rPr>
              <a:t> </a:t>
            </a:r>
            <a:r>
              <a:rPr lang="en-US" sz="2000" i="1" dirty="0" smtClean="0">
                <a:solidFill>
                  <a:srgbClr val="FF0000"/>
                </a:solidFill>
                <a:latin typeface="Times" panose="02020603050405020304" pitchFamily="18" charset="0"/>
                <a:cs typeface="Times" panose="02020603050405020304" pitchFamily="18" charset="0"/>
              </a:rPr>
              <a:t>ca, ca </a:t>
            </a:r>
            <a:r>
              <a:rPr lang="en-US" sz="2000" i="1" dirty="0" err="1" smtClean="0">
                <a:solidFill>
                  <a:srgbClr val="FF0000"/>
                </a:solidFill>
                <a:latin typeface="Times" panose="02020603050405020304" pitchFamily="18" charset="0"/>
                <a:cs typeface="Times" panose="02020603050405020304" pitchFamily="18" charset="0"/>
              </a:rPr>
              <a:t>cổ</a:t>
            </a:r>
            <a:r>
              <a:rPr lang="en-US" sz="2000" i="1" dirty="0" smtClean="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ca </a:t>
            </a:r>
            <a:r>
              <a:rPr lang="en-US" sz="2000" i="1" dirty="0" err="1">
                <a:solidFill>
                  <a:srgbClr val="FF0000"/>
                </a:solidFill>
                <a:latin typeface="Times" panose="02020603050405020304" pitchFamily="18" charset="0"/>
                <a:cs typeface="Times" panose="02020603050405020304" pitchFamily="18" charset="0"/>
              </a:rPr>
              <a:t>cải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lương</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811214" y="5287942"/>
            <a:ext cx="2792627" cy="1310187"/>
          </a:xfrm>
          <a:prstGeom prst="rect">
            <a:avLst/>
          </a:prstGeom>
        </p:spPr>
      </p:pic>
      <p:pic>
        <p:nvPicPr>
          <p:cNvPr id="6" name="Picture 5"/>
          <p:cNvPicPr>
            <a:picLocks noChangeAspect="1"/>
          </p:cNvPicPr>
          <p:nvPr/>
        </p:nvPicPr>
        <p:blipFill>
          <a:blip r:embed="rId4"/>
          <a:stretch>
            <a:fillRect/>
          </a:stretch>
        </p:blipFill>
        <p:spPr>
          <a:xfrm>
            <a:off x="6093206" y="3482571"/>
            <a:ext cx="2792627" cy="1603418"/>
          </a:xfrm>
          <a:prstGeom prst="rect">
            <a:avLst/>
          </a:prstGeom>
        </p:spPr>
      </p:pic>
      <p:pic>
        <p:nvPicPr>
          <p:cNvPr id="7" name="Picture 6"/>
          <p:cNvPicPr>
            <a:picLocks noChangeAspect="1"/>
          </p:cNvPicPr>
          <p:nvPr/>
        </p:nvPicPr>
        <p:blipFill>
          <a:blip r:embed="rId5"/>
          <a:stretch>
            <a:fillRect/>
          </a:stretch>
        </p:blipFill>
        <p:spPr>
          <a:xfrm>
            <a:off x="5771182" y="1852524"/>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841" y="259931"/>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4679" y="0"/>
            <a:ext cx="11229702" cy="5438811"/>
          </a:xfrm>
          <a:prstGeom prst="rect">
            <a:avLst/>
          </a:prstGeom>
        </p:spPr>
      </p:pic>
      <p:sp>
        <p:nvSpPr>
          <p:cNvPr id="5" name="文本框 6"/>
          <p:cNvSpPr txBox="1"/>
          <p:nvPr/>
        </p:nvSpPr>
        <p:spPr>
          <a:xfrm>
            <a:off x="3456756" y="3036332"/>
            <a:ext cx="6148420" cy="1446550"/>
          </a:xfrm>
          <a:prstGeom prst="rect">
            <a:avLst/>
          </a:prstGeom>
          <a:noFill/>
        </p:spPr>
        <p:txBody>
          <a:bodyPr wrap="square" rtlCol="0">
            <a:spAutoFit/>
          </a:bodyPr>
          <a:lstStyle/>
          <a:p>
            <a:pPr algn="ct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2. Ý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nghĩa</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của</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4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524315"/>
          </a:xfrm>
          <a:prstGeom prst="rect">
            <a:avLst/>
          </a:prstGeom>
        </p:spPr>
        <p:txBody>
          <a:bodyPr wrap="square">
            <a:spAutoFit/>
          </a:bodyPr>
          <a:lstStyle/>
          <a:p>
            <a:pPr algn="just"/>
            <a:r>
              <a:rPr lang="en-US" sz="2400" dirty="0" smtClean="0">
                <a:solidFill>
                  <a:srgbClr val="000000"/>
                </a:solidFill>
                <a:latin typeface="+mj-lt"/>
                <a:ea typeface="Courier New" panose="02070309020205020404" pitchFamily="49" charset="0"/>
              </a:rPr>
              <a:t>   </a:t>
            </a:r>
            <a:r>
              <a:rPr lang="vi-VN" sz="2400" dirty="0" smtClean="0">
                <a:solidFill>
                  <a:srgbClr val="0000FF"/>
                </a:solidFill>
                <a:latin typeface="+mj-lt"/>
                <a:ea typeface="Courier New" panose="02070309020205020404" pitchFamily="49" charset="0"/>
              </a:rPr>
              <a:t>Dung </a:t>
            </a:r>
            <a:r>
              <a:rPr lang="vi-VN" sz="2400" dirty="0">
                <a:solidFill>
                  <a:srgbClr val="0000FF"/>
                </a:solidFill>
                <a:latin typeface="+mj-lt"/>
                <a:ea typeface="Courier New" panose="02070309020205020404" pitchFamily="49"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mj-lt"/>
            </a:endParaRPr>
          </a:p>
        </p:txBody>
      </p:sp>
      <p:sp>
        <p:nvSpPr>
          <p:cNvPr id="9" name="Rectangle 8"/>
          <p:cNvSpPr/>
          <p:nvPr/>
        </p:nvSpPr>
        <p:spPr>
          <a:xfrm>
            <a:off x="6240141" y="1192451"/>
            <a:ext cx="5514420" cy="3880486"/>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9Slide05 SVNClementine" panose="020F0502020204030203" pitchFamily="34" charset="0"/>
                <a:ea typeface="Arial" panose="020B0604020202020204" pitchFamily="34" charset="0"/>
              </a:rPr>
              <a:t>       </a:t>
            </a:r>
            <a:r>
              <a:rPr lang="vi-VN" sz="2400" b="1" dirty="0" smtClean="0">
                <a:latin typeface="+mj-lt"/>
                <a:ea typeface="Arial" panose="020B0604020202020204" pitchFamily="34" charset="0"/>
              </a:rPr>
              <a:t>Gia </a:t>
            </a:r>
            <a:r>
              <a:rPr lang="vi-VN" sz="2400" b="1" dirty="0">
                <a:latin typeface="+mj-lt"/>
                <a:ea typeface="Arial" panose="020B0604020202020204" pitchFamily="34"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400" b="1" dirty="0">
              <a:effectLst/>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smtClean="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smtClean="0">
                <a:solidFill>
                  <a:srgbClr val="FF0000"/>
                </a:solidFill>
                <a:latin typeface="#9Slide05 Brannboll Ny" panose="02000000000000000000" pitchFamily="2" charset="0"/>
              </a:rPr>
              <a:t>Có</a:t>
            </a:r>
            <a:r>
              <a:rPr lang="en-US" sz="2000" b="1" dirty="0" smtClean="0">
                <a:solidFill>
                  <a:srgbClr val="FF0000"/>
                </a:solidFill>
                <a:latin typeface="#9Slide05 Brannboll Ny" panose="02000000000000000000" pitchFamily="2" charset="0"/>
              </a:rPr>
              <a:t> </a:t>
            </a:r>
            <a:r>
              <a:rPr lang="en-US" sz="2000" b="1" dirty="0" err="1" smtClean="0">
                <a:solidFill>
                  <a:srgbClr val="FF0000"/>
                </a:solidFill>
                <a:latin typeface="#9Slide05 Brannboll Ny" panose="02000000000000000000" pitchFamily="2" charset="0"/>
              </a:rPr>
              <a:t>động</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2. </a:t>
            </a:r>
            <a:r>
              <a:rPr lang="en-US" sz="2000" b="1" dirty="0" err="1" smtClean="0">
                <a:solidFill>
                  <a:srgbClr val="FF0000"/>
                </a:solidFill>
                <a:latin typeface="#9Slide05 Brannboll Ny" panose="02000000000000000000" pitchFamily="2" charset="0"/>
              </a:rPr>
              <a:t>Việc</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Mảnh</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ghép</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hoàn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212253" y="-112325"/>
            <a:ext cx="11074445" cy="6426566"/>
            <a:chOff x="-166978" y="0"/>
            <a:chExt cx="9155652" cy="5698029"/>
          </a:xfrm>
        </p:grpSpPr>
        <p:pic>
          <p:nvPicPr>
            <p:cNvPr id="5" name="Google Shape;164;p9"/>
            <p:cNvPicPr preferRelativeResize="0"/>
            <p:nvPr/>
          </p:nvPicPr>
          <p:blipFill rotWithShape="1">
            <a:blip r:embed="rId3">
              <a:alphaModFix/>
            </a:blip>
            <a:srcRect l="15285" t="10430" r="46645" b="11190"/>
            <a:stretch/>
          </p:blipFill>
          <p:spPr>
            <a:xfrm>
              <a:off x="-166978" y="0"/>
              <a:ext cx="9155652"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872250"/>
            <a:ext cx="1769318" cy="18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1648243" y="961527"/>
            <a:ext cx="880594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Hiểu</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biết</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và</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tự</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hào</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về</a:t>
            </a:r>
            <a:r>
              <a:rPr lang="en-US" sz="4000" b="1" i="1" dirty="0" smtClean="0">
                <a:solidFill>
                  <a:srgbClr val="0000FF"/>
                </a:solidFill>
                <a:latin typeface="Times" panose="02020603050405020304" pitchFamily="18" charset="0"/>
                <a:cs typeface="Times" panose="02020603050405020304" pitchFamily="18" charset="0"/>
              </a:rPr>
              <a:t> t</a:t>
            </a:r>
            <a:r>
              <a:rPr lang="vi-VN" sz="4000" b="1" i="1" dirty="0" smtClean="0">
                <a:solidFill>
                  <a:srgbClr val="0000FF"/>
                </a:solidFill>
                <a:latin typeface="Times" panose="02020603050405020304" pitchFamily="18" charset="0"/>
                <a:cs typeface="Times" panose="02020603050405020304" pitchFamily="18" charset="0"/>
              </a:rPr>
              <a:t>ruyền </a:t>
            </a:r>
            <a:r>
              <a:rPr lang="vi-VN" sz="4000" b="1" i="1" dirty="0">
                <a:solidFill>
                  <a:srgbClr val="0000FF"/>
                </a:solidFill>
                <a:latin typeface="Times" panose="02020603050405020304" pitchFamily="18" charset="0"/>
                <a:cs typeface="Times" panose="02020603050405020304" pitchFamily="18" charset="0"/>
              </a:rPr>
              <a:t>thống của gia đình, dòng họ giúp chúng </a:t>
            </a:r>
            <a:r>
              <a:rPr lang="vi-VN" sz="4000" b="1" i="1" dirty="0" smtClean="0">
                <a:solidFill>
                  <a:srgbClr val="0000FF"/>
                </a:solidFill>
                <a:latin typeface="Times" panose="02020603050405020304" pitchFamily="18" charset="0"/>
                <a:cs typeface="Times" panose="02020603050405020304" pitchFamily="18" charset="0"/>
              </a:rPr>
              <a:t>ta</a:t>
            </a:r>
            <a:r>
              <a:rPr lang="en-US" sz="4000" b="1" i="1" dirty="0" smtClean="0">
                <a:solidFill>
                  <a:srgbClr val="0000FF"/>
                </a:solidFill>
                <a:latin typeface="Times" panose="02020603050405020304" pitchFamily="18" charset="0"/>
                <a:cs typeface="Times" panose="02020603050405020304" pitchFamily="18" charset="0"/>
              </a:rPr>
              <a:t>:</a:t>
            </a:r>
            <a:r>
              <a:rPr lang="vi-VN" sz="4000" b="1" i="1" dirty="0" smtClean="0">
                <a:solidFill>
                  <a:srgbClr val="0000FF"/>
                </a:solidFill>
                <a:latin typeface="Times" panose="02020603050405020304" pitchFamily="18" charset="0"/>
                <a:cs typeface="Times" panose="02020603050405020304" pitchFamily="18" charset="0"/>
              </a:rPr>
              <a:t> </a:t>
            </a:r>
            <a:endParaRPr lang="en-US" sz="4000" b="1" i="1" dirty="0" smtClean="0">
              <a:solidFill>
                <a:srgbClr val="0000FF"/>
              </a:solidFill>
              <a:latin typeface="Times" panose="02020603050405020304" pitchFamily="18" charset="0"/>
              <a:cs typeface="Times" panose="02020603050405020304" pitchFamily="18" charset="0"/>
            </a:endParaRPr>
          </a:p>
          <a:p>
            <a:pPr fontAlgn="base">
              <a:lnSpc>
                <a:spcPct val="100000"/>
              </a:lnSpc>
              <a:spcBef>
                <a:spcPct val="50000"/>
              </a:spcBef>
              <a:spcAft>
                <a:spcPct val="0"/>
              </a:spcAft>
              <a:buFont typeface="Arial" panose="020B0604020202020204" pitchFamily="34" charset="0"/>
              <a:buNone/>
            </a:pPr>
            <a:r>
              <a:rPr lang="en-US" sz="4000" b="1" i="1" dirty="0" smtClean="0">
                <a:solidFill>
                  <a:srgbClr val="0000FF"/>
                </a:solidFill>
                <a:latin typeface="Times" panose="02020603050405020304" pitchFamily="18" charset="0"/>
                <a:cs typeface="Times" panose="02020603050405020304" pitchFamily="18" charset="0"/>
              </a:rPr>
              <a:t>   + </a:t>
            </a:r>
            <a:r>
              <a:rPr lang="vi-VN" sz="4000" b="1" i="1" dirty="0" smtClean="0">
                <a:solidFill>
                  <a:srgbClr val="0000FF"/>
                </a:solidFill>
                <a:latin typeface="Times" panose="02020603050405020304" pitchFamily="18" charset="0"/>
                <a:cs typeface="Times" panose="02020603050405020304" pitchFamily="18" charset="0"/>
              </a:rPr>
              <a:t>có </a:t>
            </a:r>
            <a:r>
              <a:rPr lang="vi-VN" sz="4000" b="1" i="1" dirty="0">
                <a:solidFill>
                  <a:srgbClr val="0000FF"/>
                </a:solidFill>
                <a:latin typeface="Times" panose="02020603050405020304" pitchFamily="18" charset="0"/>
                <a:cs typeface="Times" panose="02020603050405020304" pitchFamily="18" charset="0"/>
              </a:rPr>
              <a:t>thêm kinh </a:t>
            </a:r>
            <a:r>
              <a:rPr lang="vi-VN" sz="4000" b="1" i="1" dirty="0" smtClean="0">
                <a:solidFill>
                  <a:srgbClr val="0000FF"/>
                </a:solidFill>
                <a:latin typeface="Times" panose="02020603050405020304" pitchFamily="18" charset="0"/>
                <a:cs typeface="Times" panose="02020603050405020304" pitchFamily="18" charset="0"/>
              </a:rPr>
              <a:t>nghiệm</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và</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sức</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mạnh</a:t>
            </a:r>
            <a:r>
              <a:rPr lang="en-US" sz="4000" b="1" i="1" dirty="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trong</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cuộc</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sống</a:t>
            </a:r>
            <a:endParaRPr lang="en-US" sz="4000" b="1" i="1" dirty="0">
              <a:solidFill>
                <a:srgbClr val="0000FF"/>
              </a:solidFill>
              <a:latin typeface="Times" panose="02020603050405020304" pitchFamily="18" charset="0"/>
              <a:cs typeface="Times" panose="02020603050405020304" pitchFamily="18" charset="0"/>
            </a:endParaRPr>
          </a:p>
          <a:p>
            <a:pPr fontAlgn="base">
              <a:lnSpc>
                <a:spcPct val="100000"/>
              </a:lnSpc>
              <a:spcBef>
                <a:spcPct val="50000"/>
              </a:spcBef>
              <a:spcAft>
                <a:spcPct val="0"/>
              </a:spcAft>
              <a:buFont typeface="Arial" panose="020B0604020202020204" pitchFamily="34" charset="0"/>
              <a:buNone/>
            </a:pPr>
            <a:r>
              <a:rPr lang="en-US" sz="4000" b="1" i="1" dirty="0" smtClean="0">
                <a:solidFill>
                  <a:srgbClr val="0000FF"/>
                </a:solidFill>
                <a:latin typeface="Times" panose="02020603050405020304" pitchFamily="18" charset="0"/>
                <a:cs typeface="Times" panose="02020603050405020304" pitchFamily="18" charset="0"/>
              </a:rPr>
              <a:t>   +  </a:t>
            </a:r>
            <a:r>
              <a:rPr lang="en-US" sz="4000" b="1" i="1" dirty="0" err="1" smtClean="0">
                <a:solidFill>
                  <a:srgbClr val="0000FF"/>
                </a:solidFill>
                <a:latin typeface="Times" panose="02020603050405020304" pitchFamily="18" charset="0"/>
                <a:cs typeface="Times" panose="02020603050405020304" pitchFamily="18" charset="0"/>
              </a:rPr>
              <a:t>góp</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phần</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làm</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phong</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phú</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truyền</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thống</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bản</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sắc</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dân</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tộc</a:t>
            </a:r>
            <a:r>
              <a:rPr lang="en-US" sz="4000" b="1" i="1" dirty="0" smtClean="0">
                <a:solidFill>
                  <a:srgbClr val="0000FF"/>
                </a:solidFill>
                <a:latin typeface="Times" panose="02020603050405020304" pitchFamily="18" charset="0"/>
                <a:cs typeface="Times" panose="02020603050405020304" pitchFamily="18" charset="0"/>
              </a:rPr>
              <a:t> </a:t>
            </a:r>
            <a:r>
              <a:rPr lang="en-US" sz="4000" b="1" i="1" dirty="0" err="1" smtClean="0">
                <a:solidFill>
                  <a:srgbClr val="0000FF"/>
                </a:solidFill>
                <a:latin typeface="Times" panose="02020603050405020304" pitchFamily="18" charset="0"/>
                <a:cs typeface="Times" panose="02020603050405020304" pitchFamily="18" charset="0"/>
              </a:rPr>
              <a:t>Việt</a:t>
            </a:r>
            <a:r>
              <a:rPr lang="en-US" sz="4000" b="1" i="1" dirty="0" smtClean="0">
                <a:solidFill>
                  <a:srgbClr val="0000FF"/>
                </a:solidFill>
                <a:latin typeface="Times" panose="02020603050405020304" pitchFamily="18" charset="0"/>
                <a:cs typeface="Times" panose="02020603050405020304" pitchFamily="18" charset="0"/>
              </a:rPr>
              <a:t> Nam</a:t>
            </a: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nvSpPr>
        <p:spPr>
          <a:xfrm>
            <a:off x="29155" y="761989"/>
            <a:ext cx="11271191" cy="1754326"/>
          </a:xfrm>
          <a:prstGeom prst="rect">
            <a:avLst/>
          </a:prstGeom>
          <a:noFill/>
        </p:spPr>
        <p:txBody>
          <a:bodyPr wrap="square" rtlCol="0">
            <a:spAutoFit/>
          </a:bodyPr>
          <a:lstStyle/>
          <a:p>
            <a:pPr algn="ct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3.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Giữ</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gìn</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và</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phát</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huy</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p>
          <a:p>
            <a:pPr algn="ct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2"/>
          <a:stretch/>
        </p:blipFill>
        <p:spPr>
          <a:xfrm>
            <a:off x="29155" y="3615486"/>
            <a:ext cx="3047399" cy="3242514"/>
          </a:xfrm>
          <a:prstGeom prst="rect">
            <a:avLst/>
          </a:prstGeom>
        </p:spPr>
      </p:pic>
      <p:pic>
        <p:nvPicPr>
          <p:cNvPr id="7" name="Picture 6"/>
          <p:cNvPicPr>
            <a:picLocks noChangeAspect="1"/>
          </p:cNvPicPr>
          <p:nvPr/>
        </p:nvPicPr>
        <p:blipFill>
          <a:blip r:embed="rId3"/>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3970318"/>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2800" dirty="0" smtClean="0">
                <a:latin typeface="+mj-lt"/>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mj-lt"/>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417699" y="-377821"/>
            <a:ext cx="12741627" cy="1693165"/>
          </a:xfrm>
          <a:prstGeom prst="rect">
            <a:avLst/>
          </a:prstGeom>
          <a:noFill/>
          <a:ln>
            <a:noFill/>
          </a:ln>
        </p:spPr>
      </p:pic>
      <p:sp>
        <p:nvSpPr>
          <p:cNvPr id="10" name="TextBox 9"/>
          <p:cNvSpPr txBox="1">
            <a:spLocks noChangeArrowheads="1"/>
          </p:cNvSpPr>
          <p:nvPr/>
        </p:nvSpPr>
        <p:spPr bwMode="auto">
          <a:xfrm>
            <a:off x="368491" y="104775"/>
            <a:ext cx="1056827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panose="02020603050405020304" pitchFamily="18" charset="0"/>
                <a:ea typeface="微软雅黑" panose="020B0503020204020204" pitchFamily="34" charset="-122"/>
                <a:cs typeface="Times" panose="02020603050405020304" pitchFamily="18" charset="0"/>
              </a:rPr>
              <a:t>TRÒ CHƠI: </a:t>
            </a:r>
            <a:r>
              <a:rPr lang="en-US" altLang="en-US" sz="4400" b="1" dirty="0" smtClean="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44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sp>
        <p:nvSpPr>
          <p:cNvPr id="3" name="Rectangle 2"/>
          <p:cNvSpPr/>
          <p:nvPr/>
        </p:nvSpPr>
        <p:spPr>
          <a:xfrm>
            <a:off x="748933" y="6007985"/>
            <a:ext cx="11232819" cy="873701"/>
          </a:xfrm>
          <a:prstGeom prst="rect">
            <a:avLst/>
          </a:prstGeom>
        </p:spPr>
        <p:txBody>
          <a:bodyPr wrap="none">
            <a:spAutoFit/>
          </a:bodyPr>
          <a:lstStyle/>
          <a:p>
            <a:pPr algn="just">
              <a:lnSpc>
                <a:spcPct val="115000"/>
              </a:lnSpc>
              <a:spcAft>
                <a:spcPts val="400"/>
              </a:spcAft>
            </a:pPr>
            <a:r>
              <a:rPr lang="en-US" sz="4800" dirty="0" smtClean="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4800" dirty="0" smtClean="0">
                <a:solidFill>
                  <a:srgbClr val="FF0000"/>
                </a:solidFill>
                <a:latin typeface="Times" panose="02020603050405020304" pitchFamily="18" charset="0"/>
                <a:ea typeface="Arial" panose="020B0604020202020204" pitchFamily="34" charset="0"/>
                <a:cs typeface="Times" panose="02020603050405020304" pitchFamily="18" charset="0"/>
              </a:rPr>
              <a:t>ài </a:t>
            </a:r>
            <a:r>
              <a:rPr lang="vi-VN" sz="4800" dirty="0">
                <a:solidFill>
                  <a:srgbClr val="FF0000"/>
                </a:solidFill>
                <a:latin typeface="Times" panose="02020603050405020304" pitchFamily="18" charset="0"/>
                <a:ea typeface="Arial" panose="020B0604020202020204" pitchFamily="34" charset="0"/>
                <a:cs typeface="Times" panose="02020603050405020304" pitchFamily="18" charset="0"/>
              </a:rPr>
              <a:t>hát “Lá cờ” (sáng tác: Tạ Quang Thắng).</a:t>
            </a:r>
            <a:endParaRPr lang="en-US" sz="4800" dirty="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pic>
        <p:nvPicPr>
          <p:cNvPr id="2" name="y2mate.com - Lá Cờ  Tạ Quang Thắng  SuZu Music  MV Lyrics_4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8492" y="1315343"/>
            <a:ext cx="11436822" cy="4594137"/>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1384995"/>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u="sng"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1:</a:t>
            </a:r>
            <a:r>
              <a:rPr lang="en-US" sz="2800"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Theo em, việc làm của Linh và gia đình sẽ mang đến cảm xúc như thế nào cho người thân</a:t>
            </a:r>
            <a:r>
              <a:rPr lang="en-US" altLang="en-US" sz="2800" dirty="0" smtClean="0">
                <a:latin typeface="Times" panose="02020603050405020304" pitchFamily="18" charset="0"/>
                <a:cs typeface="Times" panose="02020603050405020304" pitchFamily="18" charset="0"/>
              </a:rPr>
              <a:t>?</a:t>
            </a:r>
            <a:endParaRPr lang="en-US" altLang="en-US" sz="2800" dirty="0">
              <a:latin typeface="Times" panose="02020603050405020304" pitchFamily="18" charset="0"/>
              <a:cs typeface="Times" panose="02020603050405020304" pitchFamily="18"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mj-lt"/>
              </a:rPr>
              <a:t>Từ việc làm của gia đình bạn Linh và bạn An, theo em mỗi người cần làm gì để giữ gìn, phát huy truyền thống gia đình, dòng họ</a:t>
            </a:r>
            <a:r>
              <a:rPr lang="vi-VN" sz="2800" dirty="0" smtClean="0">
                <a:latin typeface="+mj-lt"/>
              </a:rPr>
              <a:t>?</a:t>
            </a:r>
            <a:endParaRPr lang="en-US" sz="2800" dirty="0">
              <a:latin typeface="+mj-lt"/>
            </a:endParaRPr>
          </a:p>
        </p:txBody>
      </p:sp>
      <p:sp>
        <p:nvSpPr>
          <p:cNvPr id="11" name="Text Box 9"/>
          <p:cNvSpPr txBox="1">
            <a:spLocks noChangeArrowheads="1"/>
          </p:cNvSpPr>
          <p:nvPr/>
        </p:nvSpPr>
        <p:spPr bwMode="auto">
          <a:xfrm>
            <a:off x="8977337" y="1470396"/>
            <a:ext cx="2816555" cy="3539430"/>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4</a:t>
            </a:r>
            <a:r>
              <a:rPr lang="en-US" sz="2800" b="1"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Hãy</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nêu</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những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việc</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làm</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biểu</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hiện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không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giữ</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gìn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và</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phát</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huy</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truyền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thống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tốt</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đẹp</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của</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gia</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đình</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dòng</a:t>
            </a:r>
            <a:r>
              <a:rPr lang="en-US" altLang="en-US" sz="2800" b="1" dirty="0">
                <a:latin typeface="Times" panose="02020603050405020304" pitchFamily="18" charset="0"/>
                <a:cs typeface="Times" panose="02020603050405020304" pitchFamily="18" charset="0"/>
              </a:rPr>
              <a:t> </a:t>
            </a:r>
            <a:r>
              <a:rPr lang="en-US" altLang="en-US" sz="2800" b="1" dirty="0" err="1" smtClean="0">
                <a:latin typeface="Times" panose="02020603050405020304" pitchFamily="18" charset="0"/>
                <a:cs typeface="Times" panose="02020603050405020304" pitchFamily="18" charset="0"/>
              </a:rPr>
              <a:t>họ</a:t>
            </a:r>
            <a:r>
              <a:rPr lang="en-US" altLang="en-US" sz="2800" b="1" dirty="0" smtClean="0">
                <a:latin typeface="Times" panose="02020603050405020304" pitchFamily="18" charset="0"/>
                <a:cs typeface="Times" panose="02020603050405020304" pitchFamily="18" charset="0"/>
              </a:rPr>
              <a:t> </a:t>
            </a:r>
            <a:r>
              <a:rPr lang="en-US" altLang="en-US" sz="2800" b="1" dirty="0" smtClean="0">
                <a:latin typeface="SVN-Vanilla Daisy Pro" panose="00000500000000000000" pitchFamily="2" charset="0"/>
              </a:rPr>
              <a:t>?</a:t>
            </a:r>
            <a:endParaRPr lang="en-US" altLang="en-US" sz="2800" b="1" dirty="0">
              <a:latin typeface="SVN-Vanilla Daisy Pro" panose="00000500000000000000" pitchFamily="2" charset="0"/>
            </a:endParaRP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32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sz="3200" b="1" u="sng" dirty="0" smtClean="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2</a:t>
            </a:r>
            <a:r>
              <a:rPr lang="en-US" sz="3200" b="1" dirty="0" smtClean="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3200" dirty="0">
                <a:latin typeface="Times" panose="02020603050405020304" pitchFamily="18" charset="0"/>
                <a:cs typeface="Times" panose="02020603050405020304" pitchFamily="18" charset="0"/>
              </a:rPr>
              <a:t>Em có suy nghĩ gì về mong muốn của bạn An?</a:t>
            </a:r>
            <a:endParaRPr lang="en-US" sz="3200" dirty="0">
              <a:latin typeface="Times" panose="02020603050405020304" pitchFamily="18" charset="0"/>
              <a:cs typeface="Times" panose="02020603050405020304" pitchFamily="18"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6" name="Google Shape;165;p9"/>
          <p:cNvPicPr preferRelativeResize="0"/>
          <p:nvPr/>
        </p:nvPicPr>
        <p:blipFill rotWithShape="1">
          <a:blip r:embed="rId3">
            <a:alphaModFix/>
          </a:blip>
          <a:srcRect l="18975" t="9789" r="12467"/>
          <a:stretch/>
        </p:blipFill>
        <p:spPr>
          <a:xfrm>
            <a:off x="4254687" y="4317135"/>
            <a:ext cx="3515072" cy="1804040"/>
          </a:xfrm>
          <a:prstGeom prst="rect">
            <a:avLst/>
          </a:prstGeom>
          <a:noFill/>
          <a:ln>
            <a:noFill/>
          </a:ln>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63" y="4192028"/>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26063" y="419335"/>
            <a:ext cx="1032812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4800" b="1" i="1" dirty="0" smtClean="0">
                <a:solidFill>
                  <a:srgbClr val="FF0000"/>
                </a:solidFill>
                <a:latin typeface="Times New Roman" panose="02020603050405020304" pitchFamily="18" charset="0"/>
              </a:rPr>
              <a:t>-</a:t>
            </a:r>
            <a:r>
              <a:rPr lang="en-US" altLang="en-US" sz="4800" b="1" i="1" dirty="0" err="1" smtClean="0">
                <a:solidFill>
                  <a:srgbClr val="FF0000"/>
                </a:solidFill>
                <a:latin typeface="Times New Roman" panose="02020603050405020304" pitchFamily="18" charset="0"/>
              </a:rPr>
              <a:t>Chúng</a:t>
            </a:r>
            <a:r>
              <a:rPr lang="en-US" altLang="en-US" sz="4800" b="1" i="1" dirty="0" smtClean="0">
                <a:solidFill>
                  <a:srgbClr val="FF0000"/>
                </a:solidFill>
                <a:latin typeface="Times New Roman" panose="02020603050405020304" pitchFamily="18" charset="0"/>
              </a:rPr>
              <a:t> ta </a:t>
            </a:r>
            <a:r>
              <a:rPr lang="en-US" altLang="en-US" sz="4800" b="1" i="1" dirty="0" err="1" smtClean="0">
                <a:solidFill>
                  <a:srgbClr val="FF0000"/>
                </a:solidFill>
                <a:latin typeface="Times New Roman" panose="02020603050405020304" pitchFamily="18" charset="0"/>
              </a:rPr>
              <a:t>cần</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tìm</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hiểu</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để</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tự</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hào</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về</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truyền</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thống</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gia</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đình</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dòng</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họ</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mình</a:t>
            </a:r>
            <a:r>
              <a:rPr lang="en-US" altLang="en-US" sz="4800" b="1" i="1" dirty="0" smtClean="0">
                <a:solidFill>
                  <a:srgbClr val="FF0000"/>
                </a:solidFill>
                <a:latin typeface="Times New Roman" panose="02020603050405020304" pitchFamily="18" charset="0"/>
              </a:rPr>
              <a:t>; </a:t>
            </a:r>
          </a:p>
          <a:p>
            <a:pPr algn="ctr" fontAlgn="base">
              <a:lnSpc>
                <a:spcPct val="100000"/>
              </a:lnSpc>
              <a:spcBef>
                <a:spcPct val="50000"/>
              </a:spcBef>
              <a:spcAft>
                <a:spcPct val="0"/>
              </a:spcAft>
              <a:buFontTx/>
              <a:buNone/>
            </a:pP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Từ</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đó</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có</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những</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việc</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làm</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phù</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hợp</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với</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khả</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năng</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để</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phát</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huy</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truyền</a:t>
            </a:r>
            <a:r>
              <a:rPr lang="en-US" altLang="en-US" sz="4800" b="1" i="1" dirty="0" smtClean="0">
                <a:solidFill>
                  <a:srgbClr val="FF0000"/>
                </a:solidFill>
                <a:latin typeface="Times New Roman" panose="02020603050405020304" pitchFamily="18" charset="0"/>
              </a:rPr>
              <a:t> </a:t>
            </a:r>
            <a:r>
              <a:rPr lang="en-US" altLang="en-US" sz="4800" b="1" i="1" dirty="0" err="1" smtClean="0">
                <a:solidFill>
                  <a:srgbClr val="FF0000"/>
                </a:solidFill>
                <a:latin typeface="Times New Roman" panose="02020603050405020304" pitchFamily="18" charset="0"/>
              </a:rPr>
              <a:t>thống</a:t>
            </a:r>
            <a:r>
              <a:rPr lang="en-US" altLang="en-US" sz="4800" b="1" i="1" dirty="0" smtClean="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LUYỆN TẬP</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mj-lt"/>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mj-lt"/>
            </a:endParaRPr>
          </a:p>
          <a:p>
            <a:pPr algn="just">
              <a:buNone/>
            </a:pPr>
            <a:r>
              <a:rPr lang="vi-VN" dirty="0">
                <a:solidFill>
                  <a:srgbClr val="FF0000"/>
                </a:solidFill>
                <a:latin typeface="+mj-lt"/>
              </a:rPr>
              <a:t>Em có mong muốn tiếp nối các truyền thống đó không? Vì sao? Hãy chia sẻ cùng các bạn trong lớp.</a:t>
            </a:r>
            <a:endParaRPr lang="en-US" dirty="0">
              <a:solidFill>
                <a:srgbClr val="FF0000"/>
              </a:solidFill>
              <a:latin typeface="+mj-lt"/>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mj-lt"/>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mj-lt"/>
              <a:ea typeface="Verdana" panose="020B0604030504040204" pitchFamily="34" charset="0"/>
            </a:endParaRPr>
          </a:p>
        </p:txBody>
      </p:sp>
      <p:sp>
        <p:nvSpPr>
          <p:cNvPr id="14" name="Text Box 33"/>
          <p:cNvSpPr txBox="1">
            <a:spLocks noChangeArrowheads="1"/>
          </p:cNvSpPr>
          <p:nvPr/>
        </p:nvSpPr>
        <p:spPr bwMode="auto">
          <a:xfrm>
            <a:off x="2037650" y="2567863"/>
            <a:ext cx="7660556" cy="2585323"/>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Tìm</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ca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dao</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tục</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ngữ</a:t>
            </a:r>
            <a:r>
              <a:rPr kumimoji="0" lang="vi-VN"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châm ngôn</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về</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panose="02020603050405020304" pitchFamily="18" charset="0"/>
                <a:cs typeface="Times" panose="02020603050405020304" pitchFamily="18" charset="0"/>
              </a:rPr>
              <a:t>truyền</a:t>
            </a:r>
            <a:r>
              <a:rPr kumimoji="0" lang="en-US" altLang="en-US" sz="5400" b="1" i="0" u="none" strike="noStrike" kern="0" cap="none" spc="0" normalizeH="0" baseline="0" noProof="0" dirty="0" smtClean="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panose="02020603050405020304" pitchFamily="18" charset="0"/>
                <a:cs typeface="Times" panose="02020603050405020304" pitchFamily="18" charset="0"/>
              </a:rPr>
              <a:t>thống</a:t>
            </a:r>
            <a:r>
              <a:rPr kumimoji="0" lang="en-US" altLang="en-US" sz="5400" b="1" i="0" u="none" strike="noStrike" kern="0" cap="none" spc="0" normalizeH="0" baseline="0" noProof="0" dirty="0" smtClean="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panose="02020603050405020304" pitchFamily="18" charset="0"/>
                <a:cs typeface="Times" panose="02020603050405020304" pitchFamily="18" charset="0"/>
              </a:rPr>
              <a:t>tốt</a:t>
            </a:r>
            <a:r>
              <a:rPr kumimoji="0" lang="en-US" altLang="en-US" sz="5400" b="1" i="0" u="none" strike="noStrike" kern="0" cap="none" spc="0" normalizeH="0" baseline="0" noProof="0" dirty="0" smtClean="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panose="02020603050405020304" pitchFamily="18" charset="0"/>
                <a:cs typeface="Times" panose="02020603050405020304" pitchFamily="18" charset="0"/>
              </a:rPr>
              <a:t>đẹp</a:t>
            </a:r>
            <a:endPar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Giấy</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rách</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phải</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giữ</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lấy</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lề</a:t>
            </a:r>
            <a:r>
              <a:rPr lang="en-US" altLang="en-US" sz="2800" b="1" dirty="0" smtClean="0">
                <a:solidFill>
                  <a:srgbClr val="FF0066"/>
                </a:solidFill>
                <a:latin typeface="Times" panose="02020603050405020304" pitchFamily="18" charset="0"/>
                <a:cs typeface="Times" panose="02020603050405020304" pitchFamily="18" charset="0"/>
              </a:rPr>
              <a:t>.</a:t>
            </a:r>
          </a:p>
          <a:p>
            <a:pPr algn="just" eaLnBrk="0" fontAlgn="base" hangingPunct="0">
              <a:spcBef>
                <a:spcPct val="0"/>
              </a:spcBef>
              <a:spcAft>
                <a:spcPct val="0"/>
              </a:spcAft>
            </a:pPr>
            <a:endParaRPr lang="en-US" altLang="en-US" sz="2800" b="1" dirty="0" smtClean="0">
              <a:solidFill>
                <a:srgbClr val="FF0066"/>
              </a:solidFill>
              <a:latin typeface="Times" panose="02020603050405020304" pitchFamily="18" charset="0"/>
              <a:cs typeface="Times" panose="02020603050405020304" pitchFamily="18" charset="0"/>
            </a:endParaRPr>
          </a:p>
          <a:p>
            <a:pPr algn="just" eaLnBrk="0" fontAlgn="base" hangingPunct="0">
              <a:spcBef>
                <a:spcPct val="0"/>
              </a:spcBef>
              <a:spcAft>
                <a:spcPct val="0"/>
              </a:spcAft>
              <a:buFontTx/>
              <a:buChar char="-"/>
            </a:pPr>
            <a:r>
              <a:rPr lang="en-US" altLang="en-US" sz="2800" b="1" dirty="0" smtClean="0">
                <a:solidFill>
                  <a:srgbClr val="FF0066"/>
                </a:solidFill>
                <a:latin typeface="Times" panose="02020603050405020304" pitchFamily="18" charset="0"/>
                <a:cs typeface="Times" panose="02020603050405020304" pitchFamily="18" charset="0"/>
              </a:rPr>
              <a:t> Con </a:t>
            </a:r>
            <a:r>
              <a:rPr lang="en-US" altLang="en-US" sz="2800" b="1" dirty="0" err="1" smtClean="0">
                <a:solidFill>
                  <a:srgbClr val="FF0066"/>
                </a:solidFill>
                <a:latin typeface="Times" panose="02020603050405020304" pitchFamily="18" charset="0"/>
                <a:cs typeface="Times" panose="02020603050405020304" pitchFamily="18" charset="0"/>
              </a:rPr>
              <a:t>hơn</a:t>
            </a:r>
            <a:r>
              <a:rPr lang="en-US" altLang="en-US" sz="2800" b="1" dirty="0" smtClean="0">
                <a:solidFill>
                  <a:srgbClr val="FF0066"/>
                </a:solidFill>
                <a:latin typeface="Times" panose="02020603050405020304" pitchFamily="18" charset="0"/>
                <a:cs typeface="Times" panose="02020603050405020304" pitchFamily="18" charset="0"/>
              </a:rPr>
              <a:t> cha </a:t>
            </a:r>
            <a:r>
              <a:rPr lang="en-US" altLang="en-US" sz="2800" b="1" dirty="0" err="1" smtClean="0">
                <a:solidFill>
                  <a:srgbClr val="FF0066"/>
                </a:solidFill>
                <a:latin typeface="Times" panose="02020603050405020304" pitchFamily="18" charset="0"/>
                <a:cs typeface="Times" panose="02020603050405020304" pitchFamily="18" charset="0"/>
              </a:rPr>
              <a:t>là</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nhà</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có</a:t>
            </a:r>
            <a:r>
              <a:rPr lang="en-US" altLang="en-US" sz="2800" b="1" dirty="0" smtClean="0">
                <a:solidFill>
                  <a:srgbClr val="FF0066"/>
                </a:solidFill>
                <a:latin typeface="Times" panose="02020603050405020304" pitchFamily="18" charset="0"/>
                <a:cs typeface="Times" panose="02020603050405020304" pitchFamily="18" charset="0"/>
              </a:rPr>
              <a:t> </a:t>
            </a:r>
            <a:r>
              <a:rPr lang="en-US" altLang="en-US" sz="2800" b="1" dirty="0" err="1" smtClean="0">
                <a:solidFill>
                  <a:srgbClr val="FF0066"/>
                </a:solidFill>
                <a:latin typeface="Times" panose="02020603050405020304" pitchFamily="18" charset="0"/>
                <a:cs typeface="Times" panose="02020603050405020304" pitchFamily="18" charset="0"/>
              </a:rPr>
              <a:t>phúc</a:t>
            </a:r>
            <a:r>
              <a:rPr lang="en-US" altLang="en-US" sz="2800" b="1" dirty="0" smtClean="0">
                <a:solidFill>
                  <a:srgbClr val="FF0066"/>
                </a:solidFill>
                <a:latin typeface="Times" panose="02020603050405020304" pitchFamily="18" charset="0"/>
                <a:cs typeface="Times"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Times" panose="02020603050405020304" pitchFamily="18" charset="0"/>
                <a:cs typeface="Times" panose="02020603050405020304" pitchFamily="18" charset="0"/>
              </a:rPr>
              <a:t>Các</a:t>
            </a:r>
            <a:r>
              <a:rPr kumimoji="0" lang="en-US" altLang="en-US" sz="4000" b="1" i="1" u="sng" strike="noStrike" kern="0" cap="none" spc="0" normalizeH="0" baseline="0" noProof="0" dirty="0" smtClean="0">
                <a:ln>
                  <a:noFill/>
                </a:ln>
                <a:solidFill>
                  <a:srgbClr val="2B05CB"/>
                </a:solidFill>
                <a:effectLst/>
                <a:uLnTx/>
                <a:uFillTx/>
                <a:latin typeface="Times" panose="02020603050405020304" pitchFamily="18" charset="0"/>
                <a:cs typeface="Times" panose="02020603050405020304"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panose="02020603050405020304" pitchFamily="18" charset="0"/>
                <a:cs typeface="Times" panose="02020603050405020304" pitchFamily="18" charset="0"/>
              </a:rPr>
              <a:t>câu</a:t>
            </a:r>
            <a:r>
              <a:rPr kumimoji="0" lang="en-US" altLang="en-US" sz="4000" b="1" i="1" u="sng" strike="noStrike" kern="0" cap="none" spc="0" normalizeH="0" baseline="0" noProof="0" dirty="0" smtClean="0">
                <a:ln>
                  <a:noFill/>
                </a:ln>
                <a:solidFill>
                  <a:srgbClr val="2B05CB"/>
                </a:solidFill>
                <a:effectLst/>
                <a:uLnTx/>
                <a:uFillTx/>
                <a:latin typeface="Times" panose="02020603050405020304" pitchFamily="18" charset="0"/>
                <a:cs typeface="Times" panose="02020603050405020304" pitchFamily="18" charset="0"/>
              </a:rPr>
              <a:t> ca </a:t>
            </a:r>
            <a:r>
              <a:rPr kumimoji="0" lang="en-US" altLang="en-US" sz="4000" b="1" i="1" u="sng" strike="noStrike" kern="0" cap="none" spc="0" normalizeH="0" baseline="0" noProof="0" dirty="0" err="1" smtClean="0">
                <a:ln>
                  <a:noFill/>
                </a:ln>
                <a:solidFill>
                  <a:srgbClr val="2B05CB"/>
                </a:solidFill>
                <a:effectLst/>
                <a:uLnTx/>
                <a:uFillTx/>
                <a:latin typeface="Times" panose="02020603050405020304" pitchFamily="18" charset="0"/>
                <a:cs typeface="Times" panose="02020603050405020304" pitchFamily="18" charset="0"/>
              </a:rPr>
              <a:t>dao</a:t>
            </a:r>
            <a:r>
              <a:rPr kumimoji="0" lang="en-US" altLang="en-US" sz="4000" b="1" i="1" u="sng" strike="noStrike" kern="0" cap="none" spc="0" normalizeH="0" baseline="0" noProof="0" dirty="0" smtClean="0">
                <a:ln>
                  <a:noFill/>
                </a:ln>
                <a:solidFill>
                  <a:srgbClr val="2B05CB"/>
                </a:solidFill>
                <a:effectLst/>
                <a:uLnTx/>
                <a:uFillTx/>
                <a:latin typeface="Times" panose="02020603050405020304" pitchFamily="18" charset="0"/>
                <a:cs typeface="Times" panose="02020603050405020304"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panose="02020603050405020304" pitchFamily="18" charset="0"/>
                <a:cs typeface="Times" panose="02020603050405020304" pitchFamily="18" charset="0"/>
              </a:rPr>
              <a:t>tục</a:t>
            </a:r>
            <a:r>
              <a:rPr kumimoji="0" lang="en-US" altLang="en-US" sz="4000" b="1" i="1" u="sng" strike="noStrike" kern="0" cap="none" spc="0" normalizeH="0" baseline="0" noProof="0" dirty="0" smtClean="0">
                <a:ln>
                  <a:noFill/>
                </a:ln>
                <a:solidFill>
                  <a:srgbClr val="2B05CB"/>
                </a:solidFill>
                <a:effectLst/>
                <a:uLnTx/>
                <a:uFillTx/>
                <a:latin typeface="Times" panose="02020603050405020304" pitchFamily="18" charset="0"/>
                <a:cs typeface="Times" panose="02020603050405020304"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panose="02020603050405020304" pitchFamily="18" charset="0"/>
                <a:cs typeface="Times" panose="02020603050405020304" pitchFamily="18" charset="0"/>
              </a:rPr>
              <a:t>ngữ</a:t>
            </a:r>
            <a:r>
              <a:rPr kumimoji="0" lang="en-US" altLang="en-US" sz="4000" b="1" i="1" u="sng" strike="noStrike" kern="0" cap="none" spc="0" normalizeH="0" baseline="0" noProof="0" dirty="0" smtClean="0">
                <a:ln>
                  <a:noFill/>
                </a:ln>
                <a:solidFill>
                  <a:srgbClr val="2B05CB"/>
                </a:solidFill>
                <a:effectLst/>
                <a:uLnTx/>
                <a:uFillTx/>
                <a:latin typeface="Times" panose="02020603050405020304" pitchFamily="18" charset="0"/>
                <a:cs typeface="Times" panose="02020603050405020304" pitchFamily="18"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91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Times" panose="02020603050405020304" pitchFamily="18" charset="0"/>
                <a:cs typeface="Times" panose="02020603050405020304" pitchFamily="18" charset="0"/>
              </a:rPr>
              <a:t>- Con </a:t>
            </a:r>
            <a:r>
              <a:rPr lang="en-US" altLang="en-US" sz="3200" b="1" dirty="0" err="1" smtClean="0">
                <a:solidFill>
                  <a:srgbClr val="FF0066"/>
                </a:solidFill>
                <a:latin typeface="Times" panose="02020603050405020304" pitchFamily="18" charset="0"/>
                <a:cs typeface="Times" panose="02020603050405020304" pitchFamily="18" charset="0"/>
              </a:rPr>
              <a:t>người</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có</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tổ</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có</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tông</a:t>
            </a:r>
            <a:r>
              <a:rPr lang="en-US" altLang="en-US" sz="3200" b="1" dirty="0" smtClean="0">
                <a:solidFill>
                  <a:srgbClr val="FF0066"/>
                </a:solidFill>
                <a:latin typeface="Times" panose="02020603050405020304" pitchFamily="18" charset="0"/>
                <a:cs typeface="Times" panose="02020603050405020304" pitchFamily="18"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Times" panose="02020603050405020304" pitchFamily="18" charset="0"/>
                <a:cs typeface="Times" panose="02020603050405020304" pitchFamily="18" charset="0"/>
              </a:rPr>
              <a:t>Như</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cây</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có</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cội</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như</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sông</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có</a:t>
            </a:r>
            <a:r>
              <a:rPr lang="en-US" altLang="en-US" sz="3200" b="1" dirty="0" smtClean="0">
                <a:solidFill>
                  <a:srgbClr val="FF0066"/>
                </a:solidFill>
                <a:latin typeface="Times" panose="02020603050405020304" pitchFamily="18" charset="0"/>
                <a:cs typeface="Times" panose="02020603050405020304" pitchFamily="18" charset="0"/>
              </a:rPr>
              <a:t> </a:t>
            </a:r>
            <a:r>
              <a:rPr lang="en-US" altLang="en-US" sz="3200" b="1" dirty="0" err="1" smtClean="0">
                <a:solidFill>
                  <a:srgbClr val="FF0066"/>
                </a:solidFill>
                <a:latin typeface="Times" panose="02020603050405020304" pitchFamily="18" charset="0"/>
                <a:cs typeface="Times" panose="02020603050405020304" pitchFamily="18" charset="0"/>
              </a:rPr>
              <a:t>nguồn</a:t>
            </a:r>
            <a:r>
              <a:rPr lang="en-US" altLang="en-US" sz="3200" b="1" dirty="0" smtClean="0">
                <a:solidFill>
                  <a:srgbClr val="FF0066"/>
                </a:solidFill>
                <a:latin typeface="Times" panose="02020603050405020304" pitchFamily="18" charset="0"/>
                <a:cs typeface="Times" panose="02020603050405020304" pitchFamily="18" charset="0"/>
              </a:rPr>
              <a:t>.</a:t>
            </a:r>
          </a:p>
          <a:p>
            <a:pPr algn="l" eaLnBrk="0" fontAlgn="base" hangingPunct="0">
              <a:lnSpc>
                <a:spcPct val="140000"/>
              </a:lnSpc>
              <a:spcAft>
                <a:spcPct val="0"/>
              </a:spcAft>
            </a:pPr>
            <a:endParaRPr lang="en-US" altLang="en-US" sz="2800" dirty="0" smtClean="0">
              <a:solidFill>
                <a:srgbClr val="5F5F5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893647"/>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panose="02020603050405020304" pitchFamily="18" charset="0"/>
                <a:cs typeface="Times" panose="02020603050405020304" pitchFamily="18" charset="0"/>
              </a:rPr>
              <a:t>Tình</a:t>
            </a:r>
            <a:r>
              <a:rPr lang="en-US" sz="2000" b="1" dirty="0" smtClean="0">
                <a:solidFill>
                  <a:srgbClr val="FF0000"/>
                </a:solidFill>
                <a:latin typeface="Times" panose="02020603050405020304" pitchFamily="18" charset="0"/>
                <a:cs typeface="Times" panose="02020603050405020304" pitchFamily="18" charset="0"/>
              </a:rPr>
              <a:t> </a:t>
            </a:r>
            <a:r>
              <a:rPr lang="en-US" sz="2000" b="1" dirty="0" err="1" smtClean="0">
                <a:solidFill>
                  <a:srgbClr val="FF0000"/>
                </a:solidFill>
                <a:latin typeface="Times" panose="02020603050405020304" pitchFamily="18" charset="0"/>
                <a:cs typeface="Times" panose="02020603050405020304" pitchFamily="18" charset="0"/>
              </a:rPr>
              <a:t>huống</a:t>
            </a:r>
            <a:r>
              <a:rPr lang="en-US" sz="2000" b="1" dirty="0" smtClean="0">
                <a:solidFill>
                  <a:srgbClr val="FF0000"/>
                </a:solidFill>
                <a:latin typeface="Times" panose="02020603050405020304" pitchFamily="18" charset="0"/>
                <a:cs typeface="Times" panose="02020603050405020304" pitchFamily="18" charset="0"/>
              </a:rPr>
              <a:t> 2: </a:t>
            </a:r>
          </a:p>
          <a:p>
            <a:r>
              <a:rPr lang="en-US" sz="2000" dirty="0" smtClean="0">
                <a:latin typeface="Times" panose="02020603050405020304" pitchFamily="18" charset="0"/>
                <a:cs typeface="Times" panose="02020603050405020304" pitchFamily="18" charset="0"/>
              </a:rPr>
              <a:t>    </a:t>
            </a:r>
            <a:r>
              <a:rPr lang="vi-VN" sz="2000" dirty="0" smtClean="0">
                <a:solidFill>
                  <a:srgbClr val="0000FF"/>
                </a:solidFill>
                <a:latin typeface="Times" panose="02020603050405020304" pitchFamily="18" charset="0"/>
                <a:cs typeface="Times" panose="02020603050405020304" pitchFamily="18"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8112780" y="430271"/>
            <a:ext cx="3606809"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2000" dirty="0" smtClean="0">
                <a:latin typeface="+mj-lt"/>
              </a:rPr>
              <a:t>Gia </a:t>
            </a:r>
            <a:r>
              <a:rPr lang="vi-VN" sz="2000" dirty="0">
                <a:latin typeface="+mj-lt"/>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r>
              <a:rPr lang="vi-VN" sz="2000" dirty="0" smtClean="0">
                <a:latin typeface="+mj-lt"/>
              </a:rPr>
              <a:t>.</a:t>
            </a:r>
            <a:endParaRPr lang="en-US" sz="2000" dirty="0">
              <a:latin typeface="+mj-lt"/>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a:t>
            </a:r>
            <a:r>
              <a:rPr lang="vi-VN" sz="2000" dirty="0" smtClean="0">
                <a:latin typeface="#9Slide06 Thillends Small" pitchFamily="2" charset="0"/>
              </a:rPr>
              <a:t>truyền </a:t>
            </a:r>
            <a:r>
              <a:rPr lang="vi-VN" sz="2000" dirty="0">
                <a:latin typeface="#9Slide06 Thillends Small" pitchFamily="2" charset="0"/>
              </a:rPr>
              <a:t>thống hiếu học của dòng họ</a:t>
            </a:r>
            <a:r>
              <a:rPr lang="vi-VN" sz="2000" dirty="0" smtClean="0">
                <a:latin typeface="#9Slide06 Thillends Small" pitchFamily="2" charset="0"/>
              </a:rPr>
              <a:t>?</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2" y="888555"/>
            <a:ext cx="6515029" cy="1323439"/>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panose="02020603050405020304" pitchFamily="18" charset="0"/>
                <a:cs typeface="Times" panose="02020603050405020304" pitchFamily="18" charset="0"/>
              </a:rPr>
              <a:t>LUẬT CHƠI</a:t>
            </a:r>
            <a:r>
              <a:rPr lang="en-US" sz="2400" dirty="0">
                <a:solidFill>
                  <a:prstClr val="black"/>
                </a:solidFill>
                <a:latin typeface="Times" panose="02020603050405020304" pitchFamily="18" charset="0"/>
                <a:cs typeface="Times" panose="02020603050405020304" pitchFamily="18" charset="0"/>
              </a:rPr>
              <a:t>: </a:t>
            </a:r>
            <a:endParaRPr lang="en-US" sz="2400" dirty="0" smtClean="0">
              <a:solidFill>
                <a:prstClr val="black"/>
              </a:solidFill>
              <a:latin typeface="Times" panose="02020603050405020304" pitchFamily="18" charset="0"/>
              <a:cs typeface="Times" panose="02020603050405020304" pitchFamily="18" charset="0"/>
            </a:endParaRPr>
          </a:p>
          <a:p>
            <a:r>
              <a:rPr lang="en-US" sz="2800" dirty="0" smtClean="0">
                <a:solidFill>
                  <a:srgbClr val="0000FF"/>
                </a:solidFill>
                <a:latin typeface="Times" panose="02020603050405020304" pitchFamily="18" charset="0"/>
                <a:cs typeface="Times" panose="02020603050405020304" pitchFamily="18" charset="0"/>
              </a:rPr>
              <a:t>S</a:t>
            </a:r>
            <a:r>
              <a:rPr lang="vi-VN" sz="2800" dirty="0" smtClean="0">
                <a:solidFill>
                  <a:srgbClr val="0000FF"/>
                </a:solidFill>
                <a:latin typeface="Times" panose="02020603050405020304" pitchFamily="18" charset="0"/>
                <a:cs typeface="Times" panose="02020603050405020304" pitchFamily="18" charset="0"/>
              </a:rPr>
              <a:t>ắm </a:t>
            </a:r>
            <a:r>
              <a:rPr lang="vi-VN" sz="2800" dirty="0">
                <a:solidFill>
                  <a:srgbClr val="0000FF"/>
                </a:solidFill>
                <a:latin typeface="Times" panose="02020603050405020304" pitchFamily="18" charset="0"/>
                <a:cs typeface="Times" panose="02020603050405020304" pitchFamily="18" charset="0"/>
              </a:rPr>
              <a:t>vai ở tình huống</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tập</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làm</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chuyên</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gia</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để</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trả</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lời</a:t>
            </a:r>
            <a:r>
              <a:rPr lang="en-US" sz="2400" dirty="0">
                <a:solidFill>
                  <a:prstClr val="black"/>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smtClean="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9Slide05 Brannboll Ny" panose="02000000000000000000" pitchFamily="2" charset="0"/>
                <a:cs typeface="Times" panose="02020603050405020304" pitchFamily="18" charset="0"/>
              </a:rPr>
              <a:t> </a:t>
            </a:r>
            <a:r>
              <a:rPr lang="en-US" sz="2800" b="1" dirty="0" smtClean="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1082" y="1285776"/>
            <a:ext cx="664673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mj-lt"/>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mj-lt"/>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893714" y="104775"/>
            <a:ext cx="9494182"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600" b="1" dirty="0">
                <a:solidFill>
                  <a:srgbClr val="0070C0"/>
                </a:solidFill>
                <a:latin typeface="Times" panose="02020603050405020304" pitchFamily="18" charset="0"/>
                <a:ea typeface="微软雅黑" panose="020B0503020204020204" pitchFamily="34" charset="-122"/>
                <a:cs typeface="Times" panose="02020603050405020304" pitchFamily="18" charset="0"/>
              </a:rPr>
              <a:t>TRÒ CHƠI: </a:t>
            </a:r>
            <a:r>
              <a:rPr lang="en-US" altLang="en-US" sz="3600" b="1" dirty="0" smtClean="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36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525384" y="5787841"/>
            <a:ext cx="11232819" cy="873701"/>
          </a:xfrm>
          <a:prstGeom prst="rect">
            <a:avLst/>
          </a:prstGeom>
        </p:spPr>
        <p:txBody>
          <a:bodyPr wrap="none">
            <a:spAutoFit/>
          </a:bodyPr>
          <a:lstStyle/>
          <a:p>
            <a:pPr algn="just">
              <a:lnSpc>
                <a:spcPct val="115000"/>
              </a:lnSpc>
              <a:spcAft>
                <a:spcPts val="400"/>
              </a:spcAft>
            </a:pPr>
            <a:r>
              <a:rPr lang="en-US" sz="4800" dirty="0" smtClean="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4800" dirty="0" smtClean="0">
                <a:solidFill>
                  <a:srgbClr val="FF0000"/>
                </a:solidFill>
                <a:latin typeface="Times" panose="02020603050405020304" pitchFamily="18" charset="0"/>
                <a:ea typeface="Arial" panose="020B0604020202020204" pitchFamily="34" charset="0"/>
                <a:cs typeface="Times" panose="02020603050405020304" pitchFamily="18" charset="0"/>
              </a:rPr>
              <a:t>ài </a:t>
            </a:r>
            <a:r>
              <a:rPr lang="vi-VN" sz="4800" dirty="0">
                <a:solidFill>
                  <a:srgbClr val="FF0000"/>
                </a:solidFill>
                <a:latin typeface="Times" panose="02020603050405020304" pitchFamily="18" charset="0"/>
                <a:ea typeface="Arial" panose="020B0604020202020204" pitchFamily="34" charset="0"/>
                <a:cs typeface="Times" panose="02020603050405020304" pitchFamily="18" charset="0"/>
              </a:rPr>
              <a:t>hát “Lá cờ” (sáng tác: Tạ Quang Thắng).</a:t>
            </a:r>
            <a:endParaRPr lang="en-US" sz="48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VẬN DỤNG</a:t>
            </a:r>
            <a:endParaRPr lang="zh-CN" altLang="en-US"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010259" y="2407269"/>
            <a:ext cx="3853006"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310185" y="1289229"/>
            <a:ext cx="7957601"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cs typeface="Times New Roman" panose="02020603050405020304" pitchFamily="18" charset="0"/>
              </a:rPr>
              <a:t>“ĐOÁN Ô CHỮ</a:t>
            </a:r>
            <a:r>
              <a:rPr kumimoji="0" lang="en-US" sz="8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a:t>
            </a:r>
            <a:endParaRPr kumimoji="0" lang="en-US" sz="8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53"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Times New Roman" panose="02020603050405020304" pitchFamily="18" charset="0"/>
                  <a:cs typeface="Times New Roman" panose="02020603050405020304" pitchFamily="18" charset="0"/>
                </a:rPr>
                <a:t>Ô </a:t>
              </a:r>
              <a:r>
                <a:rPr kumimoji="0" lang="en-US" altLang="en-US" sz="2800" b="1" i="0" u="none" strike="noStrike" kern="0" cap="none" spc="0" normalizeH="0" baseline="0" noProof="0" dirty="0" err="1">
                  <a:ln>
                    <a:noFill/>
                  </a:ln>
                  <a:solidFill>
                    <a:srgbClr val="3333CC"/>
                  </a:solidFill>
                  <a:effectLst/>
                  <a:uLnTx/>
                  <a:uFillTx/>
                  <a:latin typeface="Times New Roman" panose="02020603050405020304" pitchFamily="18" charset="0"/>
                  <a:cs typeface="Times New Roman" panose="02020603050405020304" pitchFamily="18" charset="0"/>
                </a:rPr>
                <a:t>chữ</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3333CC"/>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srgbClr val="3333CC"/>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3333CC"/>
                  </a:solidFill>
                  <a:effectLst/>
                  <a:uLnTx/>
                  <a:uFillTx/>
                  <a:latin typeface="Times New Roman" panose="02020603050405020304" pitchFamily="18" charset="0"/>
                  <a:cs typeface="Times New Roman" panose="02020603050405020304" pitchFamily="18" charset="0"/>
                </a:rPr>
                <a:t>nhất</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77"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2073229"/>
            <a:ext cx="3868559"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mj-lt"/>
                <a:cs typeface="#9Slide03 Arima Madurai Black" panose="00000A00000000000000" pitchFamily="2" charset="0"/>
              </a:rPr>
              <a:t>Thông qua bài viết; làm báo ảnh; làm áp phích hoặc làm </a:t>
            </a:r>
            <a:r>
              <a:rPr lang="en-US" sz="2800" dirty="0">
                <a:solidFill>
                  <a:srgbClr val="0000FF"/>
                </a:solidFill>
                <a:latin typeface="+mj-lt"/>
                <a:cs typeface="#9Slide03 Arima Madurai Black" panose="00000A00000000000000" pitchFamily="2" charset="0"/>
              </a:rPr>
              <a:t>video;...</a:t>
            </a:r>
            <a:endParaRPr lang="en-US" sz="2800" dirty="0" smtClean="0">
              <a:solidFill>
                <a:srgbClr val="0000FF"/>
              </a:solidFill>
              <a:latin typeface="+mj-lt"/>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513539" y="3918971"/>
            <a:ext cx="261017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Times New Roman" panose="02020603050405020304" pitchFamily="18" charset="0"/>
                <a:ea typeface="Calibri" pitchFamily="34" charset="0"/>
                <a:cs typeface="Times New Roman" panose="02020603050405020304" pitchFamily="18" charset="0"/>
              </a:rPr>
              <a:t>Dán</a:t>
            </a:r>
            <a:r>
              <a:rPr lang="en-US" sz="3000" b="1" dirty="0" smtClean="0">
                <a:solidFill>
                  <a:srgbClr val="00B050"/>
                </a:solidFill>
                <a:latin typeface="Times New Roman" panose="02020603050405020304" pitchFamily="18" charset="0"/>
                <a:ea typeface="Calibri" pitchFamily="34" charset="0"/>
                <a:cs typeface="Times New Roman" panose="02020603050405020304" pitchFamily="18" charset="0"/>
              </a:rPr>
              <a:t> </a:t>
            </a:r>
            <a:r>
              <a:rPr lang="en-US" sz="3000" b="1" dirty="0" err="1" smtClean="0">
                <a:solidFill>
                  <a:srgbClr val="00B050"/>
                </a:solidFill>
                <a:latin typeface="Times New Roman" panose="02020603050405020304" pitchFamily="18" charset="0"/>
                <a:ea typeface="Calibri" pitchFamily="34" charset="0"/>
                <a:cs typeface="Times New Roman" panose="02020603050405020304" pitchFamily="18" charset="0"/>
              </a:rPr>
              <a:t>vào</a:t>
            </a:r>
            <a:r>
              <a:rPr lang="en-US" sz="3000" b="1" dirty="0" smtClean="0">
                <a:solidFill>
                  <a:srgbClr val="00B050"/>
                </a:solidFill>
                <a:latin typeface="Times New Roman" panose="02020603050405020304" pitchFamily="18" charset="0"/>
                <a:ea typeface="Calibri" pitchFamily="34" charset="0"/>
                <a:cs typeface="Times New Roman" panose="02020603050405020304" pitchFamily="18" charset="0"/>
              </a:rPr>
              <a:t>   </a:t>
            </a:r>
            <a:r>
              <a:rPr lang="en-US" sz="3000" b="1" dirty="0" err="1" smtClean="0">
                <a:solidFill>
                  <a:srgbClr val="00B050"/>
                </a:solidFill>
                <a:latin typeface="Times New Roman" panose="02020603050405020304" pitchFamily="18" charset="0"/>
                <a:ea typeface="Calibri" pitchFamily="34" charset="0"/>
                <a:cs typeface="Times New Roman" panose="02020603050405020304" pitchFamily="18" charset="0"/>
              </a:rPr>
              <a:t>bảng</a:t>
            </a:r>
            <a:endParaRPr lang="en-US" sz="3000" b="1" dirty="0" smtClean="0">
              <a:solidFill>
                <a:srgbClr val="00B050"/>
              </a:solidFill>
              <a:latin typeface="Times New Roman" panose="02020603050405020304" pitchFamily="18" charset="0"/>
              <a:ea typeface="Calibri" pitchFamily="34" charset="0"/>
              <a:cs typeface="Times New Roman" panose="02020603050405020304"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Times New Roman" panose="02020603050405020304" pitchFamily="18" charset="0"/>
                <a:ea typeface="Calibri" pitchFamily="34" charset="0"/>
                <a:cs typeface="Times New Roman" panose="02020603050405020304" pitchFamily="18" charset="0"/>
                <a:sym typeface="Wingdings" pitchFamily="2" charset="2"/>
              </a:rPr>
              <a:t> </a:t>
            </a:r>
            <a:r>
              <a:rPr lang="en-US" sz="3000" b="1" dirty="0" err="1" smtClean="0">
                <a:solidFill>
                  <a:srgbClr val="FF0000"/>
                </a:solidFill>
                <a:latin typeface="Times New Roman" panose="02020603050405020304" pitchFamily="18" charset="0"/>
                <a:ea typeface="Calibri" pitchFamily="34" charset="0"/>
                <a:cs typeface="Times New Roman" panose="02020603050405020304" pitchFamily="18" charset="0"/>
              </a:rPr>
              <a:t>Chia</a:t>
            </a:r>
            <a:r>
              <a:rPr lang="en-US" sz="3000" b="1" dirty="0" smtClean="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smtClean="0">
                <a:solidFill>
                  <a:srgbClr val="FF0000"/>
                </a:solidFill>
                <a:latin typeface="Times New Roman" panose="02020603050405020304" pitchFamily="18" charset="0"/>
                <a:ea typeface="Calibri" pitchFamily="34" charset="0"/>
                <a:cs typeface="Times New Roman" panose="02020603050405020304" pitchFamily="18" charset="0"/>
              </a:rPr>
              <a:t>sẻ</a:t>
            </a:r>
            <a:r>
              <a:rPr lang="en-US" sz="3000" b="1" dirty="0" smtClean="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smtClean="0">
                <a:solidFill>
                  <a:srgbClr val="FF0000"/>
                </a:solidFill>
                <a:latin typeface="Times New Roman" panose="02020603050405020304" pitchFamily="18" charset="0"/>
                <a:ea typeface="Calibri" pitchFamily="34" charset="0"/>
                <a:cs typeface="Times New Roman" panose="02020603050405020304" pitchFamily="18" charset="0"/>
              </a:rPr>
              <a:t>cho</a:t>
            </a:r>
            <a:r>
              <a:rPr lang="en-US" sz="3000" b="1" dirty="0" smtClean="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smtClean="0">
                <a:solidFill>
                  <a:srgbClr val="FF0000"/>
                </a:solidFill>
                <a:latin typeface="Times New Roman" panose="02020603050405020304" pitchFamily="18" charset="0"/>
                <a:ea typeface="Calibri" pitchFamily="34" charset="0"/>
                <a:cs typeface="Times New Roman" panose="02020603050405020304" pitchFamily="18" charset="0"/>
              </a:rPr>
              <a:t>cả</a:t>
            </a:r>
            <a:r>
              <a:rPr lang="en-US" sz="3000" b="1" dirty="0" smtClean="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smtClean="0">
                <a:solidFill>
                  <a:srgbClr val="FF0000"/>
                </a:solidFill>
                <a:latin typeface="Times New Roman" panose="02020603050405020304" pitchFamily="18" charset="0"/>
                <a:ea typeface="Calibri" pitchFamily="34" charset="0"/>
                <a:cs typeface="Times New Roman" panose="02020603050405020304" pitchFamily="18" charset="0"/>
              </a:rPr>
              <a:t>lớp</a:t>
            </a:r>
            <a:endParaRPr lang="en-US" sz="3000" b="1" dirty="0" smtClean="0">
              <a:solidFill>
                <a:srgbClr val="FF0000"/>
              </a:solidFill>
              <a:latin typeface="Times New Roman" panose="02020603050405020304" pitchFamily="18" charset="0"/>
              <a:ea typeface="Calibri" pitchFamily="34" charset="0"/>
              <a:cs typeface="Times New Roman" panose="02020603050405020304" pitchFamily="18" charset="0"/>
            </a:endParaRPr>
          </a:p>
        </p:txBody>
      </p:sp>
      <p:sp>
        <p:nvSpPr>
          <p:cNvPr id="21" name="Rectangle 1"/>
          <p:cNvSpPr>
            <a:spLocks noChangeArrowheads="1"/>
          </p:cNvSpPr>
          <p:nvPr/>
        </p:nvSpPr>
        <p:spPr bwMode="auto">
          <a:xfrm>
            <a:off x="103465" y="1454878"/>
            <a:ext cx="661319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800" b="1" dirty="0" err="1" smtClean="0">
                <a:solidFill>
                  <a:srgbClr val="0000FF"/>
                </a:solidFill>
                <a:latin typeface="Times New Roman" panose="02020603050405020304" pitchFamily="18" charset="0"/>
                <a:ea typeface="Calibri" pitchFamily="34" charset="0"/>
                <a:cs typeface="Times New Roman" panose="02020603050405020304" pitchFamily="18" charset="0"/>
              </a:rPr>
              <a:t>Nhóm</a:t>
            </a:r>
            <a:r>
              <a:rPr lang="en-US" sz="2800" b="1" dirty="0" smtClean="0">
                <a:solidFill>
                  <a:srgbClr val="0000FF"/>
                </a:solidFill>
                <a:latin typeface="Times New Roman" panose="02020603050405020304" pitchFamily="18" charset="0"/>
                <a:ea typeface="Calibri" pitchFamily="34" charset="0"/>
                <a:cs typeface="Times New Roman" panose="02020603050405020304" pitchFamily="18" charset="0"/>
              </a:rPr>
              <a:t> 1: </a:t>
            </a:r>
            <a:r>
              <a:rPr lang="vi-VN" sz="2800" b="1" dirty="0">
                <a:solidFill>
                  <a:srgbClr val="0000FF"/>
                </a:solidFill>
                <a:latin typeface="Times New Roman" panose="02020603050405020304" pitchFamily="18" charset="0"/>
                <a:cs typeface="Times New Roman" panose="02020603050405020304" pitchFamily="18"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Times New Roman" panose="02020603050405020304" pitchFamily="18" charset="0"/>
                <a:ea typeface="Calibri" pitchFamily="34" charset="0"/>
                <a:cs typeface="Times New Roman" panose="02020603050405020304" pitchFamily="18" charset="0"/>
              </a:rPr>
              <a:t>Nhóm</a:t>
            </a:r>
            <a:r>
              <a:rPr lang="en-US" sz="2800" b="1" i="1" dirty="0" smtClean="0">
                <a:solidFill>
                  <a:srgbClr val="008000"/>
                </a:solidFill>
                <a:latin typeface="Times New Roman" panose="02020603050405020304" pitchFamily="18" charset="0"/>
                <a:ea typeface="Calibri" pitchFamily="34" charset="0"/>
                <a:cs typeface="Times New Roman" panose="02020603050405020304" pitchFamily="18" charset="0"/>
              </a:rPr>
              <a:t> 2: </a:t>
            </a:r>
            <a:r>
              <a:rPr lang="vi-VN" sz="2800" b="1" i="1" dirty="0">
                <a:solidFill>
                  <a:srgbClr val="008000"/>
                </a:solidFill>
                <a:latin typeface="Times New Roman" panose="02020603050405020304" pitchFamily="18" charset="0"/>
                <a:cs typeface="Times New Roman" panose="02020603050405020304" pitchFamily="18" charset="0"/>
              </a:rPr>
              <a:t>Em hãy vẽ một bức tranh về ước mơ nghề nghiệp của em trong tương lai, tiếp nối truyền thống của gia đình, dòng họ</a:t>
            </a:r>
            <a:r>
              <a:rPr lang="vi-VN" sz="2800" b="1" i="1" dirty="0" smtClean="0">
                <a:solidFill>
                  <a:srgbClr val="008000"/>
                </a:solidFill>
                <a:latin typeface="Times" panose="02020603050405020304" pitchFamily="18" charset="0"/>
                <a:cs typeface="Times" panose="02020603050405020304" pitchFamily="18" charset="0"/>
              </a:rPr>
              <a:t>.</a:t>
            </a:r>
            <a:endParaRPr lang="en-US" sz="2800" b="1" i="1" dirty="0">
              <a:solidFill>
                <a:srgbClr val="008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Xin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chào</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defTabSz="457200"/>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và</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hẹn</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gặp</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lại</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400732"/>
            <a:ext cx="1185539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0000FF"/>
                </a:solidFill>
                <a:latin typeface="Times" panose="02020603050405020304" pitchFamily="18" charset="0"/>
                <a:ea typeface="Helvetica Neue"/>
                <a:cs typeface="Times" panose="02020603050405020304" pitchFamily="18" charset="0"/>
              </a:rPr>
              <a:t>Tiết</a:t>
            </a:r>
            <a:r>
              <a:rPr lang="en-US" altLang="en-US" sz="3200" b="1" dirty="0" smtClean="0">
                <a:solidFill>
                  <a:srgbClr val="0000FF"/>
                </a:solidFill>
                <a:latin typeface="Times" panose="02020603050405020304" pitchFamily="18" charset="0"/>
                <a:ea typeface="Helvetica Neue"/>
                <a:cs typeface="Times" panose="02020603050405020304" pitchFamily="18" charset="0"/>
              </a:rPr>
              <a:t> 1-2-3: </a:t>
            </a:r>
            <a:r>
              <a:rPr lang="en-US" altLang="en-US" sz="3200" b="1" dirty="0" err="1" smtClean="0">
                <a:solidFill>
                  <a:srgbClr val="0000FF"/>
                </a:solidFill>
                <a:latin typeface="Times" panose="02020603050405020304" pitchFamily="18" charset="0"/>
                <a:ea typeface="Helvetica Neue"/>
                <a:cs typeface="Times" panose="02020603050405020304" pitchFamily="18" charset="0"/>
              </a:rPr>
              <a:t>Bài</a:t>
            </a:r>
            <a:r>
              <a:rPr lang="en-US" altLang="en-US" sz="3200" b="1" dirty="0" smtClean="0">
                <a:solidFill>
                  <a:srgbClr val="0000FF"/>
                </a:solidFill>
                <a:latin typeface="Times" panose="02020603050405020304" pitchFamily="18" charset="0"/>
                <a:ea typeface="Helvetica Neue"/>
                <a:cs typeface="Times" panose="02020603050405020304" pitchFamily="18" charset="0"/>
              </a:rPr>
              <a:t> 1</a:t>
            </a:r>
            <a:r>
              <a:rPr lang="en-US" altLang="en-US" sz="3200" b="1" dirty="0" smtClean="0">
                <a:solidFill>
                  <a:srgbClr val="FF0000"/>
                </a:solidFill>
                <a:latin typeface="Times" panose="02020603050405020304" pitchFamily="18" charset="0"/>
                <a:ea typeface="Helvetica Neue"/>
                <a:cs typeface="Times" panose="02020603050405020304" pitchFamily="18" charset="0"/>
              </a:rPr>
              <a:t> </a:t>
            </a:r>
          </a:p>
          <a:p>
            <a:pPr algn="ctr" eaLnBrk="0" fontAlgn="base" hangingPunct="0">
              <a:spcBef>
                <a:spcPct val="0"/>
              </a:spcBef>
              <a:spcAft>
                <a:spcPct val="0"/>
              </a:spcAft>
            </a:pPr>
            <a:r>
              <a:rPr lang="en-US" altLang="en-US" sz="4200" b="1" dirty="0" smtClean="0">
                <a:solidFill>
                  <a:srgbClr val="FF0000"/>
                </a:solidFill>
                <a:latin typeface="Times" panose="02020603050405020304" pitchFamily="18" charset="0"/>
                <a:ea typeface="Helvetica Neue"/>
                <a:cs typeface="Times" panose="02020603050405020304" pitchFamily="18" charset="0"/>
              </a:rPr>
              <a:t>TỰ HÀO VỀ TRUYỀN THỐNG GIA ĐÌNH, DÒNG HỌ</a:t>
            </a:r>
            <a:endParaRPr lang="en-SG" altLang="en-US" sz="4200" b="1" dirty="0">
              <a:solidFill>
                <a:srgbClr val="0000FF"/>
              </a:solidFill>
              <a:latin typeface="Times" panose="02020603050405020304" pitchFamily="18" charset="0"/>
              <a:cs typeface="Times" panose="02020603050405020304"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KHÁM PHÁ</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4611" y="177115"/>
            <a:ext cx="11370010" cy="4428877"/>
          </a:xfrm>
          <a:prstGeom prst="rect">
            <a:avLst/>
          </a:prstGeom>
        </p:spPr>
      </p:pic>
      <p:sp>
        <p:nvSpPr>
          <p:cNvPr id="5" name="文本框 6"/>
          <p:cNvSpPr txBox="1"/>
          <p:nvPr/>
        </p:nvSpPr>
        <p:spPr>
          <a:xfrm>
            <a:off x="2934269" y="2391553"/>
            <a:ext cx="6642486" cy="1754326"/>
          </a:xfrm>
          <a:prstGeom prst="rect">
            <a:avLst/>
          </a:prstGeom>
          <a:noFill/>
        </p:spPr>
        <p:txBody>
          <a:bodyPr wrap="square" rtlCol="0">
            <a:spAutoFit/>
          </a:bodyPr>
          <a:lstStyle/>
          <a:p>
            <a:pPr algn="ct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1.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5400" b="1" dirty="0"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smtClean="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4" y="3615486"/>
            <a:ext cx="2905115"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a:t>
            </a:r>
            <a:r>
              <a:rPr lang="en-US" b="1" kern="0" dirty="0" err="1" smtClean="0">
                <a:latin typeface="#9Slide05 Brannboll Ny" panose="02000000000000000000" pitchFamily="2" charset="0"/>
                <a:cs typeface="Times" panose="02020603050405020304" pitchFamily="18" charset="0"/>
              </a:rPr>
              <a:t>Đặng</a:t>
            </a:r>
            <a:r>
              <a:rPr lang="en-US" b="1" kern="0" dirty="0" smtClean="0">
                <a:latin typeface="#9Slide05 Brannboll Ny" panose="02000000000000000000" pitchFamily="2" charset="0"/>
                <a:cs typeface="Times" panose="02020603050405020304" pitchFamily="18" charset="0"/>
              </a:rPr>
              <a:t> ở </a:t>
            </a:r>
            <a:r>
              <a:rPr lang="en-US" b="1" kern="0" dirty="0" err="1" smtClean="0">
                <a:latin typeface="#9Slide05 Brannboll Ny" panose="02000000000000000000" pitchFamily="2" charset="0"/>
                <a:cs typeface="Times" panose="02020603050405020304" pitchFamily="18" charset="0"/>
              </a:rPr>
              <a:t>Sơn</a:t>
            </a:r>
            <a:r>
              <a:rPr lang="en-US" b="1" kern="0" dirty="0" smtClean="0">
                <a:latin typeface="#9Slide05 Brannboll Ny" panose="02000000000000000000" pitchFamily="2" charset="0"/>
                <a:cs typeface="Times" panose="02020603050405020304" pitchFamily="18" charset="0"/>
              </a:rPr>
              <a:t> La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a:t>
            </a:r>
            <a:r>
              <a:rPr lang="en-US" b="1" kern="0" dirty="0" err="1" smtClean="0">
                <a:latin typeface="#9Slide05 Brannboll Ny" panose="02000000000000000000" pitchFamily="2" charset="0"/>
              </a:rPr>
              <a:t>Đặng</a:t>
            </a:r>
            <a:r>
              <a:rPr lang="en-US" b="1" kern="0" dirty="0" smtClean="0">
                <a:latin typeface="#9Slide05 Brannboll Ny" panose="02000000000000000000" pitchFamily="2" charset="0"/>
              </a:rPr>
              <a:t> ở </a:t>
            </a:r>
            <a:r>
              <a:rPr lang="en-US" b="1" kern="0" dirty="0" err="1" smtClean="0">
                <a:latin typeface="#9Slide05 Brannboll Ny" panose="02000000000000000000" pitchFamily="2" charset="0"/>
              </a:rPr>
              <a:t>Sơn</a:t>
            </a:r>
            <a:r>
              <a:rPr lang="en-US" b="1" kern="0" dirty="0" smtClean="0">
                <a:latin typeface="#9Slide05 Brannboll Ny" panose="02000000000000000000" pitchFamily="2" charset="0"/>
              </a:rPr>
              <a:t> La</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a:t>
            </a:r>
            <a:r>
              <a:rPr lang="en-US" b="1" kern="0" dirty="0" err="1" smtClean="0">
                <a:latin typeface="#9Slide05 Brannboll Ny" panose="02000000000000000000" pitchFamily="2" charset="0"/>
                <a:cs typeface="Times" panose="02020603050405020304" pitchFamily="18" charset="0"/>
              </a:rPr>
              <a:t>Đặng</a:t>
            </a:r>
            <a:r>
              <a:rPr lang="en-US" b="1" kern="0" dirty="0" smtClean="0">
                <a:latin typeface="#9Slide05 Brannboll Ny" panose="02000000000000000000" pitchFamily="2" charset="0"/>
                <a:cs typeface="Times" panose="02020603050405020304" pitchFamily="18" charset="0"/>
              </a:rPr>
              <a:t> ở </a:t>
            </a:r>
            <a:r>
              <a:rPr lang="en-US" b="1" kern="0" dirty="0" err="1" smtClean="0">
                <a:latin typeface="#9Slide05 Brannboll Ny" panose="02000000000000000000" pitchFamily="2" charset="0"/>
                <a:cs typeface="Times" panose="02020603050405020304" pitchFamily="18" charset="0"/>
              </a:rPr>
              <a:t>Sơn</a:t>
            </a:r>
            <a:r>
              <a:rPr lang="en-US" b="1" kern="0" dirty="0" smtClean="0">
                <a:latin typeface="#9Slide05 Brannboll Ny" panose="02000000000000000000" pitchFamily="2" charset="0"/>
                <a:cs typeface="Times" panose="02020603050405020304" pitchFamily="18" charset="0"/>
              </a:rPr>
              <a:t> La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a:t>
            </a:r>
            <a:r>
              <a:rPr lang="en-US" b="1" kern="0" dirty="0" err="1" smtClean="0">
                <a:latin typeface="#9Slide05 Brannboll Ny" panose="02000000000000000000" pitchFamily="2" charset="0"/>
              </a:rPr>
              <a:t>Đặng</a:t>
            </a:r>
            <a:r>
              <a:rPr lang="en-US" b="1" kern="0" dirty="0" smtClean="0">
                <a:latin typeface="#9Slide05 Brannboll Ny" panose="02000000000000000000" pitchFamily="2" charset="0"/>
              </a:rPr>
              <a:t> ở </a:t>
            </a:r>
            <a:r>
              <a:rPr lang="en-US" b="1" kern="0" dirty="0" err="1" smtClean="0">
                <a:latin typeface="#9Slide05 Brannboll Ny" panose="02000000000000000000" pitchFamily="2" charset="0"/>
              </a:rPr>
              <a:t>Sơn</a:t>
            </a:r>
            <a:r>
              <a:rPr lang="en-US" b="1" kern="0" dirty="0" smtClean="0">
                <a:latin typeface="#9Slide05 Brannboll Ny" panose="02000000000000000000" pitchFamily="2" charset="0"/>
              </a:rPr>
              <a:t> La</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dirty="0">
                <a:solidFill>
                  <a:srgbClr val="0000FF"/>
                </a:solidFill>
                <a:latin typeface="#9Slide05 Brannboll Ny" panose="02000000000000000000" pitchFamily="2" charset="0"/>
              </a:rPr>
              <a:t>T</a:t>
            </a:r>
            <a:r>
              <a:rPr lang="vi-VN" sz="2800" dirty="0" smtClean="0">
                <a:solidFill>
                  <a:srgbClr val="0000FF"/>
                </a:solidFill>
                <a:latin typeface="#9Slide05 Brannboll Ny" panose="02000000000000000000" pitchFamily="2" charset="0"/>
              </a:rPr>
              <a:t>ruyền </a:t>
            </a:r>
            <a:r>
              <a:rPr lang="vi-VN" sz="2800" dirty="0">
                <a:solidFill>
                  <a:srgbClr val="0000FF"/>
                </a:solidFill>
                <a:latin typeface="#9Slide05 Brannboll Ny" panose="02000000000000000000" pitchFamily="2" charset="0"/>
              </a:rPr>
              <a:t>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dirty="0" err="1" smtClean="0">
                <a:solidFill>
                  <a:srgbClr val="FF0000"/>
                </a:solidFill>
                <a:latin typeface="Times" panose="02020603050405020304" pitchFamily="18" charset="0"/>
                <a:cs typeface="Times" panose="02020603050405020304" pitchFamily="18" charset="0"/>
              </a:rPr>
              <a:t>Đó</a:t>
            </a:r>
            <a:r>
              <a:rPr lang="vi-VN" sz="2800" dirty="0" smtClean="0">
                <a:solidFill>
                  <a:srgbClr val="FF0000"/>
                </a:solidFill>
                <a:latin typeface="Times" panose="02020603050405020304" pitchFamily="18" charset="0"/>
                <a:cs typeface="Times" panose="02020603050405020304" pitchFamily="18" charset="0"/>
              </a:rPr>
              <a:t> </a:t>
            </a:r>
            <a:r>
              <a:rPr lang="vi-VN" sz="2800" dirty="0">
                <a:solidFill>
                  <a:srgbClr val="FF0000"/>
                </a:solidFill>
                <a:latin typeface="Times" panose="02020603050405020304" pitchFamily="18" charset="0"/>
                <a:cs typeface="Times" panose="02020603050405020304" pitchFamily="18" charset="0"/>
              </a:rPr>
              <a:t>là một truyền thống tốt đẹp cần lưu giữ và phát huy</a:t>
            </a:r>
            <a:r>
              <a:rPr lang="vi-VN" sz="2800" dirty="0" smtClean="0">
                <a:solidFill>
                  <a:srgbClr val="FF0000"/>
                </a:solidFill>
                <a:latin typeface="Times" panose="02020603050405020304" pitchFamily="18" charset="0"/>
                <a:cs typeface="Times" panose="02020603050405020304" pitchFamily="18" charset="0"/>
              </a:rPr>
              <a:t>.</a:t>
            </a:r>
            <a:endParaRPr lang="en-US" sz="2800" dirty="0" smtClean="0">
              <a:solidFill>
                <a:srgbClr val="FF0000"/>
              </a:solidFill>
              <a:latin typeface="Times" panose="02020603050405020304" pitchFamily="18" charset="0"/>
              <a:cs typeface="Times" panose="02020603050405020304" pitchFamily="18" charset="0"/>
            </a:endParaRPr>
          </a:p>
          <a:p>
            <a:pPr algn="just" fontAlgn="base">
              <a:spcBef>
                <a:spcPct val="0"/>
              </a:spcBef>
              <a:spcAft>
                <a:spcPct val="0"/>
              </a:spcAft>
            </a:pPr>
            <a:r>
              <a:rPr lang="vi-VN" sz="2800" dirty="0" smtClean="0">
                <a:solidFill>
                  <a:srgbClr val="FF0000"/>
                </a:solidFill>
                <a:latin typeface="Times" panose="02020603050405020304" pitchFamily="18" charset="0"/>
                <a:ea typeface="Courier New" panose="02070309020205020404" pitchFamily="49" charset="0"/>
                <a:cs typeface="Times" panose="02020603050405020304" pitchFamily="18" charset="0"/>
              </a:rPr>
              <a:t>Em </a:t>
            </a:r>
            <a:r>
              <a:rPr lang="vi-VN" sz="2800" dirty="0">
                <a:solidFill>
                  <a:srgbClr val="FF0000"/>
                </a:solidFill>
                <a:latin typeface="Times" panose="02020603050405020304" pitchFamily="18" charset="0"/>
                <a:ea typeface="Courier New" panose="02070309020205020404" pitchFamily="49" charset="0"/>
                <a:cs typeface="Times" panose="02020603050405020304" pitchFamily="18" charset="0"/>
              </a:rPr>
              <a:t>thấy ngưỡng mộ, đáng học tập.</a:t>
            </a:r>
            <a:endParaRPr lang="vi-VN" altLang="en-US" sz="2800" b="1" i="1" dirty="0">
              <a:solidFill>
                <a:srgbClr val="FF0000"/>
              </a:solidFill>
              <a:latin typeface="Times" panose="02020603050405020304" pitchFamily="18" charset="0"/>
              <a:cs typeface="Times" panose="02020603050405020304" pitchFamily="18" charset="0"/>
            </a:endParaRPr>
          </a:p>
        </p:txBody>
      </p:sp>
      <p:sp>
        <p:nvSpPr>
          <p:cNvPr id="27" name="TextBox 26"/>
          <p:cNvSpPr txBox="1">
            <a:spLocks noChangeArrowheads="1"/>
          </p:cNvSpPr>
          <p:nvPr/>
        </p:nvSpPr>
        <p:spPr bwMode="auto">
          <a:xfrm>
            <a:off x="7887962" y="4236371"/>
            <a:ext cx="40867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b="1" i="1" dirty="0">
                <a:solidFill>
                  <a:srgbClr val="0000FF"/>
                </a:solidFill>
                <a:latin typeface="Times" panose="02020603050405020304" pitchFamily="18" charset="0"/>
                <a:cs typeface="Times" panose="02020603050405020304" pitchFamily="18" charset="0"/>
              </a:rPr>
              <a:t>- T</a:t>
            </a:r>
            <a:r>
              <a:rPr lang="vi-VN" sz="2800" b="1" i="1" dirty="0">
                <a:solidFill>
                  <a:srgbClr val="0000FF"/>
                </a:solidFill>
                <a:latin typeface="Times" panose="02020603050405020304" pitchFamily="18" charset="0"/>
                <a:cs typeface="Times" panose="02020603050405020304" pitchFamily="18" charset="0"/>
              </a:rPr>
              <a:t>ruyền thống gia đình, dòng họ</a:t>
            </a:r>
            <a:r>
              <a:rPr lang="en-US" sz="2800" b="1" i="1" dirty="0">
                <a:solidFill>
                  <a:srgbClr val="0000FF"/>
                </a:solidFill>
                <a:latin typeface="Times" panose="02020603050405020304" pitchFamily="18" charset="0"/>
                <a:cs typeface="Times" panose="02020603050405020304" pitchFamily="18" charset="0"/>
              </a:rPr>
              <a:t> </a:t>
            </a:r>
            <a:r>
              <a:rPr lang="vi-VN" sz="2800" b="1" i="1" dirty="0">
                <a:solidFill>
                  <a:srgbClr val="0000FF"/>
                </a:solidFill>
                <a:latin typeface="Times" panose="02020603050405020304" pitchFamily="18" charset="0"/>
                <a:cs typeface="Times" panose="02020603050405020304" pitchFamily="18" charset="0"/>
              </a:rPr>
              <a:t>là </a:t>
            </a:r>
            <a:r>
              <a:rPr lang="en-US" sz="2800" b="1" i="1" dirty="0" err="1">
                <a:solidFill>
                  <a:srgbClr val="0000FF"/>
                </a:solidFill>
                <a:latin typeface="Times" panose="02020603050405020304" pitchFamily="18" charset="0"/>
                <a:cs typeface="Times" panose="02020603050405020304" pitchFamily="18" charset="0"/>
              </a:rPr>
              <a:t>những</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giá</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trị</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tốt</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đẹp</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mà</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gia</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đình</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dòng</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họ</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đã</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tạo</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ra</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được</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lưu</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truyền</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phát</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huy</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từ</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thế</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hệ</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này</a:t>
            </a:r>
            <a:r>
              <a:rPr lang="en-US" sz="2800" b="1" i="1" dirty="0">
                <a:solidFill>
                  <a:srgbClr val="0000FF"/>
                </a:solidFill>
                <a:latin typeface="Times" panose="02020603050405020304" pitchFamily="18" charset="0"/>
                <a:cs typeface="Times" panose="02020603050405020304" pitchFamily="18" charset="0"/>
              </a:rPr>
              <a:t> sang </a:t>
            </a:r>
            <a:r>
              <a:rPr lang="en-US" sz="2800" b="1" i="1" dirty="0" err="1">
                <a:solidFill>
                  <a:srgbClr val="0000FF"/>
                </a:solidFill>
                <a:latin typeface="Times" panose="02020603050405020304" pitchFamily="18" charset="0"/>
                <a:cs typeface="Times" panose="02020603050405020304" pitchFamily="18" charset="0"/>
              </a:rPr>
              <a:t>thế</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hệ</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khác</a:t>
            </a:r>
            <a:r>
              <a:rPr lang="en-US" sz="2800" b="1" i="1" dirty="0">
                <a:solidFill>
                  <a:srgbClr val="0000FF"/>
                </a:solidFill>
                <a:latin typeface="Times" panose="02020603050405020304" pitchFamily="18" charset="0"/>
                <a:cs typeface="Times" panose="02020603050405020304" pitchFamily="18" charset="0"/>
              </a:rPr>
              <a:t>.</a:t>
            </a:r>
            <a:endParaRPr lang="en-US" altLang="en-US" sz="3200" b="1" kern="0" dirty="0">
              <a:solidFill>
                <a:srgbClr val="0000FF"/>
              </a:solidFill>
              <a:latin typeface="Times" panose="02020603050405020304" pitchFamily="18" charset="0"/>
              <a:cs typeface="Times"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497105" y="1517970"/>
            <a:ext cx="6152365" cy="5886355"/>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9Slide05 Brannboll Ny" panose="02000000000000000000" pitchFamily="2" charset="0"/>
                <a:ea typeface="Arial" panose="020B0604020202020204" pitchFamily="34" charset="0"/>
              </a:rPr>
              <a:t>  </a:t>
            </a:r>
            <a:r>
              <a:rPr lang="vi-VN" sz="2200" b="1" i="1" dirty="0" smtClean="0">
                <a:solidFill>
                  <a:srgbClr val="0000FF"/>
                </a:solidFill>
                <a:latin typeface="+mj-lt"/>
                <a:ea typeface="Arial" panose="020B0604020202020204" pitchFamily="34" charset="0"/>
              </a:rPr>
              <a:t>Gia</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đình, dòng họ cố giáo sư, nhà giáo nhân dân Nguyễn Lân nổi tiếng </a:t>
            </a:r>
            <a:r>
              <a:rPr lang="vi-VN" sz="2200" b="1" dirty="0" smtClean="0">
                <a:solidFill>
                  <a:srgbClr val="0000FF"/>
                </a:solidFill>
                <a:latin typeface="+mj-lt"/>
                <a:ea typeface="Arial" panose="020B0604020202020204" pitchFamily="34" charset="0"/>
              </a:rPr>
              <a:t>v</a:t>
            </a:r>
            <a:r>
              <a:rPr lang="en-US" sz="2200" b="1" dirty="0" smtClean="0">
                <a:solidFill>
                  <a:srgbClr val="0000FF"/>
                </a:solidFill>
                <a:latin typeface="+mj-lt"/>
                <a:ea typeface="Arial" panose="020B0604020202020204" pitchFamily="34" charset="0"/>
              </a:rPr>
              <a:t>ề</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truyền thống hiếu học. Từ thời chiến tranh cho đến hiện </a:t>
            </a:r>
            <a:r>
              <a:rPr lang="vi-VN" sz="2200" b="1" dirty="0" smtClean="0">
                <a:solidFill>
                  <a:srgbClr val="0000FF"/>
                </a:solidFill>
                <a:latin typeface="+mj-lt"/>
                <a:ea typeface="Arial" panose="020B0604020202020204" pitchFamily="34" charset="0"/>
              </a:rPr>
              <a:t>t</a:t>
            </a:r>
            <a:r>
              <a:rPr lang="en-US" sz="2200" b="1" dirty="0" err="1" smtClean="0">
                <a:solidFill>
                  <a:srgbClr val="0000FF"/>
                </a:solidFill>
                <a:latin typeface="+mj-lt"/>
                <a:ea typeface="Arial" panose="020B0604020202020204" pitchFamily="34" charset="0"/>
              </a:rPr>
              <a:t>ại</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gia đình đã có tám người con đều là giáo sư, phó giáo sư, tiến sĩ </a:t>
            </a:r>
            <a:r>
              <a:rPr lang="en-US" sz="2200" b="1" i="1" dirty="0" smtClean="0">
                <a:solidFill>
                  <a:srgbClr val="0000FF"/>
                </a:solidFill>
                <a:latin typeface="+mj-lt"/>
                <a:ea typeface="Arial" panose="020B0604020202020204" pitchFamily="34" charset="0"/>
              </a:rPr>
              <a:t>ở</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nhiều lĩnh vực khác nhau và đều có những thành tựu nổi </a:t>
            </a:r>
            <a:r>
              <a:rPr lang="vi-VN" sz="2200" b="1" dirty="0" smtClean="0">
                <a:solidFill>
                  <a:srgbClr val="0000FF"/>
                </a:solidFill>
                <a:latin typeface="+mj-lt"/>
                <a:ea typeface="Arial" panose="020B0604020202020204" pitchFamily="34" charset="0"/>
              </a:rPr>
              <a:t>b</a:t>
            </a:r>
            <a:r>
              <a:rPr lang="en-US" sz="2200" b="1" dirty="0" err="1" smtClean="0">
                <a:solidFill>
                  <a:srgbClr val="0000FF"/>
                </a:solidFill>
                <a:latin typeface="+mj-lt"/>
                <a:ea typeface="Arial" panose="020B0604020202020204" pitchFamily="34" charset="0"/>
              </a:rPr>
              <a:t>ật</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Con cháu trong dòng họ luôn tự hào và không ngừng phát huy truyền hiếu học </a:t>
            </a:r>
            <a:r>
              <a:rPr lang="en-US" sz="2200" b="1" i="1" dirty="0" err="1" smtClean="0">
                <a:solidFill>
                  <a:srgbClr val="0000FF"/>
                </a:solidFill>
                <a:latin typeface="+mj-lt"/>
                <a:ea typeface="Arial" panose="020B0604020202020204" pitchFamily="34" charset="0"/>
              </a:rPr>
              <a:t>ấy</a:t>
            </a:r>
            <a:r>
              <a:rPr lang="vi-VN" sz="2200" b="1" i="1" dirty="0" smtClean="0">
                <a:solidFill>
                  <a:srgbClr val="0000FF"/>
                </a:solidFill>
                <a:latin typeface="+mj-lt"/>
                <a:ea typeface="Arial" panose="020B0604020202020204" pitchFamily="34" charset="0"/>
              </a:rPr>
              <a:t>.</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Tính </a:t>
            </a:r>
            <a:r>
              <a:rPr lang="vi-VN" sz="2200" b="1" dirty="0" smtClean="0">
                <a:solidFill>
                  <a:srgbClr val="0000FF"/>
                </a:solidFill>
                <a:latin typeface="+mj-lt"/>
                <a:ea typeface="Arial" panose="020B0604020202020204" pitchFamily="34" charset="0"/>
              </a:rPr>
              <a:t>đến</a:t>
            </a:r>
            <a:r>
              <a:rPr lang="en-US" sz="2200" b="1" dirty="0" smtClean="0">
                <a:solidFill>
                  <a:srgbClr val="0000FF"/>
                </a:solidFill>
                <a:latin typeface="+mj-lt"/>
                <a:ea typeface="Arial" panose="020B0604020202020204" pitchFamily="34" charset="0"/>
              </a:rPr>
              <a:t> </a:t>
            </a:r>
            <a:r>
              <a:rPr lang="vi-VN" sz="2200" b="1" dirty="0" smtClean="0">
                <a:solidFill>
                  <a:srgbClr val="0000FF"/>
                </a:solidFill>
                <a:latin typeface="+mj-lt"/>
                <a:ea typeface="Arial" panose="020B0604020202020204" pitchFamily="34" charset="0"/>
              </a:rPr>
              <a:t>ba </a:t>
            </a:r>
            <a:r>
              <a:rPr lang="vi-VN" sz="2200" b="1" dirty="0">
                <a:solidFill>
                  <a:srgbClr val="0000FF"/>
                </a:solidFill>
                <a:latin typeface="+mj-lt"/>
                <a:ea typeface="Arial" panose="020B0604020202020204" pitchFamily="34" charset="0"/>
              </a:rPr>
              <a:t>đời, con trai, con gái, dâu rể và các cháu, gia đình, dòng họ Nguyễn </a:t>
            </a:r>
            <a:r>
              <a:rPr lang="vi-VN" sz="2200" b="1" dirty="0" smtClean="0">
                <a:solidFill>
                  <a:srgbClr val="0000FF"/>
                </a:solidFill>
                <a:latin typeface="+mj-lt"/>
                <a:ea typeface="Arial" panose="020B0604020202020204" pitchFamily="34" charset="0"/>
              </a:rPr>
              <a:t>L</a:t>
            </a:r>
            <a:r>
              <a:rPr lang="en-US" sz="2200" b="1" dirty="0">
                <a:solidFill>
                  <a:srgbClr val="0000FF"/>
                </a:solidFill>
                <a:latin typeface="+mj-lt"/>
                <a:ea typeface="Arial" panose="020B0604020202020204" pitchFamily="34" charset="0"/>
              </a:rPr>
              <a:t>â</a:t>
            </a:r>
            <a:r>
              <a:rPr lang="vi-VN" sz="2200" b="1" dirty="0" smtClean="0">
                <a:solidFill>
                  <a:srgbClr val="0000FF"/>
                </a:solidFill>
                <a:latin typeface="+mj-lt"/>
                <a:ea typeface="Arial" panose="020B0604020202020204" pitchFamily="34" charset="0"/>
              </a:rPr>
              <a:t>n </a:t>
            </a:r>
            <a:r>
              <a:rPr lang="vi-VN" sz="2200" b="1" dirty="0">
                <a:solidFill>
                  <a:srgbClr val="0000FF"/>
                </a:solidFill>
                <a:latin typeface="+mj-lt"/>
                <a:ea typeface="Arial" panose="020B0604020202020204" pitchFamily="34" charset="0"/>
              </a:rPr>
              <a:t>có gần 20 giáo sư, phó giáo sư, tiến sĩ, đóng góp tích cực trong việc xây dựng và phát triển quê hương, đất nước.</a:t>
            </a:r>
            <a:endParaRPr lang="en-US" sz="2200" b="1" dirty="0">
              <a:solidFill>
                <a:srgbClr val="0000FF"/>
              </a:solidFill>
              <a:effectLst/>
              <a:latin typeface="+mj-lt"/>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10520</TotalTime>
  <Words>2381</Words>
  <Application>Microsoft Office PowerPoint</Application>
  <PresentationFormat>Custom</PresentationFormat>
  <Paragraphs>182</Paragraphs>
  <Slides>36</Slides>
  <Notes>6</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1" baseType="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116</cp:revision>
  <dcterms:created xsi:type="dcterms:W3CDTF">2021-06-28T15:32:15Z</dcterms:created>
  <dcterms:modified xsi:type="dcterms:W3CDTF">2023-10-06T14:09:24Z</dcterms:modified>
</cp:coreProperties>
</file>